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709" r:id="rId3"/>
  </p:sldMasterIdLst>
  <p:sldIdLst>
    <p:sldId id="27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8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665" userDrawn="1">
          <p15:clr>
            <a:srgbClr val="A4A3A4"/>
          </p15:clr>
        </p15:guide>
        <p15:guide id="4" pos="701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300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432" y="108"/>
      </p:cViewPr>
      <p:guideLst>
        <p:guide orient="horz" pos="2160"/>
        <p:guide pos="3840"/>
        <p:guide pos="665"/>
        <p:guide pos="701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E40BF5-C4F8-4B4E-AF25-53DCEE30701F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6F97C-59F8-49CC-A4CD-A87FE3B32F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34849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E40BF5-C4F8-4B4E-AF25-53DCEE30701F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6F97C-59F8-49CC-A4CD-A87FE3B32F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46217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E40BF5-C4F8-4B4E-AF25-53DCEE30701F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6F97C-59F8-49CC-A4CD-A87FE3B32F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3265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8492C-AEF4-4E58-BA53-303926CD062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90B19-A16D-4197-B47B-35E93FDD452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7847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8492C-AEF4-4E58-BA53-303926CD062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90B19-A16D-4197-B47B-35E93FDD452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4545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8492C-AEF4-4E58-BA53-303926CD062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90B19-A16D-4197-B47B-35E93FDD452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4513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8492C-AEF4-4E58-BA53-303926CD062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90B19-A16D-4197-B47B-35E93FDD452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6776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8492C-AEF4-4E58-BA53-303926CD062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90B19-A16D-4197-B47B-35E93FDD452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3741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8492C-AEF4-4E58-BA53-303926CD062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90B19-A16D-4197-B47B-35E93FDD452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4350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8492C-AEF4-4E58-BA53-303926CD062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90B19-A16D-4197-B47B-35E93FDD452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332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8492C-AEF4-4E58-BA53-303926CD062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90B19-A16D-4197-B47B-35E93FDD452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5042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E40BF5-C4F8-4B4E-AF25-53DCEE30701F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6F97C-59F8-49CC-A4CD-A87FE3B32F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40234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8492C-AEF4-4E58-BA53-303926CD062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90B19-A16D-4197-B47B-35E93FDD452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3018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8492C-AEF4-4E58-BA53-303926CD062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90B19-A16D-4197-B47B-35E93FDD452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0334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8492C-AEF4-4E58-BA53-303926CD062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90B19-A16D-4197-B47B-35E93FDD452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5815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8492C-AEF4-4E58-BA53-303926CD062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90B19-A16D-4197-B47B-35E93FDD452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698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8492C-AEF4-4E58-BA53-303926CD062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90B19-A16D-4197-B47B-35E93FDD452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9024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8492C-AEF4-4E58-BA53-303926CD062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90B19-A16D-4197-B47B-35E93FDD452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3760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8492C-AEF4-4E58-BA53-303926CD062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90B19-A16D-4197-B47B-35E93FDD452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7228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8492C-AEF4-4E58-BA53-303926CD062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90B19-A16D-4197-B47B-35E93FDD452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9356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8492C-AEF4-4E58-BA53-303926CD062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90B19-A16D-4197-B47B-35E93FDD452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5310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8492C-AEF4-4E58-BA53-303926CD062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90B19-A16D-4197-B47B-35E93FDD452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7976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E40BF5-C4F8-4B4E-AF25-53DCEE30701F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6F97C-59F8-49CC-A4CD-A87FE3B32F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508598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8492C-AEF4-4E58-BA53-303926CD062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90B19-A16D-4197-B47B-35E93FDD452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3948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8492C-AEF4-4E58-BA53-303926CD062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90B19-A16D-4197-B47B-35E93FDD452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6922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8492C-AEF4-4E58-BA53-303926CD062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90B19-A16D-4197-B47B-35E93FDD452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4227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8492C-AEF4-4E58-BA53-303926CD062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90B19-A16D-4197-B47B-35E93FDD452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7310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E40BF5-C4F8-4B4E-AF25-53DCEE30701F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6F97C-59F8-49CC-A4CD-A87FE3B32F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70175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E40BF5-C4F8-4B4E-AF25-53DCEE30701F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6F97C-59F8-49CC-A4CD-A87FE3B32F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07053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E40BF5-C4F8-4B4E-AF25-53DCEE30701F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6F97C-59F8-49CC-A4CD-A87FE3B32F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78019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E40BF5-C4F8-4B4E-AF25-53DCEE30701F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6F97C-59F8-49CC-A4CD-A87FE3B32F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89491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E40BF5-C4F8-4B4E-AF25-53DCEE30701F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6F97C-59F8-49CC-A4CD-A87FE3B32F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61677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E40BF5-C4F8-4B4E-AF25-53DCEE30701F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6F97C-59F8-49CC-A4CD-A87FE3B32F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12643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E40BF5-C4F8-4B4E-AF25-53DCEE30701F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06F97C-59F8-49CC-A4CD-A87FE3B32F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68718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A8492C-AEF4-4E58-BA53-303926CD062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090B19-A16D-4197-B47B-35E93FDD452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2104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buFont typeface="Arial" panose="020B0604020202020204" pitchFamily="34" charset="0"/>
              <a:buNone/>
            </a:pPr>
            <a:fld id="{D0A8492C-AEF4-4E58-BA53-303926CD062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buFont typeface="Arial" panose="020B0604020202020204" pitchFamily="34" charset="0"/>
                <a:buNone/>
              </a:pPr>
              <a:t>2016/7/25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buFont typeface="Arial" panose="020B0604020202020204" pitchFamily="34" charset="0"/>
              <a:buNone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buFont typeface="Arial" panose="020B0604020202020204" pitchFamily="34" charset="0"/>
              <a:buNone/>
            </a:pPr>
            <a:fld id="{7F090B19-A16D-4197-B47B-35E93FDD452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buFont typeface="Arial" panose="020B0604020202020204" pitchFamily="34" charset="0"/>
                <a:buNone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5176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</p:sldLayoutIdLst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5" Type="http://schemas.openxmlformats.org/officeDocument/2006/relationships/image" Target="../media/image5.png"/><Relationship Id="rId4" Type="http://schemas.openxmlformats.org/officeDocument/2006/relationships/image" Target="../media/image4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F0"/>
            </a:gs>
            <a:gs pos="92000">
              <a:srgbClr val="0070C0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矩形 97"/>
          <p:cNvSpPr/>
          <p:nvPr/>
        </p:nvSpPr>
        <p:spPr>
          <a:xfrm>
            <a:off x="270389" y="-181023"/>
            <a:ext cx="147479" cy="7056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99" name="矩形 98"/>
          <p:cNvSpPr/>
          <p:nvPr/>
        </p:nvSpPr>
        <p:spPr>
          <a:xfrm>
            <a:off x="555290" y="-181023"/>
            <a:ext cx="147479" cy="7092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100" name="矩形 99"/>
          <p:cNvSpPr/>
          <p:nvPr/>
        </p:nvSpPr>
        <p:spPr>
          <a:xfrm>
            <a:off x="825677" y="-181023"/>
            <a:ext cx="147479" cy="7092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1096063" y="-181023"/>
            <a:ext cx="147479" cy="7092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102" name="矩形 101"/>
          <p:cNvSpPr/>
          <p:nvPr/>
        </p:nvSpPr>
        <p:spPr>
          <a:xfrm>
            <a:off x="2" y="2329000"/>
            <a:ext cx="147479" cy="1692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274858" y="2329000"/>
            <a:ext cx="147479" cy="1692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104" name="矩形 103"/>
          <p:cNvSpPr/>
          <p:nvPr/>
        </p:nvSpPr>
        <p:spPr>
          <a:xfrm>
            <a:off x="549715" y="2329000"/>
            <a:ext cx="147479" cy="1692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105" name="矩形 104"/>
          <p:cNvSpPr/>
          <p:nvPr/>
        </p:nvSpPr>
        <p:spPr>
          <a:xfrm>
            <a:off x="824573" y="2329000"/>
            <a:ext cx="147479" cy="1692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106" name="矩形 105"/>
          <p:cNvSpPr/>
          <p:nvPr/>
        </p:nvSpPr>
        <p:spPr>
          <a:xfrm>
            <a:off x="1082805" y="2329000"/>
            <a:ext cx="147479" cy="1692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107" name="矩形 106"/>
          <p:cNvSpPr/>
          <p:nvPr/>
        </p:nvSpPr>
        <p:spPr>
          <a:xfrm>
            <a:off x="20480" y="2329000"/>
            <a:ext cx="12171521" cy="1692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412942" y="2475980"/>
            <a:ext cx="7366119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8000" dirty="0">
                <a:gradFill>
                  <a:gsLst>
                    <a:gs pos="0">
                      <a:srgbClr val="00B0F0"/>
                    </a:gs>
                    <a:gs pos="92000">
                      <a:srgbClr val="0070C0"/>
                    </a:gs>
                  </a:gsLst>
                  <a:path path="circle">
                    <a:fillToRect l="50000" t="50000" r="50000" b="50000"/>
                  </a:path>
                </a:gradFill>
                <a:latin typeface="造字工房尚黑（非商用）常规体" pitchFamily="2" charset="-122"/>
                <a:ea typeface="造字工房尚黑（非商用）常规体" pitchFamily="2" charset="-122"/>
              </a:rPr>
              <a:t>演界店铺宣传片</a:t>
            </a:r>
          </a:p>
        </p:txBody>
      </p:sp>
      <p:sp>
        <p:nvSpPr>
          <p:cNvPr id="15" name="矩形 14"/>
          <p:cNvSpPr/>
          <p:nvPr/>
        </p:nvSpPr>
        <p:spPr>
          <a:xfrm>
            <a:off x="5088835" y="4239093"/>
            <a:ext cx="20409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pc="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美乐</a:t>
            </a:r>
            <a:r>
              <a:rPr lang="zh-CN" altLang="en-US" spc="6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辰旗舰店</a:t>
            </a:r>
            <a:endParaRPr lang="zh-CN" altLang="en-US" spc="6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 rot="16200000">
            <a:off x="11775064" y="3051610"/>
            <a:ext cx="1636239" cy="302543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 rot="16200000">
            <a:off x="12176245" y="3051610"/>
            <a:ext cx="1636239" cy="302543"/>
          </a:xfrm>
          <a:prstGeom prst="rect">
            <a:avLst/>
          </a:prstGeom>
          <a:solidFill>
            <a:schemeClr val="bg1">
              <a:lumMod val="9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 rot="16200000">
            <a:off x="11355562" y="3051610"/>
            <a:ext cx="1636239" cy="302543"/>
          </a:xfrm>
          <a:prstGeom prst="rect">
            <a:avLst/>
          </a:prstGeom>
          <a:solidFill>
            <a:schemeClr val="bg1">
              <a:lumMod val="9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2400">
              <a:solidFill>
                <a:prstClr val="white"/>
              </a:solidFill>
            </a:endParaRPr>
          </a:p>
        </p:txBody>
      </p:sp>
      <p:pic>
        <p:nvPicPr>
          <p:cNvPr id="48" name="0001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89748" y="-135255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9675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xit" presetSubtype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2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xit" presetSubtype="1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1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xit" presetSubtype="1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xit" presetSubtype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9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7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4" fill="hold" grpId="0" nodeType="withEffect">
                                  <p:stCondLst>
                                    <p:cond delay="2000"/>
                                  </p:stCondLst>
                                  <p:iterate type="wd">
                                    <p:tmPct val="48571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" presetClass="entr" presetSubtype="8" repeatCount="200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repeatCount="200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repeatCount="200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6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8"/>
                </p:tgtEl>
              </p:cMediaNode>
            </p:audio>
          </p:childTnLst>
        </p:cTn>
      </p:par>
    </p:tnLst>
    <p:bldLst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4" grpId="0"/>
      <p:bldP spid="15" grpId="0"/>
      <p:bldP spid="19" grpId="0" animBg="1"/>
      <p:bldP spid="20" grpId="0" animBg="1"/>
      <p:bldP spid="2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F0"/>
            </a:gs>
            <a:gs pos="92000">
              <a:srgbClr val="0070C0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12831" y="-102935"/>
            <a:ext cx="12431949" cy="7063869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702094" y="2933417"/>
            <a:ext cx="378757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6000" kern="0" dirty="0">
                <a:solidFill>
                  <a:prstClr val="white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执着如</a:t>
            </a:r>
            <a:r>
              <a:rPr lang="zh-CN" altLang="en-US" sz="6000" b="1" kern="0" dirty="0">
                <a:solidFill>
                  <a:srgbClr val="FFFF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木</a:t>
            </a:r>
            <a:endParaRPr lang="zh-CN" altLang="en-US" sz="6000" b="1" kern="0" dirty="0">
              <a:solidFill>
                <a:prstClr val="white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459709" y="2933417"/>
            <a:ext cx="106649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6000" b="1" kern="0" dirty="0">
                <a:solidFill>
                  <a:srgbClr val="FFFF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木</a:t>
            </a:r>
          </a:p>
        </p:txBody>
      </p:sp>
      <p:sp>
        <p:nvSpPr>
          <p:cNvPr id="20" name="矩形 19"/>
          <p:cNvSpPr/>
          <p:nvPr/>
        </p:nvSpPr>
        <p:spPr>
          <a:xfrm>
            <a:off x="3713946" y="2933417"/>
            <a:ext cx="95410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6000" b="1" kern="0" dirty="0">
                <a:solidFill>
                  <a:srgbClr val="FFFF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水</a:t>
            </a:r>
          </a:p>
        </p:txBody>
      </p:sp>
      <p:sp>
        <p:nvSpPr>
          <p:cNvPr id="21" name="矩形 20"/>
          <p:cNvSpPr/>
          <p:nvPr/>
        </p:nvSpPr>
        <p:spPr>
          <a:xfrm>
            <a:off x="7317856" y="2933417"/>
            <a:ext cx="95410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b="1" kern="0" dirty="0">
                <a:solidFill>
                  <a:srgbClr val="FFFF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牛</a:t>
            </a:r>
            <a:endParaRPr lang="zh-CN" altLang="en-US" sz="2400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Line 5"/>
          <p:cNvSpPr>
            <a:spLocks noChangeShapeType="1"/>
          </p:cNvSpPr>
          <p:nvPr/>
        </p:nvSpPr>
        <p:spPr bwMode="auto">
          <a:xfrm>
            <a:off x="4078288" y="-1588"/>
            <a:ext cx="0" cy="6865938"/>
          </a:xfrm>
          <a:prstGeom prst="line">
            <a:avLst/>
          </a:prstGeom>
          <a:noFill/>
          <a:ln w="12700" cap="flat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" name="Line 6"/>
          <p:cNvSpPr>
            <a:spLocks noChangeShapeType="1"/>
          </p:cNvSpPr>
          <p:nvPr/>
        </p:nvSpPr>
        <p:spPr bwMode="auto">
          <a:xfrm>
            <a:off x="8128000" y="-1588"/>
            <a:ext cx="0" cy="6865938"/>
          </a:xfrm>
          <a:prstGeom prst="line">
            <a:avLst/>
          </a:prstGeom>
          <a:noFill/>
          <a:ln w="12700" cap="flat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" name="Line 7"/>
          <p:cNvSpPr>
            <a:spLocks noChangeShapeType="1"/>
          </p:cNvSpPr>
          <p:nvPr/>
        </p:nvSpPr>
        <p:spPr bwMode="auto">
          <a:xfrm>
            <a:off x="22225" y="2289175"/>
            <a:ext cx="12161838" cy="0"/>
          </a:xfrm>
          <a:prstGeom prst="line">
            <a:avLst/>
          </a:prstGeom>
          <a:noFill/>
          <a:ln w="12700" cap="flat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" name="Line 8"/>
          <p:cNvSpPr>
            <a:spLocks noChangeShapeType="1"/>
          </p:cNvSpPr>
          <p:nvPr/>
        </p:nvSpPr>
        <p:spPr bwMode="auto">
          <a:xfrm>
            <a:off x="22225" y="4573588"/>
            <a:ext cx="12161838" cy="0"/>
          </a:xfrm>
          <a:prstGeom prst="line">
            <a:avLst/>
          </a:prstGeom>
          <a:noFill/>
          <a:ln w="12700" cap="flat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1006262" y="315913"/>
            <a:ext cx="850776" cy="850776"/>
            <a:chOff x="392260" y="427819"/>
            <a:chExt cx="11931359" cy="11931359"/>
          </a:xfrm>
          <a:solidFill>
            <a:schemeClr val="bg1"/>
          </a:solidFill>
        </p:grpSpPr>
        <p:sp>
          <p:nvSpPr>
            <p:cNvPr id="22" name="任意多边形 21"/>
            <p:cNvSpPr/>
            <p:nvPr/>
          </p:nvSpPr>
          <p:spPr>
            <a:xfrm>
              <a:off x="392260" y="427819"/>
              <a:ext cx="11931359" cy="11931359"/>
            </a:xfrm>
            <a:custGeom>
              <a:avLst/>
              <a:gdLst/>
              <a:ahLst/>
              <a:cxnLst/>
              <a:rect l="l" t="t" r="r" b="b"/>
              <a:pathLst>
                <a:path w="11931359" h="11931359">
                  <a:moveTo>
                    <a:pt x="5969546" y="10929157"/>
                  </a:moveTo>
                  <a:lnTo>
                    <a:pt x="5914397" y="11122079"/>
                  </a:lnTo>
                  <a:lnTo>
                    <a:pt x="5722856" y="11117612"/>
                  </a:lnTo>
                  <a:lnTo>
                    <a:pt x="5880313" y="11232377"/>
                  </a:lnTo>
                  <a:lnTo>
                    <a:pt x="5817084" y="11422538"/>
                  </a:lnTo>
                  <a:lnTo>
                    <a:pt x="5969546" y="11300545"/>
                  </a:lnTo>
                  <a:lnTo>
                    <a:pt x="6122009" y="11422538"/>
                  </a:lnTo>
                  <a:lnTo>
                    <a:pt x="6058779" y="11232377"/>
                  </a:lnTo>
                  <a:lnTo>
                    <a:pt x="6216236" y="11117612"/>
                  </a:lnTo>
                  <a:lnTo>
                    <a:pt x="6024695" y="11122079"/>
                  </a:lnTo>
                  <a:close/>
                  <a:moveTo>
                    <a:pt x="7466241" y="10726796"/>
                  </a:moveTo>
                  <a:cubicBezTo>
                    <a:pt x="7449346" y="10727569"/>
                    <a:pt x="7433184" y="10729713"/>
                    <a:pt x="7417754" y="10733230"/>
                  </a:cubicBezTo>
                  <a:lnTo>
                    <a:pt x="7414057" y="10739110"/>
                  </a:lnTo>
                  <a:lnTo>
                    <a:pt x="7403975" y="10746445"/>
                  </a:lnTo>
                  <a:cubicBezTo>
                    <a:pt x="7380545" y="10759061"/>
                    <a:pt x="7358517" y="10771078"/>
                    <a:pt x="7337892" y="10782495"/>
                  </a:cubicBezTo>
                  <a:cubicBezTo>
                    <a:pt x="7317266" y="10793912"/>
                    <a:pt x="7295383" y="10805336"/>
                    <a:pt x="7272242" y="10816767"/>
                  </a:cubicBezTo>
                  <a:cubicBezTo>
                    <a:pt x="7264457" y="10821899"/>
                    <a:pt x="7257367" y="10827013"/>
                    <a:pt x="7250973" y="10832109"/>
                  </a:cubicBezTo>
                  <a:cubicBezTo>
                    <a:pt x="7244578" y="10837204"/>
                    <a:pt x="7239243" y="10843877"/>
                    <a:pt x="7234966" y="10852128"/>
                  </a:cubicBezTo>
                  <a:cubicBezTo>
                    <a:pt x="7232259" y="10854984"/>
                    <a:pt x="7232763" y="10857807"/>
                    <a:pt x="7236477" y="10860599"/>
                  </a:cubicBezTo>
                  <a:cubicBezTo>
                    <a:pt x="7240192" y="10863390"/>
                    <a:pt x="7243150" y="10865934"/>
                    <a:pt x="7245353" y="10868231"/>
                  </a:cubicBezTo>
                  <a:cubicBezTo>
                    <a:pt x="7268724" y="10877456"/>
                    <a:pt x="7291659" y="10885382"/>
                    <a:pt x="7314158" y="10892008"/>
                  </a:cubicBezTo>
                  <a:cubicBezTo>
                    <a:pt x="7336656" y="10898634"/>
                    <a:pt x="7357749" y="10899703"/>
                    <a:pt x="7377435" y="10895216"/>
                  </a:cubicBezTo>
                  <a:cubicBezTo>
                    <a:pt x="7385658" y="10894462"/>
                    <a:pt x="7390624" y="10895988"/>
                    <a:pt x="7392331" y="10899797"/>
                  </a:cubicBezTo>
                  <a:cubicBezTo>
                    <a:pt x="7394039" y="10903605"/>
                    <a:pt x="7394617" y="10909211"/>
                    <a:pt x="7394065" y="10916612"/>
                  </a:cubicBezTo>
                  <a:cubicBezTo>
                    <a:pt x="7389331" y="10927766"/>
                    <a:pt x="7384784" y="10937897"/>
                    <a:pt x="7380424" y="10947007"/>
                  </a:cubicBezTo>
                  <a:cubicBezTo>
                    <a:pt x="7376063" y="10956116"/>
                    <a:pt x="7375978" y="10964951"/>
                    <a:pt x="7380168" y="10973511"/>
                  </a:cubicBezTo>
                  <a:cubicBezTo>
                    <a:pt x="7381138" y="10977767"/>
                    <a:pt x="7384145" y="10981140"/>
                    <a:pt x="7389190" y="10983628"/>
                  </a:cubicBezTo>
                  <a:cubicBezTo>
                    <a:pt x="7394235" y="10986116"/>
                    <a:pt x="7398899" y="10989391"/>
                    <a:pt x="7403182" y="10993452"/>
                  </a:cubicBezTo>
                  <a:cubicBezTo>
                    <a:pt x="7409911" y="11000873"/>
                    <a:pt x="7413249" y="11010607"/>
                    <a:pt x="7413196" y="11022653"/>
                  </a:cubicBezTo>
                  <a:cubicBezTo>
                    <a:pt x="7413143" y="11034698"/>
                    <a:pt x="7409214" y="11046927"/>
                    <a:pt x="7401409" y="11059341"/>
                  </a:cubicBezTo>
                  <a:cubicBezTo>
                    <a:pt x="7390290" y="11071949"/>
                    <a:pt x="7379776" y="11084140"/>
                    <a:pt x="7369866" y="11095914"/>
                  </a:cubicBezTo>
                  <a:cubicBezTo>
                    <a:pt x="7359956" y="11107687"/>
                    <a:pt x="7349586" y="11119286"/>
                    <a:pt x="7338757" y="11130709"/>
                  </a:cubicBezTo>
                  <a:cubicBezTo>
                    <a:pt x="7334696" y="11134993"/>
                    <a:pt x="7333737" y="11138150"/>
                    <a:pt x="7335879" y="11140180"/>
                  </a:cubicBezTo>
                  <a:cubicBezTo>
                    <a:pt x="7338021" y="11142211"/>
                    <a:pt x="7342200" y="11143357"/>
                    <a:pt x="7348416" y="11143619"/>
                  </a:cubicBezTo>
                  <a:lnTo>
                    <a:pt x="7363509" y="11143538"/>
                  </a:lnTo>
                  <a:cubicBezTo>
                    <a:pt x="7366001" y="11144649"/>
                    <a:pt x="7366262" y="11146408"/>
                    <a:pt x="7364293" y="11148816"/>
                  </a:cubicBezTo>
                  <a:cubicBezTo>
                    <a:pt x="7362323" y="11151224"/>
                    <a:pt x="7360540" y="11152610"/>
                    <a:pt x="7358944" y="11152974"/>
                  </a:cubicBezTo>
                  <a:lnTo>
                    <a:pt x="7301927" y="11182760"/>
                  </a:lnTo>
                  <a:cubicBezTo>
                    <a:pt x="7293535" y="11185232"/>
                    <a:pt x="7288413" y="11184860"/>
                    <a:pt x="7286561" y="11181644"/>
                  </a:cubicBezTo>
                  <a:cubicBezTo>
                    <a:pt x="7284708" y="11178428"/>
                    <a:pt x="7284651" y="11173264"/>
                    <a:pt x="7286388" y="11166152"/>
                  </a:cubicBezTo>
                  <a:cubicBezTo>
                    <a:pt x="7287135" y="11162064"/>
                    <a:pt x="7287091" y="11159415"/>
                    <a:pt x="7286256" y="11158206"/>
                  </a:cubicBezTo>
                  <a:cubicBezTo>
                    <a:pt x="7285421" y="11156997"/>
                    <a:pt x="7282609" y="11156939"/>
                    <a:pt x="7277821" y="11158030"/>
                  </a:cubicBezTo>
                  <a:cubicBezTo>
                    <a:pt x="7261859" y="11161668"/>
                    <a:pt x="7246387" y="11165614"/>
                    <a:pt x="7231405" y="11169868"/>
                  </a:cubicBezTo>
                  <a:cubicBezTo>
                    <a:pt x="7216423" y="11174122"/>
                    <a:pt x="7202538" y="11181345"/>
                    <a:pt x="7189749" y="11191536"/>
                  </a:cubicBezTo>
                  <a:cubicBezTo>
                    <a:pt x="7182961" y="11205956"/>
                    <a:pt x="7178077" y="11219522"/>
                    <a:pt x="7175098" y="11232235"/>
                  </a:cubicBezTo>
                  <a:cubicBezTo>
                    <a:pt x="7172118" y="11244947"/>
                    <a:pt x="7172760" y="11256974"/>
                    <a:pt x="7177024" y="11268316"/>
                  </a:cubicBezTo>
                  <a:cubicBezTo>
                    <a:pt x="7189465" y="11281152"/>
                    <a:pt x="7201976" y="11290614"/>
                    <a:pt x="7214557" y="11296701"/>
                  </a:cubicBezTo>
                  <a:cubicBezTo>
                    <a:pt x="7227139" y="11302789"/>
                    <a:pt x="7240417" y="11300882"/>
                    <a:pt x="7254391" y="11290981"/>
                  </a:cubicBezTo>
                  <a:cubicBezTo>
                    <a:pt x="7270662" y="11278877"/>
                    <a:pt x="7286354" y="11269144"/>
                    <a:pt x="7301467" y="11261782"/>
                  </a:cubicBezTo>
                  <a:cubicBezTo>
                    <a:pt x="7316580" y="11254419"/>
                    <a:pt x="7332636" y="11246282"/>
                    <a:pt x="7349634" y="11237371"/>
                  </a:cubicBezTo>
                  <a:cubicBezTo>
                    <a:pt x="7409554" y="11208043"/>
                    <a:pt x="7466537" y="11183022"/>
                    <a:pt x="7520585" y="11162308"/>
                  </a:cubicBezTo>
                  <a:cubicBezTo>
                    <a:pt x="7574632" y="11141595"/>
                    <a:pt x="7634236" y="11130528"/>
                    <a:pt x="7699397" y="11129110"/>
                  </a:cubicBezTo>
                  <a:cubicBezTo>
                    <a:pt x="7708853" y="11126395"/>
                    <a:pt x="7717887" y="11124896"/>
                    <a:pt x="7726497" y="11124613"/>
                  </a:cubicBezTo>
                  <a:cubicBezTo>
                    <a:pt x="7735108" y="11124329"/>
                    <a:pt x="7744528" y="11123302"/>
                    <a:pt x="7754759" y="11121530"/>
                  </a:cubicBezTo>
                  <a:cubicBezTo>
                    <a:pt x="7769050" y="11115474"/>
                    <a:pt x="7777354" y="11107704"/>
                    <a:pt x="7779670" y="11098222"/>
                  </a:cubicBezTo>
                  <a:cubicBezTo>
                    <a:pt x="7781986" y="11088738"/>
                    <a:pt x="7774180" y="11079044"/>
                    <a:pt x="7756251" y="11069138"/>
                  </a:cubicBezTo>
                  <a:cubicBezTo>
                    <a:pt x="7737985" y="11062666"/>
                    <a:pt x="7720428" y="11058692"/>
                    <a:pt x="7703580" y="11057215"/>
                  </a:cubicBezTo>
                  <a:cubicBezTo>
                    <a:pt x="7686733" y="11055738"/>
                    <a:pt x="7669987" y="11054097"/>
                    <a:pt x="7653345" y="11052293"/>
                  </a:cubicBezTo>
                  <a:lnTo>
                    <a:pt x="7620553" y="11063125"/>
                  </a:lnTo>
                  <a:cubicBezTo>
                    <a:pt x="7600503" y="11066016"/>
                    <a:pt x="7581820" y="11069994"/>
                    <a:pt x="7564505" y="11075060"/>
                  </a:cubicBezTo>
                  <a:cubicBezTo>
                    <a:pt x="7547189" y="11080126"/>
                    <a:pt x="7528871" y="11085700"/>
                    <a:pt x="7509548" y="11091783"/>
                  </a:cubicBezTo>
                  <a:cubicBezTo>
                    <a:pt x="7501278" y="11094787"/>
                    <a:pt x="7495491" y="11094567"/>
                    <a:pt x="7492187" y="11091122"/>
                  </a:cubicBezTo>
                  <a:cubicBezTo>
                    <a:pt x="7488883" y="11087678"/>
                    <a:pt x="7487241" y="11082315"/>
                    <a:pt x="7487261" y="11075034"/>
                  </a:cubicBezTo>
                  <a:cubicBezTo>
                    <a:pt x="7487617" y="11064319"/>
                    <a:pt x="7489147" y="11054456"/>
                    <a:pt x="7491851" y="11045444"/>
                  </a:cubicBezTo>
                  <a:cubicBezTo>
                    <a:pt x="7494554" y="11036432"/>
                    <a:pt x="7498068" y="11026676"/>
                    <a:pt x="7502391" y="11016176"/>
                  </a:cubicBezTo>
                  <a:cubicBezTo>
                    <a:pt x="7501299" y="11011388"/>
                    <a:pt x="7501291" y="11007052"/>
                    <a:pt x="7502365" y="11003169"/>
                  </a:cubicBezTo>
                  <a:cubicBezTo>
                    <a:pt x="7503439" y="10999286"/>
                    <a:pt x="7506006" y="10995203"/>
                    <a:pt x="7510067" y="10990919"/>
                  </a:cubicBezTo>
                  <a:cubicBezTo>
                    <a:pt x="7513232" y="10985161"/>
                    <a:pt x="7513483" y="10979507"/>
                    <a:pt x="7510819" y="10973957"/>
                  </a:cubicBezTo>
                  <a:cubicBezTo>
                    <a:pt x="7508155" y="10968408"/>
                    <a:pt x="7505479" y="10963421"/>
                    <a:pt x="7502791" y="10958996"/>
                  </a:cubicBezTo>
                  <a:cubicBezTo>
                    <a:pt x="7494560" y="10947439"/>
                    <a:pt x="7486245" y="10936741"/>
                    <a:pt x="7477846" y="10926902"/>
                  </a:cubicBezTo>
                  <a:cubicBezTo>
                    <a:pt x="7469447" y="10917062"/>
                    <a:pt x="7462849" y="10906532"/>
                    <a:pt x="7458053" y="10895312"/>
                  </a:cubicBezTo>
                  <a:cubicBezTo>
                    <a:pt x="7453574" y="10887938"/>
                    <a:pt x="7451188" y="10881765"/>
                    <a:pt x="7450894" y="10876795"/>
                  </a:cubicBezTo>
                  <a:cubicBezTo>
                    <a:pt x="7450601" y="10871824"/>
                    <a:pt x="7454697" y="10865853"/>
                    <a:pt x="7463183" y="10858882"/>
                  </a:cubicBezTo>
                  <a:cubicBezTo>
                    <a:pt x="7475925" y="10850941"/>
                    <a:pt x="7488250" y="10842395"/>
                    <a:pt x="7500157" y="10833245"/>
                  </a:cubicBezTo>
                  <a:cubicBezTo>
                    <a:pt x="7512064" y="10824094"/>
                    <a:pt x="7524206" y="10814750"/>
                    <a:pt x="7536585" y="10805213"/>
                  </a:cubicBezTo>
                  <a:cubicBezTo>
                    <a:pt x="7541952" y="10801751"/>
                    <a:pt x="7545808" y="10797794"/>
                    <a:pt x="7548151" y="10793342"/>
                  </a:cubicBezTo>
                  <a:cubicBezTo>
                    <a:pt x="7550495" y="10788890"/>
                    <a:pt x="7552390" y="10783700"/>
                    <a:pt x="7553838" y="10777773"/>
                  </a:cubicBezTo>
                  <a:cubicBezTo>
                    <a:pt x="7557966" y="10763960"/>
                    <a:pt x="7556798" y="10753311"/>
                    <a:pt x="7550335" y="10745829"/>
                  </a:cubicBezTo>
                  <a:cubicBezTo>
                    <a:pt x="7543873" y="10738347"/>
                    <a:pt x="7533347" y="10732071"/>
                    <a:pt x="7518759" y="10727000"/>
                  </a:cubicBezTo>
                  <a:cubicBezTo>
                    <a:pt x="7500641" y="10726092"/>
                    <a:pt x="7483136" y="10726024"/>
                    <a:pt x="7466241" y="10726796"/>
                  </a:cubicBezTo>
                  <a:close/>
                  <a:moveTo>
                    <a:pt x="4433420" y="10648451"/>
                  </a:moveTo>
                  <a:cubicBezTo>
                    <a:pt x="4420587" y="10642962"/>
                    <a:pt x="4407315" y="10649422"/>
                    <a:pt x="4393606" y="10667830"/>
                  </a:cubicBezTo>
                  <a:cubicBezTo>
                    <a:pt x="4380428" y="10682961"/>
                    <a:pt x="4367037" y="10697444"/>
                    <a:pt x="4353433" y="10711280"/>
                  </a:cubicBezTo>
                  <a:cubicBezTo>
                    <a:pt x="4339829" y="10725115"/>
                    <a:pt x="4324971" y="10739678"/>
                    <a:pt x="4308859" y="10754970"/>
                  </a:cubicBezTo>
                  <a:cubicBezTo>
                    <a:pt x="4299343" y="10760971"/>
                    <a:pt x="4293405" y="10767460"/>
                    <a:pt x="4291047" y="10774440"/>
                  </a:cubicBezTo>
                  <a:cubicBezTo>
                    <a:pt x="4288689" y="10781419"/>
                    <a:pt x="4287834" y="10789914"/>
                    <a:pt x="4288482" y="10799926"/>
                  </a:cubicBezTo>
                  <a:cubicBezTo>
                    <a:pt x="4283270" y="10808533"/>
                    <a:pt x="4280907" y="10816375"/>
                    <a:pt x="4281396" y="10823452"/>
                  </a:cubicBezTo>
                  <a:cubicBezTo>
                    <a:pt x="4281884" y="10830529"/>
                    <a:pt x="4286592" y="10839609"/>
                    <a:pt x="4295519" y="10850690"/>
                  </a:cubicBezTo>
                  <a:cubicBezTo>
                    <a:pt x="4302343" y="10869701"/>
                    <a:pt x="4310752" y="10881039"/>
                    <a:pt x="4320746" y="10884704"/>
                  </a:cubicBezTo>
                  <a:cubicBezTo>
                    <a:pt x="4330740" y="10888370"/>
                    <a:pt x="4343010" y="10884020"/>
                    <a:pt x="4357557" y="10871656"/>
                  </a:cubicBezTo>
                  <a:cubicBezTo>
                    <a:pt x="4367095" y="10860478"/>
                    <a:pt x="4378558" y="10852976"/>
                    <a:pt x="4391949" y="10849149"/>
                  </a:cubicBezTo>
                  <a:cubicBezTo>
                    <a:pt x="4405338" y="10845321"/>
                    <a:pt x="4417880" y="10848264"/>
                    <a:pt x="4429575" y="10857976"/>
                  </a:cubicBezTo>
                  <a:cubicBezTo>
                    <a:pt x="4434905" y="10862658"/>
                    <a:pt x="4440451" y="10867124"/>
                    <a:pt x="4446215" y="10871376"/>
                  </a:cubicBezTo>
                  <a:cubicBezTo>
                    <a:pt x="4451979" y="10875628"/>
                    <a:pt x="4458133" y="10879148"/>
                    <a:pt x="4464679" y="10881936"/>
                  </a:cubicBezTo>
                  <a:cubicBezTo>
                    <a:pt x="4476912" y="10886646"/>
                    <a:pt x="4482759" y="10891502"/>
                    <a:pt x="4482221" y="10896505"/>
                  </a:cubicBezTo>
                  <a:cubicBezTo>
                    <a:pt x="4481682" y="10901507"/>
                    <a:pt x="4479236" y="10908744"/>
                    <a:pt x="4474883" y="10918218"/>
                  </a:cubicBezTo>
                  <a:cubicBezTo>
                    <a:pt x="4471053" y="10926140"/>
                    <a:pt x="4467837" y="10931821"/>
                    <a:pt x="4465235" y="10935262"/>
                  </a:cubicBezTo>
                  <a:cubicBezTo>
                    <a:pt x="4462632" y="10938702"/>
                    <a:pt x="4455807" y="10940572"/>
                    <a:pt x="4444762" y="10940872"/>
                  </a:cubicBezTo>
                  <a:lnTo>
                    <a:pt x="4299850" y="10929917"/>
                  </a:lnTo>
                  <a:cubicBezTo>
                    <a:pt x="4293807" y="10930755"/>
                    <a:pt x="4287764" y="10931592"/>
                    <a:pt x="4281720" y="10932430"/>
                  </a:cubicBezTo>
                  <a:cubicBezTo>
                    <a:pt x="4275677" y="10933268"/>
                    <a:pt x="4270500" y="10933246"/>
                    <a:pt x="4266189" y="10932366"/>
                  </a:cubicBezTo>
                  <a:cubicBezTo>
                    <a:pt x="4258267" y="10928536"/>
                    <a:pt x="4251204" y="10925574"/>
                    <a:pt x="4245001" y="10923477"/>
                  </a:cubicBezTo>
                  <a:cubicBezTo>
                    <a:pt x="4238797" y="10921380"/>
                    <a:pt x="4232942" y="10918250"/>
                    <a:pt x="4227437" y="10914085"/>
                  </a:cubicBezTo>
                  <a:cubicBezTo>
                    <a:pt x="4212452" y="10907293"/>
                    <a:pt x="4199081" y="10906806"/>
                    <a:pt x="4187322" y="10912625"/>
                  </a:cubicBezTo>
                  <a:cubicBezTo>
                    <a:pt x="4175563" y="10918443"/>
                    <a:pt x="4167150" y="10928849"/>
                    <a:pt x="4162083" y="10943841"/>
                  </a:cubicBezTo>
                  <a:cubicBezTo>
                    <a:pt x="4159776" y="10959190"/>
                    <a:pt x="4162655" y="10972404"/>
                    <a:pt x="4170720" y="10983481"/>
                  </a:cubicBezTo>
                  <a:cubicBezTo>
                    <a:pt x="4178785" y="10994559"/>
                    <a:pt x="4190324" y="11000043"/>
                    <a:pt x="4205338" y="10999933"/>
                  </a:cubicBezTo>
                  <a:cubicBezTo>
                    <a:pt x="4244861" y="10998888"/>
                    <a:pt x="4281619" y="10998351"/>
                    <a:pt x="4315616" y="10998319"/>
                  </a:cubicBezTo>
                  <a:cubicBezTo>
                    <a:pt x="4349611" y="10998288"/>
                    <a:pt x="4384631" y="11001194"/>
                    <a:pt x="4420674" y="11007038"/>
                  </a:cubicBezTo>
                  <a:cubicBezTo>
                    <a:pt x="4428952" y="11008108"/>
                    <a:pt x="4433863" y="11009768"/>
                    <a:pt x="4435407" y="11012017"/>
                  </a:cubicBezTo>
                  <a:cubicBezTo>
                    <a:pt x="4436951" y="11014267"/>
                    <a:pt x="4436671" y="11019357"/>
                    <a:pt x="4434567" y="11027286"/>
                  </a:cubicBezTo>
                  <a:cubicBezTo>
                    <a:pt x="4417634" y="11073982"/>
                    <a:pt x="4403431" y="11118143"/>
                    <a:pt x="4391954" y="11159771"/>
                  </a:cubicBezTo>
                  <a:cubicBezTo>
                    <a:pt x="4380479" y="11201398"/>
                    <a:pt x="4375154" y="11247409"/>
                    <a:pt x="4375980" y="11297802"/>
                  </a:cubicBezTo>
                  <a:cubicBezTo>
                    <a:pt x="4380234" y="11312488"/>
                    <a:pt x="4387057" y="11321274"/>
                    <a:pt x="4396450" y="11324160"/>
                  </a:cubicBezTo>
                  <a:cubicBezTo>
                    <a:pt x="4405843" y="11327047"/>
                    <a:pt x="4414020" y="11321602"/>
                    <a:pt x="4420979" y="11307825"/>
                  </a:cubicBezTo>
                  <a:cubicBezTo>
                    <a:pt x="4427778" y="11291114"/>
                    <a:pt x="4434360" y="11275050"/>
                    <a:pt x="4440722" y="11259631"/>
                  </a:cubicBezTo>
                  <a:cubicBezTo>
                    <a:pt x="4447085" y="11244213"/>
                    <a:pt x="4452370" y="11228574"/>
                    <a:pt x="4456577" y="11212715"/>
                  </a:cubicBezTo>
                  <a:cubicBezTo>
                    <a:pt x="4465684" y="11180655"/>
                    <a:pt x="4475296" y="11151359"/>
                    <a:pt x="4485416" y="11124825"/>
                  </a:cubicBezTo>
                  <a:cubicBezTo>
                    <a:pt x="4495534" y="11098292"/>
                    <a:pt x="4506524" y="11070036"/>
                    <a:pt x="4518382" y="11040058"/>
                  </a:cubicBezTo>
                  <a:cubicBezTo>
                    <a:pt x="4520486" y="11032129"/>
                    <a:pt x="4523140" y="11026834"/>
                    <a:pt x="4526343" y="11024172"/>
                  </a:cubicBezTo>
                  <a:cubicBezTo>
                    <a:pt x="4529547" y="11021511"/>
                    <a:pt x="4535718" y="11021148"/>
                    <a:pt x="4544856" y="11023084"/>
                  </a:cubicBezTo>
                  <a:cubicBezTo>
                    <a:pt x="4581764" y="11028069"/>
                    <a:pt x="4615994" y="11034164"/>
                    <a:pt x="4647544" y="11041371"/>
                  </a:cubicBezTo>
                  <a:cubicBezTo>
                    <a:pt x="4679094" y="11048577"/>
                    <a:pt x="4713498" y="11054155"/>
                    <a:pt x="4750756" y="11058106"/>
                  </a:cubicBezTo>
                  <a:cubicBezTo>
                    <a:pt x="4756283" y="11057094"/>
                    <a:pt x="4759958" y="11055168"/>
                    <a:pt x="4761782" y="11052328"/>
                  </a:cubicBezTo>
                  <a:cubicBezTo>
                    <a:pt x="4763605" y="11049488"/>
                    <a:pt x="4762369" y="11045902"/>
                    <a:pt x="4758073" y="11041570"/>
                  </a:cubicBezTo>
                  <a:cubicBezTo>
                    <a:pt x="4739219" y="11010430"/>
                    <a:pt x="4715492" y="10989451"/>
                    <a:pt x="4686891" y="10978633"/>
                  </a:cubicBezTo>
                  <a:cubicBezTo>
                    <a:pt x="4658290" y="10967815"/>
                    <a:pt x="4629671" y="10961311"/>
                    <a:pt x="4601033" y="10959122"/>
                  </a:cubicBezTo>
                  <a:lnTo>
                    <a:pt x="4573094" y="10954864"/>
                  </a:lnTo>
                  <a:cubicBezTo>
                    <a:pt x="4558780" y="10952907"/>
                    <a:pt x="4554375" y="10943354"/>
                    <a:pt x="4559882" y="10926206"/>
                  </a:cubicBezTo>
                  <a:cubicBezTo>
                    <a:pt x="4565390" y="10909059"/>
                    <a:pt x="4574023" y="10897576"/>
                    <a:pt x="4585781" y="10891757"/>
                  </a:cubicBezTo>
                  <a:cubicBezTo>
                    <a:pt x="4601997" y="10893205"/>
                    <a:pt x="4618043" y="10893875"/>
                    <a:pt x="4633920" y="10893768"/>
                  </a:cubicBezTo>
                  <a:cubicBezTo>
                    <a:pt x="4649796" y="10893662"/>
                    <a:pt x="4666195" y="10892436"/>
                    <a:pt x="4683116" y="10890090"/>
                  </a:cubicBezTo>
                  <a:cubicBezTo>
                    <a:pt x="4698661" y="10886703"/>
                    <a:pt x="4706495" y="10880566"/>
                    <a:pt x="4706619" y="10871679"/>
                  </a:cubicBezTo>
                  <a:cubicBezTo>
                    <a:pt x="4706742" y="10862792"/>
                    <a:pt x="4701732" y="10853755"/>
                    <a:pt x="4691588" y="10844567"/>
                  </a:cubicBezTo>
                  <a:cubicBezTo>
                    <a:pt x="4681270" y="10835896"/>
                    <a:pt x="4670767" y="10830330"/>
                    <a:pt x="4660078" y="10827870"/>
                  </a:cubicBezTo>
                  <a:cubicBezTo>
                    <a:pt x="4649389" y="10825409"/>
                    <a:pt x="4639046" y="10822778"/>
                    <a:pt x="4629048" y="10819976"/>
                  </a:cubicBezTo>
                  <a:cubicBezTo>
                    <a:pt x="4619225" y="10816656"/>
                    <a:pt x="4613677" y="10812621"/>
                    <a:pt x="4612403" y="10807870"/>
                  </a:cubicBezTo>
                  <a:cubicBezTo>
                    <a:pt x="4611128" y="10803119"/>
                    <a:pt x="4612919" y="10797820"/>
                    <a:pt x="4617775" y="10791973"/>
                  </a:cubicBezTo>
                  <a:cubicBezTo>
                    <a:pt x="4625455" y="10770951"/>
                    <a:pt x="4631832" y="10752082"/>
                    <a:pt x="4636906" y="10735364"/>
                  </a:cubicBezTo>
                  <a:cubicBezTo>
                    <a:pt x="4641979" y="10718645"/>
                    <a:pt x="4635592" y="10698342"/>
                    <a:pt x="4617744" y="10674454"/>
                  </a:cubicBezTo>
                  <a:cubicBezTo>
                    <a:pt x="4611562" y="10667180"/>
                    <a:pt x="4605369" y="10662495"/>
                    <a:pt x="4599165" y="10660399"/>
                  </a:cubicBezTo>
                  <a:cubicBezTo>
                    <a:pt x="4592961" y="10658302"/>
                    <a:pt x="4585881" y="10659653"/>
                    <a:pt x="4577923" y="10664452"/>
                  </a:cubicBezTo>
                  <a:cubicBezTo>
                    <a:pt x="4569433" y="10672528"/>
                    <a:pt x="4564009" y="10680055"/>
                    <a:pt x="4561651" y="10687034"/>
                  </a:cubicBezTo>
                  <a:cubicBezTo>
                    <a:pt x="4559293" y="10694014"/>
                    <a:pt x="4558608" y="10702855"/>
                    <a:pt x="4559599" y="10713558"/>
                  </a:cubicBezTo>
                  <a:cubicBezTo>
                    <a:pt x="4551598" y="10728711"/>
                    <a:pt x="4544637" y="10742919"/>
                    <a:pt x="4538714" y="10756182"/>
                  </a:cubicBezTo>
                  <a:cubicBezTo>
                    <a:pt x="4532792" y="10769445"/>
                    <a:pt x="4527386" y="10783315"/>
                    <a:pt x="4522493" y="10797790"/>
                  </a:cubicBezTo>
                  <a:cubicBezTo>
                    <a:pt x="4520571" y="10803477"/>
                    <a:pt x="4518613" y="10807567"/>
                    <a:pt x="4516618" y="10810061"/>
                  </a:cubicBezTo>
                  <a:cubicBezTo>
                    <a:pt x="4514623" y="10812555"/>
                    <a:pt x="4510174" y="10813788"/>
                    <a:pt x="4503272" y="10813759"/>
                  </a:cubicBezTo>
                  <a:lnTo>
                    <a:pt x="4447374" y="10810421"/>
                  </a:lnTo>
                  <a:cubicBezTo>
                    <a:pt x="4440820" y="10809359"/>
                    <a:pt x="4437422" y="10807058"/>
                    <a:pt x="4437178" y="10803519"/>
                  </a:cubicBezTo>
                  <a:cubicBezTo>
                    <a:pt x="4436933" y="10799981"/>
                    <a:pt x="4438803" y="10796580"/>
                    <a:pt x="4442785" y="10793318"/>
                  </a:cubicBezTo>
                  <a:cubicBezTo>
                    <a:pt x="4453022" y="10780073"/>
                    <a:pt x="4462477" y="10767860"/>
                    <a:pt x="4471152" y="10756679"/>
                  </a:cubicBezTo>
                  <a:cubicBezTo>
                    <a:pt x="4479827" y="10745498"/>
                    <a:pt x="4486869" y="10732757"/>
                    <a:pt x="4492277" y="10718456"/>
                  </a:cubicBezTo>
                  <a:cubicBezTo>
                    <a:pt x="4496471" y="10706049"/>
                    <a:pt x="4497115" y="10696474"/>
                    <a:pt x="4494209" y="10689732"/>
                  </a:cubicBezTo>
                  <a:cubicBezTo>
                    <a:pt x="4491303" y="10682989"/>
                    <a:pt x="4484338" y="10677179"/>
                    <a:pt x="4473314" y="10672302"/>
                  </a:cubicBezTo>
                  <a:cubicBezTo>
                    <a:pt x="4459552" y="10661891"/>
                    <a:pt x="4446254" y="10653941"/>
                    <a:pt x="4433420" y="10648451"/>
                  </a:cubicBezTo>
                  <a:close/>
                  <a:moveTo>
                    <a:pt x="8684210" y="10052850"/>
                  </a:moveTo>
                  <a:cubicBezTo>
                    <a:pt x="8679952" y="10052660"/>
                    <a:pt x="8676515" y="10052873"/>
                    <a:pt x="8673900" y="10053491"/>
                  </a:cubicBezTo>
                  <a:cubicBezTo>
                    <a:pt x="8671284" y="10054109"/>
                    <a:pt x="8669821" y="10055564"/>
                    <a:pt x="8669508" y="10057859"/>
                  </a:cubicBezTo>
                  <a:cubicBezTo>
                    <a:pt x="8666382" y="10063664"/>
                    <a:pt x="8664197" y="10067553"/>
                    <a:pt x="8662955" y="10069526"/>
                  </a:cubicBezTo>
                  <a:cubicBezTo>
                    <a:pt x="8661713" y="10071499"/>
                    <a:pt x="8658911" y="10072772"/>
                    <a:pt x="8654549" y="10073347"/>
                  </a:cubicBezTo>
                  <a:cubicBezTo>
                    <a:pt x="8648450" y="10075243"/>
                    <a:pt x="8644340" y="10076825"/>
                    <a:pt x="8642220" y="10078094"/>
                  </a:cubicBezTo>
                  <a:cubicBezTo>
                    <a:pt x="8640100" y="10079364"/>
                    <a:pt x="8640753" y="10083152"/>
                    <a:pt x="8644178" y="10089460"/>
                  </a:cubicBezTo>
                  <a:cubicBezTo>
                    <a:pt x="8653169" y="10112102"/>
                    <a:pt x="8660049" y="10137377"/>
                    <a:pt x="8664818" y="10165286"/>
                  </a:cubicBezTo>
                  <a:cubicBezTo>
                    <a:pt x="8669586" y="10193195"/>
                    <a:pt x="8673652" y="10221982"/>
                    <a:pt x="8677013" y="10251647"/>
                  </a:cubicBezTo>
                  <a:cubicBezTo>
                    <a:pt x="8678095" y="10266592"/>
                    <a:pt x="8676429" y="10278827"/>
                    <a:pt x="8672018" y="10288352"/>
                  </a:cubicBezTo>
                  <a:cubicBezTo>
                    <a:pt x="8667606" y="10297877"/>
                    <a:pt x="8670407" y="10308772"/>
                    <a:pt x="8680420" y="10321039"/>
                  </a:cubicBezTo>
                  <a:cubicBezTo>
                    <a:pt x="8687528" y="10323175"/>
                    <a:pt x="8693825" y="10326271"/>
                    <a:pt x="8699309" y="10330328"/>
                  </a:cubicBezTo>
                  <a:cubicBezTo>
                    <a:pt x="8704793" y="10334384"/>
                    <a:pt x="8710229" y="10339505"/>
                    <a:pt x="8715618" y="10345691"/>
                  </a:cubicBezTo>
                  <a:cubicBezTo>
                    <a:pt x="8727265" y="10357401"/>
                    <a:pt x="8740743" y="10361377"/>
                    <a:pt x="8756053" y="10357620"/>
                  </a:cubicBezTo>
                  <a:cubicBezTo>
                    <a:pt x="8771363" y="10353862"/>
                    <a:pt x="8781309" y="10343728"/>
                    <a:pt x="8785893" y="10327217"/>
                  </a:cubicBezTo>
                  <a:cubicBezTo>
                    <a:pt x="8785839" y="10319031"/>
                    <a:pt x="8787341" y="10315147"/>
                    <a:pt x="8790400" y="10315563"/>
                  </a:cubicBezTo>
                  <a:cubicBezTo>
                    <a:pt x="8793459" y="10315979"/>
                    <a:pt x="8797291" y="10317864"/>
                    <a:pt x="8801897" y="10321217"/>
                  </a:cubicBezTo>
                  <a:cubicBezTo>
                    <a:pt x="8812467" y="10335117"/>
                    <a:pt x="8822103" y="10348014"/>
                    <a:pt x="8830804" y="10359908"/>
                  </a:cubicBezTo>
                  <a:cubicBezTo>
                    <a:pt x="8839505" y="10371801"/>
                    <a:pt x="8848158" y="10384759"/>
                    <a:pt x="8856764" y="10398781"/>
                  </a:cubicBezTo>
                  <a:cubicBezTo>
                    <a:pt x="8858000" y="10404012"/>
                    <a:pt x="8858522" y="10408756"/>
                    <a:pt x="8858332" y="10413014"/>
                  </a:cubicBezTo>
                  <a:cubicBezTo>
                    <a:pt x="8858142" y="10417272"/>
                    <a:pt x="8858769" y="10421252"/>
                    <a:pt x="8860212" y="10424953"/>
                  </a:cubicBezTo>
                  <a:cubicBezTo>
                    <a:pt x="8864298" y="10432129"/>
                    <a:pt x="8869874" y="10437659"/>
                    <a:pt x="8876939" y="10441541"/>
                  </a:cubicBezTo>
                  <a:cubicBezTo>
                    <a:pt x="8884004" y="10445423"/>
                    <a:pt x="8891917" y="10449518"/>
                    <a:pt x="8900677" y="10453826"/>
                  </a:cubicBezTo>
                  <a:cubicBezTo>
                    <a:pt x="8908446" y="10456831"/>
                    <a:pt x="8915677" y="10460930"/>
                    <a:pt x="8922369" y="10466125"/>
                  </a:cubicBezTo>
                  <a:cubicBezTo>
                    <a:pt x="8929061" y="10471319"/>
                    <a:pt x="8938133" y="10473333"/>
                    <a:pt x="8949586" y="10472165"/>
                  </a:cubicBezTo>
                  <a:cubicBezTo>
                    <a:pt x="8957110" y="10471242"/>
                    <a:pt x="8964274" y="10469394"/>
                    <a:pt x="8971077" y="10466621"/>
                  </a:cubicBezTo>
                  <a:cubicBezTo>
                    <a:pt x="8977880" y="10463847"/>
                    <a:pt x="8983992" y="10459714"/>
                    <a:pt x="8989413" y="10454220"/>
                  </a:cubicBezTo>
                  <a:cubicBezTo>
                    <a:pt x="8990816" y="10435329"/>
                    <a:pt x="8988253" y="10419111"/>
                    <a:pt x="8981723" y="10405566"/>
                  </a:cubicBezTo>
                  <a:cubicBezTo>
                    <a:pt x="8975194" y="10392021"/>
                    <a:pt x="8968939" y="10378611"/>
                    <a:pt x="8962957" y="10365335"/>
                  </a:cubicBezTo>
                  <a:cubicBezTo>
                    <a:pt x="8959025" y="10348444"/>
                    <a:pt x="8953816" y="10332353"/>
                    <a:pt x="8947330" y="10317061"/>
                  </a:cubicBezTo>
                  <a:cubicBezTo>
                    <a:pt x="8940844" y="10301769"/>
                    <a:pt x="8932873" y="10288807"/>
                    <a:pt x="8923416" y="10278173"/>
                  </a:cubicBezTo>
                  <a:cubicBezTo>
                    <a:pt x="8916375" y="10269816"/>
                    <a:pt x="8908845" y="10265773"/>
                    <a:pt x="8900825" y="10266045"/>
                  </a:cubicBezTo>
                  <a:cubicBezTo>
                    <a:pt x="8892804" y="10266316"/>
                    <a:pt x="8885928" y="10270345"/>
                    <a:pt x="8880195" y="10278132"/>
                  </a:cubicBezTo>
                  <a:cubicBezTo>
                    <a:pt x="8878249" y="10280983"/>
                    <a:pt x="8876707" y="10283012"/>
                    <a:pt x="8875569" y="10284220"/>
                  </a:cubicBezTo>
                  <a:cubicBezTo>
                    <a:pt x="8874431" y="10285428"/>
                    <a:pt x="8871733" y="10285938"/>
                    <a:pt x="8867476" y="10285747"/>
                  </a:cubicBezTo>
                  <a:cubicBezTo>
                    <a:pt x="8853589" y="10281910"/>
                    <a:pt x="8840302" y="10277960"/>
                    <a:pt x="8827615" y="10273897"/>
                  </a:cubicBezTo>
                  <a:cubicBezTo>
                    <a:pt x="8814927" y="10269833"/>
                    <a:pt x="8804577" y="10264336"/>
                    <a:pt x="8796563" y="10257403"/>
                  </a:cubicBezTo>
                  <a:cubicBezTo>
                    <a:pt x="8791274" y="10233318"/>
                    <a:pt x="8788739" y="10209023"/>
                    <a:pt x="8788959" y="10184519"/>
                  </a:cubicBezTo>
                  <a:cubicBezTo>
                    <a:pt x="8789178" y="10160015"/>
                    <a:pt x="8788225" y="10135546"/>
                    <a:pt x="8786099" y="10111112"/>
                  </a:cubicBezTo>
                  <a:cubicBezTo>
                    <a:pt x="8777266" y="10095891"/>
                    <a:pt x="8762622" y="10084746"/>
                    <a:pt x="8742165" y="10077678"/>
                  </a:cubicBezTo>
                  <a:cubicBezTo>
                    <a:pt x="8721709" y="10070610"/>
                    <a:pt x="8702390" y="10062334"/>
                    <a:pt x="8684210" y="10052850"/>
                  </a:cubicBezTo>
                  <a:close/>
                  <a:moveTo>
                    <a:pt x="9116189" y="9969113"/>
                  </a:moveTo>
                  <a:lnTo>
                    <a:pt x="9057954" y="9976375"/>
                  </a:lnTo>
                  <a:cubicBezTo>
                    <a:pt x="9053506" y="9980443"/>
                    <a:pt x="9049323" y="9983281"/>
                    <a:pt x="9045405" y="9984889"/>
                  </a:cubicBezTo>
                  <a:cubicBezTo>
                    <a:pt x="9041486" y="9986498"/>
                    <a:pt x="9035869" y="9986999"/>
                    <a:pt x="9028552" y="9986392"/>
                  </a:cubicBezTo>
                  <a:cubicBezTo>
                    <a:pt x="9026867" y="9987331"/>
                    <a:pt x="9025570" y="9988275"/>
                    <a:pt x="9024662" y="9989222"/>
                  </a:cubicBezTo>
                  <a:cubicBezTo>
                    <a:pt x="9023754" y="9990169"/>
                    <a:pt x="9023235" y="9991121"/>
                    <a:pt x="9023105" y="9992077"/>
                  </a:cubicBezTo>
                  <a:cubicBezTo>
                    <a:pt x="9022845" y="9993988"/>
                    <a:pt x="9023810" y="9995483"/>
                    <a:pt x="9026000" y="9996560"/>
                  </a:cubicBezTo>
                  <a:cubicBezTo>
                    <a:pt x="9037593" y="10000085"/>
                    <a:pt x="9045283" y="10003663"/>
                    <a:pt x="9049073" y="10007294"/>
                  </a:cubicBezTo>
                  <a:cubicBezTo>
                    <a:pt x="9052863" y="10010925"/>
                    <a:pt x="9056470" y="10015894"/>
                    <a:pt x="9059895" y="10022202"/>
                  </a:cubicBezTo>
                  <a:cubicBezTo>
                    <a:pt x="9065999" y="10037442"/>
                    <a:pt x="9071520" y="10051239"/>
                    <a:pt x="9076459" y="10063594"/>
                  </a:cubicBezTo>
                  <a:cubicBezTo>
                    <a:pt x="9081398" y="10075949"/>
                    <a:pt x="9087405" y="10089034"/>
                    <a:pt x="9094482" y="10102848"/>
                  </a:cubicBezTo>
                  <a:cubicBezTo>
                    <a:pt x="9095057" y="10107210"/>
                    <a:pt x="9095006" y="10111876"/>
                    <a:pt x="9094329" y="10116846"/>
                  </a:cubicBezTo>
                  <a:cubicBezTo>
                    <a:pt x="9093653" y="10121817"/>
                    <a:pt x="9094088" y="10125770"/>
                    <a:pt x="9095636" y="10128707"/>
                  </a:cubicBezTo>
                  <a:cubicBezTo>
                    <a:pt x="9098749" y="10137309"/>
                    <a:pt x="9104768" y="10143872"/>
                    <a:pt x="9113693" y="10148397"/>
                  </a:cubicBezTo>
                  <a:cubicBezTo>
                    <a:pt x="9122618" y="10152922"/>
                    <a:pt x="9131843" y="10157390"/>
                    <a:pt x="9141367" y="10161802"/>
                  </a:cubicBezTo>
                  <a:cubicBezTo>
                    <a:pt x="9147711" y="10163834"/>
                    <a:pt x="9153130" y="10166226"/>
                    <a:pt x="9157623" y="10168980"/>
                  </a:cubicBezTo>
                  <a:cubicBezTo>
                    <a:pt x="9162116" y="10171733"/>
                    <a:pt x="9168186" y="10173630"/>
                    <a:pt x="9175833" y="10174671"/>
                  </a:cubicBezTo>
                  <a:cubicBezTo>
                    <a:pt x="9190796" y="10176318"/>
                    <a:pt x="9202792" y="10174738"/>
                    <a:pt x="9211819" y="10169930"/>
                  </a:cubicBezTo>
                  <a:cubicBezTo>
                    <a:pt x="9220846" y="10165123"/>
                    <a:pt x="9228764" y="10157730"/>
                    <a:pt x="9235574" y="10147753"/>
                  </a:cubicBezTo>
                  <a:cubicBezTo>
                    <a:pt x="9234285" y="10134337"/>
                    <a:pt x="9228026" y="10124528"/>
                    <a:pt x="9216797" y="10118327"/>
                  </a:cubicBezTo>
                  <a:cubicBezTo>
                    <a:pt x="9205569" y="10112126"/>
                    <a:pt x="9192761" y="10110383"/>
                    <a:pt x="9178372" y="10113097"/>
                  </a:cubicBezTo>
                  <a:cubicBezTo>
                    <a:pt x="9170082" y="10113916"/>
                    <a:pt x="9162392" y="10114622"/>
                    <a:pt x="9155302" y="10115215"/>
                  </a:cubicBezTo>
                  <a:cubicBezTo>
                    <a:pt x="9148212" y="10115807"/>
                    <a:pt x="9141495" y="10115088"/>
                    <a:pt x="9135151" y="10113056"/>
                  </a:cubicBezTo>
                  <a:cubicBezTo>
                    <a:pt x="9121210" y="10101034"/>
                    <a:pt x="9111792" y="10087972"/>
                    <a:pt x="9106896" y="10073870"/>
                  </a:cubicBezTo>
                  <a:cubicBezTo>
                    <a:pt x="9102000" y="10059768"/>
                    <a:pt x="9104998" y="10042750"/>
                    <a:pt x="9115889" y="10022813"/>
                  </a:cubicBezTo>
                  <a:lnTo>
                    <a:pt x="9135070" y="10002058"/>
                  </a:lnTo>
                  <a:cubicBezTo>
                    <a:pt x="9141672" y="9993610"/>
                    <a:pt x="9142878" y="9986181"/>
                    <a:pt x="9138688" y="9979769"/>
                  </a:cubicBezTo>
                  <a:cubicBezTo>
                    <a:pt x="9134498" y="9973357"/>
                    <a:pt x="9126998" y="9969805"/>
                    <a:pt x="9116189" y="9969113"/>
                  </a:cubicBezTo>
                  <a:close/>
                  <a:moveTo>
                    <a:pt x="3133937" y="9879154"/>
                  </a:moveTo>
                  <a:cubicBezTo>
                    <a:pt x="3126289" y="9877556"/>
                    <a:pt x="3119581" y="9878355"/>
                    <a:pt x="3113813" y="9881550"/>
                  </a:cubicBezTo>
                  <a:cubicBezTo>
                    <a:pt x="3108045" y="9884745"/>
                    <a:pt x="3103316" y="9888371"/>
                    <a:pt x="3099626" y="9892429"/>
                  </a:cubicBezTo>
                  <a:cubicBezTo>
                    <a:pt x="3078760" y="9909563"/>
                    <a:pt x="3060513" y="9926602"/>
                    <a:pt x="3044884" y="9943546"/>
                  </a:cubicBezTo>
                  <a:cubicBezTo>
                    <a:pt x="3029256" y="9960489"/>
                    <a:pt x="3012103" y="9978341"/>
                    <a:pt x="2993428" y="9997101"/>
                  </a:cubicBezTo>
                  <a:cubicBezTo>
                    <a:pt x="2988099" y="10000621"/>
                    <a:pt x="2982787" y="10002286"/>
                    <a:pt x="2977493" y="10002095"/>
                  </a:cubicBezTo>
                  <a:cubicBezTo>
                    <a:pt x="2972198" y="10001904"/>
                    <a:pt x="2966384" y="10001498"/>
                    <a:pt x="2960050" y="10000876"/>
                  </a:cubicBezTo>
                  <a:cubicBezTo>
                    <a:pt x="2939835" y="9996070"/>
                    <a:pt x="2920399" y="9989294"/>
                    <a:pt x="2901745" y="9980551"/>
                  </a:cubicBezTo>
                  <a:cubicBezTo>
                    <a:pt x="2883091" y="9971807"/>
                    <a:pt x="2867946" y="9961080"/>
                    <a:pt x="2856311" y="9948371"/>
                  </a:cubicBezTo>
                  <a:cubicBezTo>
                    <a:pt x="2856184" y="9944879"/>
                    <a:pt x="2855325" y="9942374"/>
                    <a:pt x="2853735" y="9940854"/>
                  </a:cubicBezTo>
                  <a:cubicBezTo>
                    <a:pt x="2852145" y="9939334"/>
                    <a:pt x="2849497" y="9939239"/>
                    <a:pt x="2845794" y="9940568"/>
                  </a:cubicBezTo>
                  <a:cubicBezTo>
                    <a:pt x="2839913" y="9942999"/>
                    <a:pt x="2835254" y="9944469"/>
                    <a:pt x="2831819" y="9944978"/>
                  </a:cubicBezTo>
                  <a:cubicBezTo>
                    <a:pt x="2828384" y="9945487"/>
                    <a:pt x="2822905" y="9946689"/>
                    <a:pt x="2815384" y="9948584"/>
                  </a:cubicBezTo>
                  <a:cubicBezTo>
                    <a:pt x="2800597" y="9959356"/>
                    <a:pt x="2793299" y="9972627"/>
                    <a:pt x="2793490" y="9988398"/>
                  </a:cubicBezTo>
                  <a:cubicBezTo>
                    <a:pt x="2793681" y="10004168"/>
                    <a:pt x="2800145" y="10019496"/>
                    <a:pt x="2812882" y="10034382"/>
                  </a:cubicBezTo>
                  <a:lnTo>
                    <a:pt x="2846431" y="10063349"/>
                  </a:lnTo>
                  <a:cubicBezTo>
                    <a:pt x="2850261" y="10065512"/>
                    <a:pt x="2851994" y="10067986"/>
                    <a:pt x="2851626" y="10070771"/>
                  </a:cubicBezTo>
                  <a:cubicBezTo>
                    <a:pt x="2851258" y="10073556"/>
                    <a:pt x="2849116" y="10076214"/>
                    <a:pt x="2845200" y="10078744"/>
                  </a:cubicBezTo>
                  <a:cubicBezTo>
                    <a:pt x="2812643" y="10093320"/>
                    <a:pt x="2775405" y="10105273"/>
                    <a:pt x="2733489" y="10114604"/>
                  </a:cubicBezTo>
                  <a:cubicBezTo>
                    <a:pt x="2691572" y="10123935"/>
                    <a:pt x="2654759" y="10122953"/>
                    <a:pt x="2623049" y="10111657"/>
                  </a:cubicBezTo>
                  <a:cubicBezTo>
                    <a:pt x="2618341" y="10108844"/>
                    <a:pt x="2614527" y="10104826"/>
                    <a:pt x="2611608" y="10099602"/>
                  </a:cubicBezTo>
                  <a:cubicBezTo>
                    <a:pt x="2608689" y="10094378"/>
                    <a:pt x="2604826" y="10091342"/>
                    <a:pt x="2600019" y="10090494"/>
                  </a:cubicBezTo>
                  <a:cubicBezTo>
                    <a:pt x="2586250" y="10087073"/>
                    <a:pt x="2573767" y="10089703"/>
                    <a:pt x="2562570" y="10098383"/>
                  </a:cubicBezTo>
                  <a:cubicBezTo>
                    <a:pt x="2551373" y="10107063"/>
                    <a:pt x="2546030" y="10118387"/>
                    <a:pt x="2546539" y="10132355"/>
                  </a:cubicBezTo>
                  <a:cubicBezTo>
                    <a:pt x="2550285" y="10139211"/>
                    <a:pt x="2554081" y="10145085"/>
                    <a:pt x="2557926" y="10149977"/>
                  </a:cubicBezTo>
                  <a:cubicBezTo>
                    <a:pt x="2561772" y="10154868"/>
                    <a:pt x="2565779" y="10159540"/>
                    <a:pt x="2569950" y="10163994"/>
                  </a:cubicBezTo>
                  <a:cubicBezTo>
                    <a:pt x="2585289" y="10175374"/>
                    <a:pt x="2601182" y="10183259"/>
                    <a:pt x="2617631" y="10187648"/>
                  </a:cubicBezTo>
                  <a:cubicBezTo>
                    <a:pt x="2634080" y="10192038"/>
                    <a:pt x="2654363" y="10194006"/>
                    <a:pt x="2678481" y="10193554"/>
                  </a:cubicBezTo>
                  <a:cubicBezTo>
                    <a:pt x="2695941" y="10192918"/>
                    <a:pt x="2713673" y="10192143"/>
                    <a:pt x="2731676" y="10191231"/>
                  </a:cubicBezTo>
                  <a:cubicBezTo>
                    <a:pt x="2749680" y="10190319"/>
                    <a:pt x="2767842" y="10188506"/>
                    <a:pt x="2786164" y="10185792"/>
                  </a:cubicBezTo>
                  <a:lnTo>
                    <a:pt x="2849570" y="10163525"/>
                  </a:lnTo>
                  <a:cubicBezTo>
                    <a:pt x="2854249" y="10160882"/>
                    <a:pt x="2857794" y="10160454"/>
                    <a:pt x="2860204" y="10162242"/>
                  </a:cubicBezTo>
                  <a:cubicBezTo>
                    <a:pt x="2862615" y="10164030"/>
                    <a:pt x="2862576" y="10167060"/>
                    <a:pt x="2860088" y="10171329"/>
                  </a:cubicBezTo>
                  <a:cubicBezTo>
                    <a:pt x="2847421" y="10191149"/>
                    <a:pt x="2834719" y="10209415"/>
                    <a:pt x="2821981" y="10226125"/>
                  </a:cubicBezTo>
                  <a:cubicBezTo>
                    <a:pt x="2809244" y="10242835"/>
                    <a:pt x="2795608" y="10260068"/>
                    <a:pt x="2781075" y="10277825"/>
                  </a:cubicBezTo>
                  <a:cubicBezTo>
                    <a:pt x="2777598" y="10280681"/>
                    <a:pt x="2774685" y="10282087"/>
                    <a:pt x="2772339" y="10282045"/>
                  </a:cubicBezTo>
                  <a:cubicBezTo>
                    <a:pt x="2769992" y="10282002"/>
                    <a:pt x="2767334" y="10279861"/>
                    <a:pt x="2764365" y="10275620"/>
                  </a:cubicBezTo>
                  <a:lnTo>
                    <a:pt x="2749097" y="10235753"/>
                  </a:lnTo>
                  <a:cubicBezTo>
                    <a:pt x="2744488" y="10230974"/>
                    <a:pt x="2741286" y="10229108"/>
                    <a:pt x="2739491" y="10230155"/>
                  </a:cubicBezTo>
                  <a:cubicBezTo>
                    <a:pt x="2737695" y="10231201"/>
                    <a:pt x="2735667" y="10234622"/>
                    <a:pt x="2733405" y="10240418"/>
                  </a:cubicBezTo>
                  <a:cubicBezTo>
                    <a:pt x="2733235" y="10270870"/>
                    <a:pt x="2730921" y="10298031"/>
                    <a:pt x="2726460" y="10321902"/>
                  </a:cubicBezTo>
                  <a:cubicBezTo>
                    <a:pt x="2722000" y="10345772"/>
                    <a:pt x="2720343" y="10373421"/>
                    <a:pt x="2721488" y="10404848"/>
                  </a:cubicBezTo>
                  <a:cubicBezTo>
                    <a:pt x="2723651" y="10422081"/>
                    <a:pt x="2729596" y="10431928"/>
                    <a:pt x="2739322" y="10434388"/>
                  </a:cubicBezTo>
                  <a:cubicBezTo>
                    <a:pt x="2749049" y="10436847"/>
                    <a:pt x="2759942" y="10432698"/>
                    <a:pt x="2772000" y="10421940"/>
                  </a:cubicBezTo>
                  <a:cubicBezTo>
                    <a:pt x="2780681" y="10412072"/>
                    <a:pt x="2787940" y="10401829"/>
                    <a:pt x="2793778" y="10391212"/>
                  </a:cubicBezTo>
                  <a:cubicBezTo>
                    <a:pt x="2799617" y="10380595"/>
                    <a:pt x="2805675" y="10370141"/>
                    <a:pt x="2811952" y="10359849"/>
                  </a:cubicBezTo>
                  <a:cubicBezTo>
                    <a:pt x="2830387" y="10336833"/>
                    <a:pt x="2847273" y="10315217"/>
                    <a:pt x="2862612" y="10295001"/>
                  </a:cubicBezTo>
                  <a:cubicBezTo>
                    <a:pt x="2877951" y="10274785"/>
                    <a:pt x="2893254" y="10253013"/>
                    <a:pt x="2908522" y="10229687"/>
                  </a:cubicBezTo>
                  <a:lnTo>
                    <a:pt x="2915689" y="10222774"/>
                  </a:lnTo>
                  <a:cubicBezTo>
                    <a:pt x="2919931" y="10219805"/>
                    <a:pt x="2923009" y="10218861"/>
                    <a:pt x="2924924" y="10219943"/>
                  </a:cubicBezTo>
                  <a:cubicBezTo>
                    <a:pt x="2926840" y="10221024"/>
                    <a:pt x="2928795" y="10224343"/>
                    <a:pt x="2930788" y="10229899"/>
                  </a:cubicBezTo>
                  <a:cubicBezTo>
                    <a:pt x="2939030" y="10261835"/>
                    <a:pt x="2948298" y="10291473"/>
                    <a:pt x="2958590" y="10318815"/>
                  </a:cubicBezTo>
                  <a:cubicBezTo>
                    <a:pt x="2968882" y="10346156"/>
                    <a:pt x="2981075" y="10371850"/>
                    <a:pt x="2995170" y="10395897"/>
                  </a:cubicBezTo>
                  <a:lnTo>
                    <a:pt x="3020829" y="10419012"/>
                  </a:lnTo>
                  <a:cubicBezTo>
                    <a:pt x="3036521" y="10435410"/>
                    <a:pt x="3052804" y="10449869"/>
                    <a:pt x="3069677" y="10462388"/>
                  </a:cubicBezTo>
                  <a:cubicBezTo>
                    <a:pt x="3086550" y="10474906"/>
                    <a:pt x="3104564" y="10486572"/>
                    <a:pt x="3123720" y="10497388"/>
                  </a:cubicBezTo>
                  <a:cubicBezTo>
                    <a:pt x="3133786" y="10502137"/>
                    <a:pt x="3140639" y="10502975"/>
                    <a:pt x="3144279" y="10499900"/>
                  </a:cubicBezTo>
                  <a:cubicBezTo>
                    <a:pt x="3147920" y="10496825"/>
                    <a:pt x="3150750" y="10490262"/>
                    <a:pt x="3152772" y="10480210"/>
                  </a:cubicBezTo>
                  <a:cubicBezTo>
                    <a:pt x="3154030" y="10470272"/>
                    <a:pt x="3153136" y="10460945"/>
                    <a:pt x="3150089" y="10452230"/>
                  </a:cubicBezTo>
                  <a:cubicBezTo>
                    <a:pt x="3147043" y="10443514"/>
                    <a:pt x="3142833" y="10436824"/>
                    <a:pt x="3137461" y="10432158"/>
                  </a:cubicBezTo>
                  <a:cubicBezTo>
                    <a:pt x="3118701" y="10413483"/>
                    <a:pt x="3101934" y="10395098"/>
                    <a:pt x="3087160" y="10377002"/>
                  </a:cubicBezTo>
                  <a:cubicBezTo>
                    <a:pt x="3072387" y="10358907"/>
                    <a:pt x="3058716" y="10337722"/>
                    <a:pt x="3046148" y="10313449"/>
                  </a:cubicBezTo>
                  <a:cubicBezTo>
                    <a:pt x="3036181" y="10285669"/>
                    <a:pt x="3027423" y="10259466"/>
                    <a:pt x="3019874" y="10234839"/>
                  </a:cubicBezTo>
                  <a:cubicBezTo>
                    <a:pt x="3012324" y="10210212"/>
                    <a:pt x="3006068" y="10182468"/>
                    <a:pt x="3001106" y="10151607"/>
                  </a:cubicBezTo>
                  <a:cubicBezTo>
                    <a:pt x="2997855" y="10134925"/>
                    <a:pt x="3002043" y="10121724"/>
                    <a:pt x="3013670" y="10112005"/>
                  </a:cubicBezTo>
                  <a:cubicBezTo>
                    <a:pt x="3025298" y="10102285"/>
                    <a:pt x="3038711" y="10100006"/>
                    <a:pt x="3053908" y="10105166"/>
                  </a:cubicBezTo>
                  <a:cubicBezTo>
                    <a:pt x="3066363" y="10107611"/>
                    <a:pt x="3078790" y="10109866"/>
                    <a:pt x="3091188" y="10111930"/>
                  </a:cubicBezTo>
                  <a:cubicBezTo>
                    <a:pt x="3103586" y="10113994"/>
                    <a:pt x="3117045" y="10115316"/>
                    <a:pt x="3131564" y="10115895"/>
                  </a:cubicBezTo>
                  <a:cubicBezTo>
                    <a:pt x="3141262" y="10112898"/>
                    <a:pt x="3148119" y="10109152"/>
                    <a:pt x="3152133" y="10104656"/>
                  </a:cubicBezTo>
                  <a:cubicBezTo>
                    <a:pt x="3156148" y="10100160"/>
                    <a:pt x="3155569" y="10093615"/>
                    <a:pt x="3150394" y="10085019"/>
                  </a:cubicBezTo>
                  <a:cubicBezTo>
                    <a:pt x="3148500" y="10077498"/>
                    <a:pt x="3146068" y="10071617"/>
                    <a:pt x="3143100" y="10067376"/>
                  </a:cubicBezTo>
                  <a:cubicBezTo>
                    <a:pt x="3140131" y="10063135"/>
                    <a:pt x="3137162" y="10058894"/>
                    <a:pt x="3134193" y="10054653"/>
                  </a:cubicBezTo>
                  <a:cubicBezTo>
                    <a:pt x="3130786" y="10050086"/>
                    <a:pt x="3128131" y="10043361"/>
                    <a:pt x="3126230" y="10034476"/>
                  </a:cubicBezTo>
                  <a:cubicBezTo>
                    <a:pt x="3124329" y="10025590"/>
                    <a:pt x="3125936" y="10019988"/>
                    <a:pt x="3131054" y="10017670"/>
                  </a:cubicBezTo>
                  <a:cubicBezTo>
                    <a:pt x="3142336" y="10004296"/>
                    <a:pt x="3149358" y="9990480"/>
                    <a:pt x="3152122" y="9976223"/>
                  </a:cubicBezTo>
                  <a:cubicBezTo>
                    <a:pt x="3154886" y="9961966"/>
                    <a:pt x="3158848" y="9947238"/>
                    <a:pt x="3164007" y="9932041"/>
                  </a:cubicBezTo>
                  <a:cubicBezTo>
                    <a:pt x="3165365" y="9920137"/>
                    <a:pt x="3163071" y="9909262"/>
                    <a:pt x="3157126" y="9899416"/>
                  </a:cubicBezTo>
                  <a:cubicBezTo>
                    <a:pt x="3154154" y="9894492"/>
                    <a:pt x="3150735" y="9890342"/>
                    <a:pt x="3146870" y="9886965"/>
                  </a:cubicBezTo>
                  <a:cubicBezTo>
                    <a:pt x="3143005" y="9883588"/>
                    <a:pt x="3138695" y="9880984"/>
                    <a:pt x="3133937" y="9879154"/>
                  </a:cubicBezTo>
                  <a:close/>
                  <a:moveTo>
                    <a:pt x="8986541" y="9822956"/>
                  </a:moveTo>
                  <a:cubicBezTo>
                    <a:pt x="8974238" y="9827513"/>
                    <a:pt x="8964590" y="9833307"/>
                    <a:pt x="8957597" y="9840338"/>
                  </a:cubicBezTo>
                  <a:cubicBezTo>
                    <a:pt x="8950603" y="9847370"/>
                    <a:pt x="8943433" y="9856421"/>
                    <a:pt x="8936084" y="9867493"/>
                  </a:cubicBezTo>
                  <a:cubicBezTo>
                    <a:pt x="8932279" y="9869701"/>
                    <a:pt x="8928334" y="9871501"/>
                    <a:pt x="8924251" y="9872893"/>
                  </a:cubicBezTo>
                  <a:cubicBezTo>
                    <a:pt x="8920167" y="9874284"/>
                    <a:pt x="8917700" y="9876674"/>
                    <a:pt x="8916849" y="9880063"/>
                  </a:cubicBezTo>
                  <a:cubicBezTo>
                    <a:pt x="8914523" y="9891429"/>
                    <a:pt x="8913274" y="9900606"/>
                    <a:pt x="8913103" y="9907592"/>
                  </a:cubicBezTo>
                  <a:cubicBezTo>
                    <a:pt x="8912931" y="9914578"/>
                    <a:pt x="8909822" y="9923112"/>
                    <a:pt x="8903777" y="9933193"/>
                  </a:cubicBezTo>
                  <a:cubicBezTo>
                    <a:pt x="8898252" y="9939451"/>
                    <a:pt x="8893495" y="9942211"/>
                    <a:pt x="8889506" y="9941474"/>
                  </a:cubicBezTo>
                  <a:cubicBezTo>
                    <a:pt x="8885518" y="9940736"/>
                    <a:pt x="8881429" y="9937161"/>
                    <a:pt x="8877239" y="9930750"/>
                  </a:cubicBezTo>
                  <a:cubicBezTo>
                    <a:pt x="8871361" y="9916709"/>
                    <a:pt x="8862574" y="9908309"/>
                    <a:pt x="8850877" y="9905549"/>
                  </a:cubicBezTo>
                  <a:cubicBezTo>
                    <a:pt x="8839181" y="9902788"/>
                    <a:pt x="8826086" y="9903148"/>
                    <a:pt x="8811593" y="9906627"/>
                  </a:cubicBezTo>
                  <a:lnTo>
                    <a:pt x="8789019" y="9909396"/>
                  </a:lnTo>
                  <a:cubicBezTo>
                    <a:pt x="8785195" y="9908876"/>
                    <a:pt x="8782228" y="9909932"/>
                    <a:pt x="8780117" y="9912566"/>
                  </a:cubicBezTo>
                  <a:cubicBezTo>
                    <a:pt x="8778007" y="9915199"/>
                    <a:pt x="8776422" y="9918975"/>
                    <a:pt x="8775363" y="9923894"/>
                  </a:cubicBezTo>
                  <a:lnTo>
                    <a:pt x="8779014" y="9931400"/>
                  </a:lnTo>
                  <a:cubicBezTo>
                    <a:pt x="8786141" y="9936265"/>
                    <a:pt x="8790239" y="9941203"/>
                    <a:pt x="8791309" y="9946217"/>
                  </a:cubicBezTo>
                  <a:cubicBezTo>
                    <a:pt x="8792379" y="9951230"/>
                    <a:pt x="8792403" y="9958925"/>
                    <a:pt x="8791380" y="9969300"/>
                  </a:cubicBezTo>
                  <a:lnTo>
                    <a:pt x="8793375" y="10023313"/>
                  </a:lnTo>
                  <a:cubicBezTo>
                    <a:pt x="8794090" y="10032367"/>
                    <a:pt x="8794283" y="10040961"/>
                    <a:pt x="8793955" y="10049094"/>
                  </a:cubicBezTo>
                  <a:cubicBezTo>
                    <a:pt x="8793627" y="10057227"/>
                    <a:pt x="8795072" y="10065213"/>
                    <a:pt x="8798289" y="10073049"/>
                  </a:cubicBezTo>
                  <a:cubicBezTo>
                    <a:pt x="8799402" y="10076316"/>
                    <a:pt x="8802035" y="10078427"/>
                    <a:pt x="8806189" y="10079382"/>
                  </a:cubicBezTo>
                  <a:cubicBezTo>
                    <a:pt x="8810343" y="10080337"/>
                    <a:pt x="8814610" y="10081891"/>
                    <a:pt x="8818990" y="10084045"/>
                  </a:cubicBezTo>
                  <a:lnTo>
                    <a:pt x="8836460" y="10101610"/>
                  </a:lnTo>
                  <a:cubicBezTo>
                    <a:pt x="8847428" y="10109723"/>
                    <a:pt x="8858529" y="10113279"/>
                    <a:pt x="8869764" y="10112277"/>
                  </a:cubicBezTo>
                  <a:cubicBezTo>
                    <a:pt x="8880999" y="10111275"/>
                    <a:pt x="8889848" y="10104204"/>
                    <a:pt x="8896309" y="10091064"/>
                  </a:cubicBezTo>
                  <a:lnTo>
                    <a:pt x="8917255" y="10040173"/>
                  </a:lnTo>
                  <a:cubicBezTo>
                    <a:pt x="8922884" y="10033151"/>
                    <a:pt x="8927853" y="10029544"/>
                    <a:pt x="8932163" y="10029351"/>
                  </a:cubicBezTo>
                  <a:cubicBezTo>
                    <a:pt x="8936473" y="10029159"/>
                    <a:pt x="8941653" y="10032590"/>
                    <a:pt x="8947702" y="10039644"/>
                  </a:cubicBezTo>
                  <a:cubicBezTo>
                    <a:pt x="8977154" y="10086490"/>
                    <a:pt x="9005353" y="10129660"/>
                    <a:pt x="9032300" y="10169155"/>
                  </a:cubicBezTo>
                  <a:cubicBezTo>
                    <a:pt x="9059247" y="10208650"/>
                    <a:pt x="9088906" y="10249682"/>
                    <a:pt x="9121276" y="10292252"/>
                  </a:cubicBezTo>
                  <a:cubicBezTo>
                    <a:pt x="9121104" y="10299238"/>
                    <a:pt x="9121666" y="10305838"/>
                    <a:pt x="9122963" y="10312050"/>
                  </a:cubicBezTo>
                  <a:cubicBezTo>
                    <a:pt x="9124259" y="10318263"/>
                    <a:pt x="9126289" y="10324088"/>
                    <a:pt x="9129054" y="10329527"/>
                  </a:cubicBezTo>
                  <a:lnTo>
                    <a:pt x="9138285" y="10338961"/>
                  </a:lnTo>
                  <a:cubicBezTo>
                    <a:pt x="9154293" y="10350097"/>
                    <a:pt x="9169771" y="10359408"/>
                    <a:pt x="9184719" y="10366895"/>
                  </a:cubicBezTo>
                  <a:cubicBezTo>
                    <a:pt x="9199667" y="10374381"/>
                    <a:pt x="9218133" y="10381762"/>
                    <a:pt x="9240119" y="10389038"/>
                  </a:cubicBezTo>
                  <a:lnTo>
                    <a:pt x="9247993" y="10391278"/>
                  </a:lnTo>
                  <a:cubicBezTo>
                    <a:pt x="9255535" y="10393084"/>
                    <a:pt x="9261365" y="10391735"/>
                    <a:pt x="9265483" y="10387233"/>
                  </a:cubicBezTo>
                  <a:cubicBezTo>
                    <a:pt x="9269601" y="10382731"/>
                    <a:pt x="9270599" y="10376831"/>
                    <a:pt x="9268476" y="10369532"/>
                  </a:cubicBezTo>
                  <a:cubicBezTo>
                    <a:pt x="9257889" y="10352903"/>
                    <a:pt x="9248613" y="10336648"/>
                    <a:pt x="9240649" y="10320766"/>
                  </a:cubicBezTo>
                  <a:cubicBezTo>
                    <a:pt x="9232686" y="10304884"/>
                    <a:pt x="9226243" y="10287846"/>
                    <a:pt x="9221320" y="10269651"/>
                  </a:cubicBezTo>
                  <a:lnTo>
                    <a:pt x="9212972" y="10245149"/>
                  </a:lnTo>
                  <a:cubicBezTo>
                    <a:pt x="9209112" y="10239172"/>
                    <a:pt x="9204914" y="10235680"/>
                    <a:pt x="9200378" y="10234673"/>
                  </a:cubicBezTo>
                  <a:cubicBezTo>
                    <a:pt x="9195842" y="10233666"/>
                    <a:pt x="9190864" y="10235910"/>
                    <a:pt x="9185443" y="10241403"/>
                  </a:cubicBezTo>
                  <a:cubicBezTo>
                    <a:pt x="9181117" y="10247434"/>
                    <a:pt x="9176712" y="10249755"/>
                    <a:pt x="9172228" y="10248366"/>
                  </a:cubicBezTo>
                  <a:cubicBezTo>
                    <a:pt x="9167744" y="10246977"/>
                    <a:pt x="9163633" y="10244276"/>
                    <a:pt x="9159896" y="10240262"/>
                  </a:cubicBezTo>
                  <a:cubicBezTo>
                    <a:pt x="9145294" y="10227371"/>
                    <a:pt x="9133117" y="10213836"/>
                    <a:pt x="9123364" y="10199657"/>
                  </a:cubicBezTo>
                  <a:cubicBezTo>
                    <a:pt x="9113611" y="10185479"/>
                    <a:pt x="9103988" y="10170344"/>
                    <a:pt x="9094495" y="10154254"/>
                  </a:cubicBezTo>
                  <a:cubicBezTo>
                    <a:pt x="9077772" y="10134064"/>
                    <a:pt x="9063399" y="10114487"/>
                    <a:pt x="9051377" y="10095521"/>
                  </a:cubicBezTo>
                  <a:cubicBezTo>
                    <a:pt x="9039354" y="10076555"/>
                    <a:pt x="9027701" y="10055595"/>
                    <a:pt x="9016416" y="10032640"/>
                  </a:cubicBezTo>
                  <a:lnTo>
                    <a:pt x="8995607" y="10005274"/>
                  </a:lnTo>
                  <a:cubicBezTo>
                    <a:pt x="8991173" y="9994935"/>
                    <a:pt x="8987151" y="9985139"/>
                    <a:pt x="8983543" y="9975886"/>
                  </a:cubicBezTo>
                  <a:cubicBezTo>
                    <a:pt x="8979934" y="9966632"/>
                    <a:pt x="8978146" y="9956166"/>
                    <a:pt x="8978178" y="9944488"/>
                  </a:cubicBezTo>
                  <a:cubicBezTo>
                    <a:pt x="8981685" y="9930167"/>
                    <a:pt x="8986204" y="9916276"/>
                    <a:pt x="8991736" y="9902815"/>
                  </a:cubicBezTo>
                  <a:cubicBezTo>
                    <a:pt x="8997267" y="9889353"/>
                    <a:pt x="9004368" y="9877955"/>
                    <a:pt x="9013037" y="9868621"/>
                  </a:cubicBezTo>
                  <a:cubicBezTo>
                    <a:pt x="9023879" y="9857635"/>
                    <a:pt x="9026096" y="9846351"/>
                    <a:pt x="9019689" y="9834770"/>
                  </a:cubicBezTo>
                  <a:cubicBezTo>
                    <a:pt x="9013282" y="9823188"/>
                    <a:pt x="9002233" y="9819251"/>
                    <a:pt x="8986541" y="9822956"/>
                  </a:cubicBezTo>
                  <a:close/>
                  <a:moveTo>
                    <a:pt x="10203808" y="9039460"/>
                  </a:moveTo>
                  <a:cubicBezTo>
                    <a:pt x="10211019" y="9037122"/>
                    <a:pt x="10213279" y="9039506"/>
                    <a:pt x="10210588" y="9046615"/>
                  </a:cubicBezTo>
                  <a:cubicBezTo>
                    <a:pt x="10207897" y="9053723"/>
                    <a:pt x="10204443" y="9057589"/>
                    <a:pt x="10200227" y="9058213"/>
                  </a:cubicBezTo>
                  <a:close/>
                  <a:moveTo>
                    <a:pt x="1735601" y="8828006"/>
                  </a:moveTo>
                  <a:cubicBezTo>
                    <a:pt x="1738439" y="8827942"/>
                    <a:pt x="1740563" y="8828576"/>
                    <a:pt x="1741974" y="8829908"/>
                  </a:cubicBezTo>
                  <a:cubicBezTo>
                    <a:pt x="1743384" y="8831240"/>
                    <a:pt x="1744081" y="8833270"/>
                    <a:pt x="1744064" y="8835999"/>
                  </a:cubicBezTo>
                  <a:cubicBezTo>
                    <a:pt x="1744144" y="8840692"/>
                    <a:pt x="1740616" y="8842117"/>
                    <a:pt x="1733478" y="8840271"/>
                  </a:cubicBezTo>
                  <a:cubicBezTo>
                    <a:pt x="1726341" y="8838426"/>
                    <a:pt x="1722236" y="8835863"/>
                    <a:pt x="1721165" y="8832582"/>
                  </a:cubicBezTo>
                  <a:cubicBezTo>
                    <a:pt x="1725113" y="8829660"/>
                    <a:pt x="1729925" y="8828134"/>
                    <a:pt x="1735601" y="8828006"/>
                  </a:cubicBezTo>
                  <a:close/>
                  <a:moveTo>
                    <a:pt x="10054209" y="8775349"/>
                  </a:moveTo>
                  <a:cubicBezTo>
                    <a:pt x="10049050" y="8777234"/>
                    <a:pt x="10043925" y="8781026"/>
                    <a:pt x="10038835" y="8786723"/>
                  </a:cubicBezTo>
                  <a:cubicBezTo>
                    <a:pt x="10033149" y="8795546"/>
                    <a:pt x="10028008" y="8803759"/>
                    <a:pt x="10023412" y="8811361"/>
                  </a:cubicBezTo>
                  <a:cubicBezTo>
                    <a:pt x="10018816" y="8818963"/>
                    <a:pt x="10014445" y="8827132"/>
                    <a:pt x="10010300" y="8835869"/>
                  </a:cubicBezTo>
                  <a:cubicBezTo>
                    <a:pt x="10006849" y="8856933"/>
                    <a:pt x="10002509" y="8875922"/>
                    <a:pt x="9997278" y="8892836"/>
                  </a:cubicBezTo>
                  <a:cubicBezTo>
                    <a:pt x="9992048" y="8909749"/>
                    <a:pt x="9986058" y="8926899"/>
                    <a:pt x="9979308" y="8944284"/>
                  </a:cubicBezTo>
                  <a:cubicBezTo>
                    <a:pt x="9977707" y="8950172"/>
                    <a:pt x="9977823" y="8953934"/>
                    <a:pt x="9979654" y="8955570"/>
                  </a:cubicBezTo>
                  <a:cubicBezTo>
                    <a:pt x="9981485" y="8957206"/>
                    <a:pt x="9985440" y="8957079"/>
                    <a:pt x="9991517" y="8955191"/>
                  </a:cubicBezTo>
                  <a:cubicBezTo>
                    <a:pt x="10004165" y="8953319"/>
                    <a:pt x="10013714" y="8949592"/>
                    <a:pt x="10020163" y="8944011"/>
                  </a:cubicBezTo>
                  <a:cubicBezTo>
                    <a:pt x="10026612" y="8938430"/>
                    <a:pt x="10033087" y="8931591"/>
                    <a:pt x="10039587" y="8923495"/>
                  </a:cubicBezTo>
                  <a:cubicBezTo>
                    <a:pt x="10043179" y="8918655"/>
                    <a:pt x="10046040" y="8916272"/>
                    <a:pt x="10048170" y="8916345"/>
                  </a:cubicBezTo>
                  <a:cubicBezTo>
                    <a:pt x="10050299" y="8916418"/>
                    <a:pt x="10052512" y="8919675"/>
                    <a:pt x="10054807" y="8926116"/>
                  </a:cubicBezTo>
                  <a:cubicBezTo>
                    <a:pt x="10055806" y="8943838"/>
                    <a:pt x="10056424" y="8959939"/>
                    <a:pt x="10056660" y="8974418"/>
                  </a:cubicBezTo>
                  <a:cubicBezTo>
                    <a:pt x="10056897" y="8988898"/>
                    <a:pt x="10055661" y="9002978"/>
                    <a:pt x="10052954" y="9016657"/>
                  </a:cubicBezTo>
                  <a:cubicBezTo>
                    <a:pt x="10048998" y="9021905"/>
                    <a:pt x="10047547" y="9027011"/>
                    <a:pt x="10048599" y="9031976"/>
                  </a:cubicBezTo>
                  <a:cubicBezTo>
                    <a:pt x="10049652" y="9036941"/>
                    <a:pt x="10049357" y="9041981"/>
                    <a:pt x="10047713" y="9047098"/>
                  </a:cubicBezTo>
                  <a:cubicBezTo>
                    <a:pt x="10044164" y="9052709"/>
                    <a:pt x="10043163" y="9058949"/>
                    <a:pt x="10044710" y="9065819"/>
                  </a:cubicBezTo>
                  <a:cubicBezTo>
                    <a:pt x="10046256" y="9072688"/>
                    <a:pt x="10048723" y="9078733"/>
                    <a:pt x="10052109" y="9083953"/>
                  </a:cubicBezTo>
                  <a:cubicBezTo>
                    <a:pt x="10059228" y="9100557"/>
                    <a:pt x="10066738" y="9110376"/>
                    <a:pt x="10074639" y="9113409"/>
                  </a:cubicBezTo>
                  <a:cubicBezTo>
                    <a:pt x="10082539" y="9116442"/>
                    <a:pt x="10091791" y="9109157"/>
                    <a:pt x="10102393" y="9091554"/>
                  </a:cubicBezTo>
                  <a:cubicBezTo>
                    <a:pt x="10109143" y="9074168"/>
                    <a:pt x="10115268" y="9057688"/>
                    <a:pt x="10120767" y="9042112"/>
                  </a:cubicBezTo>
                  <a:cubicBezTo>
                    <a:pt x="10126266" y="9026536"/>
                    <a:pt x="10132957" y="9009830"/>
                    <a:pt x="10140841" y="8991994"/>
                  </a:cubicBezTo>
                  <a:cubicBezTo>
                    <a:pt x="10145583" y="8980132"/>
                    <a:pt x="10152810" y="8976343"/>
                    <a:pt x="10162520" y="8980626"/>
                  </a:cubicBezTo>
                  <a:cubicBezTo>
                    <a:pt x="10172230" y="8984910"/>
                    <a:pt x="10176052" y="8992714"/>
                    <a:pt x="10173985" y="9004039"/>
                  </a:cubicBezTo>
                  <a:cubicBezTo>
                    <a:pt x="10168863" y="9022879"/>
                    <a:pt x="10163487" y="9038931"/>
                    <a:pt x="10157858" y="9052195"/>
                  </a:cubicBezTo>
                  <a:cubicBezTo>
                    <a:pt x="10152228" y="9065460"/>
                    <a:pt x="10145748" y="9079062"/>
                    <a:pt x="10138418" y="9093002"/>
                  </a:cubicBezTo>
                  <a:cubicBezTo>
                    <a:pt x="10135217" y="9104777"/>
                    <a:pt x="10135599" y="9114997"/>
                    <a:pt x="10139566" y="9123663"/>
                  </a:cubicBezTo>
                  <a:cubicBezTo>
                    <a:pt x="10143533" y="9132328"/>
                    <a:pt x="10149689" y="9135266"/>
                    <a:pt x="10158034" y="9132477"/>
                  </a:cubicBezTo>
                  <a:lnTo>
                    <a:pt x="10162918" y="9136840"/>
                  </a:lnTo>
                  <a:cubicBezTo>
                    <a:pt x="10169896" y="9137219"/>
                    <a:pt x="10175486" y="9135262"/>
                    <a:pt x="10179689" y="9130967"/>
                  </a:cubicBezTo>
                  <a:cubicBezTo>
                    <a:pt x="10183891" y="9126672"/>
                    <a:pt x="10187607" y="9122308"/>
                    <a:pt x="10190835" y="9117875"/>
                  </a:cubicBezTo>
                  <a:lnTo>
                    <a:pt x="10225736" y="9078805"/>
                  </a:lnTo>
                  <a:cubicBezTo>
                    <a:pt x="10228731" y="9077090"/>
                    <a:pt x="10231599" y="9076542"/>
                    <a:pt x="10234339" y="9077161"/>
                  </a:cubicBezTo>
                  <a:cubicBezTo>
                    <a:pt x="10237079" y="9077780"/>
                    <a:pt x="10239008" y="9081149"/>
                    <a:pt x="10240126" y="9087270"/>
                  </a:cubicBezTo>
                  <a:cubicBezTo>
                    <a:pt x="10236980" y="9113728"/>
                    <a:pt x="10232049" y="9137678"/>
                    <a:pt x="10225335" y="9159120"/>
                  </a:cubicBezTo>
                  <a:cubicBezTo>
                    <a:pt x="10218620" y="9180561"/>
                    <a:pt x="10210165" y="9200265"/>
                    <a:pt x="10199970" y="9218232"/>
                  </a:cubicBezTo>
                  <a:lnTo>
                    <a:pt x="10182129" y="9230832"/>
                  </a:lnTo>
                  <a:cubicBezTo>
                    <a:pt x="10169622" y="9248928"/>
                    <a:pt x="10168618" y="9265410"/>
                    <a:pt x="10179118" y="9280278"/>
                  </a:cubicBezTo>
                  <a:cubicBezTo>
                    <a:pt x="10189618" y="9295146"/>
                    <a:pt x="10203542" y="9295327"/>
                    <a:pt x="10220889" y="9280822"/>
                  </a:cubicBezTo>
                  <a:cubicBezTo>
                    <a:pt x="10233554" y="9272379"/>
                    <a:pt x="10243249" y="9264393"/>
                    <a:pt x="10249974" y="9256864"/>
                  </a:cubicBezTo>
                  <a:cubicBezTo>
                    <a:pt x="10256700" y="9249335"/>
                    <a:pt x="10263771" y="9239371"/>
                    <a:pt x="10271189" y="9226972"/>
                  </a:cubicBezTo>
                  <a:cubicBezTo>
                    <a:pt x="10277005" y="9220460"/>
                    <a:pt x="10282233" y="9213789"/>
                    <a:pt x="10286873" y="9206957"/>
                  </a:cubicBezTo>
                  <a:cubicBezTo>
                    <a:pt x="10291512" y="9200125"/>
                    <a:pt x="10295926" y="9192727"/>
                    <a:pt x="10300115" y="9184761"/>
                  </a:cubicBezTo>
                  <a:cubicBezTo>
                    <a:pt x="10317657" y="9146283"/>
                    <a:pt x="10337044" y="9113113"/>
                    <a:pt x="10358276" y="9085249"/>
                  </a:cubicBezTo>
                  <a:cubicBezTo>
                    <a:pt x="10379508" y="9057385"/>
                    <a:pt x="10404273" y="9030481"/>
                    <a:pt x="10432570" y="9004538"/>
                  </a:cubicBezTo>
                  <a:cubicBezTo>
                    <a:pt x="10438213" y="8994944"/>
                    <a:pt x="10444644" y="8987335"/>
                    <a:pt x="10451863" y="8981711"/>
                  </a:cubicBezTo>
                  <a:cubicBezTo>
                    <a:pt x="10459083" y="8976087"/>
                    <a:pt x="10467324" y="8969728"/>
                    <a:pt x="10476586" y="8962636"/>
                  </a:cubicBezTo>
                  <a:cubicBezTo>
                    <a:pt x="10481355" y="8958116"/>
                    <a:pt x="10484311" y="8953988"/>
                    <a:pt x="10485453" y="8950252"/>
                  </a:cubicBezTo>
                  <a:cubicBezTo>
                    <a:pt x="10486596" y="8946516"/>
                    <a:pt x="10485023" y="8940904"/>
                    <a:pt x="10480736" y="8933416"/>
                  </a:cubicBezTo>
                  <a:cubicBezTo>
                    <a:pt x="10469298" y="8922466"/>
                    <a:pt x="10457734" y="8916161"/>
                    <a:pt x="10446046" y="8914501"/>
                  </a:cubicBezTo>
                  <a:cubicBezTo>
                    <a:pt x="10434358" y="8912841"/>
                    <a:pt x="10420641" y="8916319"/>
                    <a:pt x="10404894" y="8924936"/>
                  </a:cubicBezTo>
                  <a:cubicBezTo>
                    <a:pt x="10394194" y="8927086"/>
                    <a:pt x="10383970" y="8929111"/>
                    <a:pt x="10374222" y="8931013"/>
                  </a:cubicBezTo>
                  <a:cubicBezTo>
                    <a:pt x="10364473" y="8932915"/>
                    <a:pt x="10356102" y="8936962"/>
                    <a:pt x="10349108" y="8943153"/>
                  </a:cubicBezTo>
                  <a:cubicBezTo>
                    <a:pt x="10345429" y="8946452"/>
                    <a:pt x="10343677" y="8949643"/>
                    <a:pt x="10343850" y="8952725"/>
                  </a:cubicBezTo>
                  <a:cubicBezTo>
                    <a:pt x="10344024" y="8955807"/>
                    <a:pt x="10347258" y="8958330"/>
                    <a:pt x="10353553" y="8960295"/>
                  </a:cubicBezTo>
                  <a:cubicBezTo>
                    <a:pt x="10357535" y="8962389"/>
                    <a:pt x="10358923" y="8964726"/>
                    <a:pt x="10357716" y="8967306"/>
                  </a:cubicBezTo>
                  <a:cubicBezTo>
                    <a:pt x="10356509" y="8969887"/>
                    <a:pt x="10355018" y="8972579"/>
                    <a:pt x="10353243" y="8975385"/>
                  </a:cubicBezTo>
                  <a:cubicBezTo>
                    <a:pt x="10343021" y="8986010"/>
                    <a:pt x="10334477" y="8995573"/>
                    <a:pt x="10327613" y="9004076"/>
                  </a:cubicBezTo>
                  <a:cubicBezTo>
                    <a:pt x="10320750" y="9012579"/>
                    <a:pt x="10313747" y="9022056"/>
                    <a:pt x="10306607" y="9032507"/>
                  </a:cubicBezTo>
                  <a:cubicBezTo>
                    <a:pt x="10302928" y="9035806"/>
                    <a:pt x="10300285" y="9036922"/>
                    <a:pt x="10298679" y="9035853"/>
                  </a:cubicBezTo>
                  <a:cubicBezTo>
                    <a:pt x="10297073" y="9034784"/>
                    <a:pt x="10296503" y="9031531"/>
                    <a:pt x="10296970" y="9026094"/>
                  </a:cubicBezTo>
                  <a:lnTo>
                    <a:pt x="10285475" y="8945580"/>
                  </a:lnTo>
                  <a:cubicBezTo>
                    <a:pt x="10279186" y="8923132"/>
                    <a:pt x="10268918" y="8910667"/>
                    <a:pt x="10254671" y="8908185"/>
                  </a:cubicBezTo>
                  <a:cubicBezTo>
                    <a:pt x="10240425" y="8905703"/>
                    <a:pt x="10225195" y="8911489"/>
                    <a:pt x="10208982" y="8925543"/>
                  </a:cubicBezTo>
                  <a:cubicBezTo>
                    <a:pt x="10199763" y="8933406"/>
                    <a:pt x="10191341" y="8934846"/>
                    <a:pt x="10183717" y="8929865"/>
                  </a:cubicBezTo>
                  <a:cubicBezTo>
                    <a:pt x="10176094" y="8924884"/>
                    <a:pt x="10173294" y="8916346"/>
                    <a:pt x="10175317" y="8904251"/>
                  </a:cubicBezTo>
                  <a:cubicBezTo>
                    <a:pt x="10180016" y="8891619"/>
                    <a:pt x="10184250" y="8879303"/>
                    <a:pt x="10188018" y="8867303"/>
                  </a:cubicBezTo>
                  <a:cubicBezTo>
                    <a:pt x="10191786" y="8855303"/>
                    <a:pt x="10196630" y="8843532"/>
                    <a:pt x="10202550" y="8831990"/>
                  </a:cubicBezTo>
                  <a:lnTo>
                    <a:pt x="10231558" y="8811804"/>
                  </a:lnTo>
                  <a:cubicBezTo>
                    <a:pt x="10234466" y="8808548"/>
                    <a:pt x="10236491" y="8805052"/>
                    <a:pt x="10237633" y="8801316"/>
                  </a:cubicBezTo>
                  <a:cubicBezTo>
                    <a:pt x="10238776" y="8797581"/>
                    <a:pt x="10237537" y="8794462"/>
                    <a:pt x="10233918" y="8791960"/>
                  </a:cubicBezTo>
                  <a:cubicBezTo>
                    <a:pt x="10213727" y="8783436"/>
                    <a:pt x="10197365" y="8779431"/>
                    <a:pt x="10184833" y="8779944"/>
                  </a:cubicBezTo>
                  <a:cubicBezTo>
                    <a:pt x="10172302" y="8780457"/>
                    <a:pt x="10158293" y="8787334"/>
                    <a:pt x="10142807" y="8800574"/>
                  </a:cubicBezTo>
                  <a:cubicBezTo>
                    <a:pt x="10135085" y="8807579"/>
                    <a:pt x="10128193" y="8813861"/>
                    <a:pt x="10122129" y="8819421"/>
                  </a:cubicBezTo>
                  <a:cubicBezTo>
                    <a:pt x="10116066" y="8824980"/>
                    <a:pt x="10111368" y="8832491"/>
                    <a:pt x="10108037" y="8841955"/>
                  </a:cubicBezTo>
                  <a:cubicBezTo>
                    <a:pt x="10105986" y="8846708"/>
                    <a:pt x="10105592" y="8850015"/>
                    <a:pt x="10106857" y="8851876"/>
                  </a:cubicBezTo>
                  <a:cubicBezTo>
                    <a:pt x="10108121" y="8853738"/>
                    <a:pt x="10112221" y="8854473"/>
                    <a:pt x="10119155" y="8854082"/>
                  </a:cubicBezTo>
                  <a:cubicBezTo>
                    <a:pt x="10122557" y="8852731"/>
                    <a:pt x="10126752" y="8851721"/>
                    <a:pt x="10131738" y="8851054"/>
                  </a:cubicBezTo>
                  <a:cubicBezTo>
                    <a:pt x="10136725" y="8850386"/>
                    <a:pt x="10141370" y="8850511"/>
                    <a:pt x="10145673" y="8851428"/>
                  </a:cubicBezTo>
                  <a:cubicBezTo>
                    <a:pt x="10147388" y="8854423"/>
                    <a:pt x="10148027" y="8857189"/>
                    <a:pt x="10147590" y="8859726"/>
                  </a:cubicBezTo>
                  <a:cubicBezTo>
                    <a:pt x="10147153" y="8862263"/>
                    <a:pt x="10146455" y="8865297"/>
                    <a:pt x="10145494" y="8868830"/>
                  </a:cubicBezTo>
                  <a:cubicBezTo>
                    <a:pt x="10136476" y="8887116"/>
                    <a:pt x="10128501" y="8905054"/>
                    <a:pt x="10121570" y="8922643"/>
                  </a:cubicBezTo>
                  <a:cubicBezTo>
                    <a:pt x="10114638" y="8940232"/>
                    <a:pt x="10108430" y="8958650"/>
                    <a:pt x="10102944" y="8977897"/>
                  </a:cubicBezTo>
                  <a:cubicBezTo>
                    <a:pt x="10098945" y="8982374"/>
                    <a:pt x="10095983" y="8984666"/>
                    <a:pt x="10094056" y="8984775"/>
                  </a:cubicBezTo>
                  <a:cubicBezTo>
                    <a:pt x="10092130" y="8984883"/>
                    <a:pt x="10090790" y="8981674"/>
                    <a:pt x="10090035" y="8975146"/>
                  </a:cubicBezTo>
                  <a:lnTo>
                    <a:pt x="10094592" y="8891409"/>
                  </a:lnTo>
                  <a:cubicBezTo>
                    <a:pt x="10091281" y="8873818"/>
                    <a:pt x="10090118" y="8858327"/>
                    <a:pt x="10091103" y="8844938"/>
                  </a:cubicBezTo>
                  <a:cubicBezTo>
                    <a:pt x="10092087" y="8831549"/>
                    <a:pt x="10092371" y="8817716"/>
                    <a:pt x="10091953" y="8803440"/>
                  </a:cubicBezTo>
                  <a:cubicBezTo>
                    <a:pt x="10087638" y="8788610"/>
                    <a:pt x="10080252" y="8779268"/>
                    <a:pt x="10069793" y="8775413"/>
                  </a:cubicBezTo>
                  <a:cubicBezTo>
                    <a:pt x="10064563" y="8773486"/>
                    <a:pt x="10059369" y="8773464"/>
                    <a:pt x="10054209" y="8775349"/>
                  </a:cubicBezTo>
                  <a:close/>
                  <a:moveTo>
                    <a:pt x="9896900" y="8675299"/>
                  </a:moveTo>
                  <a:cubicBezTo>
                    <a:pt x="9889282" y="8677274"/>
                    <a:pt x="9883168" y="8680228"/>
                    <a:pt x="9878558" y="8684159"/>
                  </a:cubicBezTo>
                  <a:cubicBezTo>
                    <a:pt x="9873949" y="8688091"/>
                    <a:pt x="9869623" y="8691909"/>
                    <a:pt x="9865580" y="8695615"/>
                  </a:cubicBezTo>
                  <a:cubicBezTo>
                    <a:pt x="9860637" y="8697054"/>
                    <a:pt x="9856871" y="8698812"/>
                    <a:pt x="9854283" y="8700890"/>
                  </a:cubicBezTo>
                  <a:cubicBezTo>
                    <a:pt x="9851695" y="8702968"/>
                    <a:pt x="9849514" y="8705410"/>
                    <a:pt x="9847739" y="8708215"/>
                  </a:cubicBezTo>
                  <a:lnTo>
                    <a:pt x="9844728" y="8716501"/>
                  </a:lnTo>
                  <a:cubicBezTo>
                    <a:pt x="9841310" y="8724424"/>
                    <a:pt x="9836753" y="8734439"/>
                    <a:pt x="9831059" y="8746548"/>
                  </a:cubicBezTo>
                  <a:cubicBezTo>
                    <a:pt x="9825364" y="8758656"/>
                    <a:pt x="9829335" y="8765679"/>
                    <a:pt x="9842971" y="8767616"/>
                  </a:cubicBezTo>
                  <a:cubicBezTo>
                    <a:pt x="9849005" y="8764957"/>
                    <a:pt x="9855623" y="8764101"/>
                    <a:pt x="9862827" y="8765048"/>
                  </a:cubicBezTo>
                  <a:cubicBezTo>
                    <a:pt x="9870030" y="8765994"/>
                    <a:pt x="9876961" y="8767246"/>
                    <a:pt x="9883619" y="8768804"/>
                  </a:cubicBezTo>
                  <a:cubicBezTo>
                    <a:pt x="9885740" y="8772162"/>
                    <a:pt x="9886793" y="8777127"/>
                    <a:pt x="9886777" y="8783698"/>
                  </a:cubicBezTo>
                  <a:cubicBezTo>
                    <a:pt x="9886761" y="8790269"/>
                    <a:pt x="9886680" y="8795685"/>
                    <a:pt x="9886533" y="8799944"/>
                  </a:cubicBezTo>
                  <a:cubicBezTo>
                    <a:pt x="9886284" y="8809234"/>
                    <a:pt x="9888321" y="8814530"/>
                    <a:pt x="9892646" y="8815832"/>
                  </a:cubicBezTo>
                  <a:cubicBezTo>
                    <a:pt x="9896971" y="8817134"/>
                    <a:pt x="9901721" y="8815707"/>
                    <a:pt x="9906898" y="8811551"/>
                  </a:cubicBezTo>
                  <a:cubicBezTo>
                    <a:pt x="9921613" y="8798354"/>
                    <a:pt x="9934959" y="8784848"/>
                    <a:pt x="9946934" y="8771032"/>
                  </a:cubicBezTo>
                  <a:cubicBezTo>
                    <a:pt x="9958909" y="8757217"/>
                    <a:pt x="9970285" y="8743049"/>
                    <a:pt x="9981061" y="8728528"/>
                  </a:cubicBezTo>
                  <a:cubicBezTo>
                    <a:pt x="9984436" y="8719835"/>
                    <a:pt x="9985249" y="8711963"/>
                    <a:pt x="9983499" y="8704912"/>
                  </a:cubicBezTo>
                  <a:cubicBezTo>
                    <a:pt x="9981748" y="8697861"/>
                    <a:pt x="9977116" y="8692808"/>
                    <a:pt x="9969600" y="8689753"/>
                  </a:cubicBezTo>
                  <a:cubicBezTo>
                    <a:pt x="9957782" y="8685781"/>
                    <a:pt x="9945611" y="8682409"/>
                    <a:pt x="9933087" y="8679637"/>
                  </a:cubicBezTo>
                  <a:cubicBezTo>
                    <a:pt x="9920564" y="8676864"/>
                    <a:pt x="9908501" y="8675418"/>
                    <a:pt x="9896900" y="8675299"/>
                  </a:cubicBezTo>
                  <a:close/>
                  <a:moveTo>
                    <a:pt x="1647262" y="8619949"/>
                  </a:moveTo>
                  <a:cubicBezTo>
                    <a:pt x="1645362" y="8618300"/>
                    <a:pt x="1641171" y="8620893"/>
                    <a:pt x="1634689" y="8627729"/>
                  </a:cubicBezTo>
                  <a:cubicBezTo>
                    <a:pt x="1627039" y="8629318"/>
                    <a:pt x="1620729" y="8630425"/>
                    <a:pt x="1615759" y="8631049"/>
                  </a:cubicBezTo>
                  <a:cubicBezTo>
                    <a:pt x="1610789" y="8631673"/>
                    <a:pt x="1605941" y="8634753"/>
                    <a:pt x="1601213" y="8640290"/>
                  </a:cubicBezTo>
                  <a:cubicBezTo>
                    <a:pt x="1592715" y="8655408"/>
                    <a:pt x="1590738" y="8670621"/>
                    <a:pt x="1595281" y="8685930"/>
                  </a:cubicBezTo>
                  <a:cubicBezTo>
                    <a:pt x="1599824" y="8701238"/>
                    <a:pt x="1609168" y="8712483"/>
                    <a:pt x="1623312" y="8719665"/>
                  </a:cubicBezTo>
                  <a:lnTo>
                    <a:pt x="1668324" y="8747449"/>
                  </a:lnTo>
                  <a:cubicBezTo>
                    <a:pt x="1673001" y="8750098"/>
                    <a:pt x="1674787" y="8752510"/>
                    <a:pt x="1673682" y="8754686"/>
                  </a:cubicBezTo>
                  <a:cubicBezTo>
                    <a:pt x="1672577" y="8756862"/>
                    <a:pt x="1669020" y="8758477"/>
                    <a:pt x="1663010" y="8759531"/>
                  </a:cubicBezTo>
                  <a:cubicBezTo>
                    <a:pt x="1644446" y="8761053"/>
                    <a:pt x="1623483" y="8762314"/>
                    <a:pt x="1600120" y="8763315"/>
                  </a:cubicBezTo>
                  <a:cubicBezTo>
                    <a:pt x="1576758" y="8764315"/>
                    <a:pt x="1556258" y="8761159"/>
                    <a:pt x="1538623" y="8753846"/>
                  </a:cubicBezTo>
                  <a:cubicBezTo>
                    <a:pt x="1528717" y="8749637"/>
                    <a:pt x="1519988" y="8749310"/>
                    <a:pt x="1512435" y="8752864"/>
                  </a:cubicBezTo>
                  <a:cubicBezTo>
                    <a:pt x="1504882" y="8756419"/>
                    <a:pt x="1499285" y="8761241"/>
                    <a:pt x="1495646" y="8767331"/>
                  </a:cubicBezTo>
                  <a:lnTo>
                    <a:pt x="1464751" y="8786129"/>
                  </a:lnTo>
                  <a:cubicBezTo>
                    <a:pt x="1456304" y="8793062"/>
                    <a:pt x="1451612" y="8801628"/>
                    <a:pt x="1450675" y="8811827"/>
                  </a:cubicBezTo>
                  <a:cubicBezTo>
                    <a:pt x="1449739" y="8822026"/>
                    <a:pt x="1456294" y="8829734"/>
                    <a:pt x="1470341" y="8834951"/>
                  </a:cubicBezTo>
                  <a:cubicBezTo>
                    <a:pt x="1480247" y="8839160"/>
                    <a:pt x="1489612" y="8842411"/>
                    <a:pt x="1498439" y="8844703"/>
                  </a:cubicBezTo>
                  <a:cubicBezTo>
                    <a:pt x="1507265" y="8846995"/>
                    <a:pt x="1518166" y="8849110"/>
                    <a:pt x="1531142" y="8851046"/>
                  </a:cubicBezTo>
                  <a:cubicBezTo>
                    <a:pt x="1545417" y="8854736"/>
                    <a:pt x="1557898" y="8857379"/>
                    <a:pt x="1568583" y="8858973"/>
                  </a:cubicBezTo>
                  <a:cubicBezTo>
                    <a:pt x="1579269" y="8860568"/>
                    <a:pt x="1591653" y="8861245"/>
                    <a:pt x="1605734" y="8861005"/>
                  </a:cubicBezTo>
                  <a:cubicBezTo>
                    <a:pt x="1624719" y="8861887"/>
                    <a:pt x="1642064" y="8863305"/>
                    <a:pt x="1657768" y="8865258"/>
                  </a:cubicBezTo>
                  <a:cubicBezTo>
                    <a:pt x="1673473" y="8867211"/>
                    <a:pt x="1690590" y="8870155"/>
                    <a:pt x="1709120" y="8874090"/>
                  </a:cubicBezTo>
                  <a:cubicBezTo>
                    <a:pt x="1713261" y="8875098"/>
                    <a:pt x="1714889" y="8876609"/>
                    <a:pt x="1714003" y="8878623"/>
                  </a:cubicBezTo>
                  <a:cubicBezTo>
                    <a:pt x="1713117" y="8880637"/>
                    <a:pt x="1710920" y="8882942"/>
                    <a:pt x="1707412" y="8885540"/>
                  </a:cubicBezTo>
                  <a:cubicBezTo>
                    <a:pt x="1692710" y="8897782"/>
                    <a:pt x="1678180" y="8908878"/>
                    <a:pt x="1663820" y="8918830"/>
                  </a:cubicBezTo>
                  <a:cubicBezTo>
                    <a:pt x="1649460" y="8928782"/>
                    <a:pt x="1634816" y="8940642"/>
                    <a:pt x="1619887" y="8954410"/>
                  </a:cubicBezTo>
                  <a:cubicBezTo>
                    <a:pt x="1615501" y="8957657"/>
                    <a:pt x="1610661" y="8959373"/>
                    <a:pt x="1605366" y="8959559"/>
                  </a:cubicBezTo>
                  <a:cubicBezTo>
                    <a:pt x="1600072" y="8959744"/>
                    <a:pt x="1595428" y="8956222"/>
                    <a:pt x="1591434" y="8948994"/>
                  </a:cubicBezTo>
                  <a:cubicBezTo>
                    <a:pt x="1587880" y="8941441"/>
                    <a:pt x="1584569" y="8934217"/>
                    <a:pt x="1581501" y="8927322"/>
                  </a:cubicBezTo>
                  <a:cubicBezTo>
                    <a:pt x="1578433" y="8920427"/>
                    <a:pt x="1574960" y="8912984"/>
                    <a:pt x="1571080" y="8904992"/>
                  </a:cubicBezTo>
                  <a:cubicBezTo>
                    <a:pt x="1567833" y="8900606"/>
                    <a:pt x="1564846" y="8898405"/>
                    <a:pt x="1562117" y="8898388"/>
                  </a:cubicBezTo>
                  <a:cubicBezTo>
                    <a:pt x="1559389" y="8898371"/>
                    <a:pt x="1556481" y="8900863"/>
                    <a:pt x="1553394" y="8905865"/>
                  </a:cubicBezTo>
                  <a:cubicBezTo>
                    <a:pt x="1545140" y="8916728"/>
                    <a:pt x="1540566" y="8928432"/>
                    <a:pt x="1539669" y="8940978"/>
                  </a:cubicBezTo>
                  <a:cubicBezTo>
                    <a:pt x="1538772" y="8953524"/>
                    <a:pt x="1538062" y="8966780"/>
                    <a:pt x="1537539" y="8980747"/>
                  </a:cubicBezTo>
                  <a:cubicBezTo>
                    <a:pt x="1533199" y="8994144"/>
                    <a:pt x="1530256" y="9006678"/>
                    <a:pt x="1528710" y="9018346"/>
                  </a:cubicBezTo>
                  <a:cubicBezTo>
                    <a:pt x="1527164" y="9030015"/>
                    <a:pt x="1523295" y="9042215"/>
                    <a:pt x="1517104" y="9054946"/>
                  </a:cubicBezTo>
                  <a:cubicBezTo>
                    <a:pt x="1517538" y="9072957"/>
                    <a:pt x="1522468" y="9083056"/>
                    <a:pt x="1531895" y="9085243"/>
                  </a:cubicBezTo>
                  <a:cubicBezTo>
                    <a:pt x="1541323" y="9087430"/>
                    <a:pt x="1553572" y="9087698"/>
                    <a:pt x="1568644" y="9086045"/>
                  </a:cubicBezTo>
                  <a:cubicBezTo>
                    <a:pt x="1585715" y="9078839"/>
                    <a:pt x="1600558" y="9070227"/>
                    <a:pt x="1613172" y="9060210"/>
                  </a:cubicBezTo>
                  <a:cubicBezTo>
                    <a:pt x="1625785" y="9050192"/>
                    <a:pt x="1638022" y="9039436"/>
                    <a:pt x="1649880" y="9027941"/>
                  </a:cubicBezTo>
                  <a:cubicBezTo>
                    <a:pt x="1673143" y="9008003"/>
                    <a:pt x="1695085" y="8989722"/>
                    <a:pt x="1715707" y="8973097"/>
                  </a:cubicBezTo>
                  <a:cubicBezTo>
                    <a:pt x="1736330" y="8956472"/>
                    <a:pt x="1758264" y="8939554"/>
                    <a:pt x="1781509" y="8922345"/>
                  </a:cubicBezTo>
                  <a:cubicBezTo>
                    <a:pt x="1785342" y="8920186"/>
                    <a:pt x="1788156" y="8919631"/>
                    <a:pt x="1789950" y="8920679"/>
                  </a:cubicBezTo>
                  <a:cubicBezTo>
                    <a:pt x="1791745" y="8921727"/>
                    <a:pt x="1791642" y="8925028"/>
                    <a:pt x="1789643" y="8930582"/>
                  </a:cubicBezTo>
                  <a:cubicBezTo>
                    <a:pt x="1782810" y="8976379"/>
                    <a:pt x="1776265" y="9019586"/>
                    <a:pt x="1770010" y="9060203"/>
                  </a:cubicBezTo>
                  <a:cubicBezTo>
                    <a:pt x="1763754" y="9100820"/>
                    <a:pt x="1766412" y="9138572"/>
                    <a:pt x="1777982" y="9173461"/>
                  </a:cubicBezTo>
                  <a:cubicBezTo>
                    <a:pt x="1789233" y="9189575"/>
                    <a:pt x="1798896" y="9206525"/>
                    <a:pt x="1806970" y="9224311"/>
                  </a:cubicBezTo>
                  <a:cubicBezTo>
                    <a:pt x="1815046" y="9242096"/>
                    <a:pt x="1823937" y="9260297"/>
                    <a:pt x="1833644" y="9278912"/>
                  </a:cubicBezTo>
                  <a:lnTo>
                    <a:pt x="1862816" y="9326570"/>
                  </a:lnTo>
                  <a:cubicBezTo>
                    <a:pt x="1876407" y="9334840"/>
                    <a:pt x="1887003" y="9337689"/>
                    <a:pt x="1894605" y="9335117"/>
                  </a:cubicBezTo>
                  <a:cubicBezTo>
                    <a:pt x="1902207" y="9332545"/>
                    <a:pt x="1905190" y="9322359"/>
                    <a:pt x="1903554" y="9304558"/>
                  </a:cubicBezTo>
                  <a:cubicBezTo>
                    <a:pt x="1900181" y="9285328"/>
                    <a:pt x="1895617" y="9268847"/>
                    <a:pt x="1889864" y="9255114"/>
                  </a:cubicBezTo>
                  <a:cubicBezTo>
                    <a:pt x="1884110" y="9241380"/>
                    <a:pt x="1878385" y="9227456"/>
                    <a:pt x="1872688" y="9213341"/>
                  </a:cubicBezTo>
                  <a:cubicBezTo>
                    <a:pt x="1865630" y="9190050"/>
                    <a:pt x="1859740" y="9167421"/>
                    <a:pt x="1855020" y="9145454"/>
                  </a:cubicBezTo>
                  <a:cubicBezTo>
                    <a:pt x="1850300" y="9123487"/>
                    <a:pt x="1847090" y="9099892"/>
                    <a:pt x="1845392" y="9074669"/>
                  </a:cubicBezTo>
                  <a:cubicBezTo>
                    <a:pt x="1847202" y="9046849"/>
                    <a:pt x="1850177" y="9020373"/>
                    <a:pt x="1854317" y="8995242"/>
                  </a:cubicBezTo>
                  <a:cubicBezTo>
                    <a:pt x="1858457" y="8970110"/>
                    <a:pt x="1862674" y="8945770"/>
                    <a:pt x="1866968" y="8922222"/>
                  </a:cubicBezTo>
                  <a:cubicBezTo>
                    <a:pt x="1869309" y="8914378"/>
                    <a:pt x="1871738" y="8909864"/>
                    <a:pt x="1874256" y="8908679"/>
                  </a:cubicBezTo>
                  <a:cubicBezTo>
                    <a:pt x="1876774" y="8907494"/>
                    <a:pt x="1881897" y="8908454"/>
                    <a:pt x="1889627" y="8911558"/>
                  </a:cubicBezTo>
                  <a:cubicBezTo>
                    <a:pt x="1924072" y="8918648"/>
                    <a:pt x="1956284" y="8925015"/>
                    <a:pt x="1986263" y="8930659"/>
                  </a:cubicBezTo>
                  <a:cubicBezTo>
                    <a:pt x="2016243" y="8936302"/>
                    <a:pt x="2046296" y="8938836"/>
                    <a:pt x="2076422" y="8938259"/>
                  </a:cubicBezTo>
                  <a:cubicBezTo>
                    <a:pt x="2088994" y="8935063"/>
                    <a:pt x="2097327" y="8928894"/>
                    <a:pt x="2101422" y="8919751"/>
                  </a:cubicBezTo>
                  <a:cubicBezTo>
                    <a:pt x="2105517" y="8910609"/>
                    <a:pt x="2102190" y="8901529"/>
                    <a:pt x="2091441" y="8892513"/>
                  </a:cubicBezTo>
                  <a:cubicBezTo>
                    <a:pt x="2084378" y="8887557"/>
                    <a:pt x="2077177" y="8882874"/>
                    <a:pt x="2069837" y="8878463"/>
                  </a:cubicBezTo>
                  <a:cubicBezTo>
                    <a:pt x="2062497" y="8874051"/>
                    <a:pt x="2054791" y="8871438"/>
                    <a:pt x="2046720" y="8870624"/>
                  </a:cubicBezTo>
                  <a:lnTo>
                    <a:pt x="2027376" y="8874760"/>
                  </a:lnTo>
                  <a:cubicBezTo>
                    <a:pt x="2008664" y="8882502"/>
                    <a:pt x="1986958" y="8884823"/>
                    <a:pt x="1962256" y="8881723"/>
                  </a:cubicBezTo>
                  <a:cubicBezTo>
                    <a:pt x="1937555" y="8878622"/>
                    <a:pt x="1911693" y="8873495"/>
                    <a:pt x="1884670" y="8866342"/>
                  </a:cubicBezTo>
                  <a:cubicBezTo>
                    <a:pt x="1879230" y="8863580"/>
                    <a:pt x="1876928" y="8860700"/>
                    <a:pt x="1877765" y="8857704"/>
                  </a:cubicBezTo>
                  <a:cubicBezTo>
                    <a:pt x="1878603" y="8854708"/>
                    <a:pt x="1881377" y="8851806"/>
                    <a:pt x="1886087" y="8848997"/>
                  </a:cubicBezTo>
                  <a:cubicBezTo>
                    <a:pt x="1897604" y="8839792"/>
                    <a:pt x="1908780" y="8832876"/>
                    <a:pt x="1919614" y="8828250"/>
                  </a:cubicBezTo>
                  <a:cubicBezTo>
                    <a:pt x="1930448" y="8823624"/>
                    <a:pt x="1942484" y="8818788"/>
                    <a:pt x="1955721" y="8813741"/>
                  </a:cubicBezTo>
                  <a:cubicBezTo>
                    <a:pt x="1961423" y="8809519"/>
                    <a:pt x="1966901" y="8806143"/>
                    <a:pt x="1972156" y="8803611"/>
                  </a:cubicBezTo>
                  <a:cubicBezTo>
                    <a:pt x="1977410" y="8801078"/>
                    <a:pt x="1983643" y="8799180"/>
                    <a:pt x="1990854" y="8797915"/>
                  </a:cubicBezTo>
                  <a:cubicBezTo>
                    <a:pt x="2015934" y="8784101"/>
                    <a:pt x="2030987" y="8763621"/>
                    <a:pt x="2036013" y="8736476"/>
                  </a:cubicBezTo>
                  <a:cubicBezTo>
                    <a:pt x="2039782" y="8716117"/>
                    <a:pt x="2036219" y="8697462"/>
                    <a:pt x="2025325" y="8680511"/>
                  </a:cubicBezTo>
                  <a:cubicBezTo>
                    <a:pt x="2021694" y="8674861"/>
                    <a:pt x="2017248" y="8669400"/>
                    <a:pt x="2011987" y="8664128"/>
                  </a:cubicBezTo>
                  <a:cubicBezTo>
                    <a:pt x="1996397" y="8661412"/>
                    <a:pt x="1982389" y="8663126"/>
                    <a:pt x="1969963" y="8669270"/>
                  </a:cubicBezTo>
                  <a:cubicBezTo>
                    <a:pt x="1957537" y="8675413"/>
                    <a:pt x="1949097" y="8685566"/>
                    <a:pt x="1944643" y="8699727"/>
                  </a:cubicBezTo>
                  <a:cubicBezTo>
                    <a:pt x="1942513" y="8708772"/>
                    <a:pt x="1939413" y="8715820"/>
                    <a:pt x="1935343" y="8720870"/>
                  </a:cubicBezTo>
                  <a:cubicBezTo>
                    <a:pt x="1931274" y="8725920"/>
                    <a:pt x="1926007" y="8730498"/>
                    <a:pt x="1919542" y="8734605"/>
                  </a:cubicBezTo>
                  <a:cubicBezTo>
                    <a:pt x="1908218" y="8747741"/>
                    <a:pt x="1896010" y="8758307"/>
                    <a:pt x="1882918" y="8766302"/>
                  </a:cubicBezTo>
                  <a:cubicBezTo>
                    <a:pt x="1869826" y="8774297"/>
                    <a:pt x="1856157" y="8782889"/>
                    <a:pt x="1841911" y="8792077"/>
                  </a:cubicBezTo>
                  <a:cubicBezTo>
                    <a:pt x="1835008" y="8796509"/>
                    <a:pt x="1828807" y="8797535"/>
                    <a:pt x="1823310" y="8795154"/>
                  </a:cubicBezTo>
                  <a:cubicBezTo>
                    <a:pt x="1817814" y="8792773"/>
                    <a:pt x="1813669" y="8787863"/>
                    <a:pt x="1810878" y="8780424"/>
                  </a:cubicBezTo>
                  <a:cubicBezTo>
                    <a:pt x="1809305" y="8770046"/>
                    <a:pt x="1807395" y="8761275"/>
                    <a:pt x="1805148" y="8754112"/>
                  </a:cubicBezTo>
                  <a:cubicBezTo>
                    <a:pt x="1802900" y="8746950"/>
                    <a:pt x="1800657" y="8739105"/>
                    <a:pt x="1798418" y="8730578"/>
                  </a:cubicBezTo>
                  <a:cubicBezTo>
                    <a:pt x="1796909" y="8727621"/>
                    <a:pt x="1795447" y="8725648"/>
                    <a:pt x="1794035" y="8724657"/>
                  </a:cubicBezTo>
                  <a:cubicBezTo>
                    <a:pt x="1792622" y="8723666"/>
                    <a:pt x="1790284" y="8722341"/>
                    <a:pt x="1787020" y="8720684"/>
                  </a:cubicBezTo>
                  <a:cubicBezTo>
                    <a:pt x="1773280" y="8718634"/>
                    <a:pt x="1762197" y="8715127"/>
                    <a:pt x="1753770" y="8710163"/>
                  </a:cubicBezTo>
                  <a:cubicBezTo>
                    <a:pt x="1745342" y="8705199"/>
                    <a:pt x="1737166" y="8699200"/>
                    <a:pt x="1729242" y="8692166"/>
                  </a:cubicBezTo>
                  <a:cubicBezTo>
                    <a:pt x="1721416" y="8687096"/>
                    <a:pt x="1714247" y="8681540"/>
                    <a:pt x="1707736" y="8675497"/>
                  </a:cubicBezTo>
                  <a:cubicBezTo>
                    <a:pt x="1701225" y="8669453"/>
                    <a:pt x="1695372" y="8662923"/>
                    <a:pt x="1690176" y="8655905"/>
                  </a:cubicBezTo>
                  <a:cubicBezTo>
                    <a:pt x="1689333" y="8651098"/>
                    <a:pt x="1688519" y="8646100"/>
                    <a:pt x="1687732" y="8640910"/>
                  </a:cubicBezTo>
                  <a:cubicBezTo>
                    <a:pt x="1686946" y="8635721"/>
                    <a:pt x="1685311" y="8630991"/>
                    <a:pt x="1682827" y="8626719"/>
                  </a:cubicBezTo>
                  <a:cubicBezTo>
                    <a:pt x="1679352" y="8623859"/>
                    <a:pt x="1676328" y="8623213"/>
                    <a:pt x="1673753" y="8624779"/>
                  </a:cubicBezTo>
                  <a:cubicBezTo>
                    <a:pt x="1671179" y="8626346"/>
                    <a:pt x="1667545" y="8627169"/>
                    <a:pt x="1662851" y="8627249"/>
                  </a:cubicBezTo>
                  <a:cubicBezTo>
                    <a:pt x="1654358" y="8624031"/>
                    <a:pt x="1649161" y="8621598"/>
                    <a:pt x="1647262" y="8619949"/>
                  </a:cubicBezTo>
                  <a:close/>
                  <a:moveTo>
                    <a:pt x="10120484" y="8589653"/>
                  </a:moveTo>
                  <a:cubicBezTo>
                    <a:pt x="10101221" y="8590738"/>
                    <a:pt x="10084600" y="8595830"/>
                    <a:pt x="10070619" y="8604927"/>
                  </a:cubicBezTo>
                  <a:cubicBezTo>
                    <a:pt x="10063629" y="8609476"/>
                    <a:pt x="10057448" y="8614245"/>
                    <a:pt x="10052077" y="8619234"/>
                  </a:cubicBezTo>
                  <a:cubicBezTo>
                    <a:pt x="10046706" y="8624222"/>
                    <a:pt x="10042145" y="8629431"/>
                    <a:pt x="10038392" y="8634860"/>
                  </a:cubicBezTo>
                  <a:lnTo>
                    <a:pt x="10034290" y="8644367"/>
                  </a:lnTo>
                  <a:cubicBezTo>
                    <a:pt x="10003341" y="8698673"/>
                    <a:pt x="9977457" y="8752017"/>
                    <a:pt x="9956641" y="8804399"/>
                  </a:cubicBezTo>
                  <a:cubicBezTo>
                    <a:pt x="9935825" y="8856781"/>
                    <a:pt x="9914491" y="8911995"/>
                    <a:pt x="9892641" y="8970039"/>
                  </a:cubicBezTo>
                  <a:cubicBezTo>
                    <a:pt x="9889093" y="8975650"/>
                    <a:pt x="9885665" y="8978258"/>
                    <a:pt x="9882357" y="8977865"/>
                  </a:cubicBezTo>
                  <a:cubicBezTo>
                    <a:pt x="9879050" y="8977472"/>
                    <a:pt x="9875587" y="8976024"/>
                    <a:pt x="9871968" y="8973523"/>
                  </a:cubicBezTo>
                  <a:cubicBezTo>
                    <a:pt x="9861734" y="8970235"/>
                    <a:pt x="9853201" y="8966271"/>
                    <a:pt x="9846369" y="8961632"/>
                  </a:cubicBezTo>
                  <a:cubicBezTo>
                    <a:pt x="9839538" y="8956993"/>
                    <a:pt x="9830685" y="8954207"/>
                    <a:pt x="9819811" y="8953274"/>
                  </a:cubicBezTo>
                  <a:cubicBezTo>
                    <a:pt x="9815464" y="8951586"/>
                    <a:pt x="9811590" y="8951418"/>
                    <a:pt x="9808188" y="8952769"/>
                  </a:cubicBezTo>
                  <a:cubicBezTo>
                    <a:pt x="9804786" y="8954120"/>
                    <a:pt x="9804574" y="8957224"/>
                    <a:pt x="9807553" y="8962081"/>
                  </a:cubicBezTo>
                  <a:cubicBezTo>
                    <a:pt x="9812828" y="8973378"/>
                    <a:pt x="9816481" y="8985056"/>
                    <a:pt x="9818513" y="8997116"/>
                  </a:cubicBezTo>
                  <a:cubicBezTo>
                    <a:pt x="9820546" y="9009176"/>
                    <a:pt x="9823676" y="9021850"/>
                    <a:pt x="9827903" y="9035138"/>
                  </a:cubicBezTo>
                  <a:cubicBezTo>
                    <a:pt x="9832146" y="9041856"/>
                    <a:pt x="9835256" y="9049024"/>
                    <a:pt x="9837231" y="9056642"/>
                  </a:cubicBezTo>
                  <a:cubicBezTo>
                    <a:pt x="9839206" y="9064260"/>
                    <a:pt x="9841952" y="9071835"/>
                    <a:pt x="9845468" y="9079367"/>
                  </a:cubicBezTo>
                  <a:cubicBezTo>
                    <a:pt x="9853608" y="9086638"/>
                    <a:pt x="9861918" y="9093513"/>
                    <a:pt x="9870399" y="9099991"/>
                  </a:cubicBezTo>
                  <a:cubicBezTo>
                    <a:pt x="9878881" y="9106470"/>
                    <a:pt x="9888667" y="9112102"/>
                    <a:pt x="9899758" y="9116888"/>
                  </a:cubicBezTo>
                  <a:lnTo>
                    <a:pt x="9933162" y="9133556"/>
                  </a:lnTo>
                  <a:cubicBezTo>
                    <a:pt x="9939457" y="9135520"/>
                    <a:pt x="9944985" y="9135885"/>
                    <a:pt x="9949746" y="9134651"/>
                  </a:cubicBezTo>
                  <a:cubicBezTo>
                    <a:pt x="9954507" y="9133416"/>
                    <a:pt x="9957645" y="9129085"/>
                    <a:pt x="9959159" y="9121656"/>
                  </a:cubicBezTo>
                  <a:cubicBezTo>
                    <a:pt x="9965545" y="9104677"/>
                    <a:pt x="9967094" y="9087585"/>
                    <a:pt x="9963805" y="9070379"/>
                  </a:cubicBezTo>
                  <a:cubicBezTo>
                    <a:pt x="9960517" y="9053172"/>
                    <a:pt x="9956287" y="9036405"/>
                    <a:pt x="9951115" y="9020078"/>
                  </a:cubicBezTo>
                  <a:cubicBezTo>
                    <a:pt x="9948635" y="8996642"/>
                    <a:pt x="9949356" y="8975152"/>
                    <a:pt x="9953279" y="8955607"/>
                  </a:cubicBezTo>
                  <a:cubicBezTo>
                    <a:pt x="9957201" y="8936062"/>
                    <a:pt x="9962378" y="8918185"/>
                    <a:pt x="9968807" y="8901977"/>
                  </a:cubicBezTo>
                  <a:cubicBezTo>
                    <a:pt x="9974059" y="8885448"/>
                    <a:pt x="9978777" y="8869723"/>
                    <a:pt x="9982961" y="8854801"/>
                  </a:cubicBezTo>
                  <a:cubicBezTo>
                    <a:pt x="9987144" y="8839879"/>
                    <a:pt x="9992290" y="8824903"/>
                    <a:pt x="9998400" y="8809872"/>
                  </a:cubicBezTo>
                  <a:cubicBezTo>
                    <a:pt x="10006940" y="8783110"/>
                    <a:pt x="10015771" y="8758070"/>
                    <a:pt x="10024891" y="8734754"/>
                  </a:cubicBezTo>
                  <a:cubicBezTo>
                    <a:pt x="10034012" y="8711437"/>
                    <a:pt x="10045692" y="8688943"/>
                    <a:pt x="10059930" y="8667270"/>
                  </a:cubicBezTo>
                  <a:cubicBezTo>
                    <a:pt x="10063972" y="8663564"/>
                    <a:pt x="10067374" y="8662213"/>
                    <a:pt x="10070136" y="8663217"/>
                  </a:cubicBezTo>
                  <a:cubicBezTo>
                    <a:pt x="10072898" y="8664220"/>
                    <a:pt x="10075427" y="8667943"/>
                    <a:pt x="10077722" y="8674384"/>
                  </a:cubicBezTo>
                  <a:lnTo>
                    <a:pt x="10078195" y="8703343"/>
                  </a:lnTo>
                  <a:cubicBezTo>
                    <a:pt x="10077175" y="8712676"/>
                    <a:pt x="10078351" y="8718117"/>
                    <a:pt x="10081724" y="8719666"/>
                  </a:cubicBezTo>
                  <a:cubicBezTo>
                    <a:pt x="10085096" y="8721216"/>
                    <a:pt x="10090345" y="8720050"/>
                    <a:pt x="10097469" y="8716170"/>
                  </a:cubicBezTo>
                  <a:cubicBezTo>
                    <a:pt x="10111821" y="8703380"/>
                    <a:pt x="10122688" y="8688758"/>
                    <a:pt x="10130070" y="8672303"/>
                  </a:cubicBezTo>
                  <a:cubicBezTo>
                    <a:pt x="10137452" y="8655848"/>
                    <a:pt x="10144881" y="8638521"/>
                    <a:pt x="10152358" y="8620321"/>
                  </a:cubicBezTo>
                  <a:cubicBezTo>
                    <a:pt x="10153568" y="8607499"/>
                    <a:pt x="10151720" y="8598714"/>
                    <a:pt x="10146815" y="8593966"/>
                  </a:cubicBezTo>
                  <a:cubicBezTo>
                    <a:pt x="10141910" y="8589218"/>
                    <a:pt x="10133133" y="8587780"/>
                    <a:pt x="10120484" y="8589653"/>
                  </a:cubicBezTo>
                  <a:close/>
                  <a:moveTo>
                    <a:pt x="5965679" y="1589257"/>
                  </a:moveTo>
                  <a:cubicBezTo>
                    <a:pt x="3548648" y="1589257"/>
                    <a:pt x="1589257" y="3548648"/>
                    <a:pt x="1589257" y="5965680"/>
                  </a:cubicBezTo>
                  <a:cubicBezTo>
                    <a:pt x="1589257" y="8382711"/>
                    <a:pt x="3548648" y="10342102"/>
                    <a:pt x="5965679" y="10342102"/>
                  </a:cubicBezTo>
                  <a:cubicBezTo>
                    <a:pt x="8382711" y="10342102"/>
                    <a:pt x="10342102" y="8382711"/>
                    <a:pt x="10342102" y="5965680"/>
                  </a:cubicBezTo>
                  <a:cubicBezTo>
                    <a:pt x="10342102" y="3548648"/>
                    <a:pt x="8382711" y="1589257"/>
                    <a:pt x="5965679" y="1589257"/>
                  </a:cubicBezTo>
                  <a:close/>
                  <a:moveTo>
                    <a:pt x="5965679" y="0"/>
                  </a:moveTo>
                  <a:cubicBezTo>
                    <a:pt x="9260433" y="0"/>
                    <a:pt x="11931359" y="2670926"/>
                    <a:pt x="11931359" y="5965680"/>
                  </a:cubicBezTo>
                  <a:cubicBezTo>
                    <a:pt x="11931359" y="9260433"/>
                    <a:pt x="9260433" y="11931359"/>
                    <a:pt x="5965679" y="11931359"/>
                  </a:cubicBezTo>
                  <a:cubicBezTo>
                    <a:pt x="2670926" y="11931359"/>
                    <a:pt x="0" y="9260433"/>
                    <a:pt x="0" y="5965680"/>
                  </a:cubicBezTo>
                  <a:cubicBezTo>
                    <a:pt x="0" y="2670926"/>
                    <a:pt x="2670926" y="0"/>
                    <a:pt x="596567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2398784" y="2441235"/>
              <a:ext cx="7904524" cy="7904524"/>
            </a:xfrm>
            <a:custGeom>
              <a:avLst/>
              <a:gdLst/>
              <a:ahLst/>
              <a:cxnLst/>
              <a:rect l="l" t="t" r="r" b="b"/>
              <a:pathLst>
                <a:path w="7904524" h="7904524">
                  <a:moveTo>
                    <a:pt x="5716320" y="3063819"/>
                  </a:moveTo>
                  <a:lnTo>
                    <a:pt x="5716320" y="4225730"/>
                  </a:lnTo>
                  <a:lnTo>
                    <a:pt x="5918494" y="4225730"/>
                  </a:lnTo>
                  <a:lnTo>
                    <a:pt x="5918494" y="3319585"/>
                  </a:lnTo>
                  <a:lnTo>
                    <a:pt x="6511216" y="4225730"/>
                  </a:lnTo>
                  <a:lnTo>
                    <a:pt x="6697130" y="4225730"/>
                  </a:lnTo>
                  <a:lnTo>
                    <a:pt x="6697130" y="3063819"/>
                  </a:lnTo>
                  <a:lnTo>
                    <a:pt x="6501695" y="3063819"/>
                  </a:lnTo>
                  <a:lnTo>
                    <a:pt x="6501695" y="3916158"/>
                  </a:lnTo>
                  <a:lnTo>
                    <a:pt x="5930581" y="3063819"/>
                  </a:lnTo>
                  <a:close/>
                  <a:moveTo>
                    <a:pt x="3306495" y="3063819"/>
                  </a:moveTo>
                  <a:lnTo>
                    <a:pt x="3306495" y="4225730"/>
                  </a:lnTo>
                  <a:lnTo>
                    <a:pt x="3508669" y="4225730"/>
                  </a:lnTo>
                  <a:lnTo>
                    <a:pt x="3508669" y="3319585"/>
                  </a:lnTo>
                  <a:lnTo>
                    <a:pt x="3857071" y="4225730"/>
                  </a:lnTo>
                  <a:lnTo>
                    <a:pt x="4011643" y="4225730"/>
                  </a:lnTo>
                  <a:lnTo>
                    <a:pt x="4367105" y="3319585"/>
                  </a:lnTo>
                  <a:lnTo>
                    <a:pt x="4367105" y="4225730"/>
                  </a:lnTo>
                  <a:lnTo>
                    <a:pt x="4569278" y="4225730"/>
                  </a:lnTo>
                  <a:lnTo>
                    <a:pt x="4569278" y="3063819"/>
                  </a:lnTo>
                  <a:lnTo>
                    <a:pt x="4291798" y="3063819"/>
                  </a:lnTo>
                  <a:lnTo>
                    <a:pt x="3937512" y="3929636"/>
                  </a:lnTo>
                  <a:lnTo>
                    <a:pt x="3576916" y="3063819"/>
                  </a:lnTo>
                  <a:close/>
                  <a:moveTo>
                    <a:pt x="1517855" y="3063819"/>
                  </a:moveTo>
                  <a:cubicBezTo>
                    <a:pt x="1423722" y="3063819"/>
                    <a:pt x="1344207" y="3082361"/>
                    <a:pt x="1279312" y="3119444"/>
                  </a:cubicBezTo>
                  <a:cubicBezTo>
                    <a:pt x="1182967" y="3177279"/>
                    <a:pt x="1134795" y="3263996"/>
                    <a:pt x="1134795" y="3379595"/>
                  </a:cubicBezTo>
                  <a:cubicBezTo>
                    <a:pt x="1134795" y="3490060"/>
                    <a:pt x="1179687" y="3575208"/>
                    <a:pt x="1269471" y="3635040"/>
                  </a:cubicBezTo>
                  <a:cubicBezTo>
                    <a:pt x="1341069" y="3684318"/>
                    <a:pt x="1430568" y="3708956"/>
                    <a:pt x="1537966" y="3708956"/>
                  </a:cubicBezTo>
                  <a:lnTo>
                    <a:pt x="1779612" y="3708956"/>
                  </a:lnTo>
                  <a:cubicBezTo>
                    <a:pt x="1904624" y="3708956"/>
                    <a:pt x="1967130" y="3755809"/>
                    <a:pt x="1967130" y="3849515"/>
                  </a:cubicBezTo>
                  <a:cubicBezTo>
                    <a:pt x="1967130" y="3922398"/>
                    <a:pt x="1948874" y="3973066"/>
                    <a:pt x="1912362" y="4001520"/>
                  </a:cubicBezTo>
                  <a:cubicBezTo>
                    <a:pt x="1881483" y="4020775"/>
                    <a:pt x="1830529" y="4030402"/>
                    <a:pt x="1759501" y="4030402"/>
                  </a:cubicBezTo>
                  <a:lnTo>
                    <a:pt x="1161645" y="4030402"/>
                  </a:lnTo>
                  <a:lnTo>
                    <a:pt x="1161645" y="4225730"/>
                  </a:lnTo>
                  <a:lnTo>
                    <a:pt x="1759501" y="4225730"/>
                  </a:lnTo>
                  <a:cubicBezTo>
                    <a:pt x="2032703" y="4225730"/>
                    <a:pt x="2169304" y="4100325"/>
                    <a:pt x="2169304" y="3849515"/>
                  </a:cubicBezTo>
                  <a:cubicBezTo>
                    <a:pt x="2169304" y="3734344"/>
                    <a:pt x="2123806" y="3645594"/>
                    <a:pt x="2032810" y="3583266"/>
                  </a:cubicBezTo>
                  <a:cubicBezTo>
                    <a:pt x="1963137" y="3536841"/>
                    <a:pt x="1878737" y="3513629"/>
                    <a:pt x="1779612" y="3513629"/>
                  </a:cubicBezTo>
                  <a:lnTo>
                    <a:pt x="1537966" y="3513629"/>
                  </a:lnTo>
                  <a:cubicBezTo>
                    <a:pt x="1471502" y="3513629"/>
                    <a:pt x="1420620" y="3501862"/>
                    <a:pt x="1385320" y="3478329"/>
                  </a:cubicBezTo>
                  <a:cubicBezTo>
                    <a:pt x="1353086" y="3454153"/>
                    <a:pt x="1336969" y="3421242"/>
                    <a:pt x="1336969" y="3379595"/>
                  </a:cubicBezTo>
                  <a:cubicBezTo>
                    <a:pt x="1336969" y="3299296"/>
                    <a:pt x="1397264" y="3259147"/>
                    <a:pt x="1517855" y="3259147"/>
                  </a:cubicBezTo>
                  <a:lnTo>
                    <a:pt x="2122344" y="3259147"/>
                  </a:lnTo>
                  <a:lnTo>
                    <a:pt x="2122344" y="3063819"/>
                  </a:lnTo>
                  <a:close/>
                  <a:moveTo>
                    <a:pt x="5029797" y="1024715"/>
                  </a:moveTo>
                  <a:cubicBezTo>
                    <a:pt x="4897918" y="1029814"/>
                    <a:pt x="4761216" y="1057066"/>
                    <a:pt x="4626530" y="1108662"/>
                  </a:cubicBezTo>
                  <a:cubicBezTo>
                    <a:pt x="4289815" y="1237655"/>
                    <a:pt x="4045389" y="1488278"/>
                    <a:pt x="3949852" y="1763649"/>
                  </a:cubicBezTo>
                  <a:lnTo>
                    <a:pt x="3948083" y="1771243"/>
                  </a:lnTo>
                  <a:lnTo>
                    <a:pt x="3874242" y="1611698"/>
                  </a:lnTo>
                  <a:cubicBezTo>
                    <a:pt x="3751979" y="1402420"/>
                    <a:pt x="3541672" y="1221382"/>
                    <a:pt x="3272300" y="1118188"/>
                  </a:cubicBezTo>
                  <a:cubicBezTo>
                    <a:pt x="2733556" y="911801"/>
                    <a:pt x="2162562" y="1094942"/>
                    <a:pt x="1996950" y="1527248"/>
                  </a:cubicBezTo>
                  <a:cubicBezTo>
                    <a:pt x="2294073" y="1298908"/>
                    <a:pt x="2744800" y="1254812"/>
                    <a:pt x="3159151" y="1413546"/>
                  </a:cubicBezTo>
                  <a:cubicBezTo>
                    <a:pt x="3573503" y="1572281"/>
                    <a:pt x="3879403" y="1906233"/>
                    <a:pt x="3947916" y="2274645"/>
                  </a:cubicBezTo>
                  <a:lnTo>
                    <a:pt x="3950585" y="2263781"/>
                  </a:lnTo>
                  <a:lnTo>
                    <a:pt x="3950914" y="2265118"/>
                  </a:lnTo>
                  <a:cubicBezTo>
                    <a:pt x="4019426" y="1896707"/>
                    <a:pt x="4325327" y="1562754"/>
                    <a:pt x="4739679" y="1404020"/>
                  </a:cubicBezTo>
                  <a:cubicBezTo>
                    <a:pt x="5154031" y="1245286"/>
                    <a:pt x="5604758" y="1289381"/>
                    <a:pt x="5901880" y="1517722"/>
                  </a:cubicBezTo>
                  <a:cubicBezTo>
                    <a:pt x="5777672" y="1193493"/>
                    <a:pt x="5425435" y="1009418"/>
                    <a:pt x="5029797" y="1024715"/>
                  </a:cubicBezTo>
                  <a:close/>
                  <a:moveTo>
                    <a:pt x="3952262" y="0"/>
                  </a:moveTo>
                  <a:cubicBezTo>
                    <a:pt x="6135036" y="0"/>
                    <a:pt x="7904524" y="1769488"/>
                    <a:pt x="7904524" y="3952262"/>
                  </a:cubicBezTo>
                  <a:cubicBezTo>
                    <a:pt x="7904524" y="5452919"/>
                    <a:pt x="7068164" y="6758234"/>
                    <a:pt x="5836145" y="7427507"/>
                  </a:cubicBezTo>
                  <a:lnTo>
                    <a:pt x="5822432" y="7434531"/>
                  </a:lnTo>
                  <a:lnTo>
                    <a:pt x="5677951" y="7385892"/>
                  </a:lnTo>
                  <a:cubicBezTo>
                    <a:pt x="4880502" y="7126469"/>
                    <a:pt x="3766695" y="6885944"/>
                    <a:pt x="3271854" y="6524781"/>
                  </a:cubicBezTo>
                  <a:cubicBezTo>
                    <a:pt x="3177412" y="6182403"/>
                    <a:pt x="4677719" y="6014292"/>
                    <a:pt x="4875767" y="5602879"/>
                  </a:cubicBezTo>
                  <a:cubicBezTo>
                    <a:pt x="4860454" y="5198251"/>
                    <a:pt x="3153522" y="4955721"/>
                    <a:pt x="2903735" y="4948653"/>
                  </a:cubicBezTo>
                  <a:cubicBezTo>
                    <a:pt x="2859327" y="5030920"/>
                    <a:pt x="2853760" y="5074984"/>
                    <a:pt x="2845434" y="5124622"/>
                  </a:cubicBezTo>
                  <a:cubicBezTo>
                    <a:pt x="3187757" y="5159237"/>
                    <a:pt x="4564590" y="5328265"/>
                    <a:pt x="4357086" y="5579418"/>
                  </a:cubicBezTo>
                  <a:cubicBezTo>
                    <a:pt x="4238956" y="5825324"/>
                    <a:pt x="2472839" y="6181783"/>
                    <a:pt x="2633855" y="6552557"/>
                  </a:cubicBezTo>
                  <a:cubicBezTo>
                    <a:pt x="2769712" y="6865398"/>
                    <a:pt x="4351564" y="7487251"/>
                    <a:pt x="5044498" y="7719532"/>
                  </a:cubicBezTo>
                  <a:lnTo>
                    <a:pt x="5094798" y="7736137"/>
                  </a:lnTo>
                  <a:lnTo>
                    <a:pt x="4939994" y="7780096"/>
                  </a:lnTo>
                  <a:cubicBezTo>
                    <a:pt x="4624289" y="7861324"/>
                    <a:pt x="4293321" y="7904524"/>
                    <a:pt x="3952262" y="7904524"/>
                  </a:cubicBezTo>
                  <a:cubicBezTo>
                    <a:pt x="1769488" y="7904524"/>
                    <a:pt x="0" y="6135036"/>
                    <a:pt x="0" y="3952262"/>
                  </a:cubicBezTo>
                  <a:cubicBezTo>
                    <a:pt x="0" y="1769488"/>
                    <a:pt x="1769488" y="0"/>
                    <a:pt x="395226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6" name="图文框 25"/>
          <p:cNvSpPr/>
          <p:nvPr/>
        </p:nvSpPr>
        <p:spPr>
          <a:xfrm>
            <a:off x="2722306" y="57764"/>
            <a:ext cx="6764594" cy="6764594"/>
          </a:xfrm>
          <a:prstGeom prst="fram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7" name="图文框 26"/>
          <p:cNvSpPr/>
          <p:nvPr/>
        </p:nvSpPr>
        <p:spPr>
          <a:xfrm>
            <a:off x="3556666" y="892124"/>
            <a:ext cx="5095874" cy="5095874"/>
          </a:xfrm>
          <a:prstGeom prst="frame">
            <a:avLst>
              <a:gd name="adj1" fmla="val 14613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285978" y="1618978"/>
            <a:ext cx="3620044" cy="362004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 descr="MacBook Pro Retina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5173" y="648677"/>
            <a:ext cx="11222037" cy="6592529"/>
          </a:xfrm>
          <a:custGeom>
            <a:avLst/>
            <a:gdLst>
              <a:gd name="connsiteX0" fmla="*/ 1743869 w 11222037"/>
              <a:gd name="connsiteY0" fmla="*/ 711200 h 6858000"/>
              <a:gd name="connsiteX1" fmla="*/ 1743869 w 11222037"/>
              <a:gd name="connsiteY1" fmla="*/ 5705474 h 6858000"/>
              <a:gd name="connsiteX2" fmla="*/ 9700419 w 11222037"/>
              <a:gd name="connsiteY2" fmla="*/ 5705474 h 6858000"/>
              <a:gd name="connsiteX3" fmla="*/ 9700419 w 11222037"/>
              <a:gd name="connsiteY3" fmla="*/ 711200 h 6858000"/>
              <a:gd name="connsiteX4" fmla="*/ 0 w 11222037"/>
              <a:gd name="connsiteY4" fmla="*/ 0 h 6858000"/>
              <a:gd name="connsiteX5" fmla="*/ 11222037 w 11222037"/>
              <a:gd name="connsiteY5" fmla="*/ 0 h 6858000"/>
              <a:gd name="connsiteX6" fmla="*/ 11222037 w 11222037"/>
              <a:gd name="connsiteY6" fmla="*/ 6858000 h 6858000"/>
              <a:gd name="connsiteX7" fmla="*/ 0 w 11222037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222037" h="6858000">
                <a:moveTo>
                  <a:pt x="1743869" y="711200"/>
                </a:moveTo>
                <a:lnTo>
                  <a:pt x="1743869" y="5705474"/>
                </a:lnTo>
                <a:lnTo>
                  <a:pt x="9700419" y="5705474"/>
                </a:lnTo>
                <a:lnTo>
                  <a:pt x="9700419" y="711200"/>
                </a:lnTo>
                <a:close/>
                <a:moveTo>
                  <a:pt x="0" y="0"/>
                </a:moveTo>
                <a:lnTo>
                  <a:pt x="11222037" y="0"/>
                </a:lnTo>
                <a:lnTo>
                  <a:pt x="11222037" y="6858000"/>
                </a:lnTo>
                <a:lnTo>
                  <a:pt x="0" y="6858000"/>
                </a:lnTo>
                <a:close/>
              </a:path>
            </a:pathLst>
          </a:cu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11917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xit" presetSubtype="4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8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2" presetClass="exit" presetSubtype="1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1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xit" presetSubtype="2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7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11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5" presetClass="path" presetSubtype="0" accel="50000" decel="50000" fill="hold" grpId="1" nodeType="withEffect">
                                  <p:stCondLst>
                                    <p:cond delay="19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Motion origin="layout" path="M 4.375E-6 -1.85185E-6 L -0.14206 0.00185 " pathEditMode="relative" rAng="0" ptsTypes="AA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09" y="93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47" presetClass="exit" presetSubtype="0" fill="hold" grpId="2" nodeType="withEffect">
                                  <p:stCondLst>
                                    <p:cond delay="200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0" dur="3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35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5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528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53" presetClass="exit" presetSubtype="544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1" dur="25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3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25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665"/>
                            </p:stCondLst>
                            <p:childTnLst>
                              <p:par>
                                <p:cTn id="6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8" presetClass="emph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12600000">
                                      <p:cBhvr>
                                        <p:cTn id="7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" presetID="6" presetClass="exit" presetSubtype="32" fill="hold" grpId="2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7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8" presetClass="emph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12600000">
                                      <p:cBhvr>
                                        <p:cTn id="8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5" presetID="6" presetClass="exit" presetSubtype="32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8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8" presetClass="emph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12600000">
                                      <p:cBhvr>
                                        <p:cTn id="9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5" presetID="6" presetClass="emph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96" dur="500" fill="hold"/>
                                        <p:tgtEl>
                                          <p:spTgt spid="28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/>
      <p:bldP spid="16" grpId="1"/>
      <p:bldP spid="16" grpId="2"/>
      <p:bldP spid="19" grpId="0"/>
      <p:bldP spid="20" grpId="0"/>
      <p:bldP spid="21" grpId="0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26" grpId="0" animBg="1"/>
      <p:bldP spid="26" grpId="1" animBg="1"/>
      <p:bldP spid="26" grpId="2" animBg="1"/>
      <p:bldP spid="27" grpId="0" animBg="1"/>
      <p:bldP spid="27" grpId="1" animBg="1"/>
      <p:bldP spid="27" grpId="2" animBg="1"/>
      <p:bldP spid="28" grpId="0" animBg="1"/>
      <p:bldP spid="28" grpId="1" animBg="1"/>
      <p:bldP spid="28" grpId="2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F0"/>
            </a:gs>
            <a:gs pos="92000">
              <a:srgbClr val="0070C0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35333" y="767233"/>
            <a:ext cx="12572181" cy="532353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54553" y="2350602"/>
            <a:ext cx="1163864" cy="1140796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-91440" y="3652520"/>
            <a:ext cx="618744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6096000" y="3652520"/>
            <a:ext cx="618744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任意多边形 9"/>
          <p:cNvSpPr/>
          <p:nvPr/>
        </p:nvSpPr>
        <p:spPr>
          <a:xfrm>
            <a:off x="5364480" y="2189480"/>
            <a:ext cx="731520" cy="1463040"/>
          </a:xfrm>
          <a:custGeom>
            <a:avLst/>
            <a:gdLst>
              <a:gd name="connsiteX0" fmla="*/ 731520 w 731520"/>
              <a:gd name="connsiteY0" fmla="*/ 0 h 1463040"/>
              <a:gd name="connsiteX1" fmla="*/ 731520 w 731520"/>
              <a:gd name="connsiteY1" fmla="*/ 1463040 h 1463040"/>
              <a:gd name="connsiteX2" fmla="*/ 0 w 731520"/>
              <a:gd name="connsiteY2" fmla="*/ 731520 h 1463040"/>
              <a:gd name="connsiteX3" fmla="*/ 731520 w 731520"/>
              <a:gd name="connsiteY3" fmla="*/ 0 h 1463040"/>
              <a:gd name="connsiteX0" fmla="*/ 731520 w 731520"/>
              <a:gd name="connsiteY0" fmla="*/ 0 h 1463040"/>
              <a:gd name="connsiteX1" fmla="*/ 726758 w 731520"/>
              <a:gd name="connsiteY1" fmla="*/ 702945 h 1463040"/>
              <a:gd name="connsiteX2" fmla="*/ 731520 w 731520"/>
              <a:gd name="connsiteY2" fmla="*/ 1463040 h 1463040"/>
              <a:gd name="connsiteX3" fmla="*/ 0 w 731520"/>
              <a:gd name="connsiteY3" fmla="*/ 731520 h 1463040"/>
              <a:gd name="connsiteX4" fmla="*/ 731520 w 731520"/>
              <a:gd name="connsiteY4" fmla="*/ 0 h 1463040"/>
              <a:gd name="connsiteX0" fmla="*/ 726758 w 818198"/>
              <a:gd name="connsiteY0" fmla="*/ 702945 h 1463040"/>
              <a:gd name="connsiteX1" fmla="*/ 731520 w 818198"/>
              <a:gd name="connsiteY1" fmla="*/ 1463040 h 1463040"/>
              <a:gd name="connsiteX2" fmla="*/ 0 w 818198"/>
              <a:gd name="connsiteY2" fmla="*/ 731520 h 1463040"/>
              <a:gd name="connsiteX3" fmla="*/ 731520 w 818198"/>
              <a:gd name="connsiteY3" fmla="*/ 0 h 1463040"/>
              <a:gd name="connsiteX4" fmla="*/ 818198 w 818198"/>
              <a:gd name="connsiteY4" fmla="*/ 794385 h 1463040"/>
              <a:gd name="connsiteX0" fmla="*/ 726758 w 731520"/>
              <a:gd name="connsiteY0" fmla="*/ 702945 h 1463040"/>
              <a:gd name="connsiteX1" fmla="*/ 731520 w 731520"/>
              <a:gd name="connsiteY1" fmla="*/ 1463040 h 1463040"/>
              <a:gd name="connsiteX2" fmla="*/ 0 w 731520"/>
              <a:gd name="connsiteY2" fmla="*/ 731520 h 1463040"/>
              <a:gd name="connsiteX3" fmla="*/ 731520 w 731520"/>
              <a:gd name="connsiteY3" fmla="*/ 0 h 1463040"/>
              <a:gd name="connsiteX0" fmla="*/ 731520 w 731520"/>
              <a:gd name="connsiteY0" fmla="*/ 1463040 h 1463040"/>
              <a:gd name="connsiteX1" fmla="*/ 0 w 731520"/>
              <a:gd name="connsiteY1" fmla="*/ 731520 h 1463040"/>
              <a:gd name="connsiteX2" fmla="*/ 731520 w 731520"/>
              <a:gd name="connsiteY2" fmla="*/ 0 h 146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31520" h="1463040">
                <a:moveTo>
                  <a:pt x="731520" y="1463040"/>
                </a:moveTo>
                <a:cubicBezTo>
                  <a:pt x="327513" y="1463040"/>
                  <a:pt x="0" y="1135527"/>
                  <a:pt x="0" y="731520"/>
                </a:cubicBezTo>
                <a:cubicBezTo>
                  <a:pt x="0" y="327513"/>
                  <a:pt x="327513" y="0"/>
                  <a:pt x="731520" y="0"/>
                </a:cubicBezTo>
              </a:path>
            </a:pathLst>
          </a:cu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任意多边形 10"/>
          <p:cNvSpPr/>
          <p:nvPr/>
        </p:nvSpPr>
        <p:spPr>
          <a:xfrm flipH="1">
            <a:off x="6096000" y="2189480"/>
            <a:ext cx="731520" cy="1463040"/>
          </a:xfrm>
          <a:custGeom>
            <a:avLst/>
            <a:gdLst>
              <a:gd name="connsiteX0" fmla="*/ 731520 w 731520"/>
              <a:gd name="connsiteY0" fmla="*/ 0 h 1463040"/>
              <a:gd name="connsiteX1" fmla="*/ 731520 w 731520"/>
              <a:gd name="connsiteY1" fmla="*/ 1463040 h 1463040"/>
              <a:gd name="connsiteX2" fmla="*/ 0 w 731520"/>
              <a:gd name="connsiteY2" fmla="*/ 731520 h 1463040"/>
              <a:gd name="connsiteX3" fmla="*/ 731520 w 731520"/>
              <a:gd name="connsiteY3" fmla="*/ 0 h 1463040"/>
              <a:gd name="connsiteX0" fmla="*/ 731520 w 731520"/>
              <a:gd name="connsiteY0" fmla="*/ 0 h 1463040"/>
              <a:gd name="connsiteX1" fmla="*/ 726758 w 731520"/>
              <a:gd name="connsiteY1" fmla="*/ 702945 h 1463040"/>
              <a:gd name="connsiteX2" fmla="*/ 731520 w 731520"/>
              <a:gd name="connsiteY2" fmla="*/ 1463040 h 1463040"/>
              <a:gd name="connsiteX3" fmla="*/ 0 w 731520"/>
              <a:gd name="connsiteY3" fmla="*/ 731520 h 1463040"/>
              <a:gd name="connsiteX4" fmla="*/ 731520 w 731520"/>
              <a:gd name="connsiteY4" fmla="*/ 0 h 1463040"/>
              <a:gd name="connsiteX0" fmla="*/ 726758 w 818198"/>
              <a:gd name="connsiteY0" fmla="*/ 702945 h 1463040"/>
              <a:gd name="connsiteX1" fmla="*/ 731520 w 818198"/>
              <a:gd name="connsiteY1" fmla="*/ 1463040 h 1463040"/>
              <a:gd name="connsiteX2" fmla="*/ 0 w 818198"/>
              <a:gd name="connsiteY2" fmla="*/ 731520 h 1463040"/>
              <a:gd name="connsiteX3" fmla="*/ 731520 w 818198"/>
              <a:gd name="connsiteY3" fmla="*/ 0 h 1463040"/>
              <a:gd name="connsiteX4" fmla="*/ 818198 w 818198"/>
              <a:gd name="connsiteY4" fmla="*/ 794385 h 1463040"/>
              <a:gd name="connsiteX0" fmla="*/ 726758 w 731520"/>
              <a:gd name="connsiteY0" fmla="*/ 702945 h 1463040"/>
              <a:gd name="connsiteX1" fmla="*/ 731520 w 731520"/>
              <a:gd name="connsiteY1" fmla="*/ 1463040 h 1463040"/>
              <a:gd name="connsiteX2" fmla="*/ 0 w 731520"/>
              <a:gd name="connsiteY2" fmla="*/ 731520 h 1463040"/>
              <a:gd name="connsiteX3" fmla="*/ 731520 w 731520"/>
              <a:gd name="connsiteY3" fmla="*/ 0 h 1463040"/>
              <a:gd name="connsiteX0" fmla="*/ 731520 w 731520"/>
              <a:gd name="connsiteY0" fmla="*/ 1463040 h 1463040"/>
              <a:gd name="connsiteX1" fmla="*/ 0 w 731520"/>
              <a:gd name="connsiteY1" fmla="*/ 731520 h 1463040"/>
              <a:gd name="connsiteX2" fmla="*/ 731520 w 731520"/>
              <a:gd name="connsiteY2" fmla="*/ 0 h 146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31520" h="1463040">
                <a:moveTo>
                  <a:pt x="731520" y="1463040"/>
                </a:moveTo>
                <a:cubicBezTo>
                  <a:pt x="327513" y="1463040"/>
                  <a:pt x="0" y="1135527"/>
                  <a:pt x="0" y="731520"/>
                </a:cubicBezTo>
                <a:cubicBezTo>
                  <a:pt x="0" y="327513"/>
                  <a:pt x="327513" y="0"/>
                  <a:pt x="731520" y="0"/>
                </a:cubicBezTo>
              </a:path>
            </a:pathLst>
          </a:cu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952979" y="2642988"/>
            <a:ext cx="355674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dirty="0" smtClean="0">
                <a:solidFill>
                  <a:prstClr val="white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美乐辰旗舰店</a:t>
            </a:r>
            <a:endParaRPr lang="zh-CN" altLang="en-US" sz="4400" dirty="0">
              <a:solidFill>
                <a:prstClr val="white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950758" y="3360131"/>
            <a:ext cx="3558965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600" spc="300" dirty="0">
                <a:solidFill>
                  <a:prstClr val="white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Arial" panose="020B0604020202020204" pitchFamily="34" charset="0"/>
              </a:rPr>
              <a:t>高端演示   专业定制</a:t>
            </a:r>
          </a:p>
        </p:txBody>
      </p:sp>
      <p:sp>
        <p:nvSpPr>
          <p:cNvPr id="17" name="椭圆 16"/>
          <p:cNvSpPr/>
          <p:nvPr/>
        </p:nvSpPr>
        <p:spPr>
          <a:xfrm>
            <a:off x="8122121" y="7233596"/>
            <a:ext cx="174172" cy="174172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等腰三角形 17"/>
          <p:cNvSpPr/>
          <p:nvPr/>
        </p:nvSpPr>
        <p:spPr>
          <a:xfrm>
            <a:off x="3002280" y="7159380"/>
            <a:ext cx="232334" cy="200287"/>
          </a:xfrm>
          <a:prstGeom prst="triangl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4602053" y="-334468"/>
            <a:ext cx="174172" cy="174172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等腰三角形 19"/>
          <p:cNvSpPr/>
          <p:nvPr/>
        </p:nvSpPr>
        <p:spPr>
          <a:xfrm>
            <a:off x="-536838" y="2442701"/>
            <a:ext cx="232334" cy="200287"/>
          </a:xfrm>
          <a:prstGeom prst="triangl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8331967" y="-3037609"/>
            <a:ext cx="174172" cy="174172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等腰三角形 21"/>
          <p:cNvSpPr/>
          <p:nvPr/>
        </p:nvSpPr>
        <p:spPr>
          <a:xfrm>
            <a:off x="3193076" y="-260440"/>
            <a:ext cx="232334" cy="200287"/>
          </a:xfrm>
          <a:prstGeom prst="triangl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14066017" y="-3211781"/>
            <a:ext cx="174172" cy="174172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等腰三角形 23"/>
          <p:cNvSpPr/>
          <p:nvPr/>
        </p:nvSpPr>
        <p:spPr>
          <a:xfrm>
            <a:off x="8927126" y="-434612"/>
            <a:ext cx="232334" cy="200287"/>
          </a:xfrm>
          <a:prstGeom prst="triangl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1190379" y="7185495"/>
            <a:ext cx="174172" cy="174172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7134275" y="-3259882"/>
            <a:ext cx="174172" cy="174172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等腰三角形 26"/>
          <p:cNvSpPr/>
          <p:nvPr/>
        </p:nvSpPr>
        <p:spPr>
          <a:xfrm>
            <a:off x="1995384" y="-482713"/>
            <a:ext cx="232334" cy="200287"/>
          </a:xfrm>
          <a:prstGeom prst="triangl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等腰三角形 27"/>
          <p:cNvSpPr/>
          <p:nvPr/>
        </p:nvSpPr>
        <p:spPr>
          <a:xfrm>
            <a:off x="12500241" y="5153599"/>
            <a:ext cx="232334" cy="200287"/>
          </a:xfrm>
          <a:prstGeom prst="triangl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5364480" y="2189479"/>
            <a:ext cx="1463040" cy="1463040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5364480" y="2189479"/>
            <a:ext cx="1463040" cy="1463040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5364480" y="2189479"/>
            <a:ext cx="1463040" cy="1463040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5058307" y="2425700"/>
            <a:ext cx="2006600" cy="2006600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5058307" y="1876916"/>
            <a:ext cx="2006600" cy="2006600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-171450" y="-96441"/>
            <a:ext cx="12534900" cy="7050882"/>
          </a:xfrm>
          <a:custGeom>
            <a:avLst/>
            <a:gdLst>
              <a:gd name="connsiteX0" fmla="*/ 2372783 w 12534900"/>
              <a:gd name="connsiteY0" fmla="*/ 807641 h 7050882"/>
              <a:gd name="connsiteX1" fmla="*/ 2372783 w 12534900"/>
              <a:gd name="connsiteY1" fmla="*/ 5802974 h 7050882"/>
              <a:gd name="connsiteX2" fmla="*/ 10348382 w 12534900"/>
              <a:gd name="connsiteY2" fmla="*/ 5802974 h 7050882"/>
              <a:gd name="connsiteX3" fmla="*/ 10348382 w 12534900"/>
              <a:gd name="connsiteY3" fmla="*/ 807641 h 7050882"/>
              <a:gd name="connsiteX4" fmla="*/ 0 w 12534900"/>
              <a:gd name="connsiteY4" fmla="*/ 0 h 7050882"/>
              <a:gd name="connsiteX5" fmla="*/ 12534900 w 12534900"/>
              <a:gd name="connsiteY5" fmla="*/ 0 h 7050882"/>
              <a:gd name="connsiteX6" fmla="*/ 12534900 w 12534900"/>
              <a:gd name="connsiteY6" fmla="*/ 7050882 h 7050882"/>
              <a:gd name="connsiteX7" fmla="*/ 0 w 12534900"/>
              <a:gd name="connsiteY7" fmla="*/ 7050882 h 7050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534900" h="7050882">
                <a:moveTo>
                  <a:pt x="2372783" y="807641"/>
                </a:moveTo>
                <a:lnTo>
                  <a:pt x="2372783" y="5802974"/>
                </a:lnTo>
                <a:lnTo>
                  <a:pt x="10348382" y="5802974"/>
                </a:lnTo>
                <a:lnTo>
                  <a:pt x="10348382" y="807641"/>
                </a:lnTo>
                <a:close/>
                <a:moveTo>
                  <a:pt x="0" y="0"/>
                </a:moveTo>
                <a:lnTo>
                  <a:pt x="12534900" y="0"/>
                </a:lnTo>
                <a:lnTo>
                  <a:pt x="12534900" y="7050882"/>
                </a:lnTo>
                <a:lnTo>
                  <a:pt x="0" y="705088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6" name="图片 5" descr="MacBook Pro Retina"/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84981" y="265470"/>
            <a:ext cx="11222037" cy="6592529"/>
          </a:xfrm>
          <a:custGeom>
            <a:avLst/>
            <a:gdLst>
              <a:gd name="connsiteX0" fmla="*/ 1743869 w 11222037"/>
              <a:gd name="connsiteY0" fmla="*/ 711200 h 6858000"/>
              <a:gd name="connsiteX1" fmla="*/ 1743869 w 11222037"/>
              <a:gd name="connsiteY1" fmla="*/ 5705474 h 6858000"/>
              <a:gd name="connsiteX2" fmla="*/ 9700419 w 11222037"/>
              <a:gd name="connsiteY2" fmla="*/ 5705474 h 6858000"/>
              <a:gd name="connsiteX3" fmla="*/ 9700419 w 11222037"/>
              <a:gd name="connsiteY3" fmla="*/ 711200 h 6858000"/>
              <a:gd name="connsiteX4" fmla="*/ 0 w 11222037"/>
              <a:gd name="connsiteY4" fmla="*/ 0 h 6858000"/>
              <a:gd name="connsiteX5" fmla="*/ 11222037 w 11222037"/>
              <a:gd name="connsiteY5" fmla="*/ 0 h 6858000"/>
              <a:gd name="connsiteX6" fmla="*/ 11222037 w 11222037"/>
              <a:gd name="connsiteY6" fmla="*/ 6858000 h 6858000"/>
              <a:gd name="connsiteX7" fmla="*/ 0 w 11222037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222037" h="6858000">
                <a:moveTo>
                  <a:pt x="1743869" y="711200"/>
                </a:moveTo>
                <a:lnTo>
                  <a:pt x="1743869" y="5705474"/>
                </a:lnTo>
                <a:lnTo>
                  <a:pt x="9700419" y="5705474"/>
                </a:lnTo>
                <a:lnTo>
                  <a:pt x="9700419" y="711200"/>
                </a:lnTo>
                <a:close/>
                <a:moveTo>
                  <a:pt x="0" y="0"/>
                </a:moveTo>
                <a:lnTo>
                  <a:pt x="11222037" y="0"/>
                </a:lnTo>
                <a:lnTo>
                  <a:pt x="11222037" y="6858000"/>
                </a:lnTo>
                <a:lnTo>
                  <a:pt x="0" y="685800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4" name="等腰三角形 3"/>
          <p:cNvSpPr/>
          <p:nvPr/>
        </p:nvSpPr>
        <p:spPr>
          <a:xfrm rot="16200000">
            <a:off x="6039803" y="1631990"/>
            <a:ext cx="5246497" cy="3324097"/>
          </a:xfrm>
          <a:prstGeom prst="triangle">
            <a:avLst>
              <a:gd name="adj" fmla="val 100000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204257" y="5702301"/>
            <a:ext cx="7992000" cy="457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3357880" y="2425700"/>
            <a:ext cx="2006600" cy="2006600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6793127" y="2488098"/>
            <a:ext cx="2006600" cy="2006600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4051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3" presetClass="path" presetSubtype="0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3255 0 L 0.32044 0 " pathEditMode="relative" rAng="0" ptsTypes="AA" p14:bounceEnd="50000">
                                          <p:cBhvr>
                                            <p:cTn id="6" dur="4000" spd="-100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388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22" presetClass="exit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11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5" dur="2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8" dur="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8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xit" presetSubtype="4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3" dur="2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" presetID="22" presetClass="exit" presetSubtype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26" dur="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" presetID="22" presetClass="exit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29" dur="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2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2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2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25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2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2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25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6" presetClass="emph" presetSubtype="0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52" dur="50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900000" y="9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25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10" presetClass="exit" presetSubtype="0" fill="hold" grpId="2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6" dur="25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8" presetID="10" presetClass="exit" presetSubtype="0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9" dur="2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" presetID="10" presetClass="exit" presetSubtype="0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2" dur="25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4" presetID="10" presetClass="exit" presetSubtype="0" fill="hold" grpId="3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5" dur="25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" presetID="10" presetClass="entr" presetSubtype="0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64" presetClass="path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Motion origin="layout" path="M 4.79167E-6 4.07407E-6 L 0.15612 0.05 " pathEditMode="relative" rAng="0" ptsTypes="AA">
                                          <p:cBhvr>
                                            <p:cTn id="71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799" y="2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2" presetID="6" presetClass="emph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73" dur="50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91000" y="91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4" presetID="2" presetClass="entr" presetSubtype="1" accel="100000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2" presetClass="entr" presetSubtype="4" accel="100000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50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900000" y="9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fill="hold" grpId="1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50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900000" y="9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6" presetClass="emph" presetSubtype="0" fill="hold" grpId="1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50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900000" y="9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3" presetID="53" presetClass="entr" presetSubtype="52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6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8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0" presetID="53" presetClass="entr" presetSubtype="52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6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6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6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5" dur="6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6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53" presetClass="entr" presetSubtype="52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9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1" dur="6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2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4" presetID="53" presetClass="entr" presetSubtype="52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6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8" dur="6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9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0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1" presetID="53" presetClass="entr" presetSubtype="52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3" dur="6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6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5" dur="6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6" dur="6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7" dur="6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8" presetID="53" presetClass="entr" presetSubtype="52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0" dur="6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1" dur="6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2" dur="6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3" dur="6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4" dur="6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5" presetID="53" presetClass="entr" presetSubtype="52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7" dur="6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8" dur="6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9" dur="6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0" dur="6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1" dur="6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2" presetID="53" presetClass="entr" presetSubtype="52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4" dur="6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5" dur="6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6" dur="6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7" dur="6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8" dur="6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9" presetID="53" presetClass="entr" presetSubtype="52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1" dur="6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2" dur="6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3" dur="6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4" dur="6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5" dur="6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6" presetID="53" presetClass="entr" presetSubtype="52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8" dur="6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9" dur="6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0" dur="6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1" dur="6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2" dur="6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3" presetID="53" presetClass="entr" presetSubtype="52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5" dur="6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6" dur="6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7" dur="6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8" dur="6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9" dur="6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0" presetID="53" presetClass="entr" presetSubtype="52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2" dur="6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3" dur="6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4" dur="6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5" dur="6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6" dur="6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10" grpId="1" animBg="1"/>
          <p:bldP spid="11" grpId="0" animBg="1"/>
          <p:bldP spid="11" grpId="1" animBg="1"/>
          <p:bldP spid="12" grpId="0"/>
          <p:bldP spid="14" grpId="0"/>
          <p:bldP spid="17" grpId="0" animBg="1"/>
          <p:bldP spid="18" grpId="0" animBg="1"/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24" grpId="0" animBg="1"/>
          <p:bldP spid="25" grpId="0" animBg="1"/>
          <p:bldP spid="26" grpId="0" animBg="1"/>
          <p:bldP spid="27" grpId="0" animBg="1"/>
          <p:bldP spid="28" grpId="0" animBg="1"/>
          <p:bldP spid="29" grpId="0" animBg="1"/>
          <p:bldP spid="29" grpId="1" animBg="1"/>
          <p:bldP spid="30" grpId="0" animBg="1"/>
          <p:bldP spid="30" grpId="1" animBg="1"/>
          <p:bldP spid="31" grpId="0" animBg="1"/>
          <p:bldP spid="31" grpId="1" animBg="1"/>
          <p:bldP spid="31" grpId="2" animBg="1"/>
          <p:bldP spid="31" grpId="3" animBg="1"/>
          <p:bldP spid="33" grpId="0" animBg="1"/>
          <p:bldP spid="33" grpId="1" animBg="1"/>
          <p:bldP spid="35" grpId="0" animBg="1"/>
          <p:bldP spid="35" grpId="1" animBg="1"/>
          <p:bldP spid="32" grpId="0" animBg="1"/>
          <p:bldP spid="32" grpId="1" animBg="1"/>
          <p:bldP spid="34" grpId="0" animBg="1"/>
          <p:bldP spid="34" grpId="1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3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3255 0 L 0.32044 0 " pathEditMode="relative" rAng="0" ptsTypes="AA">
                                          <p:cBhvr>
                                            <p:cTn id="6" dur="4000" spd="-100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388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22" presetClass="exit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11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5" dur="2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8" dur="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8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xit" presetSubtype="4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3" dur="2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" presetID="22" presetClass="exit" presetSubtype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26" dur="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" presetID="22" presetClass="exit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29" dur="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2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2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2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25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2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2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25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6" presetClass="emph" presetSubtype="0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52" dur="50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900000" y="9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25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10" presetClass="exit" presetSubtype="0" fill="hold" grpId="2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6" dur="25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8" presetID="10" presetClass="exit" presetSubtype="0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9" dur="2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" presetID="10" presetClass="exit" presetSubtype="0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2" dur="25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4" presetID="10" presetClass="exit" presetSubtype="0" fill="hold" grpId="3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5" dur="25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" presetID="10" presetClass="entr" presetSubtype="0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64" presetClass="path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Motion origin="layout" path="M 4.79167E-6 4.07407E-6 L 0.15612 0.05 " pathEditMode="relative" rAng="0" ptsTypes="AA">
                                          <p:cBhvr>
                                            <p:cTn id="71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799" y="2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2" presetID="6" presetClass="emph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73" dur="50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91000" y="91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4" presetID="2" presetClass="entr" presetSubtype="1" accel="100000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2" presetClass="entr" presetSubtype="4" accel="100000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50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900000" y="9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fill="hold" grpId="1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50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900000" y="9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6" presetClass="emph" presetSubtype="0" fill="hold" grpId="1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50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900000" y="9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3" presetID="53" presetClass="entr" presetSubtype="52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6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8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0" presetID="53" presetClass="entr" presetSubtype="52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6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6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6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5" dur="6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6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53" presetClass="entr" presetSubtype="52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9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1" dur="6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2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4" presetID="53" presetClass="entr" presetSubtype="52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6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8" dur="6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9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0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1" presetID="53" presetClass="entr" presetSubtype="52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3" dur="6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6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5" dur="6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6" dur="6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7" dur="6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8" presetID="53" presetClass="entr" presetSubtype="52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0" dur="6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1" dur="6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2" dur="6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3" dur="6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4" dur="6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5" presetID="53" presetClass="entr" presetSubtype="52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7" dur="6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8" dur="6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9" dur="6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0" dur="6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1" dur="6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2" presetID="53" presetClass="entr" presetSubtype="52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4" dur="6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5" dur="6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6" dur="6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7" dur="6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8" dur="6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9" presetID="53" presetClass="entr" presetSubtype="52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1" dur="6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2" dur="6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3" dur="6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4" dur="6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5" dur="6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6" presetID="53" presetClass="entr" presetSubtype="52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8" dur="6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9" dur="6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0" dur="6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1" dur="6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2" dur="6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3" presetID="53" presetClass="entr" presetSubtype="52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5" dur="6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6" dur="6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7" dur="6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8" dur="6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9" dur="6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0" presetID="53" presetClass="entr" presetSubtype="52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2" dur="6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3" dur="6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4" dur="6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5" dur="6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6" dur="6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10" grpId="1" animBg="1"/>
          <p:bldP spid="11" grpId="0" animBg="1"/>
          <p:bldP spid="11" grpId="1" animBg="1"/>
          <p:bldP spid="12" grpId="0"/>
          <p:bldP spid="14" grpId="0"/>
          <p:bldP spid="17" grpId="0" animBg="1"/>
          <p:bldP spid="18" grpId="0" animBg="1"/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24" grpId="0" animBg="1"/>
          <p:bldP spid="25" grpId="0" animBg="1"/>
          <p:bldP spid="26" grpId="0" animBg="1"/>
          <p:bldP spid="27" grpId="0" animBg="1"/>
          <p:bldP spid="28" grpId="0" animBg="1"/>
          <p:bldP spid="29" grpId="0" animBg="1"/>
          <p:bldP spid="29" grpId="1" animBg="1"/>
          <p:bldP spid="30" grpId="0" animBg="1"/>
          <p:bldP spid="30" grpId="1" animBg="1"/>
          <p:bldP spid="31" grpId="0" animBg="1"/>
          <p:bldP spid="31" grpId="1" animBg="1"/>
          <p:bldP spid="31" grpId="2" animBg="1"/>
          <p:bldP spid="31" grpId="3" animBg="1"/>
          <p:bldP spid="33" grpId="0" animBg="1"/>
          <p:bldP spid="33" grpId="1" animBg="1"/>
          <p:bldP spid="35" grpId="0" animBg="1"/>
          <p:bldP spid="35" grpId="1" animBg="1"/>
          <p:bldP spid="32" grpId="0" animBg="1"/>
          <p:bldP spid="32" grpId="1" animBg="1"/>
          <p:bldP spid="34" grpId="0" animBg="1"/>
          <p:bldP spid="34" grpId="1" animBg="1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矩形 66"/>
          <p:cNvSpPr/>
          <p:nvPr/>
        </p:nvSpPr>
        <p:spPr>
          <a:xfrm>
            <a:off x="365361" y="3800967"/>
            <a:ext cx="230910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8000" dirty="0">
                <a:solidFill>
                  <a:prstClr val="white"/>
                </a:solidFill>
                <a:latin typeface="造字工房尚黑（非商用）常规体" pitchFamily="2" charset="-122"/>
                <a:ea typeface="造字工房尚黑（非商用）常规体" pitchFamily="2" charset="-122"/>
              </a:rPr>
              <a:t>水</a:t>
            </a:r>
          </a:p>
        </p:txBody>
      </p:sp>
      <p:sp>
        <p:nvSpPr>
          <p:cNvPr id="68" name="矩形 67"/>
          <p:cNvSpPr/>
          <p:nvPr/>
        </p:nvSpPr>
        <p:spPr>
          <a:xfrm>
            <a:off x="2195001" y="3800967"/>
            <a:ext cx="237536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8000" dirty="0">
                <a:solidFill>
                  <a:prstClr val="white"/>
                </a:solidFill>
                <a:latin typeface="造字工房尚黑（非商用）常规体" pitchFamily="2" charset="-122"/>
                <a:ea typeface="造字工房尚黑（非商用）常规体" pitchFamily="2" charset="-122"/>
              </a:rPr>
              <a:t>木</a:t>
            </a:r>
          </a:p>
        </p:txBody>
      </p:sp>
      <p:sp>
        <p:nvSpPr>
          <p:cNvPr id="69" name="矩形 68"/>
          <p:cNvSpPr/>
          <p:nvPr/>
        </p:nvSpPr>
        <p:spPr>
          <a:xfrm>
            <a:off x="4090905" y="3800967"/>
            <a:ext cx="221580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8000" dirty="0">
                <a:solidFill>
                  <a:prstClr val="white"/>
                </a:solidFill>
                <a:latin typeface="造字工房尚黑（非商用）常规体" pitchFamily="2" charset="-122"/>
                <a:ea typeface="造字工房尚黑（非商用）常规体" pitchFamily="2" charset="-122"/>
              </a:rPr>
              <a:t>牛</a:t>
            </a:r>
          </a:p>
        </p:txBody>
      </p:sp>
      <p:sp>
        <p:nvSpPr>
          <p:cNvPr id="96" name="矩形 95"/>
          <p:cNvSpPr/>
          <p:nvPr/>
        </p:nvSpPr>
        <p:spPr>
          <a:xfrm>
            <a:off x="5827246" y="3800967"/>
            <a:ext cx="230910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8000" dirty="0">
                <a:solidFill>
                  <a:prstClr val="white"/>
                </a:solidFill>
                <a:latin typeface="造字工房尚黑（非商用）常规体" pitchFamily="2" charset="-122"/>
                <a:ea typeface="造字工房尚黑（非商用）常规体" pitchFamily="2" charset="-122"/>
              </a:rPr>
              <a:t>工</a:t>
            </a:r>
          </a:p>
        </p:txBody>
      </p:sp>
      <p:sp>
        <p:nvSpPr>
          <p:cNvPr id="97" name="矩形 96"/>
          <p:cNvSpPr/>
          <p:nvPr/>
        </p:nvSpPr>
        <p:spPr>
          <a:xfrm>
            <a:off x="7656886" y="3800967"/>
            <a:ext cx="237536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8000" dirty="0">
                <a:solidFill>
                  <a:prstClr val="white"/>
                </a:solidFill>
                <a:latin typeface="造字工房尚黑（非商用）常规体" pitchFamily="2" charset="-122"/>
                <a:ea typeface="造字工房尚黑（非商用）常规体" pitchFamily="2" charset="-122"/>
              </a:rPr>
              <a:t>作</a:t>
            </a:r>
          </a:p>
        </p:txBody>
      </p:sp>
      <p:sp>
        <p:nvSpPr>
          <p:cNvPr id="98" name="矩形 97"/>
          <p:cNvSpPr/>
          <p:nvPr/>
        </p:nvSpPr>
        <p:spPr>
          <a:xfrm>
            <a:off x="9552791" y="3800967"/>
            <a:ext cx="221580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8000" dirty="0">
                <a:solidFill>
                  <a:prstClr val="white"/>
                </a:solidFill>
                <a:latin typeface="造字工房尚黑（非商用）常规体" pitchFamily="2" charset="-122"/>
                <a:ea typeface="造字工房尚黑（非商用）常规体" pitchFamily="2" charset="-122"/>
              </a:rPr>
              <a:t>室</a:t>
            </a:r>
          </a:p>
        </p:txBody>
      </p:sp>
      <p:sp>
        <p:nvSpPr>
          <p:cNvPr id="70" name="圆角矩形 69"/>
          <p:cNvSpPr/>
          <p:nvPr/>
        </p:nvSpPr>
        <p:spPr>
          <a:xfrm rot="-5400000">
            <a:off x="5183292" y="1918654"/>
            <a:ext cx="108000" cy="504000"/>
          </a:xfrm>
          <a:prstGeom prst="roundRect">
            <a:avLst>
              <a:gd name="adj" fmla="val 35969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1" name="圆角矩形 70"/>
          <p:cNvSpPr/>
          <p:nvPr/>
        </p:nvSpPr>
        <p:spPr>
          <a:xfrm rot="-3600000">
            <a:off x="5285381" y="1537654"/>
            <a:ext cx="108000" cy="504000"/>
          </a:xfrm>
          <a:prstGeom prst="roundRect">
            <a:avLst>
              <a:gd name="adj" fmla="val 35969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2" name="圆角矩形 71"/>
          <p:cNvSpPr/>
          <p:nvPr/>
        </p:nvSpPr>
        <p:spPr>
          <a:xfrm rot="-1800000">
            <a:off x="5564292" y="1258743"/>
            <a:ext cx="108000" cy="504000"/>
          </a:xfrm>
          <a:prstGeom prst="roundRect">
            <a:avLst>
              <a:gd name="adj" fmla="val 35969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" name="圆角矩形 72"/>
          <p:cNvSpPr/>
          <p:nvPr/>
        </p:nvSpPr>
        <p:spPr>
          <a:xfrm>
            <a:off x="5945292" y="1156654"/>
            <a:ext cx="108000" cy="504000"/>
          </a:xfrm>
          <a:prstGeom prst="roundRect">
            <a:avLst>
              <a:gd name="adj" fmla="val 35969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4" name="圆角矩形 73"/>
          <p:cNvSpPr/>
          <p:nvPr/>
        </p:nvSpPr>
        <p:spPr>
          <a:xfrm rot="1800000">
            <a:off x="6326292" y="1258743"/>
            <a:ext cx="108000" cy="504000"/>
          </a:xfrm>
          <a:prstGeom prst="roundRect">
            <a:avLst>
              <a:gd name="adj" fmla="val 35969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5" name="圆角矩形 74"/>
          <p:cNvSpPr/>
          <p:nvPr/>
        </p:nvSpPr>
        <p:spPr>
          <a:xfrm rot="3600000">
            <a:off x="6605204" y="1537654"/>
            <a:ext cx="108000" cy="504000"/>
          </a:xfrm>
          <a:prstGeom prst="roundRect">
            <a:avLst>
              <a:gd name="adj" fmla="val 35969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6" name="圆角矩形 75"/>
          <p:cNvSpPr/>
          <p:nvPr/>
        </p:nvSpPr>
        <p:spPr>
          <a:xfrm rot="5400000">
            <a:off x="6707292" y="1918654"/>
            <a:ext cx="108000" cy="504000"/>
          </a:xfrm>
          <a:prstGeom prst="roundRect">
            <a:avLst>
              <a:gd name="adj" fmla="val 35969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7" name="圆角矩形 76"/>
          <p:cNvSpPr/>
          <p:nvPr/>
        </p:nvSpPr>
        <p:spPr>
          <a:xfrm rot="7200000">
            <a:off x="6605204" y="2299654"/>
            <a:ext cx="108000" cy="504000"/>
          </a:xfrm>
          <a:prstGeom prst="roundRect">
            <a:avLst>
              <a:gd name="adj" fmla="val 35969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8" name="圆角矩形 77"/>
          <p:cNvSpPr/>
          <p:nvPr/>
        </p:nvSpPr>
        <p:spPr>
          <a:xfrm rot="9000000">
            <a:off x="6326292" y="2578565"/>
            <a:ext cx="108000" cy="504000"/>
          </a:xfrm>
          <a:prstGeom prst="roundRect">
            <a:avLst>
              <a:gd name="adj" fmla="val 35969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9" name="圆角矩形 78"/>
          <p:cNvSpPr/>
          <p:nvPr/>
        </p:nvSpPr>
        <p:spPr>
          <a:xfrm rot="10800000">
            <a:off x="5945292" y="2680654"/>
            <a:ext cx="108000" cy="504000"/>
          </a:xfrm>
          <a:prstGeom prst="roundRect">
            <a:avLst>
              <a:gd name="adj" fmla="val 35969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0" name="圆角矩形 79"/>
          <p:cNvSpPr/>
          <p:nvPr/>
        </p:nvSpPr>
        <p:spPr>
          <a:xfrm rot="12600000">
            <a:off x="5564292" y="2578565"/>
            <a:ext cx="108000" cy="504000"/>
          </a:xfrm>
          <a:prstGeom prst="roundRect">
            <a:avLst>
              <a:gd name="adj" fmla="val 35969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1" name="圆角矩形 80"/>
          <p:cNvSpPr/>
          <p:nvPr/>
        </p:nvSpPr>
        <p:spPr>
          <a:xfrm rot="14400000">
            <a:off x="5285381" y="2299654"/>
            <a:ext cx="108000" cy="504000"/>
          </a:xfrm>
          <a:prstGeom prst="roundRect">
            <a:avLst>
              <a:gd name="adj" fmla="val 35969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2" name="同心圆 81"/>
          <p:cNvSpPr/>
          <p:nvPr/>
        </p:nvSpPr>
        <p:spPr>
          <a:xfrm>
            <a:off x="5598868" y="1755982"/>
            <a:ext cx="815096" cy="815096"/>
          </a:xfrm>
          <a:prstGeom prst="donut">
            <a:avLst>
              <a:gd name="adj" fmla="val 986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95" name="组合 94"/>
          <p:cNvGrpSpPr/>
          <p:nvPr/>
        </p:nvGrpSpPr>
        <p:grpSpPr>
          <a:xfrm>
            <a:off x="4985292" y="1158566"/>
            <a:ext cx="2028000" cy="2028000"/>
            <a:chOff x="8014242" y="1270954"/>
            <a:chExt cx="2028000" cy="2028000"/>
          </a:xfrm>
          <a:solidFill>
            <a:schemeClr val="bg1">
              <a:lumMod val="95000"/>
            </a:schemeClr>
          </a:solidFill>
        </p:grpSpPr>
        <p:sp>
          <p:nvSpPr>
            <p:cNvPr id="83" name="圆角矩形 82"/>
            <p:cNvSpPr/>
            <p:nvPr/>
          </p:nvSpPr>
          <p:spPr>
            <a:xfrm rot="-5400000">
              <a:off x="8212242" y="2032954"/>
              <a:ext cx="108000" cy="504000"/>
            </a:xfrm>
            <a:prstGeom prst="roundRect">
              <a:avLst>
                <a:gd name="adj" fmla="val 3596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4" name="圆角矩形 83"/>
            <p:cNvSpPr/>
            <p:nvPr/>
          </p:nvSpPr>
          <p:spPr>
            <a:xfrm rot="-3600000">
              <a:off x="8314331" y="1651954"/>
              <a:ext cx="108000" cy="504000"/>
            </a:xfrm>
            <a:prstGeom prst="roundRect">
              <a:avLst>
                <a:gd name="adj" fmla="val 3596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5" name="圆角矩形 84"/>
            <p:cNvSpPr/>
            <p:nvPr/>
          </p:nvSpPr>
          <p:spPr>
            <a:xfrm rot="-1800000">
              <a:off x="8593242" y="1373043"/>
              <a:ext cx="108000" cy="504000"/>
            </a:xfrm>
            <a:prstGeom prst="roundRect">
              <a:avLst>
                <a:gd name="adj" fmla="val 3596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6" name="圆角矩形 85"/>
            <p:cNvSpPr/>
            <p:nvPr/>
          </p:nvSpPr>
          <p:spPr>
            <a:xfrm>
              <a:off x="8974242" y="1270954"/>
              <a:ext cx="108000" cy="504000"/>
            </a:xfrm>
            <a:prstGeom prst="roundRect">
              <a:avLst>
                <a:gd name="adj" fmla="val 3596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7" name="圆角矩形 86"/>
            <p:cNvSpPr/>
            <p:nvPr/>
          </p:nvSpPr>
          <p:spPr>
            <a:xfrm rot="1800000">
              <a:off x="9355242" y="1373043"/>
              <a:ext cx="108000" cy="504000"/>
            </a:xfrm>
            <a:prstGeom prst="roundRect">
              <a:avLst>
                <a:gd name="adj" fmla="val 3596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8" name="圆角矩形 87"/>
            <p:cNvSpPr/>
            <p:nvPr/>
          </p:nvSpPr>
          <p:spPr>
            <a:xfrm rot="3600000">
              <a:off x="9634154" y="1651954"/>
              <a:ext cx="108000" cy="504000"/>
            </a:xfrm>
            <a:prstGeom prst="roundRect">
              <a:avLst>
                <a:gd name="adj" fmla="val 3596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9" name="圆角矩形 88"/>
            <p:cNvSpPr/>
            <p:nvPr/>
          </p:nvSpPr>
          <p:spPr>
            <a:xfrm rot="5400000">
              <a:off x="9736242" y="2032954"/>
              <a:ext cx="108000" cy="504000"/>
            </a:xfrm>
            <a:prstGeom prst="roundRect">
              <a:avLst>
                <a:gd name="adj" fmla="val 3596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0" name="圆角矩形 89"/>
            <p:cNvSpPr/>
            <p:nvPr/>
          </p:nvSpPr>
          <p:spPr>
            <a:xfrm rot="7200000">
              <a:off x="9634154" y="2413954"/>
              <a:ext cx="108000" cy="504000"/>
            </a:xfrm>
            <a:prstGeom prst="roundRect">
              <a:avLst>
                <a:gd name="adj" fmla="val 3596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1" name="圆角矩形 90"/>
            <p:cNvSpPr/>
            <p:nvPr/>
          </p:nvSpPr>
          <p:spPr>
            <a:xfrm rot="9000000">
              <a:off x="9355242" y="2692865"/>
              <a:ext cx="108000" cy="504000"/>
            </a:xfrm>
            <a:prstGeom prst="roundRect">
              <a:avLst>
                <a:gd name="adj" fmla="val 3596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2" name="圆角矩形 91"/>
            <p:cNvSpPr/>
            <p:nvPr/>
          </p:nvSpPr>
          <p:spPr>
            <a:xfrm rot="10800000">
              <a:off x="8974242" y="2794954"/>
              <a:ext cx="108000" cy="504000"/>
            </a:xfrm>
            <a:prstGeom prst="roundRect">
              <a:avLst>
                <a:gd name="adj" fmla="val 3596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3" name="圆角矩形 92"/>
            <p:cNvSpPr/>
            <p:nvPr/>
          </p:nvSpPr>
          <p:spPr>
            <a:xfrm rot="12600000">
              <a:off x="8593242" y="2692865"/>
              <a:ext cx="108000" cy="504000"/>
            </a:xfrm>
            <a:prstGeom prst="roundRect">
              <a:avLst>
                <a:gd name="adj" fmla="val 3596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4" name="圆角矩形 93"/>
            <p:cNvSpPr/>
            <p:nvPr/>
          </p:nvSpPr>
          <p:spPr>
            <a:xfrm rot="14400000">
              <a:off x="8314331" y="2413954"/>
              <a:ext cx="108000" cy="504000"/>
            </a:xfrm>
            <a:prstGeom prst="roundRect">
              <a:avLst>
                <a:gd name="adj" fmla="val 3596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75" name="新月形 174"/>
          <p:cNvSpPr/>
          <p:nvPr/>
        </p:nvSpPr>
        <p:spPr>
          <a:xfrm rot="11238324">
            <a:off x="5851107" y="5117841"/>
            <a:ext cx="586044" cy="1172087"/>
          </a:xfrm>
          <a:prstGeom prst="moon">
            <a:avLst>
              <a:gd name="adj" fmla="val 61652"/>
            </a:avLst>
          </a:prstGeom>
          <a:noFill/>
          <a:ln w="635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 useBgFill="1">
        <p:nvSpPr>
          <p:cNvPr id="174" name="矩形 173"/>
          <p:cNvSpPr/>
          <p:nvPr/>
        </p:nvSpPr>
        <p:spPr>
          <a:xfrm>
            <a:off x="-42708" y="4041501"/>
            <a:ext cx="12192000" cy="25744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7" name="椭圆 176"/>
          <p:cNvSpPr/>
          <p:nvPr/>
        </p:nvSpPr>
        <p:spPr>
          <a:xfrm>
            <a:off x="7414989" y="2250749"/>
            <a:ext cx="177530" cy="17753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8" name="椭圆 177"/>
          <p:cNvSpPr/>
          <p:nvPr/>
        </p:nvSpPr>
        <p:spPr>
          <a:xfrm>
            <a:off x="3439962" y="1421978"/>
            <a:ext cx="177530" cy="17753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9" name="椭圆 178"/>
          <p:cNvSpPr/>
          <p:nvPr/>
        </p:nvSpPr>
        <p:spPr>
          <a:xfrm>
            <a:off x="8224480" y="1333213"/>
            <a:ext cx="177530" cy="17753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0" name="椭圆 179"/>
          <p:cNvSpPr/>
          <p:nvPr/>
        </p:nvSpPr>
        <p:spPr>
          <a:xfrm>
            <a:off x="8483859" y="2360699"/>
            <a:ext cx="177530" cy="17753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1" name="椭圆 180"/>
          <p:cNvSpPr/>
          <p:nvPr/>
        </p:nvSpPr>
        <p:spPr>
          <a:xfrm>
            <a:off x="3620936" y="2161573"/>
            <a:ext cx="177530" cy="17753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2" name="椭圆 181"/>
          <p:cNvSpPr/>
          <p:nvPr/>
        </p:nvSpPr>
        <p:spPr>
          <a:xfrm>
            <a:off x="3632474" y="2635655"/>
            <a:ext cx="177530" cy="17753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3" name="椭圆 182"/>
          <p:cNvSpPr/>
          <p:nvPr/>
        </p:nvSpPr>
        <p:spPr>
          <a:xfrm>
            <a:off x="7776181" y="2809279"/>
            <a:ext cx="177530" cy="17753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4" name="椭圆 183"/>
          <p:cNvSpPr/>
          <p:nvPr/>
        </p:nvSpPr>
        <p:spPr>
          <a:xfrm>
            <a:off x="7988588" y="1989097"/>
            <a:ext cx="177530" cy="17753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5" name="椭圆 184"/>
          <p:cNvSpPr/>
          <p:nvPr/>
        </p:nvSpPr>
        <p:spPr>
          <a:xfrm>
            <a:off x="7382403" y="1387368"/>
            <a:ext cx="177530" cy="17753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6" name="椭圆 185"/>
          <p:cNvSpPr/>
          <p:nvPr/>
        </p:nvSpPr>
        <p:spPr>
          <a:xfrm>
            <a:off x="3936620" y="1634118"/>
            <a:ext cx="177530" cy="17753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7" name="椭圆 186"/>
          <p:cNvSpPr/>
          <p:nvPr/>
        </p:nvSpPr>
        <p:spPr>
          <a:xfrm>
            <a:off x="4105176" y="2293017"/>
            <a:ext cx="177530" cy="17753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8" name="椭圆 187"/>
          <p:cNvSpPr/>
          <p:nvPr/>
        </p:nvSpPr>
        <p:spPr>
          <a:xfrm>
            <a:off x="8645369" y="2898044"/>
            <a:ext cx="177530" cy="17753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9" name="椭圆 188"/>
          <p:cNvSpPr/>
          <p:nvPr/>
        </p:nvSpPr>
        <p:spPr>
          <a:xfrm>
            <a:off x="4016411" y="3024895"/>
            <a:ext cx="177530" cy="17753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3" name="椭圆 202"/>
          <p:cNvSpPr/>
          <p:nvPr/>
        </p:nvSpPr>
        <p:spPr>
          <a:xfrm>
            <a:off x="2153239" y="2344621"/>
            <a:ext cx="177530" cy="17753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4" name="椭圆 203"/>
          <p:cNvSpPr/>
          <p:nvPr/>
        </p:nvSpPr>
        <p:spPr>
          <a:xfrm>
            <a:off x="2962730" y="1427085"/>
            <a:ext cx="177530" cy="17753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5" name="椭圆 204"/>
          <p:cNvSpPr/>
          <p:nvPr/>
        </p:nvSpPr>
        <p:spPr>
          <a:xfrm>
            <a:off x="3222109" y="2454571"/>
            <a:ext cx="177530" cy="17753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6" name="椭圆 205"/>
          <p:cNvSpPr/>
          <p:nvPr/>
        </p:nvSpPr>
        <p:spPr>
          <a:xfrm>
            <a:off x="2514431" y="2903151"/>
            <a:ext cx="177530" cy="17753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7" name="椭圆 206"/>
          <p:cNvSpPr/>
          <p:nvPr/>
        </p:nvSpPr>
        <p:spPr>
          <a:xfrm>
            <a:off x="2726838" y="2082969"/>
            <a:ext cx="177530" cy="17753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8" name="椭圆 207"/>
          <p:cNvSpPr/>
          <p:nvPr/>
        </p:nvSpPr>
        <p:spPr>
          <a:xfrm>
            <a:off x="2120653" y="1481240"/>
            <a:ext cx="177530" cy="17753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9" name="椭圆 208"/>
          <p:cNvSpPr/>
          <p:nvPr/>
        </p:nvSpPr>
        <p:spPr>
          <a:xfrm>
            <a:off x="3383619" y="2991916"/>
            <a:ext cx="177530" cy="17753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0" name="椭圆 209"/>
          <p:cNvSpPr/>
          <p:nvPr/>
        </p:nvSpPr>
        <p:spPr>
          <a:xfrm>
            <a:off x="4200756" y="866504"/>
            <a:ext cx="177530" cy="17753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1" name="椭圆 210"/>
          <p:cNvSpPr/>
          <p:nvPr/>
        </p:nvSpPr>
        <p:spPr>
          <a:xfrm>
            <a:off x="4697414" y="1078644"/>
            <a:ext cx="177530" cy="17753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2" name="椭圆 211"/>
          <p:cNvSpPr/>
          <p:nvPr/>
        </p:nvSpPr>
        <p:spPr>
          <a:xfrm>
            <a:off x="3723524" y="871611"/>
            <a:ext cx="177530" cy="17753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3" name="椭圆 212"/>
          <p:cNvSpPr/>
          <p:nvPr/>
        </p:nvSpPr>
        <p:spPr>
          <a:xfrm>
            <a:off x="2881447" y="925766"/>
            <a:ext cx="177530" cy="17753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4" name="椭圆 213"/>
          <p:cNvSpPr/>
          <p:nvPr/>
        </p:nvSpPr>
        <p:spPr>
          <a:xfrm>
            <a:off x="8734134" y="1589301"/>
            <a:ext cx="177530" cy="17753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5" name="椭圆 214"/>
          <p:cNvSpPr/>
          <p:nvPr/>
        </p:nvSpPr>
        <p:spPr>
          <a:xfrm>
            <a:off x="7892057" y="1643456"/>
            <a:ext cx="177530" cy="17753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6" name="椭圆 215"/>
          <p:cNvSpPr/>
          <p:nvPr/>
        </p:nvSpPr>
        <p:spPr>
          <a:xfrm>
            <a:off x="5879059" y="388640"/>
            <a:ext cx="177530" cy="17753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7" name="椭圆 216"/>
          <p:cNvSpPr/>
          <p:nvPr/>
        </p:nvSpPr>
        <p:spPr>
          <a:xfrm>
            <a:off x="5643167" y="1044524"/>
            <a:ext cx="177530" cy="17753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8" name="椭圆 217"/>
          <p:cNvSpPr/>
          <p:nvPr/>
        </p:nvSpPr>
        <p:spPr>
          <a:xfrm>
            <a:off x="5036982" y="442795"/>
            <a:ext cx="177530" cy="17753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9" name="椭圆 218"/>
          <p:cNvSpPr/>
          <p:nvPr/>
        </p:nvSpPr>
        <p:spPr>
          <a:xfrm>
            <a:off x="6388713" y="644728"/>
            <a:ext cx="177530" cy="17753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0" name="椭圆 219"/>
          <p:cNvSpPr/>
          <p:nvPr/>
        </p:nvSpPr>
        <p:spPr>
          <a:xfrm>
            <a:off x="5546636" y="698883"/>
            <a:ext cx="177530" cy="17753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1" name="椭圆 220"/>
          <p:cNvSpPr/>
          <p:nvPr/>
        </p:nvSpPr>
        <p:spPr>
          <a:xfrm>
            <a:off x="7567699" y="372316"/>
            <a:ext cx="177530" cy="17753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2" name="椭圆 221"/>
          <p:cNvSpPr/>
          <p:nvPr/>
        </p:nvSpPr>
        <p:spPr>
          <a:xfrm>
            <a:off x="7331807" y="1028200"/>
            <a:ext cx="177530" cy="17753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3" name="椭圆 222"/>
          <p:cNvSpPr/>
          <p:nvPr/>
        </p:nvSpPr>
        <p:spPr>
          <a:xfrm>
            <a:off x="6725622" y="426471"/>
            <a:ext cx="177530" cy="17753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4" name="椭圆 223"/>
          <p:cNvSpPr/>
          <p:nvPr/>
        </p:nvSpPr>
        <p:spPr>
          <a:xfrm>
            <a:off x="8077353" y="628404"/>
            <a:ext cx="177530" cy="17753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5" name="椭圆 224"/>
          <p:cNvSpPr/>
          <p:nvPr/>
        </p:nvSpPr>
        <p:spPr>
          <a:xfrm>
            <a:off x="7235276" y="682559"/>
            <a:ext cx="177530" cy="17753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3" name="椭圆 102"/>
          <p:cNvSpPr/>
          <p:nvPr/>
        </p:nvSpPr>
        <p:spPr>
          <a:xfrm>
            <a:off x="9729085" y="1014531"/>
            <a:ext cx="177530" cy="17753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4" name="椭圆 103"/>
          <p:cNvSpPr/>
          <p:nvPr/>
        </p:nvSpPr>
        <p:spPr>
          <a:xfrm>
            <a:off x="9910059" y="1754126"/>
            <a:ext cx="177530" cy="17753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5" name="椭圆 104"/>
          <p:cNvSpPr/>
          <p:nvPr/>
        </p:nvSpPr>
        <p:spPr>
          <a:xfrm>
            <a:off x="9921597" y="2228208"/>
            <a:ext cx="177530" cy="17753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6" name="椭圆 105"/>
          <p:cNvSpPr/>
          <p:nvPr/>
        </p:nvSpPr>
        <p:spPr>
          <a:xfrm>
            <a:off x="8442362" y="1937174"/>
            <a:ext cx="177530" cy="17753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7" name="椭圆 106"/>
          <p:cNvSpPr/>
          <p:nvPr/>
        </p:nvSpPr>
        <p:spPr>
          <a:xfrm>
            <a:off x="9251853" y="1019638"/>
            <a:ext cx="177530" cy="17753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8" name="椭圆 107"/>
          <p:cNvSpPr/>
          <p:nvPr/>
        </p:nvSpPr>
        <p:spPr>
          <a:xfrm>
            <a:off x="9511232" y="2047124"/>
            <a:ext cx="177530" cy="17753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9" name="椭圆 108"/>
          <p:cNvSpPr/>
          <p:nvPr/>
        </p:nvSpPr>
        <p:spPr>
          <a:xfrm>
            <a:off x="8803554" y="2495704"/>
            <a:ext cx="177530" cy="17753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0" name="椭圆 109"/>
          <p:cNvSpPr/>
          <p:nvPr/>
        </p:nvSpPr>
        <p:spPr>
          <a:xfrm>
            <a:off x="9015961" y="1675522"/>
            <a:ext cx="177530" cy="17753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1" name="椭圆 110"/>
          <p:cNvSpPr/>
          <p:nvPr/>
        </p:nvSpPr>
        <p:spPr>
          <a:xfrm>
            <a:off x="8409776" y="1073793"/>
            <a:ext cx="177530" cy="17753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2" name="椭圆 111"/>
          <p:cNvSpPr/>
          <p:nvPr/>
        </p:nvSpPr>
        <p:spPr>
          <a:xfrm>
            <a:off x="9672742" y="2584469"/>
            <a:ext cx="177530" cy="17753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3" name="椭圆 112"/>
          <p:cNvSpPr/>
          <p:nvPr/>
        </p:nvSpPr>
        <p:spPr>
          <a:xfrm>
            <a:off x="9170570" y="518319"/>
            <a:ext cx="177530" cy="17753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4" name="文本框 123"/>
          <p:cNvSpPr txBox="1"/>
          <p:nvPr/>
        </p:nvSpPr>
        <p:spPr>
          <a:xfrm>
            <a:off x="5320850" y="4037280"/>
            <a:ext cx="136237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spc="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</a:t>
            </a:r>
            <a:endParaRPr lang="zh-CN" altLang="en-US" sz="8000" b="1" spc="6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5" name="文本框 124"/>
          <p:cNvSpPr txBox="1"/>
          <p:nvPr/>
        </p:nvSpPr>
        <p:spPr>
          <a:xfrm>
            <a:off x="3388513" y="4037280"/>
            <a:ext cx="558721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spc="600" dirty="0">
                <a:solidFill>
                  <a:prstClr val="white">
                    <a:alpha val="2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THANKS!</a:t>
            </a:r>
            <a:endParaRPr lang="zh-CN" altLang="en-US" sz="8000" b="1" spc="600" dirty="0">
              <a:solidFill>
                <a:prstClr val="white">
                  <a:alpha val="2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6" name="矩形 125"/>
          <p:cNvSpPr/>
          <p:nvPr/>
        </p:nvSpPr>
        <p:spPr>
          <a:xfrm>
            <a:off x="3827816" y="4037280"/>
            <a:ext cx="878767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0" b="1" spc="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127" name="矩形 126"/>
          <p:cNvSpPr/>
          <p:nvPr/>
        </p:nvSpPr>
        <p:spPr>
          <a:xfrm>
            <a:off x="7297488" y="4037280"/>
            <a:ext cx="113204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0" b="1" spc="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128" name="文本框 127"/>
          <p:cNvSpPr txBox="1"/>
          <p:nvPr/>
        </p:nvSpPr>
        <p:spPr>
          <a:xfrm>
            <a:off x="3388513" y="4037280"/>
            <a:ext cx="558721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spc="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THANKS!</a:t>
            </a:r>
            <a:endParaRPr lang="zh-CN" altLang="en-US" sz="8000" b="1" spc="6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矩形 99"/>
          <p:cNvSpPr/>
          <p:nvPr/>
        </p:nvSpPr>
        <p:spPr>
          <a:xfrm>
            <a:off x="5569752" y="-107000"/>
            <a:ext cx="147478" cy="7056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5854653" y="-107000"/>
            <a:ext cx="147478" cy="7092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2" name="矩形 101"/>
          <p:cNvSpPr/>
          <p:nvPr/>
        </p:nvSpPr>
        <p:spPr>
          <a:xfrm>
            <a:off x="6125040" y="-107000"/>
            <a:ext cx="147478" cy="7092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4" name="矩形 113"/>
          <p:cNvSpPr/>
          <p:nvPr/>
        </p:nvSpPr>
        <p:spPr>
          <a:xfrm>
            <a:off x="6395427" y="-107000"/>
            <a:ext cx="147478" cy="7092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6337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xit" presetSubtype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xit" presetSubtype="1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xit" presetSubtype="1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1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xit" presetSubtype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1" presetClass="entr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7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2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2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2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2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2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2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2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2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xit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2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0" presetClass="exit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2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0" presetClass="exit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2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0" presetClass="exit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2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8" presetClass="emph" presetSubtype="0" accel="79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Rot by="21600000">
                                      <p:cBhvr>
                                        <p:cTn id="109" dur="4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0" presetID="21" presetClass="exit" presetSubtype="1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1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42" presetClass="path" presetSubtype="0" accel="10000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animMotion origin="layout" path="M 1.875E-6 7.40741E-7 L 1.875E-6 0.39838 " pathEditMode="relative" rAng="0" ptsTypes="AA">
                                      <p:cBhvr>
                                        <p:cTn id="114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907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64" presetClass="path" presetSubtype="0" decel="100000" autoRev="1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animMotion origin="layout" path="M 3.75E-6 -2.96296E-6 L -0.01133 -0.42361 " pathEditMode="relative" rAng="0" ptsTypes="AA">
                                      <p:cBhvr>
                                        <p:cTn id="116" dur="1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3" y="-21181"/>
                                    </p:animMotion>
                                  </p:childTnLst>
                                </p:cTn>
                              </p:par>
                              <p:par>
                                <p:cTn id="117" presetID="2" presetClass="entr" presetSubtype="1" accel="100000" fill="hold" grpId="1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1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1" accel="100000" fill="hold" grpId="1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1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1" accel="100000" fill="hold" grpId="1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1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1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1" accel="100000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1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1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1" accel="100000" fill="hold" grpId="1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1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1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1" accel="100000" fill="hold" grpId="1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1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1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2" presetClass="entr" presetSubtype="1" accel="100000" fill="hold" grpId="1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1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1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" presetClass="entr" presetSubtype="1" accel="100000" fill="hold" grpId="1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1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1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" presetClass="entr" presetSubtype="1" accel="10000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1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1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2" presetClass="entr" presetSubtype="1" accel="100000" fill="hold" grpId="1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1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1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2" presetClass="entr" presetSubtype="1" accel="100000" fill="hold" grpId="1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1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1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2" presetClass="entr" presetSubtype="1" accel="100000" fill="hold" grpId="1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1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1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2" presetClass="entr" presetSubtype="1" accel="100000" fill="hold" grpId="1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1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1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2" presetClass="entr" presetSubtype="1" accel="100000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1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2" dur="1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2" presetClass="entr" presetSubtype="1" accel="100000" fill="hold" grpId="1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1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1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7" presetID="2" presetClass="entr" presetSubtype="1" accel="100000" fill="hold" grpId="1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2" presetClass="entr" presetSubtype="1" accel="100000" fill="hold" grpId="1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3" dur="1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4" dur="1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2" presetClass="entr" presetSubtype="1" accel="100000" fill="hold" grpId="1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1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1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9" presetID="2" presetClass="entr" presetSubtype="1" accel="10000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1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2" dur="1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3" presetID="2" presetClass="entr" presetSubtype="1" accel="100000" fill="hold" grpId="1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5" dur="1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6" dur="1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7" presetID="2" presetClass="entr" presetSubtype="1" accel="100000" fill="hold" grpId="1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10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10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" presetID="2" presetClass="entr" presetSubtype="1" accel="100000" fill="hold" grpId="1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3" dur="1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4" dur="1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2" presetClass="entr" presetSubtype="1" accel="100000" fill="hold" grpId="1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7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8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9" presetID="2" presetClass="entr" presetSubtype="1" accel="100000" fill="hold" grpId="1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1" dur="1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2" dur="1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3" presetID="2" presetClass="entr" presetSubtype="1" accel="100000" fill="hold" grpId="1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5" dur="10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6" dur="10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7" presetID="2" presetClass="entr" presetSubtype="1" accel="100000" fill="hold" grpId="1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9" dur="10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0" dur="10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1" presetID="2" presetClass="entr" presetSubtype="1" accel="100000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10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10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5" presetID="2" presetClass="entr" presetSubtype="1" accel="100000" fill="hold" grpId="1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7" dur="10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8" dur="10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9" presetID="2" presetClass="entr" presetSubtype="1" accel="100000" fill="hold" grpId="1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1" dur="10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2" dur="10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3" presetID="2" presetClass="entr" presetSubtype="1" accel="100000" fill="hold" grpId="1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5" dur="10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6" dur="10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7" presetID="2" presetClass="entr" presetSubtype="1" accel="100000" fill="hold" grpId="1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9" dur="10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0" dur="10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1" presetID="2" presetClass="entr" presetSubtype="1" accel="10000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3" dur="10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4" dur="10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5" presetID="2" presetClass="entr" presetSubtype="1" accel="100000" fill="hold" grpId="1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7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8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9" presetID="2" presetClass="entr" presetSubtype="1" accel="100000" fill="hold" grpId="1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1" dur="10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2" dur="10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3" presetID="2" presetClass="entr" presetSubtype="1" accel="100000" fill="hold" grpId="1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5" dur="10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6" dur="10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7" presetID="2" presetClass="entr" presetSubtype="1" accel="10000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9" dur="10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0" dur="10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1" presetID="2" presetClass="entr" presetSubtype="1" accel="10000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3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4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5" presetID="2" presetClass="entr" presetSubtype="1" accel="100000" fill="hold" grpId="1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7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8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9" presetID="2" presetClass="entr" presetSubtype="1" accel="100000" fill="hold" grpId="1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1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2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3" presetID="2" presetClass="entr" presetSubtype="1" accel="100000" fill="hold" grpId="1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5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6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7" presetID="2" presetClass="entr" presetSubtype="1" accel="10000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9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0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1" presetID="2" presetClass="entr" presetSubtype="1" accel="100000" fill="hold" grpId="1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3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4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5" presetID="2" presetClass="entr" presetSubtype="1" accel="100000" fill="hold" grpId="1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7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8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9" presetID="2" presetClass="entr" presetSubtype="1" accel="100000" fill="hold" grpId="1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1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2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3" presetID="2" presetClass="entr" presetSubtype="1" accel="100000" fill="hold" grpId="1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5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6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7" presetID="2" presetClass="entr" presetSubtype="1" accel="100000" fill="hold" grpId="1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9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0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1" presetID="2" presetClass="entr" presetSubtype="1" accel="100000" fill="hold" grpId="1" nodeType="withEffect">
                                  <p:stCondLst>
                                    <p:cond delay="545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3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4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5" presetID="27" presetClass="emph" presetSubtype="0" repeatCount="10000" fill="remove" grpId="0" nodeType="withEffect">
                                  <p:stCondLst>
                                    <p:cond delay="47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6" dur="125" autoRev="1" fill="remove"/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62734"/>
                                      </p:to>
                                    </p:animClr>
                                    <p:animClr clrSpc="rgb" dir="cw">
                                      <p:cBhvr>
                                        <p:cTn id="307" dur="125" autoRev="1" fill="remove"/>
                                        <p:tgtEl>
                                          <p:spTgt spid="1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62734"/>
                                      </p:to>
                                    </p:animClr>
                                    <p:set>
                                      <p:cBhvr>
                                        <p:cTn id="308" dur="125" autoRev="1" fill="remove"/>
                                        <p:tgtEl>
                                          <p:spTgt spid="1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9" dur="125" autoRev="1" fill="remove"/>
                                        <p:tgtEl>
                                          <p:spTgt spid="17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" presetID="27" presetClass="emph" presetSubtype="0" fill="remove" grpId="0" nodeType="withEffect">
                                  <p:stCondLst>
                                    <p:cond delay="49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1" dur="125" autoRev="1" fill="remove"/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62734"/>
                                      </p:to>
                                    </p:animClr>
                                    <p:animClr clrSpc="rgb" dir="cw">
                                      <p:cBhvr>
                                        <p:cTn id="312" dur="125" autoRev="1" fill="remove"/>
                                        <p:tgtEl>
                                          <p:spTgt spid="17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62734"/>
                                      </p:to>
                                    </p:animClr>
                                    <p:set>
                                      <p:cBhvr>
                                        <p:cTn id="313" dur="125" autoRev="1" fill="remove"/>
                                        <p:tgtEl>
                                          <p:spTgt spid="17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4" dur="125" autoRev="1" fill="remove"/>
                                        <p:tgtEl>
                                          <p:spTgt spid="17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5" presetID="27" presetClass="emph" presetSubtype="0" repeatCount="4000" fill="remove" grpId="0" nodeType="withEffect">
                                  <p:stCondLst>
                                    <p:cond delay="48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6" dur="125" autoRev="1" fill="remove"/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62734"/>
                                      </p:to>
                                    </p:animClr>
                                    <p:animClr clrSpc="rgb" dir="cw">
                                      <p:cBhvr>
                                        <p:cTn id="317" dur="125" autoRev="1" fill="remove"/>
                                        <p:tgtEl>
                                          <p:spTgt spid="17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62734"/>
                                      </p:to>
                                    </p:animClr>
                                    <p:set>
                                      <p:cBhvr>
                                        <p:cTn id="318" dur="125" autoRev="1" fill="remove"/>
                                        <p:tgtEl>
                                          <p:spTgt spid="17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9" dur="125" autoRev="1" fill="remove"/>
                                        <p:tgtEl>
                                          <p:spTgt spid="17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27" presetClass="emph" presetSubtype="0" repeatCount="5000" fill="remove" grpId="0" nodeType="withEffect">
                                  <p:stCondLst>
                                    <p:cond delay="51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1" dur="125" autoRev="1" fill="remove"/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62734"/>
                                      </p:to>
                                    </p:animClr>
                                    <p:animClr clrSpc="rgb" dir="cw">
                                      <p:cBhvr>
                                        <p:cTn id="322" dur="125" autoRev="1" fill="remove"/>
                                        <p:tgtEl>
                                          <p:spTgt spid="18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62734"/>
                                      </p:to>
                                    </p:animClr>
                                    <p:set>
                                      <p:cBhvr>
                                        <p:cTn id="323" dur="125" autoRev="1" fill="remove"/>
                                        <p:tgtEl>
                                          <p:spTgt spid="18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4" dur="125" autoRev="1" fill="remove"/>
                                        <p:tgtEl>
                                          <p:spTgt spid="18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5" presetID="27" presetClass="emph" presetSubtype="0" fill="remove" grpId="0" nodeType="withEffect">
                                  <p:stCondLst>
                                    <p:cond delay="49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6" dur="125" autoRev="1" fill="remove"/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62734"/>
                                      </p:to>
                                    </p:animClr>
                                    <p:animClr clrSpc="rgb" dir="cw">
                                      <p:cBhvr>
                                        <p:cTn id="327" dur="125" autoRev="1" fill="remove"/>
                                        <p:tgtEl>
                                          <p:spTgt spid="18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62734"/>
                                      </p:to>
                                    </p:animClr>
                                    <p:set>
                                      <p:cBhvr>
                                        <p:cTn id="328" dur="125" autoRev="1" fill="remove"/>
                                        <p:tgtEl>
                                          <p:spTgt spid="18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9" dur="125" autoRev="1" fill="remove"/>
                                        <p:tgtEl>
                                          <p:spTgt spid="18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0" presetID="27" presetClass="emph" presetSubtype="0" repeatCount="3000" fill="remove" grpId="0" nodeType="withEffect">
                                  <p:stCondLst>
                                    <p:cond delay="47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31" dur="125" autoRev="1" fill="remove"/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62734"/>
                                      </p:to>
                                    </p:animClr>
                                    <p:animClr clrSpc="rgb" dir="cw">
                                      <p:cBhvr>
                                        <p:cTn id="332" dur="125" autoRev="1" fill="remove"/>
                                        <p:tgtEl>
                                          <p:spTgt spid="18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62734"/>
                                      </p:to>
                                    </p:animClr>
                                    <p:set>
                                      <p:cBhvr>
                                        <p:cTn id="333" dur="125" autoRev="1" fill="remove"/>
                                        <p:tgtEl>
                                          <p:spTgt spid="18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4" dur="125" autoRev="1" fill="remove"/>
                                        <p:tgtEl>
                                          <p:spTgt spid="18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27" presetClass="emph" presetSubtype="0" fill="remove" grpId="0" nodeType="withEffect">
                                  <p:stCondLst>
                                    <p:cond delay="5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36" dur="125" autoRev="1" fill="remove"/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62734"/>
                                      </p:to>
                                    </p:animClr>
                                    <p:animClr clrSpc="rgb" dir="cw">
                                      <p:cBhvr>
                                        <p:cTn id="337" dur="125" autoRev="1" fill="remove"/>
                                        <p:tgtEl>
                                          <p:spTgt spid="18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62734"/>
                                      </p:to>
                                    </p:animClr>
                                    <p:set>
                                      <p:cBhvr>
                                        <p:cTn id="338" dur="125" autoRev="1" fill="remove"/>
                                        <p:tgtEl>
                                          <p:spTgt spid="18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9" dur="125" autoRev="1" fill="remove"/>
                                        <p:tgtEl>
                                          <p:spTgt spid="18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0" presetID="27" presetClass="emph" presetSubtype="0" repeatCount="5000" fill="remove" grpId="0" nodeType="withEffect">
                                  <p:stCondLst>
                                    <p:cond delay="49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1" dur="200" autoRev="1" fill="remove"/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62734"/>
                                      </p:to>
                                    </p:animClr>
                                    <p:animClr clrSpc="rgb" dir="cw">
                                      <p:cBhvr>
                                        <p:cTn id="342" dur="200" autoRev="1" fill="remove"/>
                                        <p:tgtEl>
                                          <p:spTgt spid="18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62734"/>
                                      </p:to>
                                    </p:animClr>
                                    <p:set>
                                      <p:cBhvr>
                                        <p:cTn id="343" dur="200" autoRev="1" fill="remove"/>
                                        <p:tgtEl>
                                          <p:spTgt spid="18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4" dur="200" autoRev="1" fill="remove"/>
                                        <p:tgtEl>
                                          <p:spTgt spid="18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5" presetID="27" presetClass="emph" presetSubtype="0" fill="remove" grpId="0" nodeType="withEffect">
                                  <p:stCondLst>
                                    <p:cond delay="52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6" dur="125" autoRev="1" fill="remove"/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62734"/>
                                      </p:to>
                                    </p:animClr>
                                    <p:animClr clrSpc="rgb" dir="cw">
                                      <p:cBhvr>
                                        <p:cTn id="347" dur="125" autoRev="1" fill="remove"/>
                                        <p:tgtEl>
                                          <p:spTgt spid="18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62734"/>
                                      </p:to>
                                    </p:animClr>
                                    <p:set>
                                      <p:cBhvr>
                                        <p:cTn id="348" dur="125" autoRev="1" fill="remove"/>
                                        <p:tgtEl>
                                          <p:spTgt spid="18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9" dur="125" autoRev="1" fill="remove"/>
                                        <p:tgtEl>
                                          <p:spTgt spid="18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0" presetID="27" presetClass="emph" presetSubtype="0" fill="remove" grpId="0" nodeType="withEffect">
                                  <p:stCondLst>
                                    <p:cond delay="5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51" dur="125" autoRev="1" fill="remove"/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62734"/>
                                      </p:to>
                                    </p:animClr>
                                    <p:animClr clrSpc="rgb" dir="cw">
                                      <p:cBhvr>
                                        <p:cTn id="352" dur="125" autoRev="1" fill="remove"/>
                                        <p:tgtEl>
                                          <p:spTgt spid="18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62734"/>
                                      </p:to>
                                    </p:animClr>
                                    <p:set>
                                      <p:cBhvr>
                                        <p:cTn id="353" dur="125" autoRev="1" fill="remove"/>
                                        <p:tgtEl>
                                          <p:spTgt spid="18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4" dur="125" autoRev="1" fill="remove"/>
                                        <p:tgtEl>
                                          <p:spTgt spid="18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5" presetID="27" presetClass="emph" presetSubtype="0" repeatCount="10000" fill="remove" grpId="0" nodeType="withEffect">
                                  <p:stCondLst>
                                    <p:cond delay="51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56" dur="125" autoRev="1" fill="remove"/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62734"/>
                                      </p:to>
                                    </p:animClr>
                                    <p:animClr clrSpc="rgb" dir="cw">
                                      <p:cBhvr>
                                        <p:cTn id="357" dur="125" autoRev="1" fill="remove"/>
                                        <p:tgtEl>
                                          <p:spTgt spid="18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62734"/>
                                      </p:to>
                                    </p:animClr>
                                    <p:set>
                                      <p:cBhvr>
                                        <p:cTn id="358" dur="125" autoRev="1" fill="remove"/>
                                        <p:tgtEl>
                                          <p:spTgt spid="18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9" dur="125" autoRev="1" fill="remove"/>
                                        <p:tgtEl>
                                          <p:spTgt spid="18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0" presetID="27" presetClass="emph" presetSubtype="0" fill="remove" grpId="0" nodeType="withEffect">
                                  <p:stCondLst>
                                    <p:cond delay="58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1" dur="125" autoRev="1" fill="remove"/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62734"/>
                                      </p:to>
                                    </p:animClr>
                                    <p:animClr clrSpc="rgb" dir="cw">
                                      <p:cBhvr>
                                        <p:cTn id="362" dur="125" autoRev="1" fill="remove"/>
                                        <p:tgtEl>
                                          <p:spTgt spid="18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62734"/>
                                      </p:to>
                                    </p:animClr>
                                    <p:set>
                                      <p:cBhvr>
                                        <p:cTn id="363" dur="125" autoRev="1" fill="remove"/>
                                        <p:tgtEl>
                                          <p:spTgt spid="18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4" dur="125" autoRev="1" fill="remove"/>
                                        <p:tgtEl>
                                          <p:spTgt spid="18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5" presetID="27" presetClass="emph" presetSubtype="0" fill="remove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6" dur="125" autoRev="1" fill="remove"/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62734"/>
                                      </p:to>
                                    </p:animClr>
                                    <p:animClr clrSpc="rgb" dir="cw">
                                      <p:cBhvr>
                                        <p:cTn id="367" dur="125" autoRev="1" fill="remove"/>
                                        <p:tgtEl>
                                          <p:spTgt spid="18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62734"/>
                                      </p:to>
                                    </p:animClr>
                                    <p:set>
                                      <p:cBhvr>
                                        <p:cTn id="368" dur="125" autoRev="1" fill="remove"/>
                                        <p:tgtEl>
                                          <p:spTgt spid="18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9" dur="125" autoRev="1" fill="remove"/>
                                        <p:tgtEl>
                                          <p:spTgt spid="18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27" presetClass="emph" presetSubtype="0" repeatCount="2000" fill="remove" grpId="0" nodeType="withEffect">
                                  <p:stCondLst>
                                    <p:cond delay="47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1" dur="125" autoRev="1" fill="remove"/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62734"/>
                                      </p:to>
                                    </p:animClr>
                                    <p:animClr clrSpc="rgb" dir="cw">
                                      <p:cBhvr>
                                        <p:cTn id="372" dur="125" autoRev="1" fill="remove"/>
                                        <p:tgtEl>
                                          <p:spTgt spid="20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62734"/>
                                      </p:to>
                                    </p:animClr>
                                    <p:set>
                                      <p:cBhvr>
                                        <p:cTn id="373" dur="125" autoRev="1" fill="remove"/>
                                        <p:tgtEl>
                                          <p:spTgt spid="20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4" dur="125" autoRev="1" fill="remove"/>
                                        <p:tgtEl>
                                          <p:spTgt spid="20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5" presetID="27" presetClass="emph" presetSubtype="0" fill="remove" grpId="0" nodeType="withEffect">
                                  <p:stCondLst>
                                    <p:cond delay="48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6" dur="125" autoRev="1" fill="remove"/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62734"/>
                                      </p:to>
                                    </p:animClr>
                                    <p:animClr clrSpc="rgb" dir="cw">
                                      <p:cBhvr>
                                        <p:cTn id="377" dur="125" autoRev="1" fill="remove"/>
                                        <p:tgtEl>
                                          <p:spTgt spid="20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62734"/>
                                      </p:to>
                                    </p:animClr>
                                    <p:set>
                                      <p:cBhvr>
                                        <p:cTn id="378" dur="125" autoRev="1" fill="remove"/>
                                        <p:tgtEl>
                                          <p:spTgt spid="20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9" dur="125" autoRev="1" fill="remove"/>
                                        <p:tgtEl>
                                          <p:spTgt spid="20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0" presetID="27" presetClass="emph" presetSubtype="0" fill="remove" grpId="0" nodeType="withEffect">
                                  <p:stCondLst>
                                    <p:cond delay="51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81" dur="125" autoRev="1" fill="remove"/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62734"/>
                                      </p:to>
                                    </p:animClr>
                                    <p:animClr clrSpc="rgb" dir="cw">
                                      <p:cBhvr>
                                        <p:cTn id="382" dur="125" autoRev="1" fill="remove"/>
                                        <p:tgtEl>
                                          <p:spTgt spid="20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62734"/>
                                      </p:to>
                                    </p:animClr>
                                    <p:set>
                                      <p:cBhvr>
                                        <p:cTn id="383" dur="125" autoRev="1" fill="remove"/>
                                        <p:tgtEl>
                                          <p:spTgt spid="20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4" dur="125" autoRev="1" fill="remove"/>
                                        <p:tgtEl>
                                          <p:spTgt spid="20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5" presetID="27" presetClass="emph" presetSubtype="0" fill="remove" grpId="0" nodeType="withEffect">
                                  <p:stCondLst>
                                    <p:cond delay="5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86" dur="125" autoRev="1" fill="remove"/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62734"/>
                                      </p:to>
                                    </p:animClr>
                                    <p:animClr clrSpc="rgb" dir="cw">
                                      <p:cBhvr>
                                        <p:cTn id="387" dur="125" autoRev="1" fill="remove"/>
                                        <p:tgtEl>
                                          <p:spTgt spid="20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62734"/>
                                      </p:to>
                                    </p:animClr>
                                    <p:set>
                                      <p:cBhvr>
                                        <p:cTn id="388" dur="125" autoRev="1" fill="remove"/>
                                        <p:tgtEl>
                                          <p:spTgt spid="20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9" dur="125" autoRev="1" fill="remove"/>
                                        <p:tgtEl>
                                          <p:spTgt spid="20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0" presetID="27" presetClass="emph" presetSubtype="0" repeatCount="5000" fill="remove" grpId="0" nodeType="withEffect">
                                  <p:stCondLst>
                                    <p:cond delay="49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91" dur="200" autoRev="1" fill="remove"/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62734"/>
                                      </p:to>
                                    </p:animClr>
                                    <p:animClr clrSpc="rgb" dir="cw">
                                      <p:cBhvr>
                                        <p:cTn id="392" dur="200" autoRev="1" fill="remove"/>
                                        <p:tgtEl>
                                          <p:spTgt spid="20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62734"/>
                                      </p:to>
                                    </p:animClr>
                                    <p:set>
                                      <p:cBhvr>
                                        <p:cTn id="393" dur="200" autoRev="1" fill="remove"/>
                                        <p:tgtEl>
                                          <p:spTgt spid="20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4" dur="200" autoRev="1" fill="remove"/>
                                        <p:tgtEl>
                                          <p:spTgt spid="20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5" presetID="27" presetClass="emph" presetSubtype="0" repeatCount="4000" fill="remove" grpId="0" nodeType="withEffect">
                                  <p:stCondLst>
                                    <p:cond delay="52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96" dur="125" autoRev="1" fill="remove"/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62734"/>
                                      </p:to>
                                    </p:animClr>
                                    <p:animClr clrSpc="rgb" dir="cw">
                                      <p:cBhvr>
                                        <p:cTn id="397" dur="125" autoRev="1" fill="remove"/>
                                        <p:tgtEl>
                                          <p:spTgt spid="20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62734"/>
                                      </p:to>
                                    </p:animClr>
                                    <p:set>
                                      <p:cBhvr>
                                        <p:cTn id="398" dur="125" autoRev="1" fill="remove"/>
                                        <p:tgtEl>
                                          <p:spTgt spid="20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9" dur="125" autoRev="1" fill="remove"/>
                                        <p:tgtEl>
                                          <p:spTgt spid="20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0" presetID="27" presetClass="emph" presetSubtype="0" fill="remove" grpId="0" nodeType="withEffect">
                                  <p:stCondLst>
                                    <p:cond delay="58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1" dur="125" autoRev="1" fill="remove"/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62734"/>
                                      </p:to>
                                    </p:animClr>
                                    <p:animClr clrSpc="rgb" dir="cw">
                                      <p:cBhvr>
                                        <p:cTn id="402" dur="125" autoRev="1" fill="remove"/>
                                        <p:tgtEl>
                                          <p:spTgt spid="20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62734"/>
                                      </p:to>
                                    </p:animClr>
                                    <p:set>
                                      <p:cBhvr>
                                        <p:cTn id="403" dur="125" autoRev="1" fill="remove"/>
                                        <p:tgtEl>
                                          <p:spTgt spid="20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4" dur="125" autoRev="1" fill="remove"/>
                                        <p:tgtEl>
                                          <p:spTgt spid="20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5" presetID="27" presetClass="emph" presetSubtype="0" repeatCount="3000" fill="remove" grpId="0" nodeType="withEffect">
                                  <p:stCondLst>
                                    <p:cond delay="49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6" dur="125" autoRev="1" fill="remove"/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62734"/>
                                      </p:to>
                                    </p:animClr>
                                    <p:animClr clrSpc="rgb" dir="cw">
                                      <p:cBhvr>
                                        <p:cTn id="407" dur="125" autoRev="1" fill="remove"/>
                                        <p:tgtEl>
                                          <p:spTgt spid="2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62734"/>
                                      </p:to>
                                    </p:animClr>
                                    <p:set>
                                      <p:cBhvr>
                                        <p:cTn id="408" dur="125" autoRev="1" fill="remove"/>
                                        <p:tgtEl>
                                          <p:spTgt spid="2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9" dur="125" autoRev="1" fill="remove"/>
                                        <p:tgtEl>
                                          <p:spTgt spid="2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0" presetID="27" presetClass="emph" presetSubtype="0" fill="remove" grpId="0" nodeType="withEffect">
                                  <p:stCondLst>
                                    <p:cond delay="5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11" dur="125" autoRev="1" fill="remove"/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62734"/>
                                      </p:to>
                                    </p:animClr>
                                    <p:animClr clrSpc="rgb" dir="cw">
                                      <p:cBhvr>
                                        <p:cTn id="412" dur="125" autoRev="1" fill="remove"/>
                                        <p:tgtEl>
                                          <p:spTgt spid="2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62734"/>
                                      </p:to>
                                    </p:animClr>
                                    <p:set>
                                      <p:cBhvr>
                                        <p:cTn id="413" dur="125" autoRev="1" fill="remove"/>
                                        <p:tgtEl>
                                          <p:spTgt spid="2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4" dur="125" autoRev="1" fill="remove"/>
                                        <p:tgtEl>
                                          <p:spTgt spid="2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5" presetID="27" presetClass="emph" presetSubtype="0" repeatCount="3000" fill="remove" grpId="0" nodeType="withEffect">
                                  <p:stCondLst>
                                    <p:cond delay="48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16" dur="125" autoRev="1" fill="remove"/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62734"/>
                                      </p:to>
                                    </p:animClr>
                                    <p:animClr clrSpc="rgb" dir="cw">
                                      <p:cBhvr>
                                        <p:cTn id="417" dur="125" autoRev="1" fill="remove"/>
                                        <p:tgtEl>
                                          <p:spTgt spid="2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62734"/>
                                      </p:to>
                                    </p:animClr>
                                    <p:set>
                                      <p:cBhvr>
                                        <p:cTn id="418" dur="125" autoRev="1" fill="remove"/>
                                        <p:tgtEl>
                                          <p:spTgt spid="2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9" dur="125" autoRev="1" fill="remove"/>
                                        <p:tgtEl>
                                          <p:spTgt spid="2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0" presetID="27" presetClass="emph" presetSubtype="0" repeatCount="3000" fill="remove" grpId="0" nodeType="withEffect">
                                  <p:stCondLst>
                                    <p:cond delay="52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1" dur="125" autoRev="1" fill="remove"/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62734"/>
                                      </p:to>
                                    </p:animClr>
                                    <p:animClr clrSpc="rgb" dir="cw">
                                      <p:cBhvr>
                                        <p:cTn id="422" dur="125" autoRev="1" fill="remove"/>
                                        <p:tgtEl>
                                          <p:spTgt spid="2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62734"/>
                                      </p:to>
                                    </p:animClr>
                                    <p:set>
                                      <p:cBhvr>
                                        <p:cTn id="423" dur="125" autoRev="1" fill="remove"/>
                                        <p:tgtEl>
                                          <p:spTgt spid="2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4" dur="125" autoRev="1" fill="remove"/>
                                        <p:tgtEl>
                                          <p:spTgt spid="2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5" presetID="27" presetClass="emph" presetSubtype="0" fill="remove" grpId="0" nodeType="withEffect">
                                  <p:stCondLst>
                                    <p:cond delay="48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6" dur="125" autoRev="1" fill="remove"/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62734"/>
                                      </p:to>
                                    </p:animClr>
                                    <p:animClr clrSpc="rgb" dir="cw">
                                      <p:cBhvr>
                                        <p:cTn id="427" dur="125" autoRev="1" fill="remove"/>
                                        <p:tgtEl>
                                          <p:spTgt spid="2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62734"/>
                                      </p:to>
                                    </p:animClr>
                                    <p:set>
                                      <p:cBhvr>
                                        <p:cTn id="428" dur="125" autoRev="1" fill="remove"/>
                                        <p:tgtEl>
                                          <p:spTgt spid="2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9" dur="125" autoRev="1" fill="remove"/>
                                        <p:tgtEl>
                                          <p:spTgt spid="2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0" presetID="27" presetClass="emph" presetSubtype="0" repeatCount="3000" fill="remove" grpId="0" nodeType="withEffect">
                                  <p:stCondLst>
                                    <p:cond delay="52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31" dur="125" autoRev="1" fill="remove"/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62734"/>
                                      </p:to>
                                    </p:animClr>
                                    <p:animClr clrSpc="rgb" dir="cw">
                                      <p:cBhvr>
                                        <p:cTn id="432" dur="125" autoRev="1" fill="remove"/>
                                        <p:tgtEl>
                                          <p:spTgt spid="2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62734"/>
                                      </p:to>
                                    </p:animClr>
                                    <p:set>
                                      <p:cBhvr>
                                        <p:cTn id="433" dur="125" autoRev="1" fill="remove"/>
                                        <p:tgtEl>
                                          <p:spTgt spid="2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4" dur="125" autoRev="1" fill="remove"/>
                                        <p:tgtEl>
                                          <p:spTgt spid="2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5" presetID="27" presetClass="emph" presetSubtype="0" fill="remove" grpId="0" nodeType="withEffect">
                                  <p:stCondLst>
                                    <p:cond delay="48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36" dur="125" autoRev="1" fill="remove"/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62734"/>
                                      </p:to>
                                    </p:animClr>
                                    <p:animClr clrSpc="rgb" dir="cw">
                                      <p:cBhvr>
                                        <p:cTn id="437" dur="125" autoRev="1" fill="remove"/>
                                        <p:tgtEl>
                                          <p:spTgt spid="2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62734"/>
                                      </p:to>
                                    </p:animClr>
                                    <p:set>
                                      <p:cBhvr>
                                        <p:cTn id="438" dur="125" autoRev="1" fill="remove"/>
                                        <p:tgtEl>
                                          <p:spTgt spid="2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9" dur="125" autoRev="1" fill="remove"/>
                                        <p:tgtEl>
                                          <p:spTgt spid="2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0" presetID="27" presetClass="emph" presetSubtype="0" repeatCount="indefinite" fill="remove" grpId="0" nodeType="withEffect">
                                  <p:stCondLst>
                                    <p:cond delay="49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441" dur="200" autoRev="1" fill="remove"/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62734"/>
                                      </p:to>
                                    </p:animClr>
                                    <p:animClr clrSpc="rgb" dir="cw">
                                      <p:cBhvr>
                                        <p:cTn id="442" dur="200" autoRev="1" fill="remove"/>
                                        <p:tgtEl>
                                          <p:spTgt spid="2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62734"/>
                                      </p:to>
                                    </p:animClr>
                                    <p:set>
                                      <p:cBhvr>
                                        <p:cTn id="443" dur="200" autoRev="1" fill="remove"/>
                                        <p:tgtEl>
                                          <p:spTgt spid="2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4" dur="200" autoRev="1" fill="remove"/>
                                        <p:tgtEl>
                                          <p:spTgt spid="2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5" presetID="27" presetClass="emph" presetSubtype="0" fill="remove" grpId="0" nodeType="withEffect">
                                  <p:stCondLst>
                                    <p:cond delay="52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46" dur="125" autoRev="1" fill="remove"/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62734"/>
                                      </p:to>
                                    </p:animClr>
                                    <p:animClr clrSpc="rgb" dir="cw">
                                      <p:cBhvr>
                                        <p:cTn id="447" dur="125" autoRev="1" fill="remove"/>
                                        <p:tgtEl>
                                          <p:spTgt spid="2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62734"/>
                                      </p:to>
                                    </p:animClr>
                                    <p:set>
                                      <p:cBhvr>
                                        <p:cTn id="448" dur="125" autoRev="1" fill="remove"/>
                                        <p:tgtEl>
                                          <p:spTgt spid="2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9" dur="125" autoRev="1" fill="remove"/>
                                        <p:tgtEl>
                                          <p:spTgt spid="2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0" presetID="27" presetClass="emph" presetSubtype="0" repeatCount="5000" fill="remove" grpId="0" nodeType="withEffect">
                                  <p:stCondLst>
                                    <p:cond delay="48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51" dur="125" autoRev="1" fill="remove"/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62734"/>
                                      </p:to>
                                    </p:animClr>
                                    <p:animClr clrSpc="rgb" dir="cw">
                                      <p:cBhvr>
                                        <p:cTn id="452" dur="125" autoRev="1" fill="remove"/>
                                        <p:tgtEl>
                                          <p:spTgt spid="2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62734"/>
                                      </p:to>
                                    </p:animClr>
                                    <p:set>
                                      <p:cBhvr>
                                        <p:cTn id="453" dur="125" autoRev="1" fill="remove"/>
                                        <p:tgtEl>
                                          <p:spTgt spid="2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4" dur="125" autoRev="1" fill="remove"/>
                                        <p:tgtEl>
                                          <p:spTgt spid="2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5" presetID="27" presetClass="emph" presetSubtype="0" repeatCount="4000" fill="remove" grpId="0" nodeType="withEffect">
                                  <p:stCondLst>
                                    <p:cond delay="52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56" dur="125" autoRev="1" fill="remove"/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62734"/>
                                      </p:to>
                                    </p:animClr>
                                    <p:animClr clrSpc="rgb" dir="cw">
                                      <p:cBhvr>
                                        <p:cTn id="457" dur="125" autoRev="1" fill="remove"/>
                                        <p:tgtEl>
                                          <p:spTgt spid="2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62734"/>
                                      </p:to>
                                    </p:animClr>
                                    <p:set>
                                      <p:cBhvr>
                                        <p:cTn id="458" dur="125" autoRev="1" fill="remove"/>
                                        <p:tgtEl>
                                          <p:spTgt spid="2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9" dur="125" autoRev="1" fill="remove"/>
                                        <p:tgtEl>
                                          <p:spTgt spid="2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0" presetID="27" presetClass="emph" presetSubtype="0" repeatCount="indefinite" fill="remove" grpId="0" nodeType="withEffect">
                                  <p:stCondLst>
                                    <p:cond delay="48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461" dur="125" autoRev="1" fill="remove"/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62734"/>
                                      </p:to>
                                    </p:animClr>
                                    <p:animClr clrSpc="rgb" dir="cw">
                                      <p:cBhvr>
                                        <p:cTn id="462" dur="125" autoRev="1" fill="remove"/>
                                        <p:tgtEl>
                                          <p:spTgt spid="2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62734"/>
                                      </p:to>
                                    </p:animClr>
                                    <p:set>
                                      <p:cBhvr>
                                        <p:cTn id="463" dur="125" autoRev="1" fill="remove"/>
                                        <p:tgtEl>
                                          <p:spTgt spid="2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4" dur="125" autoRev="1" fill="remove"/>
                                        <p:tgtEl>
                                          <p:spTgt spid="2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5" presetID="27" presetClass="emph" presetSubtype="0" repeatCount="3000" fill="remove" grpId="0" nodeType="withEffect">
                                  <p:stCondLst>
                                    <p:cond delay="49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66" dur="200" autoRev="1" fill="remove"/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62734"/>
                                      </p:to>
                                    </p:animClr>
                                    <p:animClr clrSpc="rgb" dir="cw">
                                      <p:cBhvr>
                                        <p:cTn id="467" dur="200" autoRev="1" fill="remove"/>
                                        <p:tgtEl>
                                          <p:spTgt spid="2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62734"/>
                                      </p:to>
                                    </p:animClr>
                                    <p:set>
                                      <p:cBhvr>
                                        <p:cTn id="468" dur="200" autoRev="1" fill="remove"/>
                                        <p:tgtEl>
                                          <p:spTgt spid="2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9" dur="200" autoRev="1" fill="remove"/>
                                        <p:tgtEl>
                                          <p:spTgt spid="2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0" presetID="27" presetClass="emph" presetSubtype="0" repeatCount="indefinite" fill="remove" grpId="0" nodeType="withEffect">
                                  <p:stCondLst>
                                    <p:cond delay="52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71" dur="125" autoRev="1" fill="remove"/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62734"/>
                                      </p:to>
                                    </p:animClr>
                                    <p:animClr clrSpc="rgb" dir="cw">
                                      <p:cBhvr>
                                        <p:cTn id="472" dur="125" autoRev="1" fill="remove"/>
                                        <p:tgtEl>
                                          <p:spTgt spid="2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62734"/>
                                      </p:to>
                                    </p:animClr>
                                    <p:set>
                                      <p:cBhvr>
                                        <p:cTn id="473" dur="125" autoRev="1" fill="remove"/>
                                        <p:tgtEl>
                                          <p:spTgt spid="2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4" dur="125" autoRev="1" fill="remove"/>
                                        <p:tgtEl>
                                          <p:spTgt spid="2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5" presetID="27" presetClass="emph" presetSubtype="0" repeatCount="5000" fill="remove" grpId="0" nodeType="withEffect">
                                  <p:stCondLst>
                                    <p:cond delay="48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76" dur="125" autoRev="1" fill="remove"/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62734"/>
                                      </p:to>
                                    </p:animClr>
                                    <p:animClr clrSpc="rgb" dir="cw">
                                      <p:cBhvr>
                                        <p:cTn id="477" dur="125" autoRev="1" fill="remove"/>
                                        <p:tgtEl>
                                          <p:spTgt spid="2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62734"/>
                                      </p:to>
                                    </p:animClr>
                                    <p:set>
                                      <p:cBhvr>
                                        <p:cTn id="478" dur="125" autoRev="1" fill="remove"/>
                                        <p:tgtEl>
                                          <p:spTgt spid="2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9" dur="125" autoRev="1" fill="remove"/>
                                        <p:tgtEl>
                                          <p:spTgt spid="2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0" presetID="27" presetClass="emph" presetSubtype="0" repeatCount="10000" fill="remove" grpId="0" nodeType="withEffect">
                                  <p:stCondLst>
                                    <p:cond delay="52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1" dur="125" autoRev="1" fill="remove"/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62734"/>
                                      </p:to>
                                    </p:animClr>
                                    <p:animClr clrSpc="rgb" dir="cw">
                                      <p:cBhvr>
                                        <p:cTn id="482" dur="125" autoRev="1" fill="remove"/>
                                        <p:tgtEl>
                                          <p:spTgt spid="2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62734"/>
                                      </p:to>
                                    </p:animClr>
                                    <p:set>
                                      <p:cBhvr>
                                        <p:cTn id="483" dur="125" autoRev="1" fill="remove"/>
                                        <p:tgtEl>
                                          <p:spTgt spid="2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4" dur="125" autoRev="1" fill="remove"/>
                                        <p:tgtEl>
                                          <p:spTgt spid="2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5" presetID="27" presetClass="emph" presetSubtype="0" fill="remove" grpId="0" nodeType="withEffect">
                                  <p:stCondLst>
                                    <p:cond delay="58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6" dur="125" autoRev="1" fill="remove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62734"/>
                                      </p:to>
                                    </p:animClr>
                                    <p:animClr clrSpc="rgb" dir="cw">
                                      <p:cBhvr>
                                        <p:cTn id="487" dur="125" autoRev="1" fill="remove"/>
                                        <p:tgtEl>
                                          <p:spTgt spid="10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62734"/>
                                      </p:to>
                                    </p:animClr>
                                    <p:set>
                                      <p:cBhvr>
                                        <p:cTn id="488" dur="125" autoRev="1" fill="remove"/>
                                        <p:tgtEl>
                                          <p:spTgt spid="10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9" dur="125" autoRev="1" fill="remove"/>
                                        <p:tgtEl>
                                          <p:spTgt spid="10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0" presetID="27" presetClass="emph" presetSubtype="0" fill="remove" grpId="0" nodeType="withEffect">
                                  <p:stCondLst>
                                    <p:cond delay="58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91" dur="125" autoRev="1" fill="remove"/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62734"/>
                                      </p:to>
                                    </p:animClr>
                                    <p:animClr clrSpc="rgb" dir="cw">
                                      <p:cBhvr>
                                        <p:cTn id="492" dur="125" autoRev="1" fill="remove"/>
                                        <p:tgtEl>
                                          <p:spTgt spid="10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62734"/>
                                      </p:to>
                                    </p:animClr>
                                    <p:set>
                                      <p:cBhvr>
                                        <p:cTn id="493" dur="125" autoRev="1" fill="remove"/>
                                        <p:tgtEl>
                                          <p:spTgt spid="10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4" dur="125" autoRev="1" fill="remove"/>
                                        <p:tgtEl>
                                          <p:spTgt spid="10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5" presetID="27" presetClass="emph" presetSubtype="0" repeatCount="3000" fill="remove" grpId="0" nodeType="withEffect">
                                  <p:stCondLst>
                                    <p:cond delay="56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96" dur="125" autoRev="1" fill="remove"/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62734"/>
                                      </p:to>
                                    </p:animClr>
                                    <p:animClr clrSpc="rgb" dir="cw">
                                      <p:cBhvr>
                                        <p:cTn id="497" dur="125" autoRev="1" fill="remove"/>
                                        <p:tgtEl>
                                          <p:spTgt spid="10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62734"/>
                                      </p:to>
                                    </p:animClr>
                                    <p:set>
                                      <p:cBhvr>
                                        <p:cTn id="498" dur="125" autoRev="1" fill="remove"/>
                                        <p:tgtEl>
                                          <p:spTgt spid="10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9" dur="125" autoRev="1" fill="remove"/>
                                        <p:tgtEl>
                                          <p:spTgt spid="10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0" presetID="27" presetClass="emph" presetSubtype="0" repeatCount="2000" fill="remove" grpId="0" nodeType="withEffect">
                                  <p:stCondLst>
                                    <p:cond delay="56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1" dur="125" autoRev="1" fill="remove"/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62734"/>
                                      </p:to>
                                    </p:animClr>
                                    <p:animClr clrSpc="rgb" dir="cw">
                                      <p:cBhvr>
                                        <p:cTn id="502" dur="125" autoRev="1" fill="remove"/>
                                        <p:tgtEl>
                                          <p:spTgt spid="10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62734"/>
                                      </p:to>
                                    </p:animClr>
                                    <p:set>
                                      <p:cBhvr>
                                        <p:cTn id="503" dur="125" autoRev="1" fill="remove"/>
                                        <p:tgtEl>
                                          <p:spTgt spid="10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4" dur="125" autoRev="1" fill="remove"/>
                                        <p:tgtEl>
                                          <p:spTgt spid="10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5" presetID="27" presetClass="emph" presetSubtype="0" fill="remove" grpId="0" nodeType="withEffect">
                                  <p:stCondLst>
                                    <p:cond delay="57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6" dur="125" autoRev="1" fill="remove"/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62734"/>
                                      </p:to>
                                    </p:animClr>
                                    <p:animClr clrSpc="rgb" dir="cw">
                                      <p:cBhvr>
                                        <p:cTn id="507" dur="125" autoRev="1" fill="remove"/>
                                        <p:tgtEl>
                                          <p:spTgt spid="10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62734"/>
                                      </p:to>
                                    </p:animClr>
                                    <p:set>
                                      <p:cBhvr>
                                        <p:cTn id="508" dur="125" autoRev="1" fill="remove"/>
                                        <p:tgtEl>
                                          <p:spTgt spid="10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9" dur="125" autoRev="1" fill="remove"/>
                                        <p:tgtEl>
                                          <p:spTgt spid="10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0" presetID="27" presetClass="emph" presetSubtype="0" fill="remove" grpId="0" nodeType="withEffect">
                                  <p:stCondLst>
                                    <p:cond delay="6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11" dur="125" autoRev="1" fill="remove"/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62734"/>
                                      </p:to>
                                    </p:animClr>
                                    <p:animClr clrSpc="rgb" dir="cw">
                                      <p:cBhvr>
                                        <p:cTn id="512" dur="125" autoRev="1" fill="remove"/>
                                        <p:tgtEl>
                                          <p:spTgt spid="10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62734"/>
                                      </p:to>
                                    </p:animClr>
                                    <p:set>
                                      <p:cBhvr>
                                        <p:cTn id="513" dur="125" autoRev="1" fill="remove"/>
                                        <p:tgtEl>
                                          <p:spTgt spid="10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4" dur="125" autoRev="1" fill="remove"/>
                                        <p:tgtEl>
                                          <p:spTgt spid="10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5" presetID="27" presetClass="emph" presetSubtype="0" fill="remove" grpId="0" nodeType="withEffect">
                                  <p:stCondLst>
                                    <p:cond delay="64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16" dur="125" autoRev="1" fill="remove"/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62734"/>
                                      </p:to>
                                    </p:animClr>
                                    <p:animClr clrSpc="rgb" dir="cw">
                                      <p:cBhvr>
                                        <p:cTn id="517" dur="125" autoRev="1" fill="remove"/>
                                        <p:tgtEl>
                                          <p:spTgt spid="10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62734"/>
                                      </p:to>
                                    </p:animClr>
                                    <p:set>
                                      <p:cBhvr>
                                        <p:cTn id="518" dur="125" autoRev="1" fill="remove"/>
                                        <p:tgtEl>
                                          <p:spTgt spid="10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9" dur="125" autoRev="1" fill="remove"/>
                                        <p:tgtEl>
                                          <p:spTgt spid="10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0" presetID="27" presetClass="emph" presetSubtype="0" repeatCount="5000" fill="remove" grpId="0" nodeType="withEffect">
                                  <p:stCondLst>
                                    <p:cond delay="58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21" dur="200" autoRev="1" fill="remove"/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62734"/>
                                      </p:to>
                                    </p:animClr>
                                    <p:animClr clrSpc="rgb" dir="cw">
                                      <p:cBhvr>
                                        <p:cTn id="522" dur="200" autoRev="1" fill="remove"/>
                                        <p:tgtEl>
                                          <p:spTgt spid="1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62734"/>
                                      </p:to>
                                    </p:animClr>
                                    <p:set>
                                      <p:cBhvr>
                                        <p:cTn id="523" dur="200" autoRev="1" fill="remove"/>
                                        <p:tgtEl>
                                          <p:spTgt spid="1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24" dur="200" autoRev="1" fill="remove"/>
                                        <p:tgtEl>
                                          <p:spTgt spid="1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5" presetID="27" presetClass="emph" presetSubtype="0" repeatCount="4000" fill="remove" grpId="0" nodeType="withEffect">
                                  <p:stCondLst>
                                    <p:cond delay="61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26" dur="125" autoRev="1" fill="remove"/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62734"/>
                                      </p:to>
                                    </p:animClr>
                                    <p:animClr clrSpc="rgb" dir="cw">
                                      <p:cBhvr>
                                        <p:cTn id="527" dur="125" autoRev="1" fill="remove"/>
                                        <p:tgtEl>
                                          <p:spTgt spid="1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62734"/>
                                      </p:to>
                                    </p:animClr>
                                    <p:set>
                                      <p:cBhvr>
                                        <p:cTn id="528" dur="125" autoRev="1" fill="remove"/>
                                        <p:tgtEl>
                                          <p:spTgt spid="1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29" dur="125" autoRev="1" fill="remove"/>
                                        <p:tgtEl>
                                          <p:spTgt spid="1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0" presetID="27" presetClass="emph" presetSubtype="0" fill="remove" grpId="0" nodeType="withEffect">
                                  <p:stCondLst>
                                    <p:cond delay="67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31" dur="125" autoRev="1" fill="remove"/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62734"/>
                                      </p:to>
                                    </p:animClr>
                                    <p:animClr clrSpc="rgb" dir="cw">
                                      <p:cBhvr>
                                        <p:cTn id="532" dur="125" autoRev="1" fill="remove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62734"/>
                                      </p:to>
                                    </p:animClr>
                                    <p:set>
                                      <p:cBhvr>
                                        <p:cTn id="533" dur="125" autoRev="1" fill="remove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4" dur="125" autoRev="1" fill="remove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5" presetID="27" presetClass="emph" presetSubtype="0" repeatCount="3000" fill="remove" grpId="0" nodeType="withEffect">
                                  <p:stCondLst>
                                    <p:cond delay="61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36" dur="125" autoRev="1" fill="remove"/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62734"/>
                                      </p:to>
                                    </p:animClr>
                                    <p:animClr clrSpc="rgb" dir="cw">
                                      <p:cBhvr>
                                        <p:cTn id="537" dur="125" autoRev="1" fill="remove"/>
                                        <p:tgtEl>
                                          <p:spTgt spid="1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62734"/>
                                      </p:to>
                                    </p:animClr>
                                    <p:set>
                                      <p:cBhvr>
                                        <p:cTn id="538" dur="125" autoRev="1" fill="remove"/>
                                        <p:tgtEl>
                                          <p:spTgt spid="1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9" dur="125" autoRev="1" fill="remove"/>
                                        <p:tgtEl>
                                          <p:spTgt spid="1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0" presetID="2" presetClass="exit" presetSubtype="4" accel="100000" fill="hold" grpId="2" nodeType="withEffect">
                                  <p:stCondLst>
                                    <p:cond delay="57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1" dur="75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2" dur="75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3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4" presetID="2" presetClass="exit" presetSubtype="4" accel="100000" fill="hold" grpId="2" nodeType="withEffect">
                                  <p:stCondLst>
                                    <p:cond delay="5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5" dur="75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6" dur="75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8" presetID="2" presetClass="exit" presetSubtype="4" accel="100000" fill="hold" grpId="2" nodeType="withEffect">
                                  <p:stCondLst>
                                    <p:cond delay="6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9" dur="75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0" dur="75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2" presetID="2" presetClass="exit" presetSubtype="4" accel="100000" fill="hold" grpId="2" nodeType="withEffect">
                                  <p:stCondLst>
                                    <p:cond delay="56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3" dur="75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4" dur="75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6" presetID="2" presetClass="exit" presetSubtype="4" accel="100000" fill="hold" grpId="2" nodeType="withEffect">
                                  <p:stCondLst>
                                    <p:cond delay="6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7" dur="75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8" dur="75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0" presetID="2" presetClass="exit" presetSubtype="4" accel="100000" fill="hold" grpId="2" nodeType="withEffect">
                                  <p:stCondLst>
                                    <p:cond delay="5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1" dur="75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2" dur="75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3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4" presetID="2" presetClass="exit" presetSubtype="4" accel="100000" fill="hold" grpId="2" nodeType="withEffect">
                                  <p:stCondLst>
                                    <p:cond delay="6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5" dur="75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6" dur="75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8" presetID="2" presetClass="exit" presetSubtype="4" accel="100000" fill="hold" grpId="2" nodeType="withEffect">
                                  <p:stCondLst>
                                    <p:cond delay="6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9" dur="75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0" dur="75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2" presetID="2" presetClass="exit" presetSubtype="4" accel="100000" fill="hold" grpId="2" nodeType="withEffect">
                                  <p:stCondLst>
                                    <p:cond delay="6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73" dur="75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4" dur="75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6" presetID="2" presetClass="exit" presetSubtype="4" accel="100000" fill="hold" grpId="2" nodeType="withEffect">
                                  <p:stCondLst>
                                    <p:cond delay="66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77" dur="750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8" dur="750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0" presetID="2" presetClass="exit" presetSubtype="4" accel="100000" fill="hold" grpId="2" nodeType="withEffect">
                                  <p:stCondLst>
                                    <p:cond delay="67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81" dur="750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2" dur="750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3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4" presetID="2" presetClass="exit" presetSubtype="4" accel="100000" fill="hold" grpId="2" nodeType="withEffect">
                                  <p:stCondLst>
                                    <p:cond delay="5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85" dur="750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6" dur="750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8" presetID="2" presetClass="exit" presetSubtype="4" accel="100000" fill="hold" grpId="2" nodeType="withEffect">
                                  <p:stCondLst>
                                    <p:cond delay="5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89" dur="750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0" dur="750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2" presetID="2" presetClass="exit" presetSubtype="4" accel="100000" fill="hold" grpId="2" nodeType="withEffect">
                                  <p:stCondLst>
                                    <p:cond delay="59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93" dur="750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4" dur="750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6" presetID="2" presetClass="exit" presetSubtype="4" accel="100000" fill="hold" grpId="2" nodeType="withEffect">
                                  <p:stCondLst>
                                    <p:cond delay="6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97" dur="750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8" dur="750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0" presetID="2" presetClass="exit" presetSubtype="4" accel="100000" fill="hold" grpId="2" nodeType="withEffect">
                                  <p:stCondLst>
                                    <p:cond delay="6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1" dur="750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2" dur="750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3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4" presetID="2" presetClass="exit" presetSubtype="4" accel="100000" fill="hold" grpId="2" nodeType="withEffect">
                                  <p:stCondLst>
                                    <p:cond delay="6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5" dur="750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6" dur="750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8" presetID="2" presetClass="exit" presetSubtype="4" accel="100000" fill="hold" grpId="2" nodeType="withEffect">
                                  <p:stCondLst>
                                    <p:cond delay="6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9" dur="750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0" dur="750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2" presetID="2" presetClass="exit" presetSubtype="4" accel="100000" fill="hold" grpId="2" nodeType="withEffect">
                                  <p:stCondLst>
                                    <p:cond delay="64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13" dur="750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4" dur="750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6" presetID="2" presetClass="exit" presetSubtype="4" accel="100000" fill="hold" grpId="2" nodeType="withEffect">
                                  <p:stCondLst>
                                    <p:cond delay="5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17" dur="750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8" dur="750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0" presetID="2" presetClass="exit" presetSubtype="4" accel="100000" fill="hold" grpId="2" nodeType="withEffect">
                                  <p:stCondLst>
                                    <p:cond delay="59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21" dur="750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2" dur="750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3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4" presetID="2" presetClass="exit" presetSubtype="4" accel="100000" fill="hold" grpId="2" nodeType="withEffect">
                                  <p:stCondLst>
                                    <p:cond delay="5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25" dur="750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6" dur="750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8" presetID="2" presetClass="exit" presetSubtype="4" accel="100000" fill="hold" grpId="2" nodeType="withEffect">
                                  <p:stCondLst>
                                    <p:cond delay="6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29" dur="750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0" dur="750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2" presetID="2" presetClass="exit" presetSubtype="4" accel="100000" fill="hold" grpId="2" nodeType="withEffect">
                                  <p:stCondLst>
                                    <p:cond delay="6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33" dur="750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4" dur="750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6" presetID="2" presetClass="exit" presetSubtype="4" accel="100000" fill="hold" grpId="2" nodeType="withEffect">
                                  <p:stCondLst>
                                    <p:cond delay="6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37" dur="750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8" dur="750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0" presetID="2" presetClass="exit" presetSubtype="4" accel="100000" fill="hold" grpId="2" nodeType="withEffect">
                                  <p:stCondLst>
                                    <p:cond delay="6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41" dur="750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2" dur="750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3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4" presetID="2" presetClass="exit" presetSubtype="4" accel="100000" fill="hold" grpId="2" nodeType="withEffect">
                                  <p:stCondLst>
                                    <p:cond delay="64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45" dur="750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6" dur="750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8" presetID="2" presetClass="exit" presetSubtype="4" accel="100000" fill="hold" grpId="2" nodeType="withEffect">
                                  <p:stCondLst>
                                    <p:cond delay="6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49" dur="750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0" dur="750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2" presetID="2" presetClass="exit" presetSubtype="4" accel="100000" fill="hold" grpId="2" nodeType="withEffect">
                                  <p:stCondLst>
                                    <p:cond delay="5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53" dur="750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4" dur="750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6" presetID="2" presetClass="exit" presetSubtype="4" accel="100000" fill="hold" grpId="2" nodeType="withEffect">
                                  <p:stCondLst>
                                    <p:cond delay="67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57" dur="750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8" dur="750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0" presetID="2" presetClass="exit" presetSubtype="4" accel="100000" fill="hold" grpId="2" nodeType="withEffect">
                                  <p:stCondLst>
                                    <p:cond delay="5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1" dur="750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2" dur="750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3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4" presetID="2" presetClass="exit" presetSubtype="4" accel="100000" fill="hold" grpId="2" nodeType="withEffect">
                                  <p:stCondLst>
                                    <p:cond delay="6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5" dur="750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6" dur="750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8" presetID="2" presetClass="exit" presetSubtype="4" accel="100000" fill="hold" grpId="2" nodeType="withEffect">
                                  <p:stCondLst>
                                    <p:cond delay="5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9" dur="750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0" dur="750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2" presetID="2" presetClass="exit" presetSubtype="4" accel="100000" fill="hold" grpId="2" nodeType="withEffect">
                                  <p:stCondLst>
                                    <p:cond delay="6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73" dur="750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4" dur="750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6" presetID="2" presetClass="exit" presetSubtype="4" accel="100000" fill="hold" grpId="2" nodeType="withEffect">
                                  <p:stCondLst>
                                    <p:cond delay="6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77" dur="750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8" dur="750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0" presetID="2" presetClass="exit" presetSubtype="4" accel="100000" fill="hold" grpId="2" nodeType="withEffect">
                                  <p:stCondLst>
                                    <p:cond delay="5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81" dur="750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2" dur="750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3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4" presetID="2" presetClass="exit" presetSubtype="4" accel="100000" fill="hold" grpId="2" nodeType="withEffect">
                                  <p:stCondLst>
                                    <p:cond delay="6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85" dur="750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6" dur="750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8" presetID="2" presetClass="exit" presetSubtype="4" accel="100000" fill="hold" grpId="2" nodeType="withEffect">
                                  <p:stCondLst>
                                    <p:cond delay="5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89" dur="750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0" dur="750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2" presetID="2" presetClass="exit" presetSubtype="4" accel="100000" fill="hold" grpId="2" nodeType="withEffect">
                                  <p:stCondLst>
                                    <p:cond delay="6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93" dur="750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4" dur="750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6" presetID="2" presetClass="exit" presetSubtype="4" accel="100000" fill="hold" grpId="2" nodeType="withEffect">
                                  <p:stCondLst>
                                    <p:cond delay="6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97" dur="750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8" dur="750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0" presetID="2" presetClass="exit" presetSubtype="4" accel="100000" fill="hold" grpId="2" nodeType="withEffect">
                                  <p:stCondLst>
                                    <p:cond delay="5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01" dur="750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2" dur="750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3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4" presetID="2" presetClass="exit" presetSubtype="4" accel="100000" fill="hold" grpId="2" nodeType="withEffect">
                                  <p:stCondLst>
                                    <p:cond delay="6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05" dur="750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6" dur="750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8" presetID="2" presetClass="exit" presetSubtype="4" accel="100000" fill="hold" grpId="2" nodeType="withEffect">
                                  <p:stCondLst>
                                    <p:cond delay="5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09" dur="750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0" dur="750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2" presetID="2" presetClass="exit" presetSubtype="4" accel="100000" fill="hold" grpId="2" nodeType="withEffect">
                                  <p:stCondLst>
                                    <p:cond delay="6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13" dur="750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4" dur="750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6" presetID="2" presetClass="exit" presetSubtype="4" accel="100000" fill="hold" grpId="2" nodeType="withEffect">
                                  <p:stCondLst>
                                    <p:cond delay="6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17" dur="750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8" dur="750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0" presetID="2" presetClass="exit" presetSubtype="4" accel="100000" fill="hold" grpId="2" nodeType="withEffect">
                                  <p:stCondLst>
                                    <p:cond delay="5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1" dur="750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2" dur="750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3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4" presetID="2" presetClass="exit" presetSubtype="4" accel="100000" fill="hold" grpId="2" nodeType="withEffect">
                                  <p:stCondLst>
                                    <p:cond delay="67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5" dur="750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6" dur="750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8" presetID="64" presetClass="path" presetSubtype="0" decel="100000" fill="hold" grpId="0" nodeType="withEffect">
                                  <p:stCondLst>
                                    <p:cond delay="7200"/>
                                  </p:stCondLst>
                                  <p:childTnLst>
                                    <p:animMotion origin="layout" path="M 6.25E-7 -4.44444E-6 L 0.00404 -0.23588 " pathEditMode="relative" rAng="0" ptsTypes="AA">
                                      <p:cBhvr>
                                        <p:cTn id="72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" y="-11806"/>
                                    </p:animMotion>
                                  </p:childTnLst>
                                </p:cTn>
                              </p:par>
                              <p:par>
                                <p:cTn id="730" presetID="64" presetClass="path" presetSubtype="0" decel="100000" fill="hold" grpId="0" nodeType="withEffect">
                                  <p:stCondLst>
                                    <p:cond delay="7400"/>
                                  </p:stCondLst>
                                  <p:childTnLst>
                                    <p:animMotion origin="layout" path="M 6.25E-7 -4.44444E-6 L 0.00404 -0.23588 " pathEditMode="relative" rAng="0" ptsTypes="AA">
                                      <p:cBhvr>
                                        <p:cTn id="73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" y="-11806"/>
                                    </p:animMotion>
                                  </p:childTnLst>
                                </p:cTn>
                              </p:par>
                              <p:par>
                                <p:cTn id="732" presetID="64" presetClass="path" presetSubtype="0" decel="100000" fill="hold" grpId="0" nodeType="withEffect">
                                  <p:stCondLst>
                                    <p:cond delay="7600"/>
                                  </p:stCondLst>
                                  <p:childTnLst>
                                    <p:animMotion origin="layout" path="M 6.25E-7 -4.44444E-6 L 0.00404 -0.23588 " pathEditMode="relative" rAng="0" ptsTypes="AA">
                                      <p:cBhvr>
                                        <p:cTn id="73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" y="-11806"/>
                                    </p:animMotion>
                                  </p:childTnLst>
                                </p:cTn>
                              </p:par>
                              <p:par>
                                <p:cTn id="734" presetID="64" presetClass="path" presetSubtype="0" decel="100000" fill="hold" grpId="0" nodeType="withEffect">
                                  <p:stCondLst>
                                    <p:cond delay="7800"/>
                                  </p:stCondLst>
                                  <p:childTnLst>
                                    <p:animMotion origin="layout" path="M 6.25E-7 -4.44444E-6 L 0.00404 -0.23588 " pathEditMode="relative" rAng="0" ptsTypes="AA">
                                      <p:cBhvr>
                                        <p:cTn id="73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" y="-11806"/>
                                    </p:animMotion>
                                  </p:childTnLst>
                                </p:cTn>
                              </p:par>
                              <p:par>
                                <p:cTn id="736" presetID="64" presetClass="path" presetSubtype="0" decel="100000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6.25E-7 -4.44444E-6 L 0.00404 -0.23588 " pathEditMode="relative" rAng="0" ptsTypes="AA">
                                      <p:cBhvr>
                                        <p:cTn id="73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" y="-11806"/>
                                    </p:animMotion>
                                  </p:childTnLst>
                                </p:cTn>
                              </p:par>
                              <p:par>
                                <p:cTn id="738" presetID="64" presetClass="path" presetSubtype="0" decel="100000" fill="hold" grpId="0" nodeType="withEffect">
                                  <p:stCondLst>
                                    <p:cond delay="8200"/>
                                  </p:stCondLst>
                                  <p:childTnLst>
                                    <p:animMotion origin="layout" path="M 6.25E-7 -4.44444E-6 L 0.00404 -0.23588 " pathEditMode="relative" rAng="0" ptsTypes="AA">
                                      <p:cBhvr>
                                        <p:cTn id="73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" y="-118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0" fill="hold">
                            <p:stCondLst>
                              <p:cond delay="10200"/>
                            </p:stCondLst>
                            <p:childTnLst>
                              <p:par>
                                <p:cTn id="7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5" dur="25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6" dur="25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7" presetID="17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9" dur="25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0" dur="25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1" presetID="17" presetClass="entr" presetSubtype="1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3" dur="25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4" dur="25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5" presetID="63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5.55112E-17 4.81481E-6 L 0.30521 4.81481E-6 " pathEditMode="relative" rAng="0" ptsTypes="AA">
                                      <p:cBhvr>
                                        <p:cTn id="756" dur="25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260" y="0"/>
                                    </p:animMotion>
                                  </p:childTnLst>
                                </p:cTn>
                              </p:par>
                              <p:par>
                                <p:cTn id="757" presetID="2" presetClass="exit" presetSubtype="2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58" dur="250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9" dur="250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1" presetID="35" presetClass="path" presetSubtype="0" accel="50000" decel="5000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1.875E-6 4.81481E-6 L -0.11992 4.81481E-6 " pathEditMode="relative" rAng="0" ptsTypes="AA">
                                      <p:cBhvr>
                                        <p:cTn id="762" dur="25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03" y="0"/>
                                    </p:animMotion>
                                  </p:childTnLst>
                                </p:cTn>
                              </p:par>
                              <p:par>
                                <p:cTn id="763" presetID="2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5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/>
      <p:bldP spid="68" grpId="0"/>
      <p:bldP spid="69" grpId="0"/>
      <p:bldP spid="96" grpId="0"/>
      <p:bldP spid="97" grpId="0"/>
      <p:bldP spid="98" grpId="0"/>
      <p:bldP spid="70" grpId="0" animBg="1"/>
      <p:bldP spid="70" grpId="1" animBg="1"/>
      <p:bldP spid="71" grpId="0" animBg="1"/>
      <p:bldP spid="71" grpId="1" animBg="1"/>
      <p:bldP spid="72" grpId="0" animBg="1"/>
      <p:bldP spid="72" grpId="1" animBg="1"/>
      <p:bldP spid="73" grpId="0" animBg="1"/>
      <p:bldP spid="73" grpId="1" animBg="1"/>
      <p:bldP spid="74" grpId="0" animBg="1"/>
      <p:bldP spid="74" grpId="1" animBg="1"/>
      <p:bldP spid="75" grpId="0" animBg="1"/>
      <p:bldP spid="75" grpId="1" animBg="1"/>
      <p:bldP spid="76" grpId="0" animBg="1"/>
      <p:bldP spid="76" grpId="1" animBg="1"/>
      <p:bldP spid="77" grpId="0" animBg="1"/>
      <p:bldP spid="77" grpId="1" animBg="1"/>
      <p:bldP spid="78" grpId="0" animBg="1"/>
      <p:bldP spid="78" grpId="1" animBg="1"/>
      <p:bldP spid="79" grpId="0" animBg="1"/>
      <p:bldP spid="79" grpId="1" animBg="1"/>
      <p:bldP spid="80" grpId="0" animBg="1"/>
      <p:bldP spid="80" grpId="1" animBg="1"/>
      <p:bldP spid="81" grpId="0" animBg="1"/>
      <p:bldP spid="81" grpId="1" animBg="1"/>
      <p:bldP spid="82" grpId="0" animBg="1"/>
      <p:bldP spid="82" grpId="1" animBg="1"/>
      <p:bldP spid="175" grpId="0" animBg="1"/>
      <p:bldP spid="177" grpId="0" animBg="1"/>
      <p:bldP spid="177" grpId="1" animBg="1"/>
      <p:bldP spid="177" grpId="2" animBg="1"/>
      <p:bldP spid="178" grpId="0" animBg="1"/>
      <p:bldP spid="178" grpId="1" animBg="1"/>
      <p:bldP spid="178" grpId="2" animBg="1"/>
      <p:bldP spid="179" grpId="0" animBg="1"/>
      <p:bldP spid="179" grpId="1" animBg="1"/>
      <p:bldP spid="179" grpId="2" animBg="1"/>
      <p:bldP spid="180" grpId="0" animBg="1"/>
      <p:bldP spid="180" grpId="1" animBg="1"/>
      <p:bldP spid="180" grpId="2" animBg="1"/>
      <p:bldP spid="181" grpId="0" animBg="1"/>
      <p:bldP spid="181" grpId="1" animBg="1"/>
      <p:bldP spid="181" grpId="2" animBg="1"/>
      <p:bldP spid="182" grpId="0" animBg="1"/>
      <p:bldP spid="182" grpId="1" animBg="1"/>
      <p:bldP spid="182" grpId="2" animBg="1"/>
      <p:bldP spid="183" grpId="0" animBg="1"/>
      <p:bldP spid="183" grpId="1" animBg="1"/>
      <p:bldP spid="183" grpId="2" animBg="1"/>
      <p:bldP spid="184" grpId="0" animBg="1"/>
      <p:bldP spid="184" grpId="1" animBg="1"/>
      <p:bldP spid="184" grpId="2" animBg="1"/>
      <p:bldP spid="185" grpId="0" animBg="1"/>
      <p:bldP spid="185" grpId="1" animBg="1"/>
      <p:bldP spid="185" grpId="2" animBg="1"/>
      <p:bldP spid="186" grpId="0" animBg="1"/>
      <p:bldP spid="186" grpId="1" animBg="1"/>
      <p:bldP spid="186" grpId="2" animBg="1"/>
      <p:bldP spid="187" grpId="0" animBg="1"/>
      <p:bldP spid="187" grpId="1" animBg="1"/>
      <p:bldP spid="187" grpId="2" animBg="1"/>
      <p:bldP spid="188" grpId="0" animBg="1"/>
      <p:bldP spid="188" grpId="1" animBg="1"/>
      <p:bldP spid="188" grpId="2" animBg="1"/>
      <p:bldP spid="189" grpId="0" animBg="1"/>
      <p:bldP spid="189" grpId="1" animBg="1"/>
      <p:bldP spid="189" grpId="2" animBg="1"/>
      <p:bldP spid="203" grpId="0" animBg="1"/>
      <p:bldP spid="203" grpId="1" animBg="1"/>
      <p:bldP spid="203" grpId="2" animBg="1"/>
      <p:bldP spid="204" grpId="0" animBg="1"/>
      <p:bldP spid="204" grpId="1" animBg="1"/>
      <p:bldP spid="204" grpId="2" animBg="1"/>
      <p:bldP spid="205" grpId="0" animBg="1"/>
      <p:bldP spid="205" grpId="1" animBg="1"/>
      <p:bldP spid="205" grpId="2" animBg="1"/>
      <p:bldP spid="206" grpId="0" animBg="1"/>
      <p:bldP spid="206" grpId="1" animBg="1"/>
      <p:bldP spid="206" grpId="2" animBg="1"/>
      <p:bldP spid="207" grpId="0" animBg="1"/>
      <p:bldP spid="207" grpId="1" animBg="1"/>
      <p:bldP spid="207" grpId="2" animBg="1"/>
      <p:bldP spid="208" grpId="0" animBg="1"/>
      <p:bldP spid="208" grpId="1" animBg="1"/>
      <p:bldP spid="208" grpId="2" animBg="1"/>
      <p:bldP spid="209" grpId="0" animBg="1"/>
      <p:bldP spid="209" grpId="1" animBg="1"/>
      <p:bldP spid="209" grpId="2" animBg="1"/>
      <p:bldP spid="210" grpId="0" animBg="1"/>
      <p:bldP spid="210" grpId="1" animBg="1"/>
      <p:bldP spid="210" grpId="2" animBg="1"/>
      <p:bldP spid="211" grpId="0" animBg="1"/>
      <p:bldP spid="211" grpId="1" animBg="1"/>
      <p:bldP spid="211" grpId="2" animBg="1"/>
      <p:bldP spid="212" grpId="0" animBg="1"/>
      <p:bldP spid="212" grpId="1" animBg="1"/>
      <p:bldP spid="212" grpId="2" animBg="1"/>
      <p:bldP spid="213" grpId="0" animBg="1"/>
      <p:bldP spid="213" grpId="1" animBg="1"/>
      <p:bldP spid="213" grpId="2" animBg="1"/>
      <p:bldP spid="214" grpId="0" animBg="1"/>
      <p:bldP spid="214" grpId="1" animBg="1"/>
      <p:bldP spid="214" grpId="2" animBg="1"/>
      <p:bldP spid="215" grpId="0" animBg="1"/>
      <p:bldP spid="215" grpId="1" animBg="1"/>
      <p:bldP spid="215" grpId="2" animBg="1"/>
      <p:bldP spid="216" grpId="0" animBg="1"/>
      <p:bldP spid="216" grpId="1" animBg="1"/>
      <p:bldP spid="216" grpId="2" animBg="1"/>
      <p:bldP spid="217" grpId="0" animBg="1"/>
      <p:bldP spid="217" grpId="1" animBg="1"/>
      <p:bldP spid="217" grpId="2" animBg="1"/>
      <p:bldP spid="218" grpId="0" animBg="1"/>
      <p:bldP spid="218" grpId="1" animBg="1"/>
      <p:bldP spid="218" grpId="2" animBg="1"/>
      <p:bldP spid="219" grpId="0" animBg="1"/>
      <p:bldP spid="219" grpId="1" animBg="1"/>
      <p:bldP spid="219" grpId="2" animBg="1"/>
      <p:bldP spid="220" grpId="0" animBg="1"/>
      <p:bldP spid="220" grpId="1" animBg="1"/>
      <p:bldP spid="220" grpId="2" animBg="1"/>
      <p:bldP spid="221" grpId="0" animBg="1"/>
      <p:bldP spid="221" grpId="1" animBg="1"/>
      <p:bldP spid="221" grpId="2" animBg="1"/>
      <p:bldP spid="222" grpId="0" animBg="1"/>
      <p:bldP spid="222" grpId="1" animBg="1"/>
      <p:bldP spid="222" grpId="2" animBg="1"/>
      <p:bldP spid="223" grpId="0" animBg="1"/>
      <p:bldP spid="223" grpId="1" animBg="1"/>
      <p:bldP spid="223" grpId="2" animBg="1"/>
      <p:bldP spid="224" grpId="0" animBg="1"/>
      <p:bldP spid="224" grpId="1" animBg="1"/>
      <p:bldP spid="224" grpId="2" animBg="1"/>
      <p:bldP spid="225" grpId="0" animBg="1"/>
      <p:bldP spid="225" grpId="1" animBg="1"/>
      <p:bldP spid="225" grpId="2" animBg="1"/>
      <p:bldP spid="103" grpId="0" animBg="1"/>
      <p:bldP spid="103" grpId="1" animBg="1"/>
      <p:bldP spid="103" grpId="2" animBg="1"/>
      <p:bldP spid="104" grpId="0" animBg="1"/>
      <p:bldP spid="104" grpId="1" animBg="1"/>
      <p:bldP spid="104" grpId="2" animBg="1"/>
      <p:bldP spid="105" grpId="0" animBg="1"/>
      <p:bldP spid="105" grpId="1" animBg="1"/>
      <p:bldP spid="105" grpId="2" animBg="1"/>
      <p:bldP spid="106" grpId="0" animBg="1"/>
      <p:bldP spid="106" grpId="1" animBg="1"/>
      <p:bldP spid="106" grpId="2" animBg="1"/>
      <p:bldP spid="107" grpId="0" animBg="1"/>
      <p:bldP spid="107" grpId="1" animBg="1"/>
      <p:bldP spid="107" grpId="2" animBg="1"/>
      <p:bldP spid="108" grpId="0" animBg="1"/>
      <p:bldP spid="108" grpId="1" animBg="1"/>
      <p:bldP spid="108" grpId="2" animBg="1"/>
      <p:bldP spid="109" grpId="0" animBg="1"/>
      <p:bldP spid="109" grpId="1" animBg="1"/>
      <p:bldP spid="109" grpId="2" animBg="1"/>
      <p:bldP spid="110" grpId="0" animBg="1"/>
      <p:bldP spid="110" grpId="1" animBg="1"/>
      <p:bldP spid="110" grpId="2" animBg="1"/>
      <p:bldP spid="111" grpId="0" animBg="1"/>
      <p:bldP spid="111" grpId="1" animBg="1"/>
      <p:bldP spid="111" grpId="2" animBg="1"/>
      <p:bldP spid="112" grpId="0" animBg="1"/>
      <p:bldP spid="112" grpId="1" animBg="1"/>
      <p:bldP spid="112" grpId="2" animBg="1"/>
      <p:bldP spid="113" grpId="0" animBg="1"/>
      <p:bldP spid="113" grpId="1" animBg="1"/>
      <p:bldP spid="113" grpId="2" animBg="1"/>
      <p:bldP spid="124" grpId="0"/>
      <p:bldP spid="124" grpId="1"/>
      <p:bldP spid="125" grpId="0"/>
      <p:bldP spid="126" grpId="0"/>
      <p:bldP spid="126" grpId="1"/>
      <p:bldP spid="127" grpId="0"/>
      <p:bldP spid="127" grpId="1"/>
      <p:bldP spid="128" grpId="0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14" grpId="0" animBg="1"/>
      <p:bldP spid="11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F0"/>
            </a:gs>
            <a:gs pos="92000">
              <a:srgbClr val="0070C0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等腰三角形 4"/>
          <p:cNvSpPr/>
          <p:nvPr/>
        </p:nvSpPr>
        <p:spPr>
          <a:xfrm>
            <a:off x="5913599" y="2724833"/>
            <a:ext cx="364802" cy="318794"/>
          </a:xfrm>
          <a:custGeom>
            <a:avLst/>
            <a:gdLst>
              <a:gd name="connsiteX0" fmla="*/ 0 w 358149"/>
              <a:gd name="connsiteY0" fmla="*/ 308749 h 308749"/>
              <a:gd name="connsiteX1" fmla="*/ 179075 w 358149"/>
              <a:gd name="connsiteY1" fmla="*/ 0 h 308749"/>
              <a:gd name="connsiteX2" fmla="*/ 358149 w 358149"/>
              <a:gd name="connsiteY2" fmla="*/ 308749 h 308749"/>
              <a:gd name="connsiteX3" fmla="*/ 0 w 358149"/>
              <a:gd name="connsiteY3" fmla="*/ 308749 h 308749"/>
              <a:gd name="connsiteX0" fmla="*/ 0 w 358149"/>
              <a:gd name="connsiteY0" fmla="*/ 308749 h 308749"/>
              <a:gd name="connsiteX1" fmla="*/ 179075 w 358149"/>
              <a:gd name="connsiteY1" fmla="*/ 0 h 308749"/>
              <a:gd name="connsiteX2" fmla="*/ 358149 w 358149"/>
              <a:gd name="connsiteY2" fmla="*/ 308749 h 308749"/>
              <a:gd name="connsiteX3" fmla="*/ 0 w 358149"/>
              <a:gd name="connsiteY3" fmla="*/ 308749 h 308749"/>
              <a:gd name="connsiteX0" fmla="*/ 0 w 362264"/>
              <a:gd name="connsiteY0" fmla="*/ 308749 h 319564"/>
              <a:gd name="connsiteX1" fmla="*/ 179075 w 362264"/>
              <a:gd name="connsiteY1" fmla="*/ 0 h 319564"/>
              <a:gd name="connsiteX2" fmla="*/ 358149 w 362264"/>
              <a:gd name="connsiteY2" fmla="*/ 308749 h 319564"/>
              <a:gd name="connsiteX3" fmla="*/ 0 w 362264"/>
              <a:gd name="connsiteY3" fmla="*/ 308749 h 319564"/>
              <a:gd name="connsiteX0" fmla="*/ 1453 w 363717"/>
              <a:gd name="connsiteY0" fmla="*/ 308749 h 325078"/>
              <a:gd name="connsiteX1" fmla="*/ 180528 w 363717"/>
              <a:gd name="connsiteY1" fmla="*/ 0 h 325078"/>
              <a:gd name="connsiteX2" fmla="*/ 359602 w 363717"/>
              <a:gd name="connsiteY2" fmla="*/ 308749 h 325078"/>
              <a:gd name="connsiteX3" fmla="*/ 1453 w 363717"/>
              <a:gd name="connsiteY3" fmla="*/ 308749 h 325078"/>
              <a:gd name="connsiteX0" fmla="*/ 1209 w 362868"/>
              <a:gd name="connsiteY0" fmla="*/ 308770 h 325099"/>
              <a:gd name="connsiteX1" fmla="*/ 180284 w 362868"/>
              <a:gd name="connsiteY1" fmla="*/ 21 h 325099"/>
              <a:gd name="connsiteX2" fmla="*/ 359358 w 362868"/>
              <a:gd name="connsiteY2" fmla="*/ 308770 h 325099"/>
              <a:gd name="connsiteX3" fmla="*/ 1209 w 362868"/>
              <a:gd name="connsiteY3" fmla="*/ 308770 h 325099"/>
              <a:gd name="connsiteX0" fmla="*/ 3482 w 364802"/>
              <a:gd name="connsiteY0" fmla="*/ 283376 h 318794"/>
              <a:gd name="connsiteX1" fmla="*/ 179382 w 364802"/>
              <a:gd name="connsiteY1" fmla="*/ 27 h 318794"/>
              <a:gd name="connsiteX2" fmla="*/ 361631 w 364802"/>
              <a:gd name="connsiteY2" fmla="*/ 283376 h 318794"/>
              <a:gd name="connsiteX3" fmla="*/ 3482 w 364802"/>
              <a:gd name="connsiteY3" fmla="*/ 283376 h 318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4802" h="318794">
                <a:moveTo>
                  <a:pt x="3482" y="283376"/>
                </a:moveTo>
                <a:cubicBezTo>
                  <a:pt x="-26893" y="236151"/>
                  <a:pt x="150648" y="-2877"/>
                  <a:pt x="179382" y="27"/>
                </a:cubicBezTo>
                <a:cubicBezTo>
                  <a:pt x="208116" y="2931"/>
                  <a:pt x="390948" y="236151"/>
                  <a:pt x="361631" y="283376"/>
                </a:cubicBezTo>
                <a:cubicBezTo>
                  <a:pt x="332314" y="330601"/>
                  <a:pt x="33857" y="330601"/>
                  <a:pt x="3482" y="283376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5641967" y="2856165"/>
            <a:ext cx="896152" cy="89615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等腰三角形 4"/>
          <p:cNvSpPr/>
          <p:nvPr/>
        </p:nvSpPr>
        <p:spPr>
          <a:xfrm rot="14400000">
            <a:off x="5541598" y="3358692"/>
            <a:ext cx="364802" cy="318794"/>
          </a:xfrm>
          <a:custGeom>
            <a:avLst/>
            <a:gdLst>
              <a:gd name="connsiteX0" fmla="*/ 0 w 358149"/>
              <a:gd name="connsiteY0" fmla="*/ 308749 h 308749"/>
              <a:gd name="connsiteX1" fmla="*/ 179075 w 358149"/>
              <a:gd name="connsiteY1" fmla="*/ 0 h 308749"/>
              <a:gd name="connsiteX2" fmla="*/ 358149 w 358149"/>
              <a:gd name="connsiteY2" fmla="*/ 308749 h 308749"/>
              <a:gd name="connsiteX3" fmla="*/ 0 w 358149"/>
              <a:gd name="connsiteY3" fmla="*/ 308749 h 308749"/>
              <a:gd name="connsiteX0" fmla="*/ 0 w 358149"/>
              <a:gd name="connsiteY0" fmla="*/ 308749 h 308749"/>
              <a:gd name="connsiteX1" fmla="*/ 179075 w 358149"/>
              <a:gd name="connsiteY1" fmla="*/ 0 h 308749"/>
              <a:gd name="connsiteX2" fmla="*/ 358149 w 358149"/>
              <a:gd name="connsiteY2" fmla="*/ 308749 h 308749"/>
              <a:gd name="connsiteX3" fmla="*/ 0 w 358149"/>
              <a:gd name="connsiteY3" fmla="*/ 308749 h 308749"/>
              <a:gd name="connsiteX0" fmla="*/ 0 w 362264"/>
              <a:gd name="connsiteY0" fmla="*/ 308749 h 319564"/>
              <a:gd name="connsiteX1" fmla="*/ 179075 w 362264"/>
              <a:gd name="connsiteY1" fmla="*/ 0 h 319564"/>
              <a:gd name="connsiteX2" fmla="*/ 358149 w 362264"/>
              <a:gd name="connsiteY2" fmla="*/ 308749 h 319564"/>
              <a:gd name="connsiteX3" fmla="*/ 0 w 362264"/>
              <a:gd name="connsiteY3" fmla="*/ 308749 h 319564"/>
              <a:gd name="connsiteX0" fmla="*/ 1453 w 363717"/>
              <a:gd name="connsiteY0" fmla="*/ 308749 h 325078"/>
              <a:gd name="connsiteX1" fmla="*/ 180528 w 363717"/>
              <a:gd name="connsiteY1" fmla="*/ 0 h 325078"/>
              <a:gd name="connsiteX2" fmla="*/ 359602 w 363717"/>
              <a:gd name="connsiteY2" fmla="*/ 308749 h 325078"/>
              <a:gd name="connsiteX3" fmla="*/ 1453 w 363717"/>
              <a:gd name="connsiteY3" fmla="*/ 308749 h 325078"/>
              <a:gd name="connsiteX0" fmla="*/ 1209 w 362868"/>
              <a:gd name="connsiteY0" fmla="*/ 308770 h 325099"/>
              <a:gd name="connsiteX1" fmla="*/ 180284 w 362868"/>
              <a:gd name="connsiteY1" fmla="*/ 21 h 325099"/>
              <a:gd name="connsiteX2" fmla="*/ 359358 w 362868"/>
              <a:gd name="connsiteY2" fmla="*/ 308770 h 325099"/>
              <a:gd name="connsiteX3" fmla="*/ 1209 w 362868"/>
              <a:gd name="connsiteY3" fmla="*/ 308770 h 325099"/>
              <a:gd name="connsiteX0" fmla="*/ 3482 w 364802"/>
              <a:gd name="connsiteY0" fmla="*/ 283376 h 318794"/>
              <a:gd name="connsiteX1" fmla="*/ 179382 w 364802"/>
              <a:gd name="connsiteY1" fmla="*/ 27 h 318794"/>
              <a:gd name="connsiteX2" fmla="*/ 361631 w 364802"/>
              <a:gd name="connsiteY2" fmla="*/ 283376 h 318794"/>
              <a:gd name="connsiteX3" fmla="*/ 3482 w 364802"/>
              <a:gd name="connsiteY3" fmla="*/ 283376 h 318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4802" h="318794">
                <a:moveTo>
                  <a:pt x="3482" y="283376"/>
                </a:moveTo>
                <a:cubicBezTo>
                  <a:pt x="-26893" y="236151"/>
                  <a:pt x="150648" y="-2877"/>
                  <a:pt x="179382" y="27"/>
                </a:cubicBezTo>
                <a:cubicBezTo>
                  <a:pt x="208116" y="2931"/>
                  <a:pt x="390948" y="236151"/>
                  <a:pt x="361631" y="283376"/>
                </a:cubicBezTo>
                <a:cubicBezTo>
                  <a:pt x="332314" y="330601"/>
                  <a:pt x="33857" y="330601"/>
                  <a:pt x="3482" y="283376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" name="等腰三角形 4"/>
          <p:cNvSpPr/>
          <p:nvPr/>
        </p:nvSpPr>
        <p:spPr>
          <a:xfrm rot="7200000">
            <a:off x="6273687" y="3360987"/>
            <a:ext cx="364802" cy="318794"/>
          </a:xfrm>
          <a:custGeom>
            <a:avLst/>
            <a:gdLst>
              <a:gd name="connsiteX0" fmla="*/ 0 w 358149"/>
              <a:gd name="connsiteY0" fmla="*/ 308749 h 308749"/>
              <a:gd name="connsiteX1" fmla="*/ 179075 w 358149"/>
              <a:gd name="connsiteY1" fmla="*/ 0 h 308749"/>
              <a:gd name="connsiteX2" fmla="*/ 358149 w 358149"/>
              <a:gd name="connsiteY2" fmla="*/ 308749 h 308749"/>
              <a:gd name="connsiteX3" fmla="*/ 0 w 358149"/>
              <a:gd name="connsiteY3" fmla="*/ 308749 h 308749"/>
              <a:gd name="connsiteX0" fmla="*/ 0 w 358149"/>
              <a:gd name="connsiteY0" fmla="*/ 308749 h 308749"/>
              <a:gd name="connsiteX1" fmla="*/ 179075 w 358149"/>
              <a:gd name="connsiteY1" fmla="*/ 0 h 308749"/>
              <a:gd name="connsiteX2" fmla="*/ 358149 w 358149"/>
              <a:gd name="connsiteY2" fmla="*/ 308749 h 308749"/>
              <a:gd name="connsiteX3" fmla="*/ 0 w 358149"/>
              <a:gd name="connsiteY3" fmla="*/ 308749 h 308749"/>
              <a:gd name="connsiteX0" fmla="*/ 0 w 362264"/>
              <a:gd name="connsiteY0" fmla="*/ 308749 h 319564"/>
              <a:gd name="connsiteX1" fmla="*/ 179075 w 362264"/>
              <a:gd name="connsiteY1" fmla="*/ 0 h 319564"/>
              <a:gd name="connsiteX2" fmla="*/ 358149 w 362264"/>
              <a:gd name="connsiteY2" fmla="*/ 308749 h 319564"/>
              <a:gd name="connsiteX3" fmla="*/ 0 w 362264"/>
              <a:gd name="connsiteY3" fmla="*/ 308749 h 319564"/>
              <a:gd name="connsiteX0" fmla="*/ 1453 w 363717"/>
              <a:gd name="connsiteY0" fmla="*/ 308749 h 325078"/>
              <a:gd name="connsiteX1" fmla="*/ 180528 w 363717"/>
              <a:gd name="connsiteY1" fmla="*/ 0 h 325078"/>
              <a:gd name="connsiteX2" fmla="*/ 359602 w 363717"/>
              <a:gd name="connsiteY2" fmla="*/ 308749 h 325078"/>
              <a:gd name="connsiteX3" fmla="*/ 1453 w 363717"/>
              <a:gd name="connsiteY3" fmla="*/ 308749 h 325078"/>
              <a:gd name="connsiteX0" fmla="*/ 1209 w 362868"/>
              <a:gd name="connsiteY0" fmla="*/ 308770 h 325099"/>
              <a:gd name="connsiteX1" fmla="*/ 180284 w 362868"/>
              <a:gd name="connsiteY1" fmla="*/ 21 h 325099"/>
              <a:gd name="connsiteX2" fmla="*/ 359358 w 362868"/>
              <a:gd name="connsiteY2" fmla="*/ 308770 h 325099"/>
              <a:gd name="connsiteX3" fmla="*/ 1209 w 362868"/>
              <a:gd name="connsiteY3" fmla="*/ 308770 h 325099"/>
              <a:gd name="connsiteX0" fmla="*/ 3482 w 364802"/>
              <a:gd name="connsiteY0" fmla="*/ 283376 h 318794"/>
              <a:gd name="connsiteX1" fmla="*/ 179382 w 364802"/>
              <a:gd name="connsiteY1" fmla="*/ 27 h 318794"/>
              <a:gd name="connsiteX2" fmla="*/ 361631 w 364802"/>
              <a:gd name="connsiteY2" fmla="*/ 283376 h 318794"/>
              <a:gd name="connsiteX3" fmla="*/ 3482 w 364802"/>
              <a:gd name="connsiteY3" fmla="*/ 283376 h 318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4802" h="318794">
                <a:moveTo>
                  <a:pt x="3482" y="283376"/>
                </a:moveTo>
                <a:cubicBezTo>
                  <a:pt x="-26893" y="236151"/>
                  <a:pt x="150648" y="-2877"/>
                  <a:pt x="179382" y="27"/>
                </a:cubicBezTo>
                <a:cubicBezTo>
                  <a:pt x="208116" y="2931"/>
                  <a:pt x="390948" y="236151"/>
                  <a:pt x="361631" y="283376"/>
                </a:cubicBezTo>
                <a:cubicBezTo>
                  <a:pt x="332314" y="330601"/>
                  <a:pt x="33857" y="330601"/>
                  <a:pt x="3482" y="283376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5564601" y="2724833"/>
            <a:ext cx="1050883" cy="1027484"/>
            <a:chOff x="9035995" y="3001992"/>
            <a:chExt cx="1050883" cy="1027484"/>
          </a:xfrm>
          <a:solidFill>
            <a:schemeClr val="bg1">
              <a:lumMod val="95000"/>
            </a:schemeClr>
          </a:solidFill>
        </p:grpSpPr>
        <p:sp>
          <p:nvSpPr>
            <p:cNvPr id="33" name="等腰三角形 4"/>
            <p:cNvSpPr/>
            <p:nvPr/>
          </p:nvSpPr>
          <p:spPr>
            <a:xfrm>
              <a:off x="9384992" y="3001992"/>
              <a:ext cx="364802" cy="318794"/>
            </a:xfrm>
            <a:custGeom>
              <a:avLst/>
              <a:gdLst>
                <a:gd name="connsiteX0" fmla="*/ 0 w 358149"/>
                <a:gd name="connsiteY0" fmla="*/ 308749 h 308749"/>
                <a:gd name="connsiteX1" fmla="*/ 179075 w 358149"/>
                <a:gd name="connsiteY1" fmla="*/ 0 h 308749"/>
                <a:gd name="connsiteX2" fmla="*/ 358149 w 358149"/>
                <a:gd name="connsiteY2" fmla="*/ 308749 h 308749"/>
                <a:gd name="connsiteX3" fmla="*/ 0 w 358149"/>
                <a:gd name="connsiteY3" fmla="*/ 308749 h 308749"/>
                <a:gd name="connsiteX0" fmla="*/ 0 w 358149"/>
                <a:gd name="connsiteY0" fmla="*/ 308749 h 308749"/>
                <a:gd name="connsiteX1" fmla="*/ 179075 w 358149"/>
                <a:gd name="connsiteY1" fmla="*/ 0 h 308749"/>
                <a:gd name="connsiteX2" fmla="*/ 358149 w 358149"/>
                <a:gd name="connsiteY2" fmla="*/ 308749 h 308749"/>
                <a:gd name="connsiteX3" fmla="*/ 0 w 358149"/>
                <a:gd name="connsiteY3" fmla="*/ 308749 h 308749"/>
                <a:gd name="connsiteX0" fmla="*/ 0 w 362264"/>
                <a:gd name="connsiteY0" fmla="*/ 308749 h 319564"/>
                <a:gd name="connsiteX1" fmla="*/ 179075 w 362264"/>
                <a:gd name="connsiteY1" fmla="*/ 0 h 319564"/>
                <a:gd name="connsiteX2" fmla="*/ 358149 w 362264"/>
                <a:gd name="connsiteY2" fmla="*/ 308749 h 319564"/>
                <a:gd name="connsiteX3" fmla="*/ 0 w 362264"/>
                <a:gd name="connsiteY3" fmla="*/ 308749 h 319564"/>
                <a:gd name="connsiteX0" fmla="*/ 1453 w 363717"/>
                <a:gd name="connsiteY0" fmla="*/ 308749 h 325078"/>
                <a:gd name="connsiteX1" fmla="*/ 180528 w 363717"/>
                <a:gd name="connsiteY1" fmla="*/ 0 h 325078"/>
                <a:gd name="connsiteX2" fmla="*/ 359602 w 363717"/>
                <a:gd name="connsiteY2" fmla="*/ 308749 h 325078"/>
                <a:gd name="connsiteX3" fmla="*/ 1453 w 363717"/>
                <a:gd name="connsiteY3" fmla="*/ 308749 h 325078"/>
                <a:gd name="connsiteX0" fmla="*/ 1209 w 362868"/>
                <a:gd name="connsiteY0" fmla="*/ 308770 h 325099"/>
                <a:gd name="connsiteX1" fmla="*/ 180284 w 362868"/>
                <a:gd name="connsiteY1" fmla="*/ 21 h 325099"/>
                <a:gd name="connsiteX2" fmla="*/ 359358 w 362868"/>
                <a:gd name="connsiteY2" fmla="*/ 308770 h 325099"/>
                <a:gd name="connsiteX3" fmla="*/ 1209 w 362868"/>
                <a:gd name="connsiteY3" fmla="*/ 308770 h 325099"/>
                <a:gd name="connsiteX0" fmla="*/ 3482 w 364802"/>
                <a:gd name="connsiteY0" fmla="*/ 283376 h 318794"/>
                <a:gd name="connsiteX1" fmla="*/ 179382 w 364802"/>
                <a:gd name="connsiteY1" fmla="*/ 27 h 318794"/>
                <a:gd name="connsiteX2" fmla="*/ 361631 w 364802"/>
                <a:gd name="connsiteY2" fmla="*/ 283376 h 318794"/>
                <a:gd name="connsiteX3" fmla="*/ 3482 w 364802"/>
                <a:gd name="connsiteY3" fmla="*/ 283376 h 318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4802" h="318794">
                  <a:moveTo>
                    <a:pt x="3482" y="283376"/>
                  </a:moveTo>
                  <a:cubicBezTo>
                    <a:pt x="-26893" y="236151"/>
                    <a:pt x="150648" y="-2877"/>
                    <a:pt x="179382" y="27"/>
                  </a:cubicBezTo>
                  <a:cubicBezTo>
                    <a:pt x="208116" y="2931"/>
                    <a:pt x="390948" y="236151"/>
                    <a:pt x="361631" y="283376"/>
                  </a:cubicBezTo>
                  <a:cubicBezTo>
                    <a:pt x="332314" y="330601"/>
                    <a:pt x="33857" y="330601"/>
                    <a:pt x="3482" y="283376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9113360" y="3133324"/>
              <a:ext cx="896152" cy="89615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5" name="等腰三角形 4"/>
            <p:cNvSpPr/>
            <p:nvPr/>
          </p:nvSpPr>
          <p:spPr>
            <a:xfrm rot="14400000">
              <a:off x="9012991" y="3635851"/>
              <a:ext cx="364802" cy="318794"/>
            </a:xfrm>
            <a:custGeom>
              <a:avLst/>
              <a:gdLst>
                <a:gd name="connsiteX0" fmla="*/ 0 w 358149"/>
                <a:gd name="connsiteY0" fmla="*/ 308749 h 308749"/>
                <a:gd name="connsiteX1" fmla="*/ 179075 w 358149"/>
                <a:gd name="connsiteY1" fmla="*/ 0 h 308749"/>
                <a:gd name="connsiteX2" fmla="*/ 358149 w 358149"/>
                <a:gd name="connsiteY2" fmla="*/ 308749 h 308749"/>
                <a:gd name="connsiteX3" fmla="*/ 0 w 358149"/>
                <a:gd name="connsiteY3" fmla="*/ 308749 h 308749"/>
                <a:gd name="connsiteX0" fmla="*/ 0 w 358149"/>
                <a:gd name="connsiteY0" fmla="*/ 308749 h 308749"/>
                <a:gd name="connsiteX1" fmla="*/ 179075 w 358149"/>
                <a:gd name="connsiteY1" fmla="*/ 0 h 308749"/>
                <a:gd name="connsiteX2" fmla="*/ 358149 w 358149"/>
                <a:gd name="connsiteY2" fmla="*/ 308749 h 308749"/>
                <a:gd name="connsiteX3" fmla="*/ 0 w 358149"/>
                <a:gd name="connsiteY3" fmla="*/ 308749 h 308749"/>
                <a:gd name="connsiteX0" fmla="*/ 0 w 362264"/>
                <a:gd name="connsiteY0" fmla="*/ 308749 h 319564"/>
                <a:gd name="connsiteX1" fmla="*/ 179075 w 362264"/>
                <a:gd name="connsiteY1" fmla="*/ 0 h 319564"/>
                <a:gd name="connsiteX2" fmla="*/ 358149 w 362264"/>
                <a:gd name="connsiteY2" fmla="*/ 308749 h 319564"/>
                <a:gd name="connsiteX3" fmla="*/ 0 w 362264"/>
                <a:gd name="connsiteY3" fmla="*/ 308749 h 319564"/>
                <a:gd name="connsiteX0" fmla="*/ 1453 w 363717"/>
                <a:gd name="connsiteY0" fmla="*/ 308749 h 325078"/>
                <a:gd name="connsiteX1" fmla="*/ 180528 w 363717"/>
                <a:gd name="connsiteY1" fmla="*/ 0 h 325078"/>
                <a:gd name="connsiteX2" fmla="*/ 359602 w 363717"/>
                <a:gd name="connsiteY2" fmla="*/ 308749 h 325078"/>
                <a:gd name="connsiteX3" fmla="*/ 1453 w 363717"/>
                <a:gd name="connsiteY3" fmla="*/ 308749 h 325078"/>
                <a:gd name="connsiteX0" fmla="*/ 1209 w 362868"/>
                <a:gd name="connsiteY0" fmla="*/ 308770 h 325099"/>
                <a:gd name="connsiteX1" fmla="*/ 180284 w 362868"/>
                <a:gd name="connsiteY1" fmla="*/ 21 h 325099"/>
                <a:gd name="connsiteX2" fmla="*/ 359358 w 362868"/>
                <a:gd name="connsiteY2" fmla="*/ 308770 h 325099"/>
                <a:gd name="connsiteX3" fmla="*/ 1209 w 362868"/>
                <a:gd name="connsiteY3" fmla="*/ 308770 h 325099"/>
                <a:gd name="connsiteX0" fmla="*/ 3482 w 364802"/>
                <a:gd name="connsiteY0" fmla="*/ 283376 h 318794"/>
                <a:gd name="connsiteX1" fmla="*/ 179382 w 364802"/>
                <a:gd name="connsiteY1" fmla="*/ 27 h 318794"/>
                <a:gd name="connsiteX2" fmla="*/ 361631 w 364802"/>
                <a:gd name="connsiteY2" fmla="*/ 283376 h 318794"/>
                <a:gd name="connsiteX3" fmla="*/ 3482 w 364802"/>
                <a:gd name="connsiteY3" fmla="*/ 283376 h 318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4802" h="318794">
                  <a:moveTo>
                    <a:pt x="3482" y="283376"/>
                  </a:moveTo>
                  <a:cubicBezTo>
                    <a:pt x="-26893" y="236151"/>
                    <a:pt x="150648" y="-2877"/>
                    <a:pt x="179382" y="27"/>
                  </a:cubicBezTo>
                  <a:cubicBezTo>
                    <a:pt x="208116" y="2931"/>
                    <a:pt x="390948" y="236151"/>
                    <a:pt x="361631" y="283376"/>
                  </a:cubicBezTo>
                  <a:cubicBezTo>
                    <a:pt x="332314" y="330601"/>
                    <a:pt x="33857" y="330601"/>
                    <a:pt x="3482" y="283376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等腰三角形 4"/>
            <p:cNvSpPr/>
            <p:nvPr/>
          </p:nvSpPr>
          <p:spPr>
            <a:xfrm rot="7200000">
              <a:off x="9745080" y="3638146"/>
              <a:ext cx="364802" cy="318794"/>
            </a:xfrm>
            <a:custGeom>
              <a:avLst/>
              <a:gdLst>
                <a:gd name="connsiteX0" fmla="*/ 0 w 358149"/>
                <a:gd name="connsiteY0" fmla="*/ 308749 h 308749"/>
                <a:gd name="connsiteX1" fmla="*/ 179075 w 358149"/>
                <a:gd name="connsiteY1" fmla="*/ 0 h 308749"/>
                <a:gd name="connsiteX2" fmla="*/ 358149 w 358149"/>
                <a:gd name="connsiteY2" fmla="*/ 308749 h 308749"/>
                <a:gd name="connsiteX3" fmla="*/ 0 w 358149"/>
                <a:gd name="connsiteY3" fmla="*/ 308749 h 308749"/>
                <a:gd name="connsiteX0" fmla="*/ 0 w 358149"/>
                <a:gd name="connsiteY0" fmla="*/ 308749 h 308749"/>
                <a:gd name="connsiteX1" fmla="*/ 179075 w 358149"/>
                <a:gd name="connsiteY1" fmla="*/ 0 h 308749"/>
                <a:gd name="connsiteX2" fmla="*/ 358149 w 358149"/>
                <a:gd name="connsiteY2" fmla="*/ 308749 h 308749"/>
                <a:gd name="connsiteX3" fmla="*/ 0 w 358149"/>
                <a:gd name="connsiteY3" fmla="*/ 308749 h 308749"/>
                <a:gd name="connsiteX0" fmla="*/ 0 w 362264"/>
                <a:gd name="connsiteY0" fmla="*/ 308749 h 319564"/>
                <a:gd name="connsiteX1" fmla="*/ 179075 w 362264"/>
                <a:gd name="connsiteY1" fmla="*/ 0 h 319564"/>
                <a:gd name="connsiteX2" fmla="*/ 358149 w 362264"/>
                <a:gd name="connsiteY2" fmla="*/ 308749 h 319564"/>
                <a:gd name="connsiteX3" fmla="*/ 0 w 362264"/>
                <a:gd name="connsiteY3" fmla="*/ 308749 h 319564"/>
                <a:gd name="connsiteX0" fmla="*/ 1453 w 363717"/>
                <a:gd name="connsiteY0" fmla="*/ 308749 h 325078"/>
                <a:gd name="connsiteX1" fmla="*/ 180528 w 363717"/>
                <a:gd name="connsiteY1" fmla="*/ 0 h 325078"/>
                <a:gd name="connsiteX2" fmla="*/ 359602 w 363717"/>
                <a:gd name="connsiteY2" fmla="*/ 308749 h 325078"/>
                <a:gd name="connsiteX3" fmla="*/ 1453 w 363717"/>
                <a:gd name="connsiteY3" fmla="*/ 308749 h 325078"/>
                <a:gd name="connsiteX0" fmla="*/ 1209 w 362868"/>
                <a:gd name="connsiteY0" fmla="*/ 308770 h 325099"/>
                <a:gd name="connsiteX1" fmla="*/ 180284 w 362868"/>
                <a:gd name="connsiteY1" fmla="*/ 21 h 325099"/>
                <a:gd name="connsiteX2" fmla="*/ 359358 w 362868"/>
                <a:gd name="connsiteY2" fmla="*/ 308770 h 325099"/>
                <a:gd name="connsiteX3" fmla="*/ 1209 w 362868"/>
                <a:gd name="connsiteY3" fmla="*/ 308770 h 325099"/>
                <a:gd name="connsiteX0" fmla="*/ 3482 w 364802"/>
                <a:gd name="connsiteY0" fmla="*/ 283376 h 318794"/>
                <a:gd name="connsiteX1" fmla="*/ 179382 w 364802"/>
                <a:gd name="connsiteY1" fmla="*/ 27 h 318794"/>
                <a:gd name="connsiteX2" fmla="*/ 361631 w 364802"/>
                <a:gd name="connsiteY2" fmla="*/ 283376 h 318794"/>
                <a:gd name="connsiteX3" fmla="*/ 3482 w 364802"/>
                <a:gd name="connsiteY3" fmla="*/ 283376 h 318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4802" h="318794">
                  <a:moveTo>
                    <a:pt x="3482" y="283376"/>
                  </a:moveTo>
                  <a:cubicBezTo>
                    <a:pt x="-26893" y="236151"/>
                    <a:pt x="150648" y="-2877"/>
                    <a:pt x="179382" y="27"/>
                  </a:cubicBezTo>
                  <a:cubicBezTo>
                    <a:pt x="208116" y="2931"/>
                    <a:pt x="390948" y="236151"/>
                    <a:pt x="361631" y="283376"/>
                  </a:cubicBezTo>
                  <a:cubicBezTo>
                    <a:pt x="332314" y="330601"/>
                    <a:pt x="33857" y="330601"/>
                    <a:pt x="3482" y="283376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7" name="椭圆 36"/>
          <p:cNvSpPr/>
          <p:nvPr/>
        </p:nvSpPr>
        <p:spPr>
          <a:xfrm rot="2700000">
            <a:off x="6055356" y="3944336"/>
            <a:ext cx="52387" cy="45719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8" name="椭圆 37"/>
          <p:cNvSpPr/>
          <p:nvPr/>
        </p:nvSpPr>
        <p:spPr>
          <a:xfrm rot="2700000">
            <a:off x="6207756" y="4096736"/>
            <a:ext cx="52387" cy="45719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" name="椭圆 38"/>
          <p:cNvSpPr/>
          <p:nvPr/>
        </p:nvSpPr>
        <p:spPr>
          <a:xfrm rot="2700000">
            <a:off x="6065914" y="3979695"/>
            <a:ext cx="52387" cy="45719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0" name="椭圆 39"/>
          <p:cNvSpPr/>
          <p:nvPr/>
        </p:nvSpPr>
        <p:spPr>
          <a:xfrm rot="2700000">
            <a:off x="6218314" y="4132095"/>
            <a:ext cx="52387" cy="45719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1" name="燕尾形 80"/>
          <p:cNvSpPr/>
          <p:nvPr/>
        </p:nvSpPr>
        <p:spPr>
          <a:xfrm>
            <a:off x="3187361" y="1292367"/>
            <a:ext cx="331252" cy="331250"/>
          </a:xfrm>
          <a:prstGeom prst="chevron">
            <a:avLst>
              <a:gd name="adj" fmla="val 65878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3" name="燕尾形 92"/>
          <p:cNvSpPr/>
          <p:nvPr/>
        </p:nvSpPr>
        <p:spPr>
          <a:xfrm>
            <a:off x="3200587" y="5055268"/>
            <a:ext cx="331252" cy="331250"/>
          </a:xfrm>
          <a:prstGeom prst="chevron">
            <a:avLst>
              <a:gd name="adj" fmla="val 65878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5" name="燕尾形 94"/>
          <p:cNvSpPr/>
          <p:nvPr/>
        </p:nvSpPr>
        <p:spPr>
          <a:xfrm flipH="1">
            <a:off x="3339761" y="1444767"/>
            <a:ext cx="331252" cy="331250"/>
          </a:xfrm>
          <a:prstGeom prst="chevron">
            <a:avLst>
              <a:gd name="adj" fmla="val 65878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6" name="燕尾形 95"/>
          <p:cNvSpPr/>
          <p:nvPr/>
        </p:nvSpPr>
        <p:spPr>
          <a:xfrm flipH="1">
            <a:off x="3352987" y="5207668"/>
            <a:ext cx="331252" cy="331250"/>
          </a:xfrm>
          <a:prstGeom prst="chevron">
            <a:avLst>
              <a:gd name="adj" fmla="val 65878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19" name="飞走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648441" y="-6096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5744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1000">
        <p:fade/>
      </p:transition>
    </mc:Choice>
    <mc:Fallback xmlns="">
      <p:transition advClick="0" advTm="1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1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" presetID="10" presetClass="exit" presetSubtype="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" dur="1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6" dur="100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32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8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9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0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1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22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3" presetID="10" presetClass="exit" presetSubtype="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4" dur="1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2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3" presetID="10" presetClass="exit" presetSubtype="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4" dur="1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4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3" presetID="10" presetClass="exit" presetSubtype="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4" dur="1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1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1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8" presetClass="emph" presetSubtype="0" fill="hold" nodeType="withEffect" p14:presetBounceEnd="52000">
                                      <p:stCondLst>
                                        <p:cond delay="1200"/>
                                      </p:stCondLst>
                                      <p:childTnLst>
                                        <p:animRot by="21600000" p14:bounceEnd="52000">
                                          <p:cBhvr>
                                            <p:cTn id="52" dur="2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" presetClass="path" presetSubtype="0" accel="50000" decel="5000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Motion origin="layout" path="M -0.00117 -0.00139 C 0.03086 -0.00139 0.05716 -0.04699 0.05716 -0.10347 C 0.05716 -0.15995 0.03086 -0.20578 -0.00117 -0.20578 C -0.03307 -0.20578 -0.05886 -0.15995 -0.05886 -0.10347 C -0.05886 -0.04699 -0.03307 -0.00139 -0.00117 -0.00139 Z " pathEditMode="relative" rAng="0" ptsTypes="AAAAA">
                                          <p:cBhvr>
                                            <p:cTn id="59" dur="2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" y="-102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" presetClass="path" presetSubtype="0" accel="50000" decel="5000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Motion origin="layout" path="M 0.04479 -0.13356 C 0.0414 -0.19027 0.01315 -0.23194 -0.01849 -0.22615 C -0.05 -0.22013 -0.07292 -0.16898 -0.06953 -0.11226 C -0.06628 -0.05578 -0.03789 -0.01504 -0.00612 -0.02106 C 0.02526 -0.02685 0.04804 -0.07731 0.04479 -0.13356 Z " pathEditMode="relative" rAng="15840000" ptsTypes="AAAAA">
                                          <p:cBhvr>
                                            <p:cTn id="66" dur="2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729" y="10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7" presetID="53" presetClass="entr" presetSubtype="16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" presetClass="path" presetSubtype="0" accel="50000" decel="5000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Motion origin="layout" path="M -0.05703 -0.08217 C -0.05 -0.02662 -0.01901 0.00926 0.01185 -0.00393 C 0.04284 -0.01689 0.06198 -0.07222 0.05469 -0.128 C 0.04766 -0.18333 0.0168 -0.21712 -0.01419 -0.20439 C -0.04531 -0.19212 -0.06432 -0.1368 -0.05703 -0.08217 Z " pathEditMode="relative" rAng="4620000" ptsTypes="AAAAA">
                                          <p:cBhvr>
                                            <p:cTn id="73" dur="2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599" y="-222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4" presetID="53" presetClass="entr" presetSubtype="16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" presetClass="path" presetSubtype="0" accel="50000" decel="5000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Motion origin="layout" path="M -0.00768 -0.23148 C -0.03945 -0.24098 -0.06927 -0.20348 -0.07266 -0.14699 C -0.07943 -0.09167 -0.05742 -0.03959 -0.02565 -0.03172 C 0.00573 -0.0213 0.03607 -0.05903 0.0401 -0.11574 C 0.04505 -0.1713 0.0237 -0.22338 -0.00768 -0.23148 Z " pathEditMode="relative" rAng="11340000" ptsTypes="AAAAA">
                                          <p:cBhvr>
                                            <p:cTn id="80" dur="2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46" y="100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1" presetID="2" presetClass="exit" presetSubtype="1" decel="100000" fill="hold" grpId="2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2" dur="25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25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" presetID="2" presetClass="exit" presetSubtype="8" decel="100000" fill="hold" grpId="2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6" dur="25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7" dur="25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9" presetID="2" presetClass="exit" presetSubtype="4" decel="100000" fill="hold" grpId="2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0" dur="25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25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3" presetID="2" presetClass="exit" presetSubtype="2" decel="100000" fill="hold" grpId="2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4" dur="25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5" dur="25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7" presetID="1" presetClass="exit" presetSubtype="0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9" presetID="1" presetClass="entr" presetSubtype="0" fill="hold" grpId="2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1" presetID="1" presetClass="mediacall" presetSubtype="0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02" dur="424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03" presetID="42" presetClass="path" presetSubtype="0" accel="50000" decel="5000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Motion origin="layout" path="M 0 2.77556E-17 L 0.45234 -0.00579 " pathEditMode="relative" rAng="0" ptsTypes="AA">
                                          <p:cBhvr>
                                            <p:cTn id="104" dur="3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2617" y="-30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5" presetID="1" presetClass="exit" presetSubtype="0" fill="hold" grpId="1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7" presetID="1" presetClass="entr" presetSubtype="0" fill="hold" grpId="2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9" presetID="42" presetClass="path" presetSubtype="0" accel="50000" decel="50000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Motion origin="layout" path="M -1.66667E-6 -1.11111E-6 L 0.45235 -0.00579 " pathEditMode="relative" rAng="0" ptsTypes="AA">
                                          <p:cBhvr>
                                            <p:cTn id="110" dur="35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2617" y="-30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1" presetID="1" presetClass="exit" presetSubtype="0" fill="hold" grpId="1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3" presetID="1" presetClass="entr" presetSubtype="0" fill="hold" grpId="2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5" presetID="42" presetClass="path" presetSubtype="0" accel="50000" decel="5000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Motion origin="layout" path="M 5.55112E-17 -2.22222E-6 L 0.45234 -0.00578 " pathEditMode="relative" rAng="0" ptsTypes="AA">
                                          <p:cBhvr>
                                            <p:cTn id="116" dur="350" spd="-1000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2617" y="-30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7" presetID="1" presetClass="exit" presetSubtype="0" fill="hold" grpId="1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9" presetID="1" presetClass="entr" presetSubtype="0" fill="hold" grpId="2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1" presetID="42" presetClass="path" presetSubtype="0" accel="50000" decel="50000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Motion origin="layout" path="M -1.66667E-6 -3.33333E-6 L 0.45235 -0.00578 " pathEditMode="relative" rAng="0" ptsTypes="AA">
                                          <p:cBhvr>
                                            <p:cTn id="122" dur="350" spd="-100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2617" y="-30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3" presetID="1" presetClass="exit" presetSubtype="0" fill="hold" grpId="1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showWhenStopped="0">
                    <p:cTn id="125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9"/>
                    </p:tgtEl>
                  </p:cMediaNode>
                </p:audio>
              </p:childTnLst>
            </p:cTn>
          </p:par>
        </p:tnLst>
        <p:bldLst>
          <p:bldP spid="28" grpId="0" animBg="1"/>
          <p:bldP spid="28" grpId="1" animBg="1"/>
          <p:bldP spid="28" grpId="2" animBg="1"/>
          <p:bldP spid="29" grpId="0" animBg="1"/>
          <p:bldP spid="29" grpId="1" animBg="1"/>
          <p:bldP spid="29" grpId="2" animBg="1"/>
          <p:bldP spid="30" grpId="0" animBg="1"/>
          <p:bldP spid="30" grpId="1" animBg="1"/>
          <p:bldP spid="30" grpId="2" animBg="1"/>
          <p:bldP spid="31" grpId="0" animBg="1"/>
          <p:bldP spid="31" grpId="1" animBg="1"/>
          <p:bldP spid="31" grpId="2" animBg="1"/>
          <p:bldP spid="37" grpId="0" animBg="1"/>
          <p:bldP spid="37" grpId="1" animBg="1"/>
          <p:bldP spid="37" grpId="2" animBg="1"/>
          <p:bldP spid="38" grpId="0" animBg="1"/>
          <p:bldP spid="38" grpId="1" animBg="1"/>
          <p:bldP spid="38" grpId="2" animBg="1"/>
          <p:bldP spid="39" grpId="0" animBg="1"/>
          <p:bldP spid="39" grpId="1" animBg="1"/>
          <p:bldP spid="39" grpId="2" animBg="1"/>
          <p:bldP spid="40" grpId="0" animBg="1"/>
          <p:bldP spid="40" grpId="1" animBg="1"/>
          <p:bldP spid="40" grpId="2" animBg="1"/>
          <p:bldP spid="81" grpId="0" animBg="1"/>
          <p:bldP spid="81" grpId="1" animBg="1"/>
          <p:bldP spid="81" grpId="2" animBg="1"/>
          <p:bldP spid="93" grpId="0" animBg="1"/>
          <p:bldP spid="93" grpId="1" animBg="1"/>
          <p:bldP spid="93" grpId="2" animBg="1"/>
          <p:bldP spid="95" grpId="0" animBg="1"/>
          <p:bldP spid="95" grpId="1" animBg="1"/>
          <p:bldP spid="95" grpId="2" animBg="1"/>
          <p:bldP spid="96" grpId="0" animBg="1"/>
          <p:bldP spid="96" grpId="1" animBg="1"/>
          <p:bldP spid="96" grpId="2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1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" presetID="10" presetClass="exit" presetSubtype="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" dur="1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6" dur="100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32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8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9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0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1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22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3" presetID="10" presetClass="exit" presetSubtype="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4" dur="1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2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3" presetID="10" presetClass="exit" presetSubtype="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4" dur="1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4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3" presetID="10" presetClass="exit" presetSubtype="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4" dur="1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1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1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8" presetClass="emph" presetSubtype="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52" dur="2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" presetClass="path" presetSubtype="0" accel="50000" decel="5000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Motion origin="layout" path="M -0.00117 -0.00139 C 0.03086 -0.00139 0.05716 -0.04699 0.05716 -0.10347 C 0.05716 -0.15995 0.03086 -0.20578 -0.00117 -0.20578 C -0.03307 -0.20578 -0.05886 -0.15995 -0.05886 -0.10347 C -0.05886 -0.04699 -0.03307 -0.00139 -0.00117 -0.00139 Z " pathEditMode="relative" rAng="0" ptsTypes="AAAAA">
                                          <p:cBhvr>
                                            <p:cTn id="59" dur="2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" y="-102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" presetClass="path" presetSubtype="0" accel="50000" decel="5000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Motion origin="layout" path="M 0.04479 -0.13356 C 0.0414 -0.19027 0.01315 -0.23194 -0.01849 -0.22615 C -0.05 -0.22013 -0.07292 -0.16898 -0.06953 -0.11226 C -0.06628 -0.05578 -0.03789 -0.01504 -0.00612 -0.02106 C 0.02526 -0.02685 0.04804 -0.07731 0.04479 -0.13356 Z " pathEditMode="relative" rAng="15840000" ptsTypes="AAAAA">
                                          <p:cBhvr>
                                            <p:cTn id="66" dur="2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729" y="10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7" presetID="53" presetClass="entr" presetSubtype="16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" presetClass="path" presetSubtype="0" accel="50000" decel="5000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Motion origin="layout" path="M -0.05703 -0.08217 C -0.05 -0.02662 -0.01901 0.00926 0.01185 -0.00393 C 0.04284 -0.01689 0.06198 -0.07222 0.05469 -0.128 C 0.04766 -0.18333 0.0168 -0.21712 -0.01419 -0.20439 C -0.04531 -0.19212 -0.06432 -0.1368 -0.05703 -0.08217 Z " pathEditMode="relative" rAng="4620000" ptsTypes="AAAAA">
                                          <p:cBhvr>
                                            <p:cTn id="73" dur="2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599" y="-222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4" presetID="53" presetClass="entr" presetSubtype="16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" presetClass="path" presetSubtype="0" accel="50000" decel="5000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Motion origin="layout" path="M -0.00768 -0.23148 C -0.03945 -0.24098 -0.06927 -0.20348 -0.07266 -0.14699 C -0.07943 -0.09167 -0.05742 -0.03959 -0.02565 -0.03172 C 0.00573 -0.0213 0.03607 -0.05903 0.0401 -0.11574 C 0.04505 -0.1713 0.0237 -0.22338 -0.00768 -0.23148 Z " pathEditMode="relative" rAng="11340000" ptsTypes="AAAAA">
                                          <p:cBhvr>
                                            <p:cTn id="80" dur="2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46" y="100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1" presetID="2" presetClass="exit" presetSubtype="1" decel="100000" fill="hold" grpId="2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2" dur="25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25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" presetID="2" presetClass="exit" presetSubtype="8" decel="100000" fill="hold" grpId="2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6" dur="25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7" dur="25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9" presetID="2" presetClass="exit" presetSubtype="4" decel="100000" fill="hold" grpId="2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0" dur="25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25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3" presetID="2" presetClass="exit" presetSubtype="2" decel="100000" fill="hold" grpId="2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4" dur="25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5" dur="25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7" presetID="1" presetClass="exit" presetSubtype="0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9" presetID="1" presetClass="entr" presetSubtype="0" fill="hold" grpId="2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1" presetID="1" presetClass="mediacall" presetSubtype="0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02" dur="424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03" presetID="42" presetClass="path" presetSubtype="0" accel="50000" decel="5000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Motion origin="layout" path="M 0 2.77556E-17 L 0.45234 -0.00579 " pathEditMode="relative" rAng="0" ptsTypes="AA">
                                          <p:cBhvr>
                                            <p:cTn id="104" dur="3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2617" y="-30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5" presetID="1" presetClass="exit" presetSubtype="0" fill="hold" grpId="1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7" presetID="1" presetClass="entr" presetSubtype="0" fill="hold" grpId="2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9" presetID="42" presetClass="path" presetSubtype="0" accel="50000" decel="50000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Motion origin="layout" path="M -1.66667E-6 -1.11111E-6 L 0.45235 -0.00579 " pathEditMode="relative" rAng="0" ptsTypes="AA">
                                          <p:cBhvr>
                                            <p:cTn id="110" dur="35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2617" y="-30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1" presetID="1" presetClass="exit" presetSubtype="0" fill="hold" grpId="1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3" presetID="1" presetClass="entr" presetSubtype="0" fill="hold" grpId="2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5" presetID="42" presetClass="path" presetSubtype="0" accel="50000" decel="5000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Motion origin="layout" path="M 5.55112E-17 -2.22222E-6 L 0.45234 -0.00578 " pathEditMode="relative" rAng="0" ptsTypes="AA">
                                          <p:cBhvr>
                                            <p:cTn id="116" dur="350" spd="-1000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2617" y="-30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7" presetID="1" presetClass="exit" presetSubtype="0" fill="hold" grpId="1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9" presetID="1" presetClass="entr" presetSubtype="0" fill="hold" grpId="2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1" presetID="42" presetClass="path" presetSubtype="0" accel="50000" decel="50000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Motion origin="layout" path="M -1.66667E-6 -3.33333E-6 L 0.45235 -0.00578 " pathEditMode="relative" rAng="0" ptsTypes="AA">
                                          <p:cBhvr>
                                            <p:cTn id="122" dur="350" spd="-100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2617" y="-30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3" presetID="1" presetClass="exit" presetSubtype="0" fill="hold" grpId="1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showWhenStopped="0">
                    <p:cTn id="125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9"/>
                    </p:tgtEl>
                  </p:cMediaNode>
                </p:audio>
              </p:childTnLst>
            </p:cTn>
          </p:par>
        </p:tnLst>
        <p:bldLst>
          <p:bldP spid="28" grpId="0" animBg="1"/>
          <p:bldP spid="28" grpId="1" animBg="1"/>
          <p:bldP spid="28" grpId="2" animBg="1"/>
          <p:bldP spid="29" grpId="0" animBg="1"/>
          <p:bldP spid="29" grpId="1" animBg="1"/>
          <p:bldP spid="29" grpId="2" animBg="1"/>
          <p:bldP spid="30" grpId="0" animBg="1"/>
          <p:bldP spid="30" grpId="1" animBg="1"/>
          <p:bldP spid="30" grpId="2" animBg="1"/>
          <p:bldP spid="31" grpId="0" animBg="1"/>
          <p:bldP spid="31" grpId="1" animBg="1"/>
          <p:bldP spid="31" grpId="2" animBg="1"/>
          <p:bldP spid="37" grpId="0" animBg="1"/>
          <p:bldP spid="37" grpId="1" animBg="1"/>
          <p:bldP spid="37" grpId="2" animBg="1"/>
          <p:bldP spid="38" grpId="0" animBg="1"/>
          <p:bldP spid="38" grpId="1" animBg="1"/>
          <p:bldP spid="38" grpId="2" animBg="1"/>
          <p:bldP spid="39" grpId="0" animBg="1"/>
          <p:bldP spid="39" grpId="1" animBg="1"/>
          <p:bldP spid="39" grpId="2" animBg="1"/>
          <p:bldP spid="40" grpId="0" animBg="1"/>
          <p:bldP spid="40" grpId="1" animBg="1"/>
          <p:bldP spid="40" grpId="2" animBg="1"/>
          <p:bldP spid="81" grpId="0" animBg="1"/>
          <p:bldP spid="81" grpId="1" animBg="1"/>
          <p:bldP spid="81" grpId="2" animBg="1"/>
          <p:bldP spid="93" grpId="0" animBg="1"/>
          <p:bldP spid="93" grpId="1" animBg="1"/>
          <p:bldP spid="93" grpId="2" animBg="1"/>
          <p:bldP spid="95" grpId="0" animBg="1"/>
          <p:bldP spid="95" grpId="1" animBg="1"/>
          <p:bldP spid="95" grpId="2" animBg="1"/>
          <p:bldP spid="96" grpId="0" animBg="1"/>
          <p:bldP spid="96" grpId="1" animBg="1"/>
          <p:bldP spid="96" grpId="2" animBg="1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F0"/>
            </a:gs>
            <a:gs pos="92000">
              <a:srgbClr val="0070C0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椭圆 41"/>
          <p:cNvSpPr/>
          <p:nvPr/>
        </p:nvSpPr>
        <p:spPr>
          <a:xfrm>
            <a:off x="4438650" y="1771650"/>
            <a:ext cx="3314700" cy="3314700"/>
          </a:xfrm>
          <a:prstGeom prst="ellipse">
            <a:avLst/>
          </a:prstGeom>
          <a:noFill/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4514850" y="1847850"/>
            <a:ext cx="3162300" cy="316230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4296229" y="1629229"/>
            <a:ext cx="3599542" cy="3599542"/>
          </a:xfrm>
          <a:prstGeom prst="ellipse">
            <a:avLst/>
          </a:prstGeom>
          <a:noFill/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4293507" y="1629229"/>
            <a:ext cx="3599542" cy="3599542"/>
          </a:xfrm>
          <a:prstGeom prst="ellipse">
            <a:avLst/>
          </a:prstGeom>
          <a:noFill/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12207181" y="6437671"/>
            <a:ext cx="950544" cy="950544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12192000" y="-712839"/>
            <a:ext cx="950544" cy="950544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-1034551" y="6092244"/>
            <a:ext cx="950544" cy="950544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-958351" y="-903409"/>
            <a:ext cx="950544" cy="950544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9568519" y="-1395178"/>
            <a:ext cx="827364" cy="827364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2024501" y="7658897"/>
            <a:ext cx="827364" cy="827364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3720055" y="-967319"/>
            <a:ext cx="827364" cy="827364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8174362" y="6974533"/>
            <a:ext cx="827364" cy="827364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5" name="椭圆 54"/>
          <p:cNvSpPr/>
          <p:nvPr/>
        </p:nvSpPr>
        <p:spPr>
          <a:xfrm flipV="1">
            <a:off x="-1926683" y="1647139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58" name="椭圆 57"/>
          <p:cNvSpPr/>
          <p:nvPr/>
        </p:nvSpPr>
        <p:spPr>
          <a:xfrm flipV="1">
            <a:off x="-1867665" y="2493484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60" name="椭圆 59"/>
          <p:cNvSpPr/>
          <p:nvPr/>
        </p:nvSpPr>
        <p:spPr>
          <a:xfrm flipV="1">
            <a:off x="-1669030" y="6281583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61" name="椭圆 60"/>
          <p:cNvSpPr/>
          <p:nvPr/>
        </p:nvSpPr>
        <p:spPr>
          <a:xfrm flipV="1">
            <a:off x="-1973374" y="2857302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62" name="椭圆 61"/>
          <p:cNvSpPr/>
          <p:nvPr/>
        </p:nvSpPr>
        <p:spPr>
          <a:xfrm flipV="1">
            <a:off x="-1375726" y="5184151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63" name="椭圆 62"/>
          <p:cNvSpPr/>
          <p:nvPr/>
        </p:nvSpPr>
        <p:spPr>
          <a:xfrm flipV="1">
            <a:off x="-1787439" y="3435414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64" name="椭圆 63"/>
          <p:cNvSpPr/>
          <p:nvPr/>
        </p:nvSpPr>
        <p:spPr>
          <a:xfrm flipV="1">
            <a:off x="-459848" y="6980644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65" name="椭圆 64"/>
          <p:cNvSpPr/>
          <p:nvPr/>
        </p:nvSpPr>
        <p:spPr>
          <a:xfrm flipV="1">
            <a:off x="-335157" y="2689581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66" name="椭圆 65"/>
          <p:cNvSpPr/>
          <p:nvPr/>
        </p:nvSpPr>
        <p:spPr>
          <a:xfrm flipV="1">
            <a:off x="-18030" y="7043583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67" name="椭圆 66"/>
          <p:cNvSpPr/>
          <p:nvPr/>
        </p:nvSpPr>
        <p:spPr>
          <a:xfrm flipV="1">
            <a:off x="-2067212" y="7517427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68" name="椭圆 67"/>
          <p:cNvSpPr/>
          <p:nvPr/>
        </p:nvSpPr>
        <p:spPr>
          <a:xfrm flipV="1">
            <a:off x="-1917153" y="6915429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69" name="椭圆 68"/>
          <p:cNvSpPr/>
          <p:nvPr/>
        </p:nvSpPr>
        <p:spPr>
          <a:xfrm flipV="1">
            <a:off x="-243980" y="7517427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70" name="椭圆 69"/>
          <p:cNvSpPr/>
          <p:nvPr/>
        </p:nvSpPr>
        <p:spPr>
          <a:xfrm flipV="1">
            <a:off x="-2207066" y="6281583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71" name="椭圆 70"/>
          <p:cNvSpPr/>
          <p:nvPr/>
        </p:nvSpPr>
        <p:spPr>
          <a:xfrm flipV="1">
            <a:off x="-1529247" y="-1036572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72" name="椭圆 71"/>
          <p:cNvSpPr/>
          <p:nvPr/>
        </p:nvSpPr>
        <p:spPr>
          <a:xfrm flipV="1">
            <a:off x="-2135252" y="5191734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73" name="椭圆 72"/>
          <p:cNvSpPr/>
          <p:nvPr/>
        </p:nvSpPr>
        <p:spPr>
          <a:xfrm flipV="1">
            <a:off x="-76574" y="-351635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74" name="椭圆 73"/>
          <p:cNvSpPr/>
          <p:nvPr/>
        </p:nvSpPr>
        <p:spPr>
          <a:xfrm flipV="1">
            <a:off x="-1813212" y="4512450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75" name="椭圆 74"/>
          <p:cNvSpPr/>
          <p:nvPr/>
        </p:nvSpPr>
        <p:spPr>
          <a:xfrm flipV="1">
            <a:off x="-587863" y="-1090455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76" name="椭圆 75"/>
          <p:cNvSpPr/>
          <p:nvPr/>
        </p:nvSpPr>
        <p:spPr>
          <a:xfrm flipV="1">
            <a:off x="-386811" y="3252571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77" name="椭圆 76"/>
          <p:cNvSpPr/>
          <p:nvPr/>
        </p:nvSpPr>
        <p:spPr>
          <a:xfrm flipV="1">
            <a:off x="420229" y="-672200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78" name="椭圆 77"/>
          <p:cNvSpPr/>
          <p:nvPr/>
        </p:nvSpPr>
        <p:spPr>
          <a:xfrm flipV="1">
            <a:off x="-1915161" y="-559462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80" name="椭圆 79"/>
          <p:cNvSpPr/>
          <p:nvPr/>
        </p:nvSpPr>
        <p:spPr>
          <a:xfrm flipV="1">
            <a:off x="451497" y="7305958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82" name="椭圆 81"/>
          <p:cNvSpPr/>
          <p:nvPr/>
        </p:nvSpPr>
        <p:spPr>
          <a:xfrm flipV="1">
            <a:off x="904132" y="7527386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83" name="椭圆 82"/>
          <p:cNvSpPr/>
          <p:nvPr/>
        </p:nvSpPr>
        <p:spPr>
          <a:xfrm flipV="1">
            <a:off x="1162241" y="6921626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84" name="椭圆 83"/>
          <p:cNvSpPr/>
          <p:nvPr/>
        </p:nvSpPr>
        <p:spPr>
          <a:xfrm flipV="1">
            <a:off x="1985781" y="7171155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85" name="椭圆 84"/>
          <p:cNvSpPr/>
          <p:nvPr/>
        </p:nvSpPr>
        <p:spPr>
          <a:xfrm flipV="1">
            <a:off x="1467041" y="7226426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86" name="椭圆 85"/>
          <p:cNvSpPr/>
          <p:nvPr/>
        </p:nvSpPr>
        <p:spPr>
          <a:xfrm flipV="1">
            <a:off x="-1821779" y="-99758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87" name="椭圆 86"/>
          <p:cNvSpPr/>
          <p:nvPr/>
        </p:nvSpPr>
        <p:spPr>
          <a:xfrm flipV="1">
            <a:off x="-757519" y="-243940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88" name="椭圆 87"/>
          <p:cNvSpPr/>
          <p:nvPr/>
        </p:nvSpPr>
        <p:spPr>
          <a:xfrm flipV="1">
            <a:off x="-2643170" y="459230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89" name="椭圆 88"/>
          <p:cNvSpPr/>
          <p:nvPr/>
        </p:nvSpPr>
        <p:spPr>
          <a:xfrm flipV="1">
            <a:off x="-2317766" y="-965179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90" name="椭圆 89"/>
          <p:cNvSpPr/>
          <p:nvPr/>
        </p:nvSpPr>
        <p:spPr>
          <a:xfrm flipV="1">
            <a:off x="-300319" y="213260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91" name="椭圆 90"/>
          <p:cNvSpPr/>
          <p:nvPr/>
        </p:nvSpPr>
        <p:spPr>
          <a:xfrm flipV="1">
            <a:off x="-619052" y="501812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92" name="椭圆 91"/>
          <p:cNvSpPr/>
          <p:nvPr/>
        </p:nvSpPr>
        <p:spPr>
          <a:xfrm flipV="1">
            <a:off x="12531912" y="1752848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98" name="椭圆 97"/>
          <p:cNvSpPr/>
          <p:nvPr/>
        </p:nvSpPr>
        <p:spPr>
          <a:xfrm flipV="1">
            <a:off x="13989940" y="2372438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99" name="椭圆 98"/>
          <p:cNvSpPr/>
          <p:nvPr/>
        </p:nvSpPr>
        <p:spPr>
          <a:xfrm flipV="1">
            <a:off x="12836712" y="2057648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101" name="椭圆 100"/>
          <p:cNvSpPr/>
          <p:nvPr/>
        </p:nvSpPr>
        <p:spPr>
          <a:xfrm flipV="1">
            <a:off x="13776512" y="2997448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102" name="椭圆 101"/>
          <p:cNvSpPr/>
          <p:nvPr/>
        </p:nvSpPr>
        <p:spPr>
          <a:xfrm flipV="1">
            <a:off x="3651915" y="6972426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103" name="椭圆 102"/>
          <p:cNvSpPr/>
          <p:nvPr/>
        </p:nvSpPr>
        <p:spPr>
          <a:xfrm flipV="1">
            <a:off x="12485221" y="2963011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104" name="椭圆 103"/>
          <p:cNvSpPr/>
          <p:nvPr/>
        </p:nvSpPr>
        <p:spPr>
          <a:xfrm flipV="1">
            <a:off x="13717869" y="5924860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105" name="椭圆 104"/>
          <p:cNvSpPr/>
          <p:nvPr/>
        </p:nvSpPr>
        <p:spPr>
          <a:xfrm flipV="1">
            <a:off x="12671156" y="3541123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106" name="椭圆 105"/>
          <p:cNvSpPr/>
          <p:nvPr/>
        </p:nvSpPr>
        <p:spPr>
          <a:xfrm flipV="1">
            <a:off x="3972097" y="7671487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107" name="椭圆 106"/>
          <p:cNvSpPr/>
          <p:nvPr/>
        </p:nvSpPr>
        <p:spPr>
          <a:xfrm flipV="1">
            <a:off x="14123438" y="3430290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108" name="椭圆 107"/>
          <p:cNvSpPr/>
          <p:nvPr/>
        </p:nvSpPr>
        <p:spPr>
          <a:xfrm flipV="1">
            <a:off x="4413915" y="7734426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109" name="椭圆 108"/>
          <p:cNvSpPr/>
          <p:nvPr/>
        </p:nvSpPr>
        <p:spPr>
          <a:xfrm flipV="1">
            <a:off x="3253733" y="8462270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110" name="椭圆 109"/>
          <p:cNvSpPr/>
          <p:nvPr/>
        </p:nvSpPr>
        <p:spPr>
          <a:xfrm flipV="1">
            <a:off x="3403792" y="7606272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111" name="椭圆 110"/>
          <p:cNvSpPr/>
          <p:nvPr/>
        </p:nvSpPr>
        <p:spPr>
          <a:xfrm flipV="1">
            <a:off x="4187965" y="8462270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112" name="椭圆 111"/>
          <p:cNvSpPr/>
          <p:nvPr/>
        </p:nvSpPr>
        <p:spPr>
          <a:xfrm flipV="1">
            <a:off x="12505529" y="6133292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113" name="椭圆 112"/>
          <p:cNvSpPr/>
          <p:nvPr/>
        </p:nvSpPr>
        <p:spPr>
          <a:xfrm flipV="1">
            <a:off x="10643348" y="-1057863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114" name="椭圆 113"/>
          <p:cNvSpPr/>
          <p:nvPr/>
        </p:nvSpPr>
        <p:spPr>
          <a:xfrm flipV="1">
            <a:off x="12323343" y="5297443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115" name="椭圆 114"/>
          <p:cNvSpPr/>
          <p:nvPr/>
        </p:nvSpPr>
        <p:spPr>
          <a:xfrm flipV="1">
            <a:off x="12223021" y="-1134926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116" name="椭圆 115"/>
          <p:cNvSpPr/>
          <p:nvPr/>
        </p:nvSpPr>
        <p:spPr>
          <a:xfrm flipV="1">
            <a:off x="12645383" y="4618159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117" name="椭圆 116"/>
          <p:cNvSpPr/>
          <p:nvPr/>
        </p:nvSpPr>
        <p:spPr>
          <a:xfrm flipV="1">
            <a:off x="11711732" y="-1873746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118" name="椭圆 117"/>
          <p:cNvSpPr/>
          <p:nvPr/>
        </p:nvSpPr>
        <p:spPr>
          <a:xfrm flipV="1">
            <a:off x="13817784" y="3993280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119" name="椭圆 118"/>
          <p:cNvSpPr/>
          <p:nvPr/>
        </p:nvSpPr>
        <p:spPr>
          <a:xfrm flipV="1">
            <a:off x="13106716" y="-1684010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120" name="椭圆 119"/>
          <p:cNvSpPr/>
          <p:nvPr/>
        </p:nvSpPr>
        <p:spPr>
          <a:xfrm flipV="1">
            <a:off x="13051434" y="-707753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121" name="椭圆 120"/>
          <p:cNvSpPr/>
          <p:nvPr/>
        </p:nvSpPr>
        <p:spPr>
          <a:xfrm flipV="1">
            <a:off x="14135765" y="4281832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122" name="椭圆 121"/>
          <p:cNvSpPr/>
          <p:nvPr/>
        </p:nvSpPr>
        <p:spPr>
          <a:xfrm flipV="1">
            <a:off x="4883442" y="8250801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123" name="椭圆 122"/>
          <p:cNvSpPr/>
          <p:nvPr/>
        </p:nvSpPr>
        <p:spPr>
          <a:xfrm flipV="1">
            <a:off x="5336077" y="8472229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124" name="椭圆 123"/>
          <p:cNvSpPr/>
          <p:nvPr/>
        </p:nvSpPr>
        <p:spPr>
          <a:xfrm flipV="1">
            <a:off x="5594186" y="7612469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125" name="椭圆 124"/>
          <p:cNvSpPr/>
          <p:nvPr/>
        </p:nvSpPr>
        <p:spPr>
          <a:xfrm flipV="1">
            <a:off x="6417726" y="8115998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126" name="椭圆 125"/>
          <p:cNvSpPr/>
          <p:nvPr/>
        </p:nvSpPr>
        <p:spPr>
          <a:xfrm flipV="1">
            <a:off x="5898986" y="8171269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127" name="椭圆 126"/>
          <p:cNvSpPr/>
          <p:nvPr/>
        </p:nvSpPr>
        <p:spPr>
          <a:xfrm flipV="1">
            <a:off x="13144816" y="-248049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128" name="椭圆 127"/>
          <p:cNvSpPr/>
          <p:nvPr/>
        </p:nvSpPr>
        <p:spPr>
          <a:xfrm flipV="1">
            <a:off x="10907076" y="-519231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129" name="椭圆 128"/>
          <p:cNvSpPr/>
          <p:nvPr/>
        </p:nvSpPr>
        <p:spPr>
          <a:xfrm flipV="1">
            <a:off x="12577425" y="818939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130" name="椭圆 129"/>
          <p:cNvSpPr/>
          <p:nvPr/>
        </p:nvSpPr>
        <p:spPr>
          <a:xfrm flipV="1">
            <a:off x="12648829" y="-1113470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131" name="椭圆 130"/>
          <p:cNvSpPr/>
          <p:nvPr/>
        </p:nvSpPr>
        <p:spPr>
          <a:xfrm flipV="1">
            <a:off x="13650276" y="445969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132" name="椭圆 131"/>
          <p:cNvSpPr/>
          <p:nvPr/>
        </p:nvSpPr>
        <p:spPr>
          <a:xfrm flipV="1">
            <a:off x="13204543" y="607521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133" name="椭圆 132"/>
          <p:cNvSpPr/>
          <p:nvPr/>
        </p:nvSpPr>
        <p:spPr>
          <a:xfrm flipV="1">
            <a:off x="8300979" y="6892894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134" name="椭圆 133"/>
          <p:cNvSpPr/>
          <p:nvPr/>
        </p:nvSpPr>
        <p:spPr>
          <a:xfrm flipV="1">
            <a:off x="8621161" y="7591955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135" name="椭圆 134"/>
          <p:cNvSpPr/>
          <p:nvPr/>
        </p:nvSpPr>
        <p:spPr>
          <a:xfrm flipV="1">
            <a:off x="9062979" y="7654894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136" name="椭圆 135"/>
          <p:cNvSpPr/>
          <p:nvPr/>
        </p:nvSpPr>
        <p:spPr>
          <a:xfrm flipV="1">
            <a:off x="7902797" y="8382738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137" name="椭圆 136"/>
          <p:cNvSpPr/>
          <p:nvPr/>
        </p:nvSpPr>
        <p:spPr>
          <a:xfrm flipV="1">
            <a:off x="8052856" y="7526740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138" name="椭圆 137"/>
          <p:cNvSpPr/>
          <p:nvPr/>
        </p:nvSpPr>
        <p:spPr>
          <a:xfrm flipV="1">
            <a:off x="8837029" y="8382738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139" name="椭圆 138"/>
          <p:cNvSpPr/>
          <p:nvPr/>
        </p:nvSpPr>
        <p:spPr>
          <a:xfrm flipV="1">
            <a:off x="9532506" y="8171269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140" name="椭圆 139"/>
          <p:cNvSpPr/>
          <p:nvPr/>
        </p:nvSpPr>
        <p:spPr>
          <a:xfrm flipV="1">
            <a:off x="9985141" y="8392697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141" name="椭圆 140"/>
          <p:cNvSpPr/>
          <p:nvPr/>
        </p:nvSpPr>
        <p:spPr>
          <a:xfrm flipV="1">
            <a:off x="10243250" y="7532937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142" name="椭圆 141"/>
          <p:cNvSpPr/>
          <p:nvPr/>
        </p:nvSpPr>
        <p:spPr>
          <a:xfrm flipV="1">
            <a:off x="11066790" y="7782466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143" name="椭圆 142"/>
          <p:cNvSpPr/>
          <p:nvPr/>
        </p:nvSpPr>
        <p:spPr>
          <a:xfrm flipV="1">
            <a:off x="10548050" y="8091737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144" name="椭圆 143"/>
          <p:cNvSpPr/>
          <p:nvPr/>
        </p:nvSpPr>
        <p:spPr>
          <a:xfrm flipV="1">
            <a:off x="1071172" y="-983093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145" name="椭圆 144"/>
          <p:cNvSpPr/>
          <p:nvPr/>
        </p:nvSpPr>
        <p:spPr>
          <a:xfrm flipV="1">
            <a:off x="1523807" y="-761665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146" name="椭圆 145"/>
          <p:cNvSpPr/>
          <p:nvPr/>
        </p:nvSpPr>
        <p:spPr>
          <a:xfrm flipV="1">
            <a:off x="2819664" y="-973083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147" name="椭圆 146"/>
          <p:cNvSpPr/>
          <p:nvPr/>
        </p:nvSpPr>
        <p:spPr>
          <a:xfrm flipV="1">
            <a:off x="3261482" y="-910144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148" name="椭圆 147"/>
          <p:cNvSpPr/>
          <p:nvPr/>
        </p:nvSpPr>
        <p:spPr>
          <a:xfrm flipV="1">
            <a:off x="2101300" y="-436300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149" name="椭圆 148"/>
          <p:cNvSpPr/>
          <p:nvPr/>
        </p:nvSpPr>
        <p:spPr>
          <a:xfrm flipV="1">
            <a:off x="2251359" y="-1038298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151" name="椭圆 150"/>
          <p:cNvSpPr/>
          <p:nvPr/>
        </p:nvSpPr>
        <p:spPr>
          <a:xfrm flipV="1">
            <a:off x="3731009" y="-647769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152" name="椭圆 151"/>
          <p:cNvSpPr/>
          <p:nvPr/>
        </p:nvSpPr>
        <p:spPr>
          <a:xfrm flipV="1">
            <a:off x="4183644" y="-426341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153" name="椭圆 152"/>
          <p:cNvSpPr/>
          <p:nvPr/>
        </p:nvSpPr>
        <p:spPr>
          <a:xfrm flipV="1">
            <a:off x="4441753" y="-1032101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154" name="椭圆 153"/>
          <p:cNvSpPr/>
          <p:nvPr/>
        </p:nvSpPr>
        <p:spPr>
          <a:xfrm flipV="1">
            <a:off x="5265293" y="-782572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155" name="椭圆 154"/>
          <p:cNvSpPr/>
          <p:nvPr/>
        </p:nvSpPr>
        <p:spPr>
          <a:xfrm flipV="1">
            <a:off x="4746553" y="-727301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156" name="椭圆 155"/>
          <p:cNvSpPr/>
          <p:nvPr/>
        </p:nvSpPr>
        <p:spPr>
          <a:xfrm flipV="1">
            <a:off x="7468728" y="-1052615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157" name="椭圆 156"/>
          <p:cNvSpPr/>
          <p:nvPr/>
        </p:nvSpPr>
        <p:spPr>
          <a:xfrm flipV="1">
            <a:off x="7910546" y="-989676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158" name="椭圆 157"/>
          <p:cNvSpPr/>
          <p:nvPr/>
        </p:nvSpPr>
        <p:spPr>
          <a:xfrm flipV="1">
            <a:off x="6750364" y="-515832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159" name="椭圆 158"/>
          <p:cNvSpPr/>
          <p:nvPr/>
        </p:nvSpPr>
        <p:spPr>
          <a:xfrm flipV="1">
            <a:off x="6900423" y="-1117830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160" name="椭圆 159"/>
          <p:cNvSpPr/>
          <p:nvPr/>
        </p:nvSpPr>
        <p:spPr>
          <a:xfrm flipV="1">
            <a:off x="7684596" y="-515832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161" name="椭圆 160"/>
          <p:cNvSpPr/>
          <p:nvPr/>
        </p:nvSpPr>
        <p:spPr>
          <a:xfrm flipV="1">
            <a:off x="8380073" y="-727301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162" name="椭圆 161"/>
          <p:cNvSpPr/>
          <p:nvPr/>
        </p:nvSpPr>
        <p:spPr>
          <a:xfrm flipV="1">
            <a:off x="8832708" y="-505873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163" name="椭圆 162"/>
          <p:cNvSpPr/>
          <p:nvPr/>
        </p:nvSpPr>
        <p:spPr>
          <a:xfrm flipV="1">
            <a:off x="9090817" y="-1111633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164" name="椭圆 163"/>
          <p:cNvSpPr/>
          <p:nvPr/>
        </p:nvSpPr>
        <p:spPr>
          <a:xfrm flipV="1">
            <a:off x="9914357" y="-862104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165" name="椭圆 164"/>
          <p:cNvSpPr/>
          <p:nvPr/>
        </p:nvSpPr>
        <p:spPr>
          <a:xfrm flipV="1">
            <a:off x="9395617" y="-806833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166" name="椭圆 165"/>
          <p:cNvSpPr/>
          <p:nvPr/>
        </p:nvSpPr>
        <p:spPr>
          <a:xfrm flipV="1">
            <a:off x="-1774283" y="1799539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167" name="椭圆 166"/>
          <p:cNvSpPr/>
          <p:nvPr/>
        </p:nvSpPr>
        <p:spPr>
          <a:xfrm flipV="1">
            <a:off x="-316255" y="1784129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168" name="椭圆 167"/>
          <p:cNvSpPr/>
          <p:nvPr/>
        </p:nvSpPr>
        <p:spPr>
          <a:xfrm flipV="1">
            <a:off x="-1469483" y="2104339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169" name="椭圆 168"/>
          <p:cNvSpPr/>
          <p:nvPr/>
        </p:nvSpPr>
        <p:spPr>
          <a:xfrm flipV="1">
            <a:off x="-1715265" y="2645884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170" name="椭圆 169"/>
          <p:cNvSpPr/>
          <p:nvPr/>
        </p:nvSpPr>
        <p:spPr>
          <a:xfrm flipV="1">
            <a:off x="-1164683" y="2409139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173" name="椭圆 172"/>
          <p:cNvSpPr/>
          <p:nvPr/>
        </p:nvSpPr>
        <p:spPr>
          <a:xfrm flipV="1">
            <a:off x="-1223326" y="5336551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174" name="椭圆 173"/>
          <p:cNvSpPr/>
          <p:nvPr/>
        </p:nvSpPr>
        <p:spPr>
          <a:xfrm flipV="1">
            <a:off x="-1635039" y="3587814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175" name="椭圆 174"/>
          <p:cNvSpPr/>
          <p:nvPr/>
        </p:nvSpPr>
        <p:spPr>
          <a:xfrm flipV="1">
            <a:off x="-307448" y="7133044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178" name="椭圆 177"/>
          <p:cNvSpPr/>
          <p:nvPr/>
        </p:nvSpPr>
        <p:spPr>
          <a:xfrm flipV="1">
            <a:off x="-1914812" y="7669827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179" name="椭圆 178"/>
          <p:cNvSpPr/>
          <p:nvPr/>
        </p:nvSpPr>
        <p:spPr>
          <a:xfrm flipV="1">
            <a:off x="-1764753" y="7067829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180" name="椭圆 179"/>
          <p:cNvSpPr/>
          <p:nvPr/>
        </p:nvSpPr>
        <p:spPr>
          <a:xfrm flipV="1">
            <a:off x="-91580" y="7669827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181" name="椭圆 180"/>
          <p:cNvSpPr/>
          <p:nvPr/>
        </p:nvSpPr>
        <p:spPr>
          <a:xfrm flipV="1">
            <a:off x="-2054666" y="6433983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186" name="椭圆 185"/>
          <p:cNvSpPr/>
          <p:nvPr/>
        </p:nvSpPr>
        <p:spPr>
          <a:xfrm flipV="1">
            <a:off x="-435463" y="-938055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187" name="椭圆 186"/>
          <p:cNvSpPr/>
          <p:nvPr/>
        </p:nvSpPr>
        <p:spPr>
          <a:xfrm flipV="1">
            <a:off x="-234411" y="3404971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188" name="椭圆 187"/>
          <p:cNvSpPr/>
          <p:nvPr/>
        </p:nvSpPr>
        <p:spPr>
          <a:xfrm flipV="1">
            <a:off x="572629" y="-519800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189" name="椭圆 188"/>
          <p:cNvSpPr/>
          <p:nvPr/>
        </p:nvSpPr>
        <p:spPr>
          <a:xfrm flipV="1">
            <a:off x="-1762761" y="-407062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191" name="椭圆 190"/>
          <p:cNvSpPr/>
          <p:nvPr/>
        </p:nvSpPr>
        <p:spPr>
          <a:xfrm flipV="1">
            <a:off x="603897" y="7458358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192" name="椭圆 191"/>
          <p:cNvSpPr/>
          <p:nvPr/>
        </p:nvSpPr>
        <p:spPr>
          <a:xfrm flipV="1">
            <a:off x="1056532" y="7679786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194" name="椭圆 193"/>
          <p:cNvSpPr/>
          <p:nvPr/>
        </p:nvSpPr>
        <p:spPr>
          <a:xfrm flipV="1">
            <a:off x="2138181" y="7323555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252" name="椭圆 251"/>
          <p:cNvSpPr/>
          <p:nvPr/>
        </p:nvSpPr>
        <p:spPr>
          <a:xfrm flipV="1">
            <a:off x="3413882" y="-757744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253" name="椭圆 252"/>
          <p:cNvSpPr/>
          <p:nvPr/>
        </p:nvSpPr>
        <p:spPr>
          <a:xfrm flipV="1">
            <a:off x="2253700" y="-283900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254" name="椭圆 253"/>
          <p:cNvSpPr/>
          <p:nvPr/>
        </p:nvSpPr>
        <p:spPr>
          <a:xfrm flipV="1">
            <a:off x="2403759" y="-885898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255" name="椭圆 254"/>
          <p:cNvSpPr/>
          <p:nvPr/>
        </p:nvSpPr>
        <p:spPr>
          <a:xfrm flipV="1">
            <a:off x="3187932" y="-283900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256" name="椭圆 255"/>
          <p:cNvSpPr/>
          <p:nvPr/>
        </p:nvSpPr>
        <p:spPr>
          <a:xfrm flipV="1">
            <a:off x="3883409" y="-495369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257" name="椭圆 256"/>
          <p:cNvSpPr/>
          <p:nvPr/>
        </p:nvSpPr>
        <p:spPr>
          <a:xfrm flipV="1">
            <a:off x="4336044" y="-273941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258" name="椭圆 257"/>
          <p:cNvSpPr/>
          <p:nvPr/>
        </p:nvSpPr>
        <p:spPr>
          <a:xfrm flipV="1">
            <a:off x="4594153" y="-879701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259" name="椭圆 258"/>
          <p:cNvSpPr/>
          <p:nvPr/>
        </p:nvSpPr>
        <p:spPr>
          <a:xfrm flipV="1">
            <a:off x="5417693" y="-630172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260" name="椭圆 259"/>
          <p:cNvSpPr/>
          <p:nvPr/>
        </p:nvSpPr>
        <p:spPr>
          <a:xfrm flipV="1">
            <a:off x="4898953" y="-574901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261" name="椭圆 260"/>
          <p:cNvSpPr/>
          <p:nvPr/>
        </p:nvSpPr>
        <p:spPr>
          <a:xfrm flipV="1">
            <a:off x="7621128" y="-900215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262" name="椭圆 261"/>
          <p:cNvSpPr/>
          <p:nvPr/>
        </p:nvSpPr>
        <p:spPr>
          <a:xfrm flipV="1">
            <a:off x="8062946" y="-837276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263" name="椭圆 262"/>
          <p:cNvSpPr/>
          <p:nvPr/>
        </p:nvSpPr>
        <p:spPr>
          <a:xfrm flipV="1">
            <a:off x="6902764" y="-363432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264" name="椭圆 263"/>
          <p:cNvSpPr/>
          <p:nvPr/>
        </p:nvSpPr>
        <p:spPr>
          <a:xfrm flipV="1">
            <a:off x="7052823" y="-965430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265" name="椭圆 264"/>
          <p:cNvSpPr/>
          <p:nvPr/>
        </p:nvSpPr>
        <p:spPr>
          <a:xfrm flipV="1">
            <a:off x="7836996" y="-363432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267" name="椭圆 266"/>
          <p:cNvSpPr/>
          <p:nvPr/>
        </p:nvSpPr>
        <p:spPr>
          <a:xfrm flipV="1">
            <a:off x="8985108" y="-353473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268" name="椭圆 267"/>
          <p:cNvSpPr/>
          <p:nvPr/>
        </p:nvSpPr>
        <p:spPr>
          <a:xfrm flipV="1">
            <a:off x="9243217" y="-959233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269" name="椭圆 268"/>
          <p:cNvSpPr/>
          <p:nvPr/>
        </p:nvSpPr>
        <p:spPr>
          <a:xfrm flipV="1">
            <a:off x="10066757" y="-709704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270" name="椭圆 269"/>
          <p:cNvSpPr/>
          <p:nvPr/>
        </p:nvSpPr>
        <p:spPr>
          <a:xfrm flipV="1">
            <a:off x="9548017" y="-654433"/>
            <a:ext cx="211418" cy="2114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271" name="矩形 270"/>
          <p:cNvSpPr/>
          <p:nvPr/>
        </p:nvSpPr>
        <p:spPr>
          <a:xfrm>
            <a:off x="4137820" y="2987129"/>
            <a:ext cx="396627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dirty="0">
                <a:solidFill>
                  <a:prstClr val="white"/>
                </a:solidFill>
                <a:latin typeface="造字工房尚黑（非商用）常规体" pitchFamily="2" charset="-122"/>
                <a:ea typeface="造字工房尚黑（非商用）常规体" pitchFamily="2" charset="-122"/>
              </a:rPr>
              <a:t>水木牛工作室</a:t>
            </a:r>
          </a:p>
        </p:txBody>
      </p:sp>
      <p:cxnSp>
        <p:nvCxnSpPr>
          <p:cNvPr id="272" name="直接连接符 271"/>
          <p:cNvCxnSpPr/>
          <p:nvPr/>
        </p:nvCxnSpPr>
        <p:spPr>
          <a:xfrm>
            <a:off x="0" y="3864520"/>
            <a:ext cx="121920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3" name="矩形 272"/>
          <p:cNvSpPr/>
          <p:nvPr/>
        </p:nvSpPr>
        <p:spPr>
          <a:xfrm>
            <a:off x="3977285" y="3067733"/>
            <a:ext cx="399821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prstClr val="white"/>
                </a:solidFill>
                <a:latin typeface="造字工房尚黑（非商用）常规体" pitchFamily="2" charset="-122"/>
                <a:ea typeface="造字工房尚黑（非商用）常规体" pitchFamily="2" charset="-122"/>
                <a:cs typeface="Arial" panose="020B0604020202020204" pitchFamily="34" charset="0"/>
              </a:rPr>
              <a:t>高端演示 专业定制</a:t>
            </a:r>
          </a:p>
        </p:txBody>
      </p:sp>
    </p:spTree>
    <p:extLst>
      <p:ext uri="{BB962C8B-B14F-4D97-AF65-F5344CB8AC3E}">
        <p14:creationId xmlns:p14="http://schemas.microsoft.com/office/powerpoint/2010/main" val="4271643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5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5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" dur="15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5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15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1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5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5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15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5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1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5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5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15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1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5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5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15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5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1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5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5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53" presetClass="exit" presetSubtype="54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15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5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1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5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53" presetClass="exit" presetSubtype="54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15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5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1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5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53" presetClass="exit" presetSubtype="54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15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5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" dur="1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5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5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50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6" presetClass="emph" presetSubtype="0" autoRev="1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68" dur="200" fill="hold"/>
                                        <p:tgtEl>
                                          <p:spTgt spid="43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6" presetClass="emp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75" dur="200" fill="hold"/>
                                        <p:tgtEl>
                                          <p:spTgt spid="42"/>
                                        </p:tgtEl>
                                      </p:cBhvr>
                                      <p:by x="900000" y="900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6" presetClass="emp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82" dur="200" fill="hold"/>
                                        <p:tgtEl>
                                          <p:spTgt spid="44"/>
                                        </p:tgtEl>
                                      </p:cBhvr>
                                      <p:by x="950000" y="950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6" presetClass="emph" presetSubtype="0" fill="hold" grpId="1" nodeType="withEffect">
                                  <p:stCondLst>
                                    <p:cond delay="550"/>
                                  </p:stCondLst>
                                  <p:childTnLst>
                                    <p:animScale>
                                      <p:cBhvr>
                                        <p:cTn id="89" dur="200" fill="hold"/>
                                        <p:tgtEl>
                                          <p:spTgt spid="45"/>
                                        </p:tgtEl>
                                      </p:cBhvr>
                                      <p:by x="950000" y="950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6" presetClass="exit" presetSubtype="32" fill="hold" grpId="2" nodeType="withEffect">
                                  <p:stCondLst>
                                    <p:cond delay="55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91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5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4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53" presetClass="exit" presetSubtype="54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1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5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8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53" presetClass="exit" presetSubtype="54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5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53" presetClass="exit" presetSubtype="54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2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53" presetClass="exit" presetSubtype="54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9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53" presetClass="exit" presetSubtype="54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6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5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3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53" presetClass="exit" presetSubtype="54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0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53" presetClass="exit" presetSubtype="54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7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53" presetClass="exit" presetSubtype="54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4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7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53" presetClass="exit" presetSubtype="54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1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4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53" presetClass="exit" presetSubtype="54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8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1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5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5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53" presetClass="exit" presetSubtype="54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2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5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53" presetClass="exit" presetSubtype="54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9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2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53" presetClass="exit" presetSubtype="54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6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9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53" presetClass="exit" presetSubtype="54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3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6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53" presetClass="exit" presetSubtype="54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0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3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" presetID="5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7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0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53" presetClass="exit" presetSubtype="54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4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7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presetID="53" presetClass="exit" presetSubtype="54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1" dur="5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5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4" dur="5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5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53" presetClass="exit" presetSubtype="54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8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1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53" presetClass="exit" presetSubtype="54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5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8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5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2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5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" presetID="53" presetClass="exit" presetSubtype="54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9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2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53" presetClass="exit" presetSubtype="54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6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9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" presetID="53" presetClass="exit" presetSubtype="54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3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6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9" presetID="53" presetClass="exit" presetSubtype="54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0"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3"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5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7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0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3" presetID="53" presetClass="exit" presetSubtype="54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4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7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" presetID="53" presetClass="exit" presetSubtype="54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1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4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7" presetID="53" presetClass="exit" presetSubtype="54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8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1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2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4" presetID="53" presetClass="exit" presetSubtype="54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5" dur="5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" dur="5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8" dur="5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5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" presetID="53" presetClass="exit" presetSubtype="54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2" dur="5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5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4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5" dur="5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6" dur="5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53" presetClass="exit" presetSubtype="54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9" dur="5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5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41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2" dur="5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5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5" presetID="5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6" dur="50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7" dur="50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48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9" dur="50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0" dur="50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2" presetID="53" presetClass="exit" presetSubtype="54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3" dur="5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4" dur="5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5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6" dur="5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7" dur="5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53" presetClass="exit" presetSubtype="54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0" dur="5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1" dur="5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3" dur="5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4" dur="5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6" presetID="53" presetClass="exit" presetSubtype="54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7" dur="5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8" dur="5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0" dur="5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1" dur="5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3" presetID="53" presetClass="exit" presetSubtype="54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4" dur="5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5" dur="5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6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7" dur="5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8" dur="5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0" presetID="53" presetClass="exit" presetSubtype="54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1" dur="5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2" dur="5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83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4" dur="5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5" dur="5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7" presetID="53" presetClass="exit" presetSubtype="54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8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9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90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1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2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4" presetID="53" presetClass="exit" presetSubtype="544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5" dur="5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6" dur="5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97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8" dur="5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9" dur="5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1" presetID="53" presetClass="exit" presetSubtype="544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2" dur="5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3" dur="5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04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5" dur="5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6" dur="5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8" presetID="53" presetClass="exit" presetSubtype="54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9" dur="5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0" dur="5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11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2" dur="5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3" dur="5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5" presetID="5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6" dur="500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7" dur="500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18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9" dur="500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0" dur="500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2" presetID="53" presetClass="exit" presetSubtype="54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3" dur="500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4" dur="500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25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6" dur="500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7" dur="500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9" presetID="53" presetClass="exit" presetSubtype="54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0" dur="50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1" dur="50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2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3" dur="50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4" dur="50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6" presetID="53" presetClass="exit" presetSubtype="54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7" dur="50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8" dur="50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9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0" dur="50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1" dur="50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3" presetID="53" presetClass="exit" presetSubtype="54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44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5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46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7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8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0" presetID="53" presetClass="exit" presetSubtype="54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1" dur="500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2" dur="500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53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4" dur="500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5" dur="500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7" presetID="53" presetClass="exit" presetSubtype="54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8" dur="500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9" dur="500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60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1" dur="500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2" dur="500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4" presetID="53" presetClass="exit" presetSubtype="544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5" dur="500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6" dur="500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6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8" dur="500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9" dur="500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1" presetID="5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72" dur="500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3" dur="500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74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5" dur="500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6" dur="500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8" presetID="53" presetClass="exit" presetSubtype="54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79" dur="500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0" dur="500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81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2" dur="500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3" dur="500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5" presetID="53" presetClass="exit" presetSubtype="54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6" dur="500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7" dur="500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88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9" dur="500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0" dur="500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2" presetID="53" presetClass="exit" presetSubtype="54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93" dur="500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4" dur="500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95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6" dur="500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7" dur="500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9" presetID="53" presetClass="exit" presetSubtype="54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0" dur="500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1" dur="500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2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3" dur="500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4" dur="500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6" presetID="53" presetClass="exit" presetSubtype="54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7" dur="500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8" dur="500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9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0" dur="500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1" dur="500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3" presetID="5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4" dur="50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5" dur="50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16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7" dur="50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8" dur="50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0" presetID="53" presetClass="exit" presetSubtype="54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21" dur="500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2" dur="500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23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4" dur="500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5" dur="500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7" presetID="53" presetClass="exit" presetSubtype="54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28" dur="500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9" dur="500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30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1" dur="500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2" dur="500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4" presetID="53" presetClass="exit" presetSubtype="54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5" dur="500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6" dur="500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37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8" dur="500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9" dur="500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1" presetID="53" presetClass="exit" presetSubtype="54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2" dur="50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3" dur="50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44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5" dur="50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6" dur="50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8" presetID="53" presetClass="exit" presetSubtype="54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9" dur="50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0" dur="50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51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2" dur="50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3" dur="50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5" presetID="53" presetClass="exit" presetSubtype="54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6" dur="500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7" dur="500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58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9" dur="500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0" dur="500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2" presetID="53" presetClass="exit" presetSubtype="544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63" dur="500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4" dur="500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65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6" dur="500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7" dur="500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9" presetID="53" presetClass="exit" presetSubtype="54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0" dur="500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1" dur="500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2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3" dur="500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4" dur="500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6" presetID="53" presetClass="exit" presetSubtype="544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7" dur="500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8" dur="500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9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0" dur="500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1" dur="500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3" presetID="5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4" dur="500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5" dur="500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86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7" dur="500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8" dur="500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0" presetID="53" presetClass="exit" presetSubtype="54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91" dur="500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2" dur="500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93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4" dur="500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5" dur="500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7" presetID="53" presetClass="exit" presetSubtype="54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98" dur="50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9" dur="50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00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1" dur="50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2" dur="50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4" presetID="53" presetClass="exit" presetSubtype="54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5" dur="500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6" dur="500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07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8" dur="500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9" dur="500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1" presetID="53" presetClass="exit" presetSubtype="54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12" dur="500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3" dur="500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14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5" dur="500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6" dur="500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8" presetID="53" presetClass="exit" presetSubtype="54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19" dur="500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0" dur="500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21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2" dur="500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3" dur="500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5" presetID="53" presetClass="exit" presetSubtype="54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6" dur="500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7" dur="500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28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9" dur="500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0" dur="500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2" presetID="53" presetClass="exit" presetSubtype="544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33" dur="500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4" dur="500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35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6" dur="500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7" dur="500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9" presetID="5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40" dur="500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1" dur="500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2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3" dur="500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4" dur="500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6" presetID="53" presetClass="exit" presetSubtype="54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47" dur="500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8" dur="500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9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0" dur="500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1" dur="500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3" presetID="53" presetClass="exit" presetSubtype="54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54" dur="500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5" dur="500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56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7" dur="500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8" dur="500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0" presetID="53" presetClass="exit" presetSubtype="54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1" dur="500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2" dur="500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63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4" dur="500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5" dur="500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7" presetID="5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8" dur="500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9" dur="500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70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1" dur="500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2" dur="500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4" presetID="53" presetClass="exit" presetSubtype="54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75" dur="500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6" dur="500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77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8" dur="500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9" dur="500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1" presetID="53" presetClass="exit" presetSubtype="54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82" dur="500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3" dur="500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84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5" dur="500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6" dur="500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8" presetID="53" presetClass="exit" presetSubtype="54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89" dur="500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0" dur="500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91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2" dur="500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3" dur="500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5" presetID="5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6" dur="500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7" dur="500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98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9" dur="500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0" dur="500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2" presetID="53" presetClass="exit" presetSubtype="54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3" dur="500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4" dur="500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05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6" dur="500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7" dur="500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9" presetID="53" presetClass="exit" presetSubtype="54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10" dur="500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1" dur="500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12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3" dur="500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4" dur="500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6" presetID="53" presetClass="exit" presetSubtype="54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17" dur="500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8" dur="500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19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0" dur="500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1" dur="500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3" presetID="53" presetClass="exit" presetSubtype="54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24" dur="500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5" dur="500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26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7" dur="500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8" dur="500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0" presetID="5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31" dur="500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2" dur="500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33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4" dur="500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5" dur="500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7" presetID="53" presetClass="exit" presetSubtype="54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38" dur="500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9" dur="500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40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1" dur="500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2" dur="500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4" presetID="53" presetClass="exit" presetSubtype="54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45" dur="500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6" dur="500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47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8" dur="500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9" dur="500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1" presetID="53" presetClass="exit" presetSubtype="54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52" dur="500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3" dur="500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54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5" dur="500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6" dur="500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8" presetID="5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59" dur="500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0" dur="500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61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2" dur="500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3" dur="500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5" presetID="53" presetClass="exit" presetSubtype="54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6" dur="500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7" dur="500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68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9" dur="500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0" dur="500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2" presetID="53" presetClass="exit" presetSubtype="54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73" dur="500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4" dur="500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75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6" dur="500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7" dur="500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9" presetID="53" presetClass="exit" presetSubtype="54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0" dur="500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1" dur="500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82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3" dur="500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4" dur="500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6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8" dur="75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9" dur="75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0" dur="75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1" dur="75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2" dur="75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3" presetID="53" presetClass="entr" presetSubtype="52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5" dur="75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6" dur="75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7" dur="75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8" dur="75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9" dur="75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0" presetID="5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2" dur="75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3" dur="75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4" dur="75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5" dur="75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6" dur="75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7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9" dur="75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0" dur="75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1" dur="75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2" dur="75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3" dur="75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4" presetID="53" presetClass="entr" presetSubtype="52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6" dur="75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7" dur="75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8" dur="75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9" dur="75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0" dur="75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1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3" dur="75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4" dur="75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5" dur="75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6" dur="75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7" dur="75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8" presetID="5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0" dur="75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1" dur="75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2" dur="75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3" dur="75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4" dur="75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5" presetID="53" presetClass="entr" presetSubtype="52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7" dur="75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8" dur="75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9" dur="75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0" dur="75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1" dur="75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2" presetID="53" presetClass="entr" presetSubtype="528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8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4" dur="75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5" dur="75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6" dur="75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7" dur="75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8" dur="75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9" presetID="5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1" dur="75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2" dur="75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3" dur="75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4" dur="75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5" dur="75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6" presetID="53" presetClass="entr" presetSubtype="528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8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8" dur="75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9" dur="75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0" dur="75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1" dur="75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2" dur="75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3" presetID="53" presetClass="entr" presetSubtype="528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8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5" dur="75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6" dur="75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7" dur="75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8" dur="75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9" dur="75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0" presetID="53" presetClass="entr" presetSubtype="528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8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2" dur="75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3" dur="75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4" dur="75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5" dur="75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6" dur="75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7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9" dur="75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0" dur="75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1" dur="75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2" dur="75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3" dur="75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4" presetID="53" presetClass="entr" presetSubtype="528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8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6" dur="75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7" dur="75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8" dur="75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9" dur="75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0" dur="75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1" presetID="5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3" dur="75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4" dur="75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5" dur="75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6" dur="75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7" dur="75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8" presetID="5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0" dur="75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1" dur="75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2" dur="75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3" dur="75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4" dur="75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5" presetID="53" presetClass="entr" presetSubtype="528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9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7" dur="75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8" dur="75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9" dur="75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0" dur="75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1" dur="75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2" presetID="5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4" dur="75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5" dur="75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6" dur="75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7" dur="75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8" dur="75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9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1" dur="75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2" dur="75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3" dur="75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4" dur="75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5" dur="75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6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8" dur="75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9" dur="75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0" dur="75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1" dur="75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2" dur="75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3" presetID="53" presetClass="entr" presetSubtype="52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9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5" dur="75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6" dur="75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7" dur="75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8" dur="75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9" dur="75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0" presetID="53" presetClass="entr" presetSubtype="52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2" dur="75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3" dur="75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4" dur="75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5" dur="75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6" dur="75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7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9" dur="75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0" dur="75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1" dur="75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2" dur="75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3" dur="75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4" presetID="5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6" dur="75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7" dur="75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8" dur="75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9" dur="75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0" dur="75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1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3" dur="75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4" dur="75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5" dur="75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6" dur="75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7" dur="75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8" presetID="53" presetClass="entr" presetSubtype="52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0" dur="75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1" dur="75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2" dur="75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3" dur="75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4" dur="75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7" dur="75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8" dur="75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9" dur="75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0" dur="75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1" dur="75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2" presetID="53" presetClass="entr" presetSubtype="528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9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4" dur="75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5" dur="75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6" dur="75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7" dur="75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8" dur="75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9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1" dur="75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2" dur="75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3" dur="75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4" dur="75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5" dur="75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6" presetID="53" presetClass="entr" presetSubtype="528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9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8" dur="75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9" dur="75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0" dur="75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1" dur="75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2" dur="75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3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5" dur="75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6" dur="75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7" dur="75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8" dur="75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9" dur="75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0" presetID="53" presetClass="entr" presetSubtype="528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10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2" dur="75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3" dur="75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4" dur="75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5" dur="75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6" dur="75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7" presetID="53" presetClass="entr" presetSubtype="528" fill="hold" grpId="0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10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9" dur="75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0" dur="75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1" dur="75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2" dur="75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3" dur="75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4" presetID="53" presetClass="entr" presetSubtype="52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0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6" dur="75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7" dur="75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8" dur="75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9" dur="75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0" dur="75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1" presetID="53" presetClass="entr" presetSubtype="528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10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3" dur="75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4" dur="75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5" dur="75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6" dur="75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7" dur="75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8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0" dur="75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1" dur="75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2" dur="75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3" dur="75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4" dur="75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5" presetID="16" presetClass="entr" presetSubtype="37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10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47" dur="35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8" presetID="2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0" dur="35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1" presetID="42" presetClass="path" presetSubtype="0" accel="50000" decel="5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0 4.07407E-6 L 0 -0.13056 " pathEditMode="relative" rAng="0" ptsTypes="AA">
                                      <p:cBhvr>
                                        <p:cTn id="1052" dur="25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528"/>
                                    </p:animMotion>
                                  </p:childTnLst>
                                </p:cTn>
                              </p:par>
                              <p:par>
                                <p:cTn id="1053" presetID="22" presetClass="exit" presetSubtype="4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54" dur="25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6" presetID="16" presetClass="exit" presetSubtype="37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1057" dur="35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8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9" presetID="22" presetClass="entr" presetSubtype="4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0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1" dur="25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2" grpId="1" animBg="1"/>
      <p:bldP spid="43" grpId="0" animBg="1"/>
      <p:bldP spid="43" grpId="1" animBg="1"/>
      <p:bldP spid="43" grpId="2" animBg="1"/>
      <p:bldP spid="44" grpId="0" animBg="1"/>
      <p:bldP spid="44" grpId="1" animBg="1"/>
      <p:bldP spid="45" grpId="0" animBg="1"/>
      <p:bldP spid="45" grpId="1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5" grpId="0" animBg="1"/>
      <p:bldP spid="58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80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8" grpId="0" animBg="1"/>
      <p:bldP spid="99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16" grpId="0" animBg="1"/>
      <p:bldP spid="117" grpId="0" animBg="1"/>
      <p:bldP spid="118" grpId="0" animBg="1"/>
      <p:bldP spid="119" grpId="0" animBg="1"/>
      <p:bldP spid="120" grpId="0" animBg="1"/>
      <p:bldP spid="121" grpId="0" animBg="1"/>
      <p:bldP spid="122" grpId="0" animBg="1"/>
      <p:bldP spid="123" grpId="0" animBg="1"/>
      <p:bldP spid="124" grpId="0" animBg="1"/>
      <p:bldP spid="125" grpId="0" animBg="1"/>
      <p:bldP spid="126" grpId="0" animBg="1"/>
      <p:bldP spid="127" grpId="0" animBg="1"/>
      <p:bldP spid="128" grpId="0" animBg="1"/>
      <p:bldP spid="129" grpId="0" animBg="1"/>
      <p:bldP spid="130" grpId="0" animBg="1"/>
      <p:bldP spid="131" grpId="0" animBg="1"/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5" grpId="0" animBg="1"/>
      <p:bldP spid="146" grpId="0" animBg="1"/>
      <p:bldP spid="147" grpId="0" animBg="1"/>
      <p:bldP spid="148" grpId="0" animBg="1"/>
      <p:bldP spid="149" grpId="0" animBg="1"/>
      <p:bldP spid="151" grpId="0" animBg="1"/>
      <p:bldP spid="152" grpId="0" animBg="1"/>
      <p:bldP spid="153" grpId="0" animBg="1"/>
      <p:bldP spid="154" grpId="0" animBg="1"/>
      <p:bldP spid="155" grpId="0" animBg="1"/>
      <p:bldP spid="156" grpId="0" animBg="1"/>
      <p:bldP spid="157" grpId="0" animBg="1"/>
      <p:bldP spid="158" grpId="0" animBg="1"/>
      <p:bldP spid="159" grpId="0" animBg="1"/>
      <p:bldP spid="160" grpId="0" animBg="1"/>
      <p:bldP spid="161" grpId="0" animBg="1"/>
      <p:bldP spid="162" grpId="0" animBg="1"/>
      <p:bldP spid="163" grpId="0" animBg="1"/>
      <p:bldP spid="164" grpId="0" animBg="1"/>
      <p:bldP spid="165" grpId="0" animBg="1"/>
      <p:bldP spid="166" grpId="0" animBg="1"/>
      <p:bldP spid="167" grpId="0" animBg="1"/>
      <p:bldP spid="168" grpId="0" animBg="1"/>
      <p:bldP spid="169" grpId="0" animBg="1"/>
      <p:bldP spid="170" grpId="0" animBg="1"/>
      <p:bldP spid="173" grpId="0" animBg="1"/>
      <p:bldP spid="174" grpId="0" animBg="1"/>
      <p:bldP spid="175" grpId="0" animBg="1"/>
      <p:bldP spid="178" grpId="0" animBg="1"/>
      <p:bldP spid="179" grpId="0" animBg="1"/>
      <p:bldP spid="180" grpId="0" animBg="1"/>
      <p:bldP spid="181" grpId="0" animBg="1"/>
      <p:bldP spid="186" grpId="0" animBg="1"/>
      <p:bldP spid="187" grpId="0" animBg="1"/>
      <p:bldP spid="188" grpId="0" animBg="1"/>
      <p:bldP spid="189" grpId="0" animBg="1"/>
      <p:bldP spid="191" grpId="0" animBg="1"/>
      <p:bldP spid="192" grpId="0" animBg="1"/>
      <p:bldP spid="194" grpId="0" animBg="1"/>
      <p:bldP spid="252" grpId="0" animBg="1"/>
      <p:bldP spid="253" grpId="0" animBg="1"/>
      <p:bldP spid="254" grpId="0" animBg="1"/>
      <p:bldP spid="255" grpId="0" animBg="1"/>
      <p:bldP spid="256" grpId="0" animBg="1"/>
      <p:bldP spid="257" grpId="0" animBg="1"/>
      <p:bldP spid="258" grpId="0" animBg="1"/>
      <p:bldP spid="259" grpId="0" animBg="1"/>
      <p:bldP spid="260" grpId="0" animBg="1"/>
      <p:bldP spid="261" grpId="0" animBg="1"/>
      <p:bldP spid="262" grpId="0" animBg="1"/>
      <p:bldP spid="263" grpId="0" animBg="1"/>
      <p:bldP spid="264" grpId="0" animBg="1"/>
      <p:bldP spid="265" grpId="0" animBg="1"/>
      <p:bldP spid="267" grpId="0" animBg="1"/>
      <p:bldP spid="268" grpId="0" animBg="1"/>
      <p:bldP spid="269" grpId="0" animBg="1"/>
      <p:bldP spid="270" grpId="0" animBg="1"/>
      <p:bldP spid="271" grpId="0"/>
      <p:bldP spid="271" grpId="1"/>
      <p:bldP spid="27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F0"/>
            </a:gs>
            <a:gs pos="92000">
              <a:srgbClr val="0070C0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-941876" y="-3480135"/>
            <a:ext cx="14017960" cy="14017958"/>
            <a:chOff x="-15357220" y="-3857623"/>
            <a:chExt cx="13111271" cy="13111263"/>
          </a:xfrm>
          <a:solidFill>
            <a:schemeClr val="bg1">
              <a:alpha val="10000"/>
            </a:schemeClr>
          </a:solidFill>
        </p:grpSpPr>
        <p:grpSp>
          <p:nvGrpSpPr>
            <p:cNvPr id="24" name="组合 23"/>
            <p:cNvGrpSpPr/>
            <p:nvPr/>
          </p:nvGrpSpPr>
          <p:grpSpPr>
            <a:xfrm rot="5400000">
              <a:off x="-9246753" y="-3857627"/>
              <a:ext cx="890337" cy="13111271"/>
              <a:chOff x="9463316" y="-3857625"/>
              <a:chExt cx="890338" cy="13111271"/>
            </a:xfrm>
            <a:grpFill/>
          </p:grpSpPr>
          <p:sp>
            <p:nvSpPr>
              <p:cNvPr id="71" name="等腰三角形 70"/>
              <p:cNvSpPr/>
              <p:nvPr/>
            </p:nvSpPr>
            <p:spPr>
              <a:xfrm flipV="1">
                <a:off x="9463316" y="-3857625"/>
                <a:ext cx="890338" cy="655235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2" name="等腰三角形 71"/>
              <p:cNvSpPr/>
              <p:nvPr/>
            </p:nvSpPr>
            <p:spPr>
              <a:xfrm>
                <a:off x="9463316" y="2701290"/>
                <a:ext cx="890338" cy="655235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 rot="6300000">
              <a:off x="-9246753" y="-3857627"/>
              <a:ext cx="890337" cy="13111271"/>
              <a:chOff x="9463316" y="-3857625"/>
              <a:chExt cx="890339" cy="13111271"/>
            </a:xfrm>
            <a:grpFill/>
          </p:grpSpPr>
          <p:sp>
            <p:nvSpPr>
              <p:cNvPr id="69" name="等腰三角形 68"/>
              <p:cNvSpPr/>
              <p:nvPr/>
            </p:nvSpPr>
            <p:spPr>
              <a:xfrm flipV="1">
                <a:off x="9463317" y="-3857625"/>
                <a:ext cx="890338" cy="655235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0" name="等腰三角形 69"/>
              <p:cNvSpPr/>
              <p:nvPr/>
            </p:nvSpPr>
            <p:spPr>
              <a:xfrm>
                <a:off x="9463316" y="2701290"/>
                <a:ext cx="890338" cy="655235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 rot="7200000">
              <a:off x="-9246753" y="-3857627"/>
              <a:ext cx="890337" cy="13111271"/>
              <a:chOff x="9463316" y="-3857624"/>
              <a:chExt cx="890338" cy="13111269"/>
            </a:xfrm>
            <a:grpFill/>
          </p:grpSpPr>
          <p:sp>
            <p:nvSpPr>
              <p:cNvPr id="67" name="等腰三角形 66"/>
              <p:cNvSpPr/>
              <p:nvPr/>
            </p:nvSpPr>
            <p:spPr>
              <a:xfrm flipV="1">
                <a:off x="9463316" y="-3857624"/>
                <a:ext cx="890338" cy="655235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8" name="等腰三角形 67"/>
              <p:cNvSpPr/>
              <p:nvPr/>
            </p:nvSpPr>
            <p:spPr>
              <a:xfrm>
                <a:off x="9463316" y="2701289"/>
                <a:ext cx="890338" cy="655235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 rot="8100000">
              <a:off x="-9246753" y="-3857623"/>
              <a:ext cx="890339" cy="13111262"/>
              <a:chOff x="9463315" y="-3857625"/>
              <a:chExt cx="890340" cy="13111271"/>
            </a:xfrm>
            <a:grpFill/>
          </p:grpSpPr>
          <p:sp>
            <p:nvSpPr>
              <p:cNvPr id="65" name="等腰三角形 64"/>
              <p:cNvSpPr/>
              <p:nvPr/>
            </p:nvSpPr>
            <p:spPr>
              <a:xfrm flipV="1">
                <a:off x="9463317" y="-3857625"/>
                <a:ext cx="890338" cy="655235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6" name="等腰三角形 65"/>
              <p:cNvSpPr/>
              <p:nvPr/>
            </p:nvSpPr>
            <p:spPr>
              <a:xfrm>
                <a:off x="9463315" y="2701290"/>
                <a:ext cx="890338" cy="655235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41" name="组合 40"/>
            <p:cNvGrpSpPr/>
            <p:nvPr/>
          </p:nvGrpSpPr>
          <p:grpSpPr>
            <a:xfrm rot="9000000">
              <a:off x="-9246753" y="-3857622"/>
              <a:ext cx="890338" cy="13111262"/>
              <a:chOff x="9463316" y="-3857625"/>
              <a:chExt cx="890338" cy="13111271"/>
            </a:xfrm>
            <a:grpFill/>
          </p:grpSpPr>
          <p:sp>
            <p:nvSpPr>
              <p:cNvPr id="63" name="等腰三角形 62"/>
              <p:cNvSpPr/>
              <p:nvPr/>
            </p:nvSpPr>
            <p:spPr>
              <a:xfrm flipV="1">
                <a:off x="9463316" y="-3857625"/>
                <a:ext cx="890338" cy="655235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4" name="等腰三角形 63"/>
              <p:cNvSpPr/>
              <p:nvPr/>
            </p:nvSpPr>
            <p:spPr>
              <a:xfrm>
                <a:off x="9463316" y="2701290"/>
                <a:ext cx="890338" cy="655235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 rot="9900000">
              <a:off x="-9246753" y="-3857622"/>
              <a:ext cx="890338" cy="13111262"/>
              <a:chOff x="9463315" y="-3857625"/>
              <a:chExt cx="890339" cy="13111271"/>
            </a:xfrm>
            <a:grpFill/>
          </p:grpSpPr>
          <p:sp>
            <p:nvSpPr>
              <p:cNvPr id="61" name="等腰三角形 60"/>
              <p:cNvSpPr/>
              <p:nvPr/>
            </p:nvSpPr>
            <p:spPr>
              <a:xfrm flipV="1">
                <a:off x="9463315" y="-3857625"/>
                <a:ext cx="890338" cy="655235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61"/>
              <p:cNvSpPr/>
              <p:nvPr/>
            </p:nvSpPr>
            <p:spPr>
              <a:xfrm>
                <a:off x="9463316" y="2701290"/>
                <a:ext cx="890338" cy="655235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 rot="10800000">
              <a:off x="-9246753" y="-3857622"/>
              <a:ext cx="890338" cy="13111262"/>
              <a:chOff x="9463315" y="-3857626"/>
              <a:chExt cx="890339" cy="13111271"/>
            </a:xfrm>
            <a:grpFill/>
          </p:grpSpPr>
          <p:sp>
            <p:nvSpPr>
              <p:cNvPr id="59" name="等腰三角形 58"/>
              <p:cNvSpPr/>
              <p:nvPr/>
            </p:nvSpPr>
            <p:spPr>
              <a:xfrm flipV="1">
                <a:off x="9463315" y="-3857626"/>
                <a:ext cx="890338" cy="655235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59"/>
              <p:cNvSpPr/>
              <p:nvPr/>
            </p:nvSpPr>
            <p:spPr>
              <a:xfrm>
                <a:off x="9463316" y="2701289"/>
                <a:ext cx="890338" cy="655235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44" name="组合 43"/>
            <p:cNvGrpSpPr/>
            <p:nvPr/>
          </p:nvGrpSpPr>
          <p:grpSpPr>
            <a:xfrm rot="11700000">
              <a:off x="-9246753" y="-3857622"/>
              <a:ext cx="890338" cy="13111262"/>
              <a:chOff x="9463316" y="-3857625"/>
              <a:chExt cx="890338" cy="13111271"/>
            </a:xfrm>
            <a:grpFill/>
          </p:grpSpPr>
          <p:sp>
            <p:nvSpPr>
              <p:cNvPr id="57" name="等腰三角形 56"/>
              <p:cNvSpPr/>
              <p:nvPr/>
            </p:nvSpPr>
            <p:spPr>
              <a:xfrm flipV="1">
                <a:off x="9463316" y="-3857625"/>
                <a:ext cx="890338" cy="655235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57"/>
              <p:cNvSpPr/>
              <p:nvPr/>
            </p:nvSpPr>
            <p:spPr>
              <a:xfrm>
                <a:off x="9463316" y="2701290"/>
                <a:ext cx="890338" cy="655235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 rot="12600000">
              <a:off x="-9246753" y="-3857622"/>
              <a:ext cx="890338" cy="13111262"/>
              <a:chOff x="9463316" y="-3857625"/>
              <a:chExt cx="890339" cy="13111271"/>
            </a:xfrm>
            <a:grpFill/>
          </p:grpSpPr>
          <p:sp>
            <p:nvSpPr>
              <p:cNvPr id="55" name="等腰三角形 54"/>
              <p:cNvSpPr/>
              <p:nvPr/>
            </p:nvSpPr>
            <p:spPr>
              <a:xfrm flipV="1">
                <a:off x="9463317" y="-3857625"/>
                <a:ext cx="890338" cy="655235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55"/>
              <p:cNvSpPr/>
              <p:nvPr/>
            </p:nvSpPr>
            <p:spPr>
              <a:xfrm>
                <a:off x="9463316" y="2701290"/>
                <a:ext cx="890338" cy="655235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 rot="13500000">
              <a:off x="-9246753" y="-3857626"/>
              <a:ext cx="890337" cy="13111271"/>
              <a:chOff x="9463316" y="-3857625"/>
              <a:chExt cx="890338" cy="13111271"/>
            </a:xfrm>
            <a:grpFill/>
          </p:grpSpPr>
          <p:sp>
            <p:nvSpPr>
              <p:cNvPr id="53" name="等腰三角形 52"/>
              <p:cNvSpPr/>
              <p:nvPr/>
            </p:nvSpPr>
            <p:spPr>
              <a:xfrm flipV="1">
                <a:off x="9463316" y="-3857625"/>
                <a:ext cx="890338" cy="655235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4" name="等腰三角形 53"/>
              <p:cNvSpPr/>
              <p:nvPr/>
            </p:nvSpPr>
            <p:spPr>
              <a:xfrm>
                <a:off x="9463316" y="2701290"/>
                <a:ext cx="890338" cy="655235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 rot="14400000">
              <a:off x="-9246753" y="-3857626"/>
              <a:ext cx="890337" cy="13111271"/>
              <a:chOff x="9463315" y="-3857625"/>
              <a:chExt cx="890339" cy="13111271"/>
            </a:xfrm>
            <a:grpFill/>
          </p:grpSpPr>
          <p:sp>
            <p:nvSpPr>
              <p:cNvPr id="51" name="等腰三角形 50"/>
              <p:cNvSpPr/>
              <p:nvPr/>
            </p:nvSpPr>
            <p:spPr>
              <a:xfrm flipV="1">
                <a:off x="9463315" y="-3857625"/>
                <a:ext cx="890338" cy="655235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2" name="等腰三角形 51"/>
              <p:cNvSpPr/>
              <p:nvPr/>
            </p:nvSpPr>
            <p:spPr>
              <a:xfrm>
                <a:off x="9463316" y="2701290"/>
                <a:ext cx="890338" cy="655235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48" name="组合 47"/>
            <p:cNvGrpSpPr/>
            <p:nvPr/>
          </p:nvGrpSpPr>
          <p:grpSpPr>
            <a:xfrm rot="15300000">
              <a:off x="-9246753" y="-3857625"/>
              <a:ext cx="890337" cy="13111271"/>
              <a:chOff x="9463316" y="-3857626"/>
              <a:chExt cx="890339" cy="13111272"/>
            </a:xfrm>
            <a:grpFill/>
          </p:grpSpPr>
          <p:sp>
            <p:nvSpPr>
              <p:cNvPr id="49" name="等腰三角形 48"/>
              <p:cNvSpPr/>
              <p:nvPr/>
            </p:nvSpPr>
            <p:spPr>
              <a:xfrm flipV="1">
                <a:off x="9463317" y="-3857626"/>
                <a:ext cx="890338" cy="655235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0" name="等腰三角形 49"/>
              <p:cNvSpPr/>
              <p:nvPr/>
            </p:nvSpPr>
            <p:spPr>
              <a:xfrm>
                <a:off x="9463316" y="2701290"/>
                <a:ext cx="890338" cy="655235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7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63786" y="2226185"/>
            <a:ext cx="3729617" cy="3762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8" name="矩形 77"/>
          <p:cNvSpPr/>
          <p:nvPr/>
        </p:nvSpPr>
        <p:spPr>
          <a:xfrm>
            <a:off x="3977285" y="3067733"/>
            <a:ext cx="399821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prstClr val="white"/>
                </a:solidFill>
                <a:latin typeface="造字工房尚黑（非商用）常规体" pitchFamily="2" charset="-122"/>
                <a:ea typeface="造字工房尚黑（非商用）常规体" pitchFamily="2" charset="-122"/>
                <a:cs typeface="Arial" panose="020B0604020202020204" pitchFamily="34" charset="0"/>
              </a:rPr>
              <a:t>高端演示 专业定制</a:t>
            </a:r>
          </a:p>
        </p:txBody>
      </p:sp>
      <p:sp>
        <p:nvSpPr>
          <p:cNvPr id="4" name="矩形 3"/>
          <p:cNvSpPr/>
          <p:nvPr/>
        </p:nvSpPr>
        <p:spPr>
          <a:xfrm>
            <a:off x="2794818" y="1183892"/>
            <a:ext cx="685636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b="1" kern="100" spc="600" dirty="0">
                <a:solidFill>
                  <a:prstClr val="white"/>
                </a:solidFill>
                <a:latin typeface="造字工房尚黑（非商用）常规体" pitchFamily="2" charset="-122"/>
                <a:ea typeface="造字工房尚黑（非商用）常规体" pitchFamily="2" charset="-122"/>
                <a:cs typeface="Times New Roman" panose="02020603050405020304" pitchFamily="18" charset="0"/>
              </a:rPr>
              <a:t>精美设计  高效策划</a:t>
            </a:r>
          </a:p>
        </p:txBody>
      </p:sp>
      <p:sp>
        <p:nvSpPr>
          <p:cNvPr id="74" name="TextBox 42"/>
          <p:cNvSpPr txBox="1"/>
          <p:nvPr/>
        </p:nvSpPr>
        <p:spPr>
          <a:xfrm>
            <a:off x="9696450" y="9930218"/>
            <a:ext cx="2325584" cy="491965"/>
          </a:xfrm>
          <a:prstGeom prst="rect">
            <a:avLst/>
          </a:prstGeom>
          <a:noFill/>
          <a:ln w="3175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en-US"/>
            </a:defPPr>
            <a:lvl1pPr algn="ctr">
              <a:defRPr sz="1200">
                <a:latin typeface="方正粗活意简体" pitchFamily="65" charset="-122"/>
                <a:ea typeface="方正粗活意简体" pitchFamily="65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>
              <a:defRPr/>
            </a:pPr>
            <a:endParaRPr lang="en-US" sz="3600" kern="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6551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" dur="25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" dur="2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6" presetClass="emph" presetSubtype="0" autoRev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29" dur="400" fill="hold"/>
                                        <p:tgtEl>
                                          <p:spTgt spid="7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31" dur="21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6" presetClass="exit" presetSubtype="32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3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53" presetClass="exit" presetSubtype="32" fill="hold" nodeType="withEffect">
                                  <p:stCondLst>
                                    <p:cond delay="185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2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8" dur="2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53" presetClass="exit" presetSubtype="544" fill="hold" grpId="1" nodeType="withEffect">
                                  <p:stCondLst>
                                    <p:cond delay="185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2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/>
      <p:bldP spid="78" grpId="1"/>
      <p:bldP spid="4" grpId="0"/>
      <p:bldP spid="4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F0"/>
            </a:gs>
            <a:gs pos="92000">
              <a:srgbClr val="0070C0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5763870" y="2799016"/>
            <a:ext cx="148046" cy="1240155"/>
          </a:xfrm>
          <a:prstGeom prst="roundRect">
            <a:avLst>
              <a:gd name="adj" fmla="val 35969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圆角矩形 8"/>
          <p:cNvSpPr/>
          <p:nvPr/>
        </p:nvSpPr>
        <p:spPr>
          <a:xfrm rot="3600000">
            <a:off x="6247774" y="3074860"/>
            <a:ext cx="148046" cy="1240155"/>
          </a:xfrm>
          <a:prstGeom prst="roundRect">
            <a:avLst>
              <a:gd name="adj" fmla="val 35969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圆角矩形 9"/>
          <p:cNvSpPr/>
          <p:nvPr/>
        </p:nvSpPr>
        <p:spPr>
          <a:xfrm rot="18000000" flipH="1">
            <a:off x="6247620" y="2523172"/>
            <a:ext cx="148046" cy="1240155"/>
          </a:xfrm>
          <a:prstGeom prst="roundRect">
            <a:avLst>
              <a:gd name="adj" fmla="val 35969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5772059" y="2801686"/>
            <a:ext cx="148046" cy="1240155"/>
          </a:xfrm>
          <a:prstGeom prst="roundRect">
            <a:avLst>
              <a:gd name="adj" fmla="val 35969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6334034" y="2813499"/>
            <a:ext cx="148046" cy="1240155"/>
          </a:xfrm>
          <a:prstGeom prst="roundRect">
            <a:avLst>
              <a:gd name="adj" fmla="val 35969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弧形 12"/>
          <p:cNvSpPr/>
          <p:nvPr/>
        </p:nvSpPr>
        <p:spPr>
          <a:xfrm>
            <a:off x="4938507" y="2241910"/>
            <a:ext cx="2369485" cy="2369485"/>
          </a:xfrm>
          <a:prstGeom prst="arc">
            <a:avLst>
              <a:gd name="adj1" fmla="val 16117099"/>
              <a:gd name="adj2" fmla="val 5458036"/>
            </a:avLst>
          </a:prstGeom>
          <a:ln w="165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" name="弧形 13"/>
          <p:cNvSpPr/>
          <p:nvPr/>
        </p:nvSpPr>
        <p:spPr>
          <a:xfrm flipH="1">
            <a:off x="4933015" y="2241910"/>
            <a:ext cx="2369485" cy="2369485"/>
          </a:xfrm>
          <a:prstGeom prst="arc">
            <a:avLst>
              <a:gd name="adj1" fmla="val 16200000"/>
              <a:gd name="adj2" fmla="val 5458036"/>
            </a:avLst>
          </a:prstGeom>
          <a:ln w="165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5768410" y="2805879"/>
            <a:ext cx="148046" cy="1240155"/>
          </a:xfrm>
          <a:prstGeom prst="roundRect">
            <a:avLst>
              <a:gd name="adj" fmla="val 35969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6330385" y="2817692"/>
            <a:ext cx="148046" cy="1240155"/>
          </a:xfrm>
          <a:prstGeom prst="roundRect">
            <a:avLst>
              <a:gd name="adj" fmla="val 35969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5351895" y="2701925"/>
            <a:ext cx="1454150" cy="1454150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5158220" y="2508250"/>
            <a:ext cx="1841500" cy="1841500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5005820" y="2330450"/>
            <a:ext cx="2197100" cy="2197100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4866120" y="2178050"/>
            <a:ext cx="2501900" cy="2501900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5541530" y="2874530"/>
            <a:ext cx="1108940" cy="1108940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等腰三角形 16"/>
          <p:cNvSpPr/>
          <p:nvPr/>
        </p:nvSpPr>
        <p:spPr>
          <a:xfrm rot="12201717">
            <a:off x="7434069" y="2373702"/>
            <a:ext cx="63761" cy="380860"/>
          </a:xfrm>
          <a:prstGeom prst="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直角三角形 17"/>
          <p:cNvSpPr/>
          <p:nvPr/>
        </p:nvSpPr>
        <p:spPr>
          <a:xfrm rot="407014" flipH="1">
            <a:off x="7416894" y="2787558"/>
            <a:ext cx="397359" cy="45719"/>
          </a:xfrm>
          <a:prstGeom prst="rt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等腰三角形 19"/>
          <p:cNvSpPr/>
          <p:nvPr/>
        </p:nvSpPr>
        <p:spPr>
          <a:xfrm rot="14572842">
            <a:off x="7559093" y="2498073"/>
            <a:ext cx="68690" cy="380860"/>
          </a:xfrm>
          <a:prstGeom prst="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65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97711" y="2781617"/>
            <a:ext cx="4562518" cy="361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" name="矩形 68"/>
          <p:cNvSpPr/>
          <p:nvPr/>
        </p:nvSpPr>
        <p:spPr>
          <a:xfrm>
            <a:off x="4176243" y="1096243"/>
            <a:ext cx="383951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b="1" kern="100" spc="300" dirty="0">
                <a:solidFill>
                  <a:prstClr val="white"/>
                </a:solidFill>
                <a:latin typeface="造字工房尚黑（非商用）常规体" pitchFamily="2" charset="-122"/>
                <a:ea typeface="造字工房尚黑（非商用）常规体" pitchFamily="2" charset="-122"/>
                <a:cs typeface="Times New Roman" panose="02020603050405020304" pitchFamily="18" charset="0"/>
              </a:rPr>
              <a:t>用生命创作</a:t>
            </a:r>
          </a:p>
        </p:txBody>
      </p:sp>
      <p:pic>
        <p:nvPicPr>
          <p:cNvPr id="21" name="呼呼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065869" y="-66063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5441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xit" presetSubtype="1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7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2" presetClass="exit" presetSubtype="4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0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2" presetClass="exit" presetSubtype="4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9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2" presetClass="exit" presetSubtype="1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2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53" presetClass="exit" presetSubtype="544" fill="hold" grpId="2" nodeType="withEffect">
                                  <p:stCondLst>
                                    <p:cond delay="1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" dur="2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7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53" presetClass="exit" presetSubtype="544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2" dur="2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4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2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53" presetClass="exit" presetSubtype="544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9" dur="2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1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2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53" presetClass="exit" presetSubtype="544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" dur="2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8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2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53" presetClass="exit" presetSubtype="544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3" dur="2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2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450"/>
                            </p:stCondLst>
                            <p:childTnLst>
                              <p:par>
                                <p:cTn id="8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6" dur="750" fill="hold"/>
                                        <p:tgtEl>
                                          <p:spTgt spid="23"/>
                                        </p:tgtEl>
                                      </p:cBhvr>
                                      <p:by x="1900000" y="1900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6" presetClass="emph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108" dur="750" fill="hold"/>
                                        <p:tgtEl>
                                          <p:spTgt spid="24"/>
                                        </p:tgtEl>
                                      </p:cBhvr>
                                      <p:by x="1900000" y="1900000"/>
                                    </p:animScale>
                                  </p:childTnLst>
                                </p:cTn>
                              </p:par>
                              <p:par>
                                <p:cTn id="109" presetID="6" presetClass="emph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10" dur="750" fill="hold"/>
                                        <p:tgtEl>
                                          <p:spTgt spid="25"/>
                                        </p:tgtEl>
                                      </p:cBhvr>
                                      <p:by x="1900000" y="1900000"/>
                                    </p:animScale>
                                  </p:childTnLst>
                                </p:cTn>
                              </p:par>
                              <p:par>
                                <p:cTn id="111" presetID="6" presetClass="emp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12" dur="750" fill="hold"/>
                                        <p:tgtEl>
                                          <p:spTgt spid="26"/>
                                        </p:tgtEl>
                                      </p:cBhvr>
                                      <p:by x="1900000" y="1900000"/>
                                    </p:animScale>
                                  </p:childTnLst>
                                </p:cTn>
                              </p:par>
                              <p:par>
                                <p:cTn id="113" presetID="6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14" dur="750" fill="hold"/>
                                        <p:tgtEl>
                                          <p:spTgt spid="27"/>
                                        </p:tgtEl>
                                      </p:cBhvr>
                                      <p:by x="1900000" y="1900000"/>
                                    </p:animScale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1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1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42" presetClass="path" presetSubtype="0" accel="50000" decel="5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2.08333E-7 -2.59259E-6 L 0.0125 -0.04467 " pathEditMode="relative" rAng="0" ptsTypes="AA">
                                      <p:cBhvr>
                                        <p:cTn id="121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5" y="-2245"/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53" presetClass="exit" presetSubtype="32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3" dur="1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5" dur="1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1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1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42" presetClass="path" presetSubtype="0" accel="50000" decel="5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6.25E-7 -2.22222E-6 L 0.02969 0.0125 " pathEditMode="relative" rAng="0" ptsTypes="AA">
                                      <p:cBhvr>
                                        <p:cTn id="133" dur="1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84" y="625"/>
                                    </p:animMotion>
                                  </p:childTnLst>
                                </p:cTn>
                              </p:par>
                              <p:par>
                                <p:cTn id="134" presetID="53" presetClass="exit" presetSubtype="32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5" dur="15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5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7" dur="1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1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1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42" presetClass="path" presetSubtype="0" accel="50000" decel="5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3.54167E-6 3.7037E-7 L 0.02929 -0.02292 " pathEditMode="relative" rAng="0" ptsTypes="AA">
                                      <p:cBhvr>
                                        <p:cTn id="145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58" y="-1157"/>
                                    </p:animMotion>
                                  </p:childTnLst>
                                </p:cTn>
                              </p:par>
                              <p:par>
                                <p:cTn id="146" presetID="53" presetClass="exit" presetSubtype="32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7" dur="1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9" dur="1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53" presetClass="entr" presetSubtype="528" fill="hold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" presetID="53" presetClass="exit" presetSubtype="54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9" dur="2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2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1" dur="2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2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2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2" presetID="53" presetClass="exit" presetSubtype="544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3" dur="25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25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5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25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25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0" dur="1160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7273">
                <p:cTn id="18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  <p:bldLst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1" grpId="2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17" grpId="0" animBg="1"/>
      <p:bldP spid="17" grpId="1" animBg="1"/>
      <p:bldP spid="17" grpId="2" animBg="1"/>
      <p:bldP spid="18" grpId="0" animBg="1"/>
      <p:bldP spid="18" grpId="1" animBg="1"/>
      <p:bldP spid="18" grpId="2" animBg="1"/>
      <p:bldP spid="20" grpId="0" animBg="1"/>
      <p:bldP spid="20" grpId="1" animBg="1"/>
      <p:bldP spid="20" grpId="2" animBg="1"/>
      <p:bldP spid="69" grpId="0"/>
      <p:bldP spid="69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F0"/>
            </a:gs>
            <a:gs pos="71000">
              <a:srgbClr val="0070C0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1304925" y="2701925"/>
            <a:ext cx="1454150" cy="1454150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椭圆 3"/>
          <p:cNvSpPr/>
          <p:nvPr/>
        </p:nvSpPr>
        <p:spPr>
          <a:xfrm>
            <a:off x="1111250" y="2508250"/>
            <a:ext cx="1841500" cy="1841500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椭圆 4"/>
          <p:cNvSpPr/>
          <p:nvPr/>
        </p:nvSpPr>
        <p:spPr>
          <a:xfrm>
            <a:off x="958850" y="2330450"/>
            <a:ext cx="2197100" cy="2197100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>
            <a:off x="819150" y="2178050"/>
            <a:ext cx="2501900" cy="2501900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9388475" y="2715535"/>
            <a:ext cx="1454150" cy="1440540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9194800" y="2525486"/>
            <a:ext cx="1841500" cy="1824264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9042400" y="2351014"/>
            <a:ext cx="2197100" cy="2176536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8902700" y="2178050"/>
            <a:ext cx="2501900" cy="2501900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4274421" y="1607422"/>
            <a:ext cx="3643158" cy="364315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4520511" y="1853512"/>
            <a:ext cx="3150978" cy="3150976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4663217" y="1996217"/>
            <a:ext cx="2865566" cy="286556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052183" y="2764770"/>
            <a:ext cx="4087633" cy="71412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052183" y="3461900"/>
            <a:ext cx="4087633" cy="68863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052183" y="3463956"/>
            <a:ext cx="4087633" cy="68863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052183" y="2766826"/>
            <a:ext cx="4087633" cy="71412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207235" y="2821768"/>
            <a:ext cx="3812816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600" dirty="0" smtClean="0">
                <a:solidFill>
                  <a:srgbClr val="FFFFFF"/>
                </a:solidFill>
                <a:latin typeface="迷你简启体" panose="03000509000000000000" pitchFamily="65" charset="-122"/>
                <a:ea typeface="迷你简启体" panose="03000509000000000000" pitchFamily="65" charset="-122"/>
              </a:rPr>
              <a:t>美乐辰旗舰店</a:t>
            </a:r>
            <a:endParaRPr lang="zh-CN" altLang="en-US" sz="4600" dirty="0">
              <a:solidFill>
                <a:srgbClr val="FFFFFF"/>
              </a:solidFill>
              <a:latin typeface="迷你简启体" panose="03000509000000000000" pitchFamily="65" charset="-122"/>
              <a:ea typeface="迷你简启体" panose="03000509000000000000" pitchFamily="65" charset="-122"/>
            </a:endParaRPr>
          </a:p>
        </p:txBody>
      </p:sp>
      <p:sp>
        <p:nvSpPr>
          <p:cNvPr id="25" name="任意多边形 24"/>
          <p:cNvSpPr/>
          <p:nvPr/>
        </p:nvSpPr>
        <p:spPr>
          <a:xfrm>
            <a:off x="8055305" y="1421501"/>
            <a:ext cx="830044" cy="1952625"/>
          </a:xfrm>
          <a:custGeom>
            <a:avLst/>
            <a:gdLst>
              <a:gd name="connsiteX0" fmla="*/ 0 w 781050"/>
              <a:gd name="connsiteY0" fmla="*/ 0 h 1952625"/>
              <a:gd name="connsiteX1" fmla="*/ 66675 w 781050"/>
              <a:gd name="connsiteY1" fmla="*/ 66675 h 1952625"/>
              <a:gd name="connsiteX2" fmla="*/ 28575 w 781050"/>
              <a:gd name="connsiteY2" fmla="*/ 276225 h 1952625"/>
              <a:gd name="connsiteX3" fmla="*/ 247650 w 781050"/>
              <a:gd name="connsiteY3" fmla="*/ 419100 h 1952625"/>
              <a:gd name="connsiteX4" fmla="*/ 190500 w 781050"/>
              <a:gd name="connsiteY4" fmla="*/ 628650 h 1952625"/>
              <a:gd name="connsiteX5" fmla="*/ 304800 w 781050"/>
              <a:gd name="connsiteY5" fmla="*/ 809625 h 1952625"/>
              <a:gd name="connsiteX6" fmla="*/ 333375 w 781050"/>
              <a:gd name="connsiteY6" fmla="*/ 1085850 h 1952625"/>
              <a:gd name="connsiteX7" fmla="*/ 533400 w 781050"/>
              <a:gd name="connsiteY7" fmla="*/ 1200150 h 1952625"/>
              <a:gd name="connsiteX8" fmla="*/ 466725 w 781050"/>
              <a:gd name="connsiteY8" fmla="*/ 1438275 h 1952625"/>
              <a:gd name="connsiteX9" fmla="*/ 676275 w 781050"/>
              <a:gd name="connsiteY9" fmla="*/ 1571625 h 1952625"/>
              <a:gd name="connsiteX10" fmla="*/ 628650 w 781050"/>
              <a:gd name="connsiteY10" fmla="*/ 1809750 h 1952625"/>
              <a:gd name="connsiteX11" fmla="*/ 781050 w 781050"/>
              <a:gd name="connsiteY11" fmla="*/ 1952625 h 1952625"/>
              <a:gd name="connsiteX0" fmla="*/ 0 w 781050"/>
              <a:gd name="connsiteY0" fmla="*/ 0 h 1952625"/>
              <a:gd name="connsiteX1" fmla="*/ 66675 w 781050"/>
              <a:gd name="connsiteY1" fmla="*/ 66675 h 1952625"/>
              <a:gd name="connsiteX2" fmla="*/ 28575 w 781050"/>
              <a:gd name="connsiteY2" fmla="*/ 276225 h 1952625"/>
              <a:gd name="connsiteX3" fmla="*/ 247650 w 781050"/>
              <a:gd name="connsiteY3" fmla="*/ 419100 h 1952625"/>
              <a:gd name="connsiteX4" fmla="*/ 190500 w 781050"/>
              <a:gd name="connsiteY4" fmla="*/ 628650 h 1952625"/>
              <a:gd name="connsiteX5" fmla="*/ 304800 w 781050"/>
              <a:gd name="connsiteY5" fmla="*/ 809625 h 1952625"/>
              <a:gd name="connsiteX6" fmla="*/ 333375 w 781050"/>
              <a:gd name="connsiteY6" fmla="*/ 1085850 h 1952625"/>
              <a:gd name="connsiteX7" fmla="*/ 533400 w 781050"/>
              <a:gd name="connsiteY7" fmla="*/ 1200150 h 1952625"/>
              <a:gd name="connsiteX8" fmla="*/ 466725 w 781050"/>
              <a:gd name="connsiteY8" fmla="*/ 1438275 h 1952625"/>
              <a:gd name="connsiteX9" fmla="*/ 676275 w 781050"/>
              <a:gd name="connsiteY9" fmla="*/ 1571625 h 1952625"/>
              <a:gd name="connsiteX10" fmla="*/ 628650 w 781050"/>
              <a:gd name="connsiteY10" fmla="*/ 1809750 h 1952625"/>
              <a:gd name="connsiteX11" fmla="*/ 781050 w 781050"/>
              <a:gd name="connsiteY11" fmla="*/ 1952625 h 1952625"/>
              <a:gd name="connsiteX0" fmla="*/ 0 w 781050"/>
              <a:gd name="connsiteY0" fmla="*/ 0 h 1952625"/>
              <a:gd name="connsiteX1" fmla="*/ 66675 w 781050"/>
              <a:gd name="connsiteY1" fmla="*/ 66675 h 1952625"/>
              <a:gd name="connsiteX2" fmla="*/ 28575 w 781050"/>
              <a:gd name="connsiteY2" fmla="*/ 276225 h 1952625"/>
              <a:gd name="connsiteX3" fmla="*/ 184911 w 781050"/>
              <a:gd name="connsiteY3" fmla="*/ 438150 h 1952625"/>
              <a:gd name="connsiteX4" fmla="*/ 190500 w 781050"/>
              <a:gd name="connsiteY4" fmla="*/ 628650 h 1952625"/>
              <a:gd name="connsiteX5" fmla="*/ 304800 w 781050"/>
              <a:gd name="connsiteY5" fmla="*/ 809625 h 1952625"/>
              <a:gd name="connsiteX6" fmla="*/ 333375 w 781050"/>
              <a:gd name="connsiteY6" fmla="*/ 1085850 h 1952625"/>
              <a:gd name="connsiteX7" fmla="*/ 533400 w 781050"/>
              <a:gd name="connsiteY7" fmla="*/ 1200150 h 1952625"/>
              <a:gd name="connsiteX8" fmla="*/ 466725 w 781050"/>
              <a:gd name="connsiteY8" fmla="*/ 1438275 h 1952625"/>
              <a:gd name="connsiteX9" fmla="*/ 676275 w 781050"/>
              <a:gd name="connsiteY9" fmla="*/ 1571625 h 1952625"/>
              <a:gd name="connsiteX10" fmla="*/ 628650 w 781050"/>
              <a:gd name="connsiteY10" fmla="*/ 1809750 h 1952625"/>
              <a:gd name="connsiteX11" fmla="*/ 781050 w 781050"/>
              <a:gd name="connsiteY11" fmla="*/ 1952625 h 1952625"/>
              <a:gd name="connsiteX0" fmla="*/ 0 w 781050"/>
              <a:gd name="connsiteY0" fmla="*/ 0 h 1952625"/>
              <a:gd name="connsiteX1" fmla="*/ 66675 w 781050"/>
              <a:gd name="connsiteY1" fmla="*/ 66675 h 1952625"/>
              <a:gd name="connsiteX2" fmla="*/ 28575 w 781050"/>
              <a:gd name="connsiteY2" fmla="*/ 276225 h 1952625"/>
              <a:gd name="connsiteX3" fmla="*/ 184911 w 781050"/>
              <a:gd name="connsiteY3" fmla="*/ 438150 h 1952625"/>
              <a:gd name="connsiteX4" fmla="*/ 190500 w 781050"/>
              <a:gd name="connsiteY4" fmla="*/ 628650 h 1952625"/>
              <a:gd name="connsiteX5" fmla="*/ 340651 w 781050"/>
              <a:gd name="connsiteY5" fmla="*/ 809625 h 1952625"/>
              <a:gd name="connsiteX6" fmla="*/ 333375 w 781050"/>
              <a:gd name="connsiteY6" fmla="*/ 1085850 h 1952625"/>
              <a:gd name="connsiteX7" fmla="*/ 533400 w 781050"/>
              <a:gd name="connsiteY7" fmla="*/ 1200150 h 1952625"/>
              <a:gd name="connsiteX8" fmla="*/ 466725 w 781050"/>
              <a:gd name="connsiteY8" fmla="*/ 1438275 h 1952625"/>
              <a:gd name="connsiteX9" fmla="*/ 676275 w 781050"/>
              <a:gd name="connsiteY9" fmla="*/ 1571625 h 1952625"/>
              <a:gd name="connsiteX10" fmla="*/ 628650 w 781050"/>
              <a:gd name="connsiteY10" fmla="*/ 1809750 h 1952625"/>
              <a:gd name="connsiteX11" fmla="*/ 781050 w 781050"/>
              <a:gd name="connsiteY11" fmla="*/ 1952625 h 1952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81050" h="1952625">
                <a:moveTo>
                  <a:pt x="0" y="0"/>
                </a:moveTo>
                <a:cubicBezTo>
                  <a:pt x="30956" y="10319"/>
                  <a:pt x="61913" y="20638"/>
                  <a:pt x="66675" y="66675"/>
                </a:cubicBezTo>
                <a:cubicBezTo>
                  <a:pt x="71438" y="112713"/>
                  <a:pt x="8869" y="214313"/>
                  <a:pt x="28575" y="276225"/>
                </a:cubicBezTo>
                <a:cubicBezTo>
                  <a:pt x="48281" y="338138"/>
                  <a:pt x="131035" y="284163"/>
                  <a:pt x="184911" y="438150"/>
                </a:cubicBezTo>
                <a:cubicBezTo>
                  <a:pt x="238787" y="592137"/>
                  <a:pt x="164543" y="566738"/>
                  <a:pt x="190500" y="628650"/>
                </a:cubicBezTo>
                <a:cubicBezTo>
                  <a:pt x="216457" y="690562"/>
                  <a:pt x="316839" y="733425"/>
                  <a:pt x="340651" y="809625"/>
                </a:cubicBezTo>
                <a:cubicBezTo>
                  <a:pt x="364463" y="885825"/>
                  <a:pt x="301250" y="1020763"/>
                  <a:pt x="333375" y="1085850"/>
                </a:cubicBezTo>
                <a:cubicBezTo>
                  <a:pt x="365500" y="1150938"/>
                  <a:pt x="511175" y="1141413"/>
                  <a:pt x="533400" y="1200150"/>
                </a:cubicBezTo>
                <a:cubicBezTo>
                  <a:pt x="555625" y="1258887"/>
                  <a:pt x="442913" y="1376363"/>
                  <a:pt x="466725" y="1438275"/>
                </a:cubicBezTo>
                <a:cubicBezTo>
                  <a:pt x="490537" y="1500187"/>
                  <a:pt x="649288" y="1509713"/>
                  <a:pt x="676275" y="1571625"/>
                </a:cubicBezTo>
                <a:cubicBezTo>
                  <a:pt x="703262" y="1633537"/>
                  <a:pt x="611188" y="1746250"/>
                  <a:pt x="628650" y="1809750"/>
                </a:cubicBezTo>
                <a:cubicBezTo>
                  <a:pt x="646112" y="1873250"/>
                  <a:pt x="713581" y="1912937"/>
                  <a:pt x="781050" y="1952625"/>
                </a:cubicBezTo>
              </a:path>
            </a:pathLst>
          </a:cu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任意多边形 25"/>
          <p:cNvSpPr/>
          <p:nvPr/>
        </p:nvSpPr>
        <p:spPr>
          <a:xfrm rot="2611621">
            <a:off x="8074356" y="3381981"/>
            <a:ext cx="830044" cy="1952625"/>
          </a:xfrm>
          <a:custGeom>
            <a:avLst/>
            <a:gdLst>
              <a:gd name="connsiteX0" fmla="*/ 0 w 781050"/>
              <a:gd name="connsiteY0" fmla="*/ 0 h 1952625"/>
              <a:gd name="connsiteX1" fmla="*/ 66675 w 781050"/>
              <a:gd name="connsiteY1" fmla="*/ 66675 h 1952625"/>
              <a:gd name="connsiteX2" fmla="*/ 28575 w 781050"/>
              <a:gd name="connsiteY2" fmla="*/ 276225 h 1952625"/>
              <a:gd name="connsiteX3" fmla="*/ 247650 w 781050"/>
              <a:gd name="connsiteY3" fmla="*/ 419100 h 1952625"/>
              <a:gd name="connsiteX4" fmla="*/ 190500 w 781050"/>
              <a:gd name="connsiteY4" fmla="*/ 628650 h 1952625"/>
              <a:gd name="connsiteX5" fmla="*/ 304800 w 781050"/>
              <a:gd name="connsiteY5" fmla="*/ 809625 h 1952625"/>
              <a:gd name="connsiteX6" fmla="*/ 333375 w 781050"/>
              <a:gd name="connsiteY6" fmla="*/ 1085850 h 1952625"/>
              <a:gd name="connsiteX7" fmla="*/ 533400 w 781050"/>
              <a:gd name="connsiteY7" fmla="*/ 1200150 h 1952625"/>
              <a:gd name="connsiteX8" fmla="*/ 466725 w 781050"/>
              <a:gd name="connsiteY8" fmla="*/ 1438275 h 1952625"/>
              <a:gd name="connsiteX9" fmla="*/ 676275 w 781050"/>
              <a:gd name="connsiteY9" fmla="*/ 1571625 h 1952625"/>
              <a:gd name="connsiteX10" fmla="*/ 628650 w 781050"/>
              <a:gd name="connsiteY10" fmla="*/ 1809750 h 1952625"/>
              <a:gd name="connsiteX11" fmla="*/ 781050 w 781050"/>
              <a:gd name="connsiteY11" fmla="*/ 1952625 h 1952625"/>
              <a:gd name="connsiteX0" fmla="*/ 0 w 781050"/>
              <a:gd name="connsiteY0" fmla="*/ 0 h 1952625"/>
              <a:gd name="connsiteX1" fmla="*/ 66675 w 781050"/>
              <a:gd name="connsiteY1" fmla="*/ 66675 h 1952625"/>
              <a:gd name="connsiteX2" fmla="*/ 28575 w 781050"/>
              <a:gd name="connsiteY2" fmla="*/ 276225 h 1952625"/>
              <a:gd name="connsiteX3" fmla="*/ 247650 w 781050"/>
              <a:gd name="connsiteY3" fmla="*/ 419100 h 1952625"/>
              <a:gd name="connsiteX4" fmla="*/ 190500 w 781050"/>
              <a:gd name="connsiteY4" fmla="*/ 628650 h 1952625"/>
              <a:gd name="connsiteX5" fmla="*/ 304800 w 781050"/>
              <a:gd name="connsiteY5" fmla="*/ 809625 h 1952625"/>
              <a:gd name="connsiteX6" fmla="*/ 333375 w 781050"/>
              <a:gd name="connsiteY6" fmla="*/ 1085850 h 1952625"/>
              <a:gd name="connsiteX7" fmla="*/ 533400 w 781050"/>
              <a:gd name="connsiteY7" fmla="*/ 1200150 h 1952625"/>
              <a:gd name="connsiteX8" fmla="*/ 466725 w 781050"/>
              <a:gd name="connsiteY8" fmla="*/ 1438275 h 1952625"/>
              <a:gd name="connsiteX9" fmla="*/ 676275 w 781050"/>
              <a:gd name="connsiteY9" fmla="*/ 1571625 h 1952625"/>
              <a:gd name="connsiteX10" fmla="*/ 628650 w 781050"/>
              <a:gd name="connsiteY10" fmla="*/ 1809750 h 1952625"/>
              <a:gd name="connsiteX11" fmla="*/ 781050 w 781050"/>
              <a:gd name="connsiteY11" fmla="*/ 1952625 h 1952625"/>
              <a:gd name="connsiteX0" fmla="*/ 0 w 781050"/>
              <a:gd name="connsiteY0" fmla="*/ 0 h 1952625"/>
              <a:gd name="connsiteX1" fmla="*/ 66675 w 781050"/>
              <a:gd name="connsiteY1" fmla="*/ 66675 h 1952625"/>
              <a:gd name="connsiteX2" fmla="*/ 28575 w 781050"/>
              <a:gd name="connsiteY2" fmla="*/ 276225 h 1952625"/>
              <a:gd name="connsiteX3" fmla="*/ 184911 w 781050"/>
              <a:gd name="connsiteY3" fmla="*/ 438150 h 1952625"/>
              <a:gd name="connsiteX4" fmla="*/ 190500 w 781050"/>
              <a:gd name="connsiteY4" fmla="*/ 628650 h 1952625"/>
              <a:gd name="connsiteX5" fmla="*/ 304800 w 781050"/>
              <a:gd name="connsiteY5" fmla="*/ 809625 h 1952625"/>
              <a:gd name="connsiteX6" fmla="*/ 333375 w 781050"/>
              <a:gd name="connsiteY6" fmla="*/ 1085850 h 1952625"/>
              <a:gd name="connsiteX7" fmla="*/ 533400 w 781050"/>
              <a:gd name="connsiteY7" fmla="*/ 1200150 h 1952625"/>
              <a:gd name="connsiteX8" fmla="*/ 466725 w 781050"/>
              <a:gd name="connsiteY8" fmla="*/ 1438275 h 1952625"/>
              <a:gd name="connsiteX9" fmla="*/ 676275 w 781050"/>
              <a:gd name="connsiteY9" fmla="*/ 1571625 h 1952625"/>
              <a:gd name="connsiteX10" fmla="*/ 628650 w 781050"/>
              <a:gd name="connsiteY10" fmla="*/ 1809750 h 1952625"/>
              <a:gd name="connsiteX11" fmla="*/ 781050 w 781050"/>
              <a:gd name="connsiteY11" fmla="*/ 1952625 h 1952625"/>
              <a:gd name="connsiteX0" fmla="*/ 0 w 781050"/>
              <a:gd name="connsiteY0" fmla="*/ 0 h 1952625"/>
              <a:gd name="connsiteX1" fmla="*/ 66675 w 781050"/>
              <a:gd name="connsiteY1" fmla="*/ 66675 h 1952625"/>
              <a:gd name="connsiteX2" fmla="*/ 28575 w 781050"/>
              <a:gd name="connsiteY2" fmla="*/ 276225 h 1952625"/>
              <a:gd name="connsiteX3" fmla="*/ 184911 w 781050"/>
              <a:gd name="connsiteY3" fmla="*/ 438150 h 1952625"/>
              <a:gd name="connsiteX4" fmla="*/ 190500 w 781050"/>
              <a:gd name="connsiteY4" fmla="*/ 628650 h 1952625"/>
              <a:gd name="connsiteX5" fmla="*/ 340651 w 781050"/>
              <a:gd name="connsiteY5" fmla="*/ 809625 h 1952625"/>
              <a:gd name="connsiteX6" fmla="*/ 333375 w 781050"/>
              <a:gd name="connsiteY6" fmla="*/ 1085850 h 1952625"/>
              <a:gd name="connsiteX7" fmla="*/ 533400 w 781050"/>
              <a:gd name="connsiteY7" fmla="*/ 1200150 h 1952625"/>
              <a:gd name="connsiteX8" fmla="*/ 466725 w 781050"/>
              <a:gd name="connsiteY8" fmla="*/ 1438275 h 1952625"/>
              <a:gd name="connsiteX9" fmla="*/ 676275 w 781050"/>
              <a:gd name="connsiteY9" fmla="*/ 1571625 h 1952625"/>
              <a:gd name="connsiteX10" fmla="*/ 628650 w 781050"/>
              <a:gd name="connsiteY10" fmla="*/ 1809750 h 1952625"/>
              <a:gd name="connsiteX11" fmla="*/ 781050 w 781050"/>
              <a:gd name="connsiteY11" fmla="*/ 1952625 h 1952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81050" h="1952625">
                <a:moveTo>
                  <a:pt x="0" y="0"/>
                </a:moveTo>
                <a:cubicBezTo>
                  <a:pt x="30956" y="10319"/>
                  <a:pt x="61913" y="20638"/>
                  <a:pt x="66675" y="66675"/>
                </a:cubicBezTo>
                <a:cubicBezTo>
                  <a:pt x="71438" y="112713"/>
                  <a:pt x="8869" y="214313"/>
                  <a:pt x="28575" y="276225"/>
                </a:cubicBezTo>
                <a:cubicBezTo>
                  <a:pt x="48281" y="338138"/>
                  <a:pt x="131035" y="284163"/>
                  <a:pt x="184911" y="438150"/>
                </a:cubicBezTo>
                <a:cubicBezTo>
                  <a:pt x="238787" y="592137"/>
                  <a:pt x="164543" y="566738"/>
                  <a:pt x="190500" y="628650"/>
                </a:cubicBezTo>
                <a:cubicBezTo>
                  <a:pt x="216457" y="690562"/>
                  <a:pt x="316839" y="733425"/>
                  <a:pt x="340651" y="809625"/>
                </a:cubicBezTo>
                <a:cubicBezTo>
                  <a:pt x="364463" y="885825"/>
                  <a:pt x="301250" y="1020763"/>
                  <a:pt x="333375" y="1085850"/>
                </a:cubicBezTo>
                <a:cubicBezTo>
                  <a:pt x="365500" y="1150938"/>
                  <a:pt x="511175" y="1141413"/>
                  <a:pt x="533400" y="1200150"/>
                </a:cubicBezTo>
                <a:cubicBezTo>
                  <a:pt x="555625" y="1258887"/>
                  <a:pt x="442913" y="1376363"/>
                  <a:pt x="466725" y="1438275"/>
                </a:cubicBezTo>
                <a:cubicBezTo>
                  <a:pt x="490537" y="1500187"/>
                  <a:pt x="649288" y="1509713"/>
                  <a:pt x="676275" y="1571625"/>
                </a:cubicBezTo>
                <a:cubicBezTo>
                  <a:pt x="703262" y="1633537"/>
                  <a:pt x="611188" y="1746250"/>
                  <a:pt x="628650" y="1809750"/>
                </a:cubicBezTo>
                <a:cubicBezTo>
                  <a:pt x="646112" y="1873250"/>
                  <a:pt x="713581" y="1912937"/>
                  <a:pt x="781050" y="1952625"/>
                </a:cubicBezTo>
              </a:path>
            </a:pathLst>
          </a:cu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任意多边形 26"/>
          <p:cNvSpPr/>
          <p:nvPr/>
        </p:nvSpPr>
        <p:spPr>
          <a:xfrm flipH="1">
            <a:off x="3391283" y="1411969"/>
            <a:ext cx="830044" cy="1952625"/>
          </a:xfrm>
          <a:custGeom>
            <a:avLst/>
            <a:gdLst>
              <a:gd name="connsiteX0" fmla="*/ 0 w 781050"/>
              <a:gd name="connsiteY0" fmla="*/ 0 h 1952625"/>
              <a:gd name="connsiteX1" fmla="*/ 66675 w 781050"/>
              <a:gd name="connsiteY1" fmla="*/ 66675 h 1952625"/>
              <a:gd name="connsiteX2" fmla="*/ 28575 w 781050"/>
              <a:gd name="connsiteY2" fmla="*/ 276225 h 1952625"/>
              <a:gd name="connsiteX3" fmla="*/ 247650 w 781050"/>
              <a:gd name="connsiteY3" fmla="*/ 419100 h 1952625"/>
              <a:gd name="connsiteX4" fmla="*/ 190500 w 781050"/>
              <a:gd name="connsiteY4" fmla="*/ 628650 h 1952625"/>
              <a:gd name="connsiteX5" fmla="*/ 304800 w 781050"/>
              <a:gd name="connsiteY5" fmla="*/ 809625 h 1952625"/>
              <a:gd name="connsiteX6" fmla="*/ 333375 w 781050"/>
              <a:gd name="connsiteY6" fmla="*/ 1085850 h 1952625"/>
              <a:gd name="connsiteX7" fmla="*/ 533400 w 781050"/>
              <a:gd name="connsiteY7" fmla="*/ 1200150 h 1952625"/>
              <a:gd name="connsiteX8" fmla="*/ 466725 w 781050"/>
              <a:gd name="connsiteY8" fmla="*/ 1438275 h 1952625"/>
              <a:gd name="connsiteX9" fmla="*/ 676275 w 781050"/>
              <a:gd name="connsiteY9" fmla="*/ 1571625 h 1952625"/>
              <a:gd name="connsiteX10" fmla="*/ 628650 w 781050"/>
              <a:gd name="connsiteY10" fmla="*/ 1809750 h 1952625"/>
              <a:gd name="connsiteX11" fmla="*/ 781050 w 781050"/>
              <a:gd name="connsiteY11" fmla="*/ 1952625 h 1952625"/>
              <a:gd name="connsiteX0" fmla="*/ 0 w 781050"/>
              <a:gd name="connsiteY0" fmla="*/ 0 h 1952625"/>
              <a:gd name="connsiteX1" fmla="*/ 66675 w 781050"/>
              <a:gd name="connsiteY1" fmla="*/ 66675 h 1952625"/>
              <a:gd name="connsiteX2" fmla="*/ 28575 w 781050"/>
              <a:gd name="connsiteY2" fmla="*/ 276225 h 1952625"/>
              <a:gd name="connsiteX3" fmla="*/ 247650 w 781050"/>
              <a:gd name="connsiteY3" fmla="*/ 419100 h 1952625"/>
              <a:gd name="connsiteX4" fmla="*/ 190500 w 781050"/>
              <a:gd name="connsiteY4" fmla="*/ 628650 h 1952625"/>
              <a:gd name="connsiteX5" fmla="*/ 304800 w 781050"/>
              <a:gd name="connsiteY5" fmla="*/ 809625 h 1952625"/>
              <a:gd name="connsiteX6" fmla="*/ 333375 w 781050"/>
              <a:gd name="connsiteY6" fmla="*/ 1085850 h 1952625"/>
              <a:gd name="connsiteX7" fmla="*/ 533400 w 781050"/>
              <a:gd name="connsiteY7" fmla="*/ 1200150 h 1952625"/>
              <a:gd name="connsiteX8" fmla="*/ 466725 w 781050"/>
              <a:gd name="connsiteY8" fmla="*/ 1438275 h 1952625"/>
              <a:gd name="connsiteX9" fmla="*/ 676275 w 781050"/>
              <a:gd name="connsiteY9" fmla="*/ 1571625 h 1952625"/>
              <a:gd name="connsiteX10" fmla="*/ 628650 w 781050"/>
              <a:gd name="connsiteY10" fmla="*/ 1809750 h 1952625"/>
              <a:gd name="connsiteX11" fmla="*/ 781050 w 781050"/>
              <a:gd name="connsiteY11" fmla="*/ 1952625 h 1952625"/>
              <a:gd name="connsiteX0" fmla="*/ 0 w 781050"/>
              <a:gd name="connsiteY0" fmla="*/ 0 h 1952625"/>
              <a:gd name="connsiteX1" fmla="*/ 66675 w 781050"/>
              <a:gd name="connsiteY1" fmla="*/ 66675 h 1952625"/>
              <a:gd name="connsiteX2" fmla="*/ 28575 w 781050"/>
              <a:gd name="connsiteY2" fmla="*/ 276225 h 1952625"/>
              <a:gd name="connsiteX3" fmla="*/ 184911 w 781050"/>
              <a:gd name="connsiteY3" fmla="*/ 438150 h 1952625"/>
              <a:gd name="connsiteX4" fmla="*/ 190500 w 781050"/>
              <a:gd name="connsiteY4" fmla="*/ 628650 h 1952625"/>
              <a:gd name="connsiteX5" fmla="*/ 304800 w 781050"/>
              <a:gd name="connsiteY5" fmla="*/ 809625 h 1952625"/>
              <a:gd name="connsiteX6" fmla="*/ 333375 w 781050"/>
              <a:gd name="connsiteY6" fmla="*/ 1085850 h 1952625"/>
              <a:gd name="connsiteX7" fmla="*/ 533400 w 781050"/>
              <a:gd name="connsiteY7" fmla="*/ 1200150 h 1952625"/>
              <a:gd name="connsiteX8" fmla="*/ 466725 w 781050"/>
              <a:gd name="connsiteY8" fmla="*/ 1438275 h 1952625"/>
              <a:gd name="connsiteX9" fmla="*/ 676275 w 781050"/>
              <a:gd name="connsiteY9" fmla="*/ 1571625 h 1952625"/>
              <a:gd name="connsiteX10" fmla="*/ 628650 w 781050"/>
              <a:gd name="connsiteY10" fmla="*/ 1809750 h 1952625"/>
              <a:gd name="connsiteX11" fmla="*/ 781050 w 781050"/>
              <a:gd name="connsiteY11" fmla="*/ 1952625 h 1952625"/>
              <a:gd name="connsiteX0" fmla="*/ 0 w 781050"/>
              <a:gd name="connsiteY0" fmla="*/ 0 h 1952625"/>
              <a:gd name="connsiteX1" fmla="*/ 66675 w 781050"/>
              <a:gd name="connsiteY1" fmla="*/ 66675 h 1952625"/>
              <a:gd name="connsiteX2" fmla="*/ 28575 w 781050"/>
              <a:gd name="connsiteY2" fmla="*/ 276225 h 1952625"/>
              <a:gd name="connsiteX3" fmla="*/ 184911 w 781050"/>
              <a:gd name="connsiteY3" fmla="*/ 438150 h 1952625"/>
              <a:gd name="connsiteX4" fmla="*/ 190500 w 781050"/>
              <a:gd name="connsiteY4" fmla="*/ 628650 h 1952625"/>
              <a:gd name="connsiteX5" fmla="*/ 340651 w 781050"/>
              <a:gd name="connsiteY5" fmla="*/ 809625 h 1952625"/>
              <a:gd name="connsiteX6" fmla="*/ 333375 w 781050"/>
              <a:gd name="connsiteY6" fmla="*/ 1085850 h 1952625"/>
              <a:gd name="connsiteX7" fmla="*/ 533400 w 781050"/>
              <a:gd name="connsiteY7" fmla="*/ 1200150 h 1952625"/>
              <a:gd name="connsiteX8" fmla="*/ 466725 w 781050"/>
              <a:gd name="connsiteY8" fmla="*/ 1438275 h 1952625"/>
              <a:gd name="connsiteX9" fmla="*/ 676275 w 781050"/>
              <a:gd name="connsiteY9" fmla="*/ 1571625 h 1952625"/>
              <a:gd name="connsiteX10" fmla="*/ 628650 w 781050"/>
              <a:gd name="connsiteY10" fmla="*/ 1809750 h 1952625"/>
              <a:gd name="connsiteX11" fmla="*/ 781050 w 781050"/>
              <a:gd name="connsiteY11" fmla="*/ 1952625 h 1952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81050" h="1952625">
                <a:moveTo>
                  <a:pt x="0" y="0"/>
                </a:moveTo>
                <a:cubicBezTo>
                  <a:pt x="30956" y="10319"/>
                  <a:pt x="61913" y="20638"/>
                  <a:pt x="66675" y="66675"/>
                </a:cubicBezTo>
                <a:cubicBezTo>
                  <a:pt x="71438" y="112713"/>
                  <a:pt x="8869" y="214313"/>
                  <a:pt x="28575" y="276225"/>
                </a:cubicBezTo>
                <a:cubicBezTo>
                  <a:pt x="48281" y="338138"/>
                  <a:pt x="131035" y="284163"/>
                  <a:pt x="184911" y="438150"/>
                </a:cubicBezTo>
                <a:cubicBezTo>
                  <a:pt x="238787" y="592137"/>
                  <a:pt x="164543" y="566738"/>
                  <a:pt x="190500" y="628650"/>
                </a:cubicBezTo>
                <a:cubicBezTo>
                  <a:pt x="216457" y="690562"/>
                  <a:pt x="316839" y="733425"/>
                  <a:pt x="340651" y="809625"/>
                </a:cubicBezTo>
                <a:cubicBezTo>
                  <a:pt x="364463" y="885825"/>
                  <a:pt x="301250" y="1020763"/>
                  <a:pt x="333375" y="1085850"/>
                </a:cubicBezTo>
                <a:cubicBezTo>
                  <a:pt x="365500" y="1150938"/>
                  <a:pt x="511175" y="1141413"/>
                  <a:pt x="533400" y="1200150"/>
                </a:cubicBezTo>
                <a:cubicBezTo>
                  <a:pt x="555625" y="1258887"/>
                  <a:pt x="442913" y="1376363"/>
                  <a:pt x="466725" y="1438275"/>
                </a:cubicBezTo>
                <a:cubicBezTo>
                  <a:pt x="490537" y="1500187"/>
                  <a:pt x="649288" y="1509713"/>
                  <a:pt x="676275" y="1571625"/>
                </a:cubicBezTo>
                <a:cubicBezTo>
                  <a:pt x="703262" y="1633537"/>
                  <a:pt x="611188" y="1746250"/>
                  <a:pt x="628650" y="1809750"/>
                </a:cubicBezTo>
                <a:cubicBezTo>
                  <a:pt x="646112" y="1873250"/>
                  <a:pt x="713581" y="1912937"/>
                  <a:pt x="781050" y="1952625"/>
                </a:cubicBezTo>
              </a:path>
            </a:pathLst>
          </a:cu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任意多边形 27"/>
          <p:cNvSpPr/>
          <p:nvPr/>
        </p:nvSpPr>
        <p:spPr>
          <a:xfrm rot="18988379" flipH="1">
            <a:off x="3418194" y="3354100"/>
            <a:ext cx="763521" cy="1919474"/>
          </a:xfrm>
          <a:custGeom>
            <a:avLst/>
            <a:gdLst>
              <a:gd name="connsiteX0" fmla="*/ 0 w 781050"/>
              <a:gd name="connsiteY0" fmla="*/ 0 h 1952625"/>
              <a:gd name="connsiteX1" fmla="*/ 66675 w 781050"/>
              <a:gd name="connsiteY1" fmla="*/ 66675 h 1952625"/>
              <a:gd name="connsiteX2" fmla="*/ 28575 w 781050"/>
              <a:gd name="connsiteY2" fmla="*/ 276225 h 1952625"/>
              <a:gd name="connsiteX3" fmla="*/ 247650 w 781050"/>
              <a:gd name="connsiteY3" fmla="*/ 419100 h 1952625"/>
              <a:gd name="connsiteX4" fmla="*/ 190500 w 781050"/>
              <a:gd name="connsiteY4" fmla="*/ 628650 h 1952625"/>
              <a:gd name="connsiteX5" fmla="*/ 304800 w 781050"/>
              <a:gd name="connsiteY5" fmla="*/ 809625 h 1952625"/>
              <a:gd name="connsiteX6" fmla="*/ 333375 w 781050"/>
              <a:gd name="connsiteY6" fmla="*/ 1085850 h 1952625"/>
              <a:gd name="connsiteX7" fmla="*/ 533400 w 781050"/>
              <a:gd name="connsiteY7" fmla="*/ 1200150 h 1952625"/>
              <a:gd name="connsiteX8" fmla="*/ 466725 w 781050"/>
              <a:gd name="connsiteY8" fmla="*/ 1438275 h 1952625"/>
              <a:gd name="connsiteX9" fmla="*/ 676275 w 781050"/>
              <a:gd name="connsiteY9" fmla="*/ 1571625 h 1952625"/>
              <a:gd name="connsiteX10" fmla="*/ 628650 w 781050"/>
              <a:gd name="connsiteY10" fmla="*/ 1809750 h 1952625"/>
              <a:gd name="connsiteX11" fmla="*/ 781050 w 781050"/>
              <a:gd name="connsiteY11" fmla="*/ 1952625 h 1952625"/>
              <a:gd name="connsiteX0" fmla="*/ 0 w 781050"/>
              <a:gd name="connsiteY0" fmla="*/ 0 h 1952625"/>
              <a:gd name="connsiteX1" fmla="*/ 66675 w 781050"/>
              <a:gd name="connsiteY1" fmla="*/ 66675 h 1952625"/>
              <a:gd name="connsiteX2" fmla="*/ 28575 w 781050"/>
              <a:gd name="connsiteY2" fmla="*/ 276225 h 1952625"/>
              <a:gd name="connsiteX3" fmla="*/ 247650 w 781050"/>
              <a:gd name="connsiteY3" fmla="*/ 419100 h 1952625"/>
              <a:gd name="connsiteX4" fmla="*/ 190500 w 781050"/>
              <a:gd name="connsiteY4" fmla="*/ 628650 h 1952625"/>
              <a:gd name="connsiteX5" fmla="*/ 304800 w 781050"/>
              <a:gd name="connsiteY5" fmla="*/ 809625 h 1952625"/>
              <a:gd name="connsiteX6" fmla="*/ 333375 w 781050"/>
              <a:gd name="connsiteY6" fmla="*/ 1085850 h 1952625"/>
              <a:gd name="connsiteX7" fmla="*/ 533400 w 781050"/>
              <a:gd name="connsiteY7" fmla="*/ 1200150 h 1952625"/>
              <a:gd name="connsiteX8" fmla="*/ 466725 w 781050"/>
              <a:gd name="connsiteY8" fmla="*/ 1438275 h 1952625"/>
              <a:gd name="connsiteX9" fmla="*/ 676275 w 781050"/>
              <a:gd name="connsiteY9" fmla="*/ 1571625 h 1952625"/>
              <a:gd name="connsiteX10" fmla="*/ 628650 w 781050"/>
              <a:gd name="connsiteY10" fmla="*/ 1809750 h 1952625"/>
              <a:gd name="connsiteX11" fmla="*/ 781050 w 781050"/>
              <a:gd name="connsiteY11" fmla="*/ 1952625 h 1952625"/>
              <a:gd name="connsiteX0" fmla="*/ 0 w 781050"/>
              <a:gd name="connsiteY0" fmla="*/ 0 h 1952625"/>
              <a:gd name="connsiteX1" fmla="*/ 66675 w 781050"/>
              <a:gd name="connsiteY1" fmla="*/ 66675 h 1952625"/>
              <a:gd name="connsiteX2" fmla="*/ 28575 w 781050"/>
              <a:gd name="connsiteY2" fmla="*/ 276225 h 1952625"/>
              <a:gd name="connsiteX3" fmla="*/ 184911 w 781050"/>
              <a:gd name="connsiteY3" fmla="*/ 438150 h 1952625"/>
              <a:gd name="connsiteX4" fmla="*/ 190500 w 781050"/>
              <a:gd name="connsiteY4" fmla="*/ 628650 h 1952625"/>
              <a:gd name="connsiteX5" fmla="*/ 304800 w 781050"/>
              <a:gd name="connsiteY5" fmla="*/ 809625 h 1952625"/>
              <a:gd name="connsiteX6" fmla="*/ 333375 w 781050"/>
              <a:gd name="connsiteY6" fmla="*/ 1085850 h 1952625"/>
              <a:gd name="connsiteX7" fmla="*/ 533400 w 781050"/>
              <a:gd name="connsiteY7" fmla="*/ 1200150 h 1952625"/>
              <a:gd name="connsiteX8" fmla="*/ 466725 w 781050"/>
              <a:gd name="connsiteY8" fmla="*/ 1438275 h 1952625"/>
              <a:gd name="connsiteX9" fmla="*/ 676275 w 781050"/>
              <a:gd name="connsiteY9" fmla="*/ 1571625 h 1952625"/>
              <a:gd name="connsiteX10" fmla="*/ 628650 w 781050"/>
              <a:gd name="connsiteY10" fmla="*/ 1809750 h 1952625"/>
              <a:gd name="connsiteX11" fmla="*/ 781050 w 781050"/>
              <a:gd name="connsiteY11" fmla="*/ 1952625 h 1952625"/>
              <a:gd name="connsiteX0" fmla="*/ 0 w 781050"/>
              <a:gd name="connsiteY0" fmla="*/ 0 h 1952625"/>
              <a:gd name="connsiteX1" fmla="*/ 66675 w 781050"/>
              <a:gd name="connsiteY1" fmla="*/ 66675 h 1952625"/>
              <a:gd name="connsiteX2" fmla="*/ 28575 w 781050"/>
              <a:gd name="connsiteY2" fmla="*/ 276225 h 1952625"/>
              <a:gd name="connsiteX3" fmla="*/ 184911 w 781050"/>
              <a:gd name="connsiteY3" fmla="*/ 438150 h 1952625"/>
              <a:gd name="connsiteX4" fmla="*/ 190500 w 781050"/>
              <a:gd name="connsiteY4" fmla="*/ 628650 h 1952625"/>
              <a:gd name="connsiteX5" fmla="*/ 340651 w 781050"/>
              <a:gd name="connsiteY5" fmla="*/ 809625 h 1952625"/>
              <a:gd name="connsiteX6" fmla="*/ 333375 w 781050"/>
              <a:gd name="connsiteY6" fmla="*/ 1085850 h 1952625"/>
              <a:gd name="connsiteX7" fmla="*/ 533400 w 781050"/>
              <a:gd name="connsiteY7" fmla="*/ 1200150 h 1952625"/>
              <a:gd name="connsiteX8" fmla="*/ 466725 w 781050"/>
              <a:gd name="connsiteY8" fmla="*/ 1438275 h 1952625"/>
              <a:gd name="connsiteX9" fmla="*/ 676275 w 781050"/>
              <a:gd name="connsiteY9" fmla="*/ 1571625 h 1952625"/>
              <a:gd name="connsiteX10" fmla="*/ 628650 w 781050"/>
              <a:gd name="connsiteY10" fmla="*/ 1809750 h 1952625"/>
              <a:gd name="connsiteX11" fmla="*/ 781050 w 781050"/>
              <a:gd name="connsiteY11" fmla="*/ 1952625 h 1952625"/>
              <a:gd name="connsiteX0" fmla="*/ 0 w 717911"/>
              <a:gd name="connsiteY0" fmla="*/ 0 h 1941917"/>
              <a:gd name="connsiteX1" fmla="*/ 66675 w 717911"/>
              <a:gd name="connsiteY1" fmla="*/ 66675 h 1941917"/>
              <a:gd name="connsiteX2" fmla="*/ 28575 w 717911"/>
              <a:gd name="connsiteY2" fmla="*/ 276225 h 1941917"/>
              <a:gd name="connsiteX3" fmla="*/ 184911 w 717911"/>
              <a:gd name="connsiteY3" fmla="*/ 438150 h 1941917"/>
              <a:gd name="connsiteX4" fmla="*/ 190500 w 717911"/>
              <a:gd name="connsiteY4" fmla="*/ 628650 h 1941917"/>
              <a:gd name="connsiteX5" fmla="*/ 340651 w 717911"/>
              <a:gd name="connsiteY5" fmla="*/ 809625 h 1941917"/>
              <a:gd name="connsiteX6" fmla="*/ 333375 w 717911"/>
              <a:gd name="connsiteY6" fmla="*/ 1085850 h 1941917"/>
              <a:gd name="connsiteX7" fmla="*/ 533400 w 717911"/>
              <a:gd name="connsiteY7" fmla="*/ 1200150 h 1941917"/>
              <a:gd name="connsiteX8" fmla="*/ 466725 w 717911"/>
              <a:gd name="connsiteY8" fmla="*/ 1438275 h 1941917"/>
              <a:gd name="connsiteX9" fmla="*/ 676275 w 717911"/>
              <a:gd name="connsiteY9" fmla="*/ 1571625 h 1941917"/>
              <a:gd name="connsiteX10" fmla="*/ 628650 w 717911"/>
              <a:gd name="connsiteY10" fmla="*/ 1809750 h 1941917"/>
              <a:gd name="connsiteX11" fmla="*/ 717911 w 717911"/>
              <a:gd name="connsiteY11" fmla="*/ 1941917 h 1941917"/>
              <a:gd name="connsiteX0" fmla="*/ 0 w 717911"/>
              <a:gd name="connsiteY0" fmla="*/ 0 h 1941917"/>
              <a:gd name="connsiteX1" fmla="*/ 66675 w 717911"/>
              <a:gd name="connsiteY1" fmla="*/ 66675 h 1941917"/>
              <a:gd name="connsiteX2" fmla="*/ 28575 w 717911"/>
              <a:gd name="connsiteY2" fmla="*/ 276225 h 1941917"/>
              <a:gd name="connsiteX3" fmla="*/ 184911 w 717911"/>
              <a:gd name="connsiteY3" fmla="*/ 438150 h 1941917"/>
              <a:gd name="connsiteX4" fmla="*/ 190500 w 717911"/>
              <a:gd name="connsiteY4" fmla="*/ 628650 h 1941917"/>
              <a:gd name="connsiteX5" fmla="*/ 340651 w 717911"/>
              <a:gd name="connsiteY5" fmla="*/ 809625 h 1941917"/>
              <a:gd name="connsiteX6" fmla="*/ 333375 w 717911"/>
              <a:gd name="connsiteY6" fmla="*/ 1085850 h 1941917"/>
              <a:gd name="connsiteX7" fmla="*/ 533400 w 717911"/>
              <a:gd name="connsiteY7" fmla="*/ 1200150 h 1941917"/>
              <a:gd name="connsiteX8" fmla="*/ 466725 w 717911"/>
              <a:gd name="connsiteY8" fmla="*/ 1438275 h 1941917"/>
              <a:gd name="connsiteX9" fmla="*/ 676275 w 717911"/>
              <a:gd name="connsiteY9" fmla="*/ 1571625 h 1941917"/>
              <a:gd name="connsiteX10" fmla="*/ 628650 w 717911"/>
              <a:gd name="connsiteY10" fmla="*/ 1809750 h 1941917"/>
              <a:gd name="connsiteX11" fmla="*/ 717911 w 717911"/>
              <a:gd name="connsiteY11" fmla="*/ 1941917 h 1941917"/>
              <a:gd name="connsiteX0" fmla="*/ 0 w 717911"/>
              <a:gd name="connsiteY0" fmla="*/ 0 h 1941917"/>
              <a:gd name="connsiteX1" fmla="*/ 66675 w 717911"/>
              <a:gd name="connsiteY1" fmla="*/ 66675 h 1941917"/>
              <a:gd name="connsiteX2" fmla="*/ 28575 w 717911"/>
              <a:gd name="connsiteY2" fmla="*/ 276225 h 1941917"/>
              <a:gd name="connsiteX3" fmla="*/ 184911 w 717911"/>
              <a:gd name="connsiteY3" fmla="*/ 438150 h 1941917"/>
              <a:gd name="connsiteX4" fmla="*/ 190500 w 717911"/>
              <a:gd name="connsiteY4" fmla="*/ 628650 h 1941917"/>
              <a:gd name="connsiteX5" fmla="*/ 340651 w 717911"/>
              <a:gd name="connsiteY5" fmla="*/ 809625 h 1941917"/>
              <a:gd name="connsiteX6" fmla="*/ 333375 w 717911"/>
              <a:gd name="connsiteY6" fmla="*/ 1085850 h 1941917"/>
              <a:gd name="connsiteX7" fmla="*/ 533400 w 717911"/>
              <a:gd name="connsiteY7" fmla="*/ 1200150 h 1941917"/>
              <a:gd name="connsiteX8" fmla="*/ 466725 w 717911"/>
              <a:gd name="connsiteY8" fmla="*/ 1438275 h 1941917"/>
              <a:gd name="connsiteX9" fmla="*/ 676275 w 717911"/>
              <a:gd name="connsiteY9" fmla="*/ 1571625 h 1941917"/>
              <a:gd name="connsiteX10" fmla="*/ 628650 w 717911"/>
              <a:gd name="connsiteY10" fmla="*/ 1809750 h 1941917"/>
              <a:gd name="connsiteX11" fmla="*/ 717911 w 717911"/>
              <a:gd name="connsiteY11" fmla="*/ 1941917 h 1941917"/>
              <a:gd name="connsiteX0" fmla="*/ 0 w 718454"/>
              <a:gd name="connsiteY0" fmla="*/ 0 h 1919474"/>
              <a:gd name="connsiteX1" fmla="*/ 66675 w 718454"/>
              <a:gd name="connsiteY1" fmla="*/ 66675 h 1919474"/>
              <a:gd name="connsiteX2" fmla="*/ 28575 w 718454"/>
              <a:gd name="connsiteY2" fmla="*/ 276225 h 1919474"/>
              <a:gd name="connsiteX3" fmla="*/ 184911 w 718454"/>
              <a:gd name="connsiteY3" fmla="*/ 438150 h 1919474"/>
              <a:gd name="connsiteX4" fmla="*/ 190500 w 718454"/>
              <a:gd name="connsiteY4" fmla="*/ 628650 h 1919474"/>
              <a:gd name="connsiteX5" fmla="*/ 340651 w 718454"/>
              <a:gd name="connsiteY5" fmla="*/ 809625 h 1919474"/>
              <a:gd name="connsiteX6" fmla="*/ 333375 w 718454"/>
              <a:gd name="connsiteY6" fmla="*/ 1085850 h 1919474"/>
              <a:gd name="connsiteX7" fmla="*/ 533400 w 718454"/>
              <a:gd name="connsiteY7" fmla="*/ 1200150 h 1919474"/>
              <a:gd name="connsiteX8" fmla="*/ 466725 w 718454"/>
              <a:gd name="connsiteY8" fmla="*/ 1438275 h 1919474"/>
              <a:gd name="connsiteX9" fmla="*/ 676275 w 718454"/>
              <a:gd name="connsiteY9" fmla="*/ 1571625 h 1919474"/>
              <a:gd name="connsiteX10" fmla="*/ 628650 w 718454"/>
              <a:gd name="connsiteY10" fmla="*/ 1809750 h 1919474"/>
              <a:gd name="connsiteX11" fmla="*/ 718454 w 718454"/>
              <a:gd name="connsiteY11" fmla="*/ 1919474 h 1919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18454" h="1919474">
                <a:moveTo>
                  <a:pt x="0" y="0"/>
                </a:moveTo>
                <a:cubicBezTo>
                  <a:pt x="30956" y="10319"/>
                  <a:pt x="61913" y="20638"/>
                  <a:pt x="66675" y="66675"/>
                </a:cubicBezTo>
                <a:cubicBezTo>
                  <a:pt x="71438" y="112713"/>
                  <a:pt x="8869" y="214313"/>
                  <a:pt x="28575" y="276225"/>
                </a:cubicBezTo>
                <a:cubicBezTo>
                  <a:pt x="48281" y="338138"/>
                  <a:pt x="131035" y="284163"/>
                  <a:pt x="184911" y="438150"/>
                </a:cubicBezTo>
                <a:cubicBezTo>
                  <a:pt x="238787" y="592137"/>
                  <a:pt x="164543" y="566738"/>
                  <a:pt x="190500" y="628650"/>
                </a:cubicBezTo>
                <a:cubicBezTo>
                  <a:pt x="216457" y="690562"/>
                  <a:pt x="316839" y="733425"/>
                  <a:pt x="340651" y="809625"/>
                </a:cubicBezTo>
                <a:cubicBezTo>
                  <a:pt x="364463" y="885825"/>
                  <a:pt x="301250" y="1020763"/>
                  <a:pt x="333375" y="1085850"/>
                </a:cubicBezTo>
                <a:cubicBezTo>
                  <a:pt x="365500" y="1150938"/>
                  <a:pt x="511175" y="1141413"/>
                  <a:pt x="533400" y="1200150"/>
                </a:cubicBezTo>
                <a:cubicBezTo>
                  <a:pt x="555625" y="1258887"/>
                  <a:pt x="442913" y="1376363"/>
                  <a:pt x="466725" y="1438275"/>
                </a:cubicBezTo>
                <a:cubicBezTo>
                  <a:pt x="490537" y="1500187"/>
                  <a:pt x="649288" y="1509713"/>
                  <a:pt x="676275" y="1571625"/>
                </a:cubicBezTo>
                <a:cubicBezTo>
                  <a:pt x="703262" y="1633537"/>
                  <a:pt x="621620" y="1751775"/>
                  <a:pt x="628650" y="1809750"/>
                </a:cubicBezTo>
                <a:cubicBezTo>
                  <a:pt x="635680" y="1867725"/>
                  <a:pt x="698641" y="1831682"/>
                  <a:pt x="718454" y="1919474"/>
                </a:cubicBezTo>
              </a:path>
            </a:pathLst>
          </a:cu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任意多边形 28"/>
          <p:cNvSpPr/>
          <p:nvPr/>
        </p:nvSpPr>
        <p:spPr>
          <a:xfrm rot="5400000" flipV="1">
            <a:off x="4743818" y="4694084"/>
            <a:ext cx="830044" cy="1952625"/>
          </a:xfrm>
          <a:custGeom>
            <a:avLst/>
            <a:gdLst>
              <a:gd name="connsiteX0" fmla="*/ 0 w 781050"/>
              <a:gd name="connsiteY0" fmla="*/ 0 h 1952625"/>
              <a:gd name="connsiteX1" fmla="*/ 66675 w 781050"/>
              <a:gd name="connsiteY1" fmla="*/ 66675 h 1952625"/>
              <a:gd name="connsiteX2" fmla="*/ 28575 w 781050"/>
              <a:gd name="connsiteY2" fmla="*/ 276225 h 1952625"/>
              <a:gd name="connsiteX3" fmla="*/ 247650 w 781050"/>
              <a:gd name="connsiteY3" fmla="*/ 419100 h 1952625"/>
              <a:gd name="connsiteX4" fmla="*/ 190500 w 781050"/>
              <a:gd name="connsiteY4" fmla="*/ 628650 h 1952625"/>
              <a:gd name="connsiteX5" fmla="*/ 304800 w 781050"/>
              <a:gd name="connsiteY5" fmla="*/ 809625 h 1952625"/>
              <a:gd name="connsiteX6" fmla="*/ 333375 w 781050"/>
              <a:gd name="connsiteY6" fmla="*/ 1085850 h 1952625"/>
              <a:gd name="connsiteX7" fmla="*/ 533400 w 781050"/>
              <a:gd name="connsiteY7" fmla="*/ 1200150 h 1952625"/>
              <a:gd name="connsiteX8" fmla="*/ 466725 w 781050"/>
              <a:gd name="connsiteY8" fmla="*/ 1438275 h 1952625"/>
              <a:gd name="connsiteX9" fmla="*/ 676275 w 781050"/>
              <a:gd name="connsiteY9" fmla="*/ 1571625 h 1952625"/>
              <a:gd name="connsiteX10" fmla="*/ 628650 w 781050"/>
              <a:gd name="connsiteY10" fmla="*/ 1809750 h 1952625"/>
              <a:gd name="connsiteX11" fmla="*/ 781050 w 781050"/>
              <a:gd name="connsiteY11" fmla="*/ 1952625 h 1952625"/>
              <a:gd name="connsiteX0" fmla="*/ 0 w 781050"/>
              <a:gd name="connsiteY0" fmla="*/ 0 h 1952625"/>
              <a:gd name="connsiteX1" fmla="*/ 66675 w 781050"/>
              <a:gd name="connsiteY1" fmla="*/ 66675 h 1952625"/>
              <a:gd name="connsiteX2" fmla="*/ 28575 w 781050"/>
              <a:gd name="connsiteY2" fmla="*/ 276225 h 1952625"/>
              <a:gd name="connsiteX3" fmla="*/ 247650 w 781050"/>
              <a:gd name="connsiteY3" fmla="*/ 419100 h 1952625"/>
              <a:gd name="connsiteX4" fmla="*/ 190500 w 781050"/>
              <a:gd name="connsiteY4" fmla="*/ 628650 h 1952625"/>
              <a:gd name="connsiteX5" fmla="*/ 304800 w 781050"/>
              <a:gd name="connsiteY5" fmla="*/ 809625 h 1952625"/>
              <a:gd name="connsiteX6" fmla="*/ 333375 w 781050"/>
              <a:gd name="connsiteY6" fmla="*/ 1085850 h 1952625"/>
              <a:gd name="connsiteX7" fmla="*/ 533400 w 781050"/>
              <a:gd name="connsiteY7" fmla="*/ 1200150 h 1952625"/>
              <a:gd name="connsiteX8" fmla="*/ 466725 w 781050"/>
              <a:gd name="connsiteY8" fmla="*/ 1438275 h 1952625"/>
              <a:gd name="connsiteX9" fmla="*/ 676275 w 781050"/>
              <a:gd name="connsiteY9" fmla="*/ 1571625 h 1952625"/>
              <a:gd name="connsiteX10" fmla="*/ 628650 w 781050"/>
              <a:gd name="connsiteY10" fmla="*/ 1809750 h 1952625"/>
              <a:gd name="connsiteX11" fmla="*/ 781050 w 781050"/>
              <a:gd name="connsiteY11" fmla="*/ 1952625 h 1952625"/>
              <a:gd name="connsiteX0" fmla="*/ 0 w 781050"/>
              <a:gd name="connsiteY0" fmla="*/ 0 h 1952625"/>
              <a:gd name="connsiteX1" fmla="*/ 66675 w 781050"/>
              <a:gd name="connsiteY1" fmla="*/ 66675 h 1952625"/>
              <a:gd name="connsiteX2" fmla="*/ 28575 w 781050"/>
              <a:gd name="connsiteY2" fmla="*/ 276225 h 1952625"/>
              <a:gd name="connsiteX3" fmla="*/ 184911 w 781050"/>
              <a:gd name="connsiteY3" fmla="*/ 438150 h 1952625"/>
              <a:gd name="connsiteX4" fmla="*/ 190500 w 781050"/>
              <a:gd name="connsiteY4" fmla="*/ 628650 h 1952625"/>
              <a:gd name="connsiteX5" fmla="*/ 304800 w 781050"/>
              <a:gd name="connsiteY5" fmla="*/ 809625 h 1952625"/>
              <a:gd name="connsiteX6" fmla="*/ 333375 w 781050"/>
              <a:gd name="connsiteY6" fmla="*/ 1085850 h 1952625"/>
              <a:gd name="connsiteX7" fmla="*/ 533400 w 781050"/>
              <a:gd name="connsiteY7" fmla="*/ 1200150 h 1952625"/>
              <a:gd name="connsiteX8" fmla="*/ 466725 w 781050"/>
              <a:gd name="connsiteY8" fmla="*/ 1438275 h 1952625"/>
              <a:gd name="connsiteX9" fmla="*/ 676275 w 781050"/>
              <a:gd name="connsiteY9" fmla="*/ 1571625 h 1952625"/>
              <a:gd name="connsiteX10" fmla="*/ 628650 w 781050"/>
              <a:gd name="connsiteY10" fmla="*/ 1809750 h 1952625"/>
              <a:gd name="connsiteX11" fmla="*/ 781050 w 781050"/>
              <a:gd name="connsiteY11" fmla="*/ 1952625 h 1952625"/>
              <a:gd name="connsiteX0" fmla="*/ 0 w 781050"/>
              <a:gd name="connsiteY0" fmla="*/ 0 h 1952625"/>
              <a:gd name="connsiteX1" fmla="*/ 66675 w 781050"/>
              <a:gd name="connsiteY1" fmla="*/ 66675 h 1952625"/>
              <a:gd name="connsiteX2" fmla="*/ 28575 w 781050"/>
              <a:gd name="connsiteY2" fmla="*/ 276225 h 1952625"/>
              <a:gd name="connsiteX3" fmla="*/ 184911 w 781050"/>
              <a:gd name="connsiteY3" fmla="*/ 438150 h 1952625"/>
              <a:gd name="connsiteX4" fmla="*/ 190500 w 781050"/>
              <a:gd name="connsiteY4" fmla="*/ 628650 h 1952625"/>
              <a:gd name="connsiteX5" fmla="*/ 340651 w 781050"/>
              <a:gd name="connsiteY5" fmla="*/ 809625 h 1952625"/>
              <a:gd name="connsiteX6" fmla="*/ 333375 w 781050"/>
              <a:gd name="connsiteY6" fmla="*/ 1085850 h 1952625"/>
              <a:gd name="connsiteX7" fmla="*/ 533400 w 781050"/>
              <a:gd name="connsiteY7" fmla="*/ 1200150 h 1952625"/>
              <a:gd name="connsiteX8" fmla="*/ 466725 w 781050"/>
              <a:gd name="connsiteY8" fmla="*/ 1438275 h 1952625"/>
              <a:gd name="connsiteX9" fmla="*/ 676275 w 781050"/>
              <a:gd name="connsiteY9" fmla="*/ 1571625 h 1952625"/>
              <a:gd name="connsiteX10" fmla="*/ 628650 w 781050"/>
              <a:gd name="connsiteY10" fmla="*/ 1809750 h 1952625"/>
              <a:gd name="connsiteX11" fmla="*/ 781050 w 781050"/>
              <a:gd name="connsiteY11" fmla="*/ 1952625 h 1952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81050" h="1952625">
                <a:moveTo>
                  <a:pt x="0" y="0"/>
                </a:moveTo>
                <a:cubicBezTo>
                  <a:pt x="30956" y="10319"/>
                  <a:pt x="61913" y="20638"/>
                  <a:pt x="66675" y="66675"/>
                </a:cubicBezTo>
                <a:cubicBezTo>
                  <a:pt x="71438" y="112713"/>
                  <a:pt x="8869" y="214313"/>
                  <a:pt x="28575" y="276225"/>
                </a:cubicBezTo>
                <a:cubicBezTo>
                  <a:pt x="48281" y="338138"/>
                  <a:pt x="131035" y="284163"/>
                  <a:pt x="184911" y="438150"/>
                </a:cubicBezTo>
                <a:cubicBezTo>
                  <a:pt x="238787" y="592137"/>
                  <a:pt x="164543" y="566738"/>
                  <a:pt x="190500" y="628650"/>
                </a:cubicBezTo>
                <a:cubicBezTo>
                  <a:pt x="216457" y="690562"/>
                  <a:pt x="316839" y="733425"/>
                  <a:pt x="340651" y="809625"/>
                </a:cubicBezTo>
                <a:cubicBezTo>
                  <a:pt x="364463" y="885825"/>
                  <a:pt x="301250" y="1020763"/>
                  <a:pt x="333375" y="1085850"/>
                </a:cubicBezTo>
                <a:cubicBezTo>
                  <a:pt x="365500" y="1150938"/>
                  <a:pt x="511175" y="1141413"/>
                  <a:pt x="533400" y="1200150"/>
                </a:cubicBezTo>
                <a:cubicBezTo>
                  <a:pt x="555625" y="1258887"/>
                  <a:pt x="442913" y="1376363"/>
                  <a:pt x="466725" y="1438275"/>
                </a:cubicBezTo>
                <a:cubicBezTo>
                  <a:pt x="490537" y="1500187"/>
                  <a:pt x="649288" y="1509713"/>
                  <a:pt x="676275" y="1571625"/>
                </a:cubicBezTo>
                <a:cubicBezTo>
                  <a:pt x="703262" y="1633537"/>
                  <a:pt x="611188" y="1746250"/>
                  <a:pt x="628650" y="1809750"/>
                </a:cubicBezTo>
                <a:cubicBezTo>
                  <a:pt x="646112" y="1873250"/>
                  <a:pt x="713581" y="1912937"/>
                  <a:pt x="781050" y="1952625"/>
                </a:cubicBezTo>
              </a:path>
            </a:pathLst>
          </a:cu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任意多边形 29"/>
          <p:cNvSpPr/>
          <p:nvPr/>
        </p:nvSpPr>
        <p:spPr>
          <a:xfrm rot="2788379" flipV="1">
            <a:off x="6704298" y="4713135"/>
            <a:ext cx="830044" cy="1952625"/>
          </a:xfrm>
          <a:custGeom>
            <a:avLst/>
            <a:gdLst>
              <a:gd name="connsiteX0" fmla="*/ 0 w 781050"/>
              <a:gd name="connsiteY0" fmla="*/ 0 h 1952625"/>
              <a:gd name="connsiteX1" fmla="*/ 66675 w 781050"/>
              <a:gd name="connsiteY1" fmla="*/ 66675 h 1952625"/>
              <a:gd name="connsiteX2" fmla="*/ 28575 w 781050"/>
              <a:gd name="connsiteY2" fmla="*/ 276225 h 1952625"/>
              <a:gd name="connsiteX3" fmla="*/ 247650 w 781050"/>
              <a:gd name="connsiteY3" fmla="*/ 419100 h 1952625"/>
              <a:gd name="connsiteX4" fmla="*/ 190500 w 781050"/>
              <a:gd name="connsiteY4" fmla="*/ 628650 h 1952625"/>
              <a:gd name="connsiteX5" fmla="*/ 304800 w 781050"/>
              <a:gd name="connsiteY5" fmla="*/ 809625 h 1952625"/>
              <a:gd name="connsiteX6" fmla="*/ 333375 w 781050"/>
              <a:gd name="connsiteY6" fmla="*/ 1085850 h 1952625"/>
              <a:gd name="connsiteX7" fmla="*/ 533400 w 781050"/>
              <a:gd name="connsiteY7" fmla="*/ 1200150 h 1952625"/>
              <a:gd name="connsiteX8" fmla="*/ 466725 w 781050"/>
              <a:gd name="connsiteY8" fmla="*/ 1438275 h 1952625"/>
              <a:gd name="connsiteX9" fmla="*/ 676275 w 781050"/>
              <a:gd name="connsiteY9" fmla="*/ 1571625 h 1952625"/>
              <a:gd name="connsiteX10" fmla="*/ 628650 w 781050"/>
              <a:gd name="connsiteY10" fmla="*/ 1809750 h 1952625"/>
              <a:gd name="connsiteX11" fmla="*/ 781050 w 781050"/>
              <a:gd name="connsiteY11" fmla="*/ 1952625 h 1952625"/>
              <a:gd name="connsiteX0" fmla="*/ 0 w 781050"/>
              <a:gd name="connsiteY0" fmla="*/ 0 h 1952625"/>
              <a:gd name="connsiteX1" fmla="*/ 66675 w 781050"/>
              <a:gd name="connsiteY1" fmla="*/ 66675 h 1952625"/>
              <a:gd name="connsiteX2" fmla="*/ 28575 w 781050"/>
              <a:gd name="connsiteY2" fmla="*/ 276225 h 1952625"/>
              <a:gd name="connsiteX3" fmla="*/ 247650 w 781050"/>
              <a:gd name="connsiteY3" fmla="*/ 419100 h 1952625"/>
              <a:gd name="connsiteX4" fmla="*/ 190500 w 781050"/>
              <a:gd name="connsiteY4" fmla="*/ 628650 h 1952625"/>
              <a:gd name="connsiteX5" fmla="*/ 304800 w 781050"/>
              <a:gd name="connsiteY5" fmla="*/ 809625 h 1952625"/>
              <a:gd name="connsiteX6" fmla="*/ 333375 w 781050"/>
              <a:gd name="connsiteY6" fmla="*/ 1085850 h 1952625"/>
              <a:gd name="connsiteX7" fmla="*/ 533400 w 781050"/>
              <a:gd name="connsiteY7" fmla="*/ 1200150 h 1952625"/>
              <a:gd name="connsiteX8" fmla="*/ 466725 w 781050"/>
              <a:gd name="connsiteY8" fmla="*/ 1438275 h 1952625"/>
              <a:gd name="connsiteX9" fmla="*/ 676275 w 781050"/>
              <a:gd name="connsiteY9" fmla="*/ 1571625 h 1952625"/>
              <a:gd name="connsiteX10" fmla="*/ 628650 w 781050"/>
              <a:gd name="connsiteY10" fmla="*/ 1809750 h 1952625"/>
              <a:gd name="connsiteX11" fmla="*/ 781050 w 781050"/>
              <a:gd name="connsiteY11" fmla="*/ 1952625 h 1952625"/>
              <a:gd name="connsiteX0" fmla="*/ 0 w 781050"/>
              <a:gd name="connsiteY0" fmla="*/ 0 h 1952625"/>
              <a:gd name="connsiteX1" fmla="*/ 66675 w 781050"/>
              <a:gd name="connsiteY1" fmla="*/ 66675 h 1952625"/>
              <a:gd name="connsiteX2" fmla="*/ 28575 w 781050"/>
              <a:gd name="connsiteY2" fmla="*/ 276225 h 1952625"/>
              <a:gd name="connsiteX3" fmla="*/ 184911 w 781050"/>
              <a:gd name="connsiteY3" fmla="*/ 438150 h 1952625"/>
              <a:gd name="connsiteX4" fmla="*/ 190500 w 781050"/>
              <a:gd name="connsiteY4" fmla="*/ 628650 h 1952625"/>
              <a:gd name="connsiteX5" fmla="*/ 304800 w 781050"/>
              <a:gd name="connsiteY5" fmla="*/ 809625 h 1952625"/>
              <a:gd name="connsiteX6" fmla="*/ 333375 w 781050"/>
              <a:gd name="connsiteY6" fmla="*/ 1085850 h 1952625"/>
              <a:gd name="connsiteX7" fmla="*/ 533400 w 781050"/>
              <a:gd name="connsiteY7" fmla="*/ 1200150 h 1952625"/>
              <a:gd name="connsiteX8" fmla="*/ 466725 w 781050"/>
              <a:gd name="connsiteY8" fmla="*/ 1438275 h 1952625"/>
              <a:gd name="connsiteX9" fmla="*/ 676275 w 781050"/>
              <a:gd name="connsiteY9" fmla="*/ 1571625 h 1952625"/>
              <a:gd name="connsiteX10" fmla="*/ 628650 w 781050"/>
              <a:gd name="connsiteY10" fmla="*/ 1809750 h 1952625"/>
              <a:gd name="connsiteX11" fmla="*/ 781050 w 781050"/>
              <a:gd name="connsiteY11" fmla="*/ 1952625 h 1952625"/>
              <a:gd name="connsiteX0" fmla="*/ 0 w 781050"/>
              <a:gd name="connsiteY0" fmla="*/ 0 h 1952625"/>
              <a:gd name="connsiteX1" fmla="*/ 66675 w 781050"/>
              <a:gd name="connsiteY1" fmla="*/ 66675 h 1952625"/>
              <a:gd name="connsiteX2" fmla="*/ 28575 w 781050"/>
              <a:gd name="connsiteY2" fmla="*/ 276225 h 1952625"/>
              <a:gd name="connsiteX3" fmla="*/ 184911 w 781050"/>
              <a:gd name="connsiteY3" fmla="*/ 438150 h 1952625"/>
              <a:gd name="connsiteX4" fmla="*/ 190500 w 781050"/>
              <a:gd name="connsiteY4" fmla="*/ 628650 h 1952625"/>
              <a:gd name="connsiteX5" fmla="*/ 340651 w 781050"/>
              <a:gd name="connsiteY5" fmla="*/ 809625 h 1952625"/>
              <a:gd name="connsiteX6" fmla="*/ 333375 w 781050"/>
              <a:gd name="connsiteY6" fmla="*/ 1085850 h 1952625"/>
              <a:gd name="connsiteX7" fmla="*/ 533400 w 781050"/>
              <a:gd name="connsiteY7" fmla="*/ 1200150 h 1952625"/>
              <a:gd name="connsiteX8" fmla="*/ 466725 w 781050"/>
              <a:gd name="connsiteY8" fmla="*/ 1438275 h 1952625"/>
              <a:gd name="connsiteX9" fmla="*/ 676275 w 781050"/>
              <a:gd name="connsiteY9" fmla="*/ 1571625 h 1952625"/>
              <a:gd name="connsiteX10" fmla="*/ 628650 w 781050"/>
              <a:gd name="connsiteY10" fmla="*/ 1809750 h 1952625"/>
              <a:gd name="connsiteX11" fmla="*/ 781050 w 781050"/>
              <a:gd name="connsiteY11" fmla="*/ 1952625 h 1952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81050" h="1952625">
                <a:moveTo>
                  <a:pt x="0" y="0"/>
                </a:moveTo>
                <a:cubicBezTo>
                  <a:pt x="30956" y="10319"/>
                  <a:pt x="61913" y="20638"/>
                  <a:pt x="66675" y="66675"/>
                </a:cubicBezTo>
                <a:cubicBezTo>
                  <a:pt x="71438" y="112713"/>
                  <a:pt x="8869" y="214313"/>
                  <a:pt x="28575" y="276225"/>
                </a:cubicBezTo>
                <a:cubicBezTo>
                  <a:pt x="48281" y="338138"/>
                  <a:pt x="131035" y="284163"/>
                  <a:pt x="184911" y="438150"/>
                </a:cubicBezTo>
                <a:cubicBezTo>
                  <a:pt x="238787" y="592137"/>
                  <a:pt x="164543" y="566738"/>
                  <a:pt x="190500" y="628650"/>
                </a:cubicBezTo>
                <a:cubicBezTo>
                  <a:pt x="216457" y="690562"/>
                  <a:pt x="316839" y="733425"/>
                  <a:pt x="340651" y="809625"/>
                </a:cubicBezTo>
                <a:cubicBezTo>
                  <a:pt x="364463" y="885825"/>
                  <a:pt x="301250" y="1020763"/>
                  <a:pt x="333375" y="1085850"/>
                </a:cubicBezTo>
                <a:cubicBezTo>
                  <a:pt x="365500" y="1150938"/>
                  <a:pt x="511175" y="1141413"/>
                  <a:pt x="533400" y="1200150"/>
                </a:cubicBezTo>
                <a:cubicBezTo>
                  <a:pt x="555625" y="1258887"/>
                  <a:pt x="442913" y="1376363"/>
                  <a:pt x="466725" y="1438275"/>
                </a:cubicBezTo>
                <a:cubicBezTo>
                  <a:pt x="490537" y="1500187"/>
                  <a:pt x="649288" y="1509713"/>
                  <a:pt x="676275" y="1571625"/>
                </a:cubicBezTo>
                <a:cubicBezTo>
                  <a:pt x="703262" y="1633537"/>
                  <a:pt x="611188" y="1746250"/>
                  <a:pt x="628650" y="1809750"/>
                </a:cubicBezTo>
                <a:cubicBezTo>
                  <a:pt x="646112" y="1873250"/>
                  <a:pt x="713581" y="1912937"/>
                  <a:pt x="781050" y="1952625"/>
                </a:cubicBezTo>
              </a:path>
            </a:pathLst>
          </a:cu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" name="任意多边形 30"/>
          <p:cNvSpPr/>
          <p:nvPr/>
        </p:nvSpPr>
        <p:spPr>
          <a:xfrm rot="16200000">
            <a:off x="4773064" y="18346"/>
            <a:ext cx="814225" cy="1987548"/>
          </a:xfrm>
          <a:custGeom>
            <a:avLst/>
            <a:gdLst>
              <a:gd name="connsiteX0" fmla="*/ 0 w 781050"/>
              <a:gd name="connsiteY0" fmla="*/ 0 h 1952625"/>
              <a:gd name="connsiteX1" fmla="*/ 66675 w 781050"/>
              <a:gd name="connsiteY1" fmla="*/ 66675 h 1952625"/>
              <a:gd name="connsiteX2" fmla="*/ 28575 w 781050"/>
              <a:gd name="connsiteY2" fmla="*/ 276225 h 1952625"/>
              <a:gd name="connsiteX3" fmla="*/ 247650 w 781050"/>
              <a:gd name="connsiteY3" fmla="*/ 419100 h 1952625"/>
              <a:gd name="connsiteX4" fmla="*/ 190500 w 781050"/>
              <a:gd name="connsiteY4" fmla="*/ 628650 h 1952625"/>
              <a:gd name="connsiteX5" fmla="*/ 304800 w 781050"/>
              <a:gd name="connsiteY5" fmla="*/ 809625 h 1952625"/>
              <a:gd name="connsiteX6" fmla="*/ 333375 w 781050"/>
              <a:gd name="connsiteY6" fmla="*/ 1085850 h 1952625"/>
              <a:gd name="connsiteX7" fmla="*/ 533400 w 781050"/>
              <a:gd name="connsiteY7" fmla="*/ 1200150 h 1952625"/>
              <a:gd name="connsiteX8" fmla="*/ 466725 w 781050"/>
              <a:gd name="connsiteY8" fmla="*/ 1438275 h 1952625"/>
              <a:gd name="connsiteX9" fmla="*/ 676275 w 781050"/>
              <a:gd name="connsiteY9" fmla="*/ 1571625 h 1952625"/>
              <a:gd name="connsiteX10" fmla="*/ 628650 w 781050"/>
              <a:gd name="connsiteY10" fmla="*/ 1809750 h 1952625"/>
              <a:gd name="connsiteX11" fmla="*/ 781050 w 781050"/>
              <a:gd name="connsiteY11" fmla="*/ 1952625 h 1952625"/>
              <a:gd name="connsiteX0" fmla="*/ 0 w 781050"/>
              <a:gd name="connsiteY0" fmla="*/ 0 h 1952625"/>
              <a:gd name="connsiteX1" fmla="*/ 66675 w 781050"/>
              <a:gd name="connsiteY1" fmla="*/ 66675 h 1952625"/>
              <a:gd name="connsiteX2" fmla="*/ 28575 w 781050"/>
              <a:gd name="connsiteY2" fmla="*/ 276225 h 1952625"/>
              <a:gd name="connsiteX3" fmla="*/ 247650 w 781050"/>
              <a:gd name="connsiteY3" fmla="*/ 419100 h 1952625"/>
              <a:gd name="connsiteX4" fmla="*/ 190500 w 781050"/>
              <a:gd name="connsiteY4" fmla="*/ 628650 h 1952625"/>
              <a:gd name="connsiteX5" fmla="*/ 304800 w 781050"/>
              <a:gd name="connsiteY5" fmla="*/ 809625 h 1952625"/>
              <a:gd name="connsiteX6" fmla="*/ 333375 w 781050"/>
              <a:gd name="connsiteY6" fmla="*/ 1085850 h 1952625"/>
              <a:gd name="connsiteX7" fmla="*/ 533400 w 781050"/>
              <a:gd name="connsiteY7" fmla="*/ 1200150 h 1952625"/>
              <a:gd name="connsiteX8" fmla="*/ 466725 w 781050"/>
              <a:gd name="connsiteY8" fmla="*/ 1438275 h 1952625"/>
              <a:gd name="connsiteX9" fmla="*/ 676275 w 781050"/>
              <a:gd name="connsiteY9" fmla="*/ 1571625 h 1952625"/>
              <a:gd name="connsiteX10" fmla="*/ 628650 w 781050"/>
              <a:gd name="connsiteY10" fmla="*/ 1809750 h 1952625"/>
              <a:gd name="connsiteX11" fmla="*/ 781050 w 781050"/>
              <a:gd name="connsiteY11" fmla="*/ 1952625 h 1952625"/>
              <a:gd name="connsiteX0" fmla="*/ 0 w 781050"/>
              <a:gd name="connsiteY0" fmla="*/ 0 h 1952625"/>
              <a:gd name="connsiteX1" fmla="*/ 66675 w 781050"/>
              <a:gd name="connsiteY1" fmla="*/ 66675 h 1952625"/>
              <a:gd name="connsiteX2" fmla="*/ 28575 w 781050"/>
              <a:gd name="connsiteY2" fmla="*/ 276225 h 1952625"/>
              <a:gd name="connsiteX3" fmla="*/ 184911 w 781050"/>
              <a:gd name="connsiteY3" fmla="*/ 438150 h 1952625"/>
              <a:gd name="connsiteX4" fmla="*/ 190500 w 781050"/>
              <a:gd name="connsiteY4" fmla="*/ 628650 h 1952625"/>
              <a:gd name="connsiteX5" fmla="*/ 304800 w 781050"/>
              <a:gd name="connsiteY5" fmla="*/ 809625 h 1952625"/>
              <a:gd name="connsiteX6" fmla="*/ 333375 w 781050"/>
              <a:gd name="connsiteY6" fmla="*/ 1085850 h 1952625"/>
              <a:gd name="connsiteX7" fmla="*/ 533400 w 781050"/>
              <a:gd name="connsiteY7" fmla="*/ 1200150 h 1952625"/>
              <a:gd name="connsiteX8" fmla="*/ 466725 w 781050"/>
              <a:gd name="connsiteY8" fmla="*/ 1438275 h 1952625"/>
              <a:gd name="connsiteX9" fmla="*/ 676275 w 781050"/>
              <a:gd name="connsiteY9" fmla="*/ 1571625 h 1952625"/>
              <a:gd name="connsiteX10" fmla="*/ 628650 w 781050"/>
              <a:gd name="connsiteY10" fmla="*/ 1809750 h 1952625"/>
              <a:gd name="connsiteX11" fmla="*/ 781050 w 781050"/>
              <a:gd name="connsiteY11" fmla="*/ 1952625 h 1952625"/>
              <a:gd name="connsiteX0" fmla="*/ 0 w 781050"/>
              <a:gd name="connsiteY0" fmla="*/ 0 h 1952625"/>
              <a:gd name="connsiteX1" fmla="*/ 66675 w 781050"/>
              <a:gd name="connsiteY1" fmla="*/ 66675 h 1952625"/>
              <a:gd name="connsiteX2" fmla="*/ 28575 w 781050"/>
              <a:gd name="connsiteY2" fmla="*/ 276225 h 1952625"/>
              <a:gd name="connsiteX3" fmla="*/ 184911 w 781050"/>
              <a:gd name="connsiteY3" fmla="*/ 438150 h 1952625"/>
              <a:gd name="connsiteX4" fmla="*/ 190500 w 781050"/>
              <a:gd name="connsiteY4" fmla="*/ 628650 h 1952625"/>
              <a:gd name="connsiteX5" fmla="*/ 340651 w 781050"/>
              <a:gd name="connsiteY5" fmla="*/ 809625 h 1952625"/>
              <a:gd name="connsiteX6" fmla="*/ 333375 w 781050"/>
              <a:gd name="connsiteY6" fmla="*/ 1085850 h 1952625"/>
              <a:gd name="connsiteX7" fmla="*/ 533400 w 781050"/>
              <a:gd name="connsiteY7" fmla="*/ 1200150 h 1952625"/>
              <a:gd name="connsiteX8" fmla="*/ 466725 w 781050"/>
              <a:gd name="connsiteY8" fmla="*/ 1438275 h 1952625"/>
              <a:gd name="connsiteX9" fmla="*/ 676275 w 781050"/>
              <a:gd name="connsiteY9" fmla="*/ 1571625 h 1952625"/>
              <a:gd name="connsiteX10" fmla="*/ 628650 w 781050"/>
              <a:gd name="connsiteY10" fmla="*/ 1809750 h 1952625"/>
              <a:gd name="connsiteX11" fmla="*/ 781050 w 781050"/>
              <a:gd name="connsiteY11" fmla="*/ 1952625 h 1952625"/>
              <a:gd name="connsiteX0" fmla="*/ 0 w 760137"/>
              <a:gd name="connsiteY0" fmla="*/ 0 h 1955798"/>
              <a:gd name="connsiteX1" fmla="*/ 45762 w 760137"/>
              <a:gd name="connsiteY1" fmla="*/ 69848 h 1955798"/>
              <a:gd name="connsiteX2" fmla="*/ 7662 w 760137"/>
              <a:gd name="connsiteY2" fmla="*/ 279398 h 1955798"/>
              <a:gd name="connsiteX3" fmla="*/ 163998 w 760137"/>
              <a:gd name="connsiteY3" fmla="*/ 441323 h 1955798"/>
              <a:gd name="connsiteX4" fmla="*/ 169587 w 760137"/>
              <a:gd name="connsiteY4" fmla="*/ 631823 h 1955798"/>
              <a:gd name="connsiteX5" fmla="*/ 319738 w 760137"/>
              <a:gd name="connsiteY5" fmla="*/ 812798 h 1955798"/>
              <a:gd name="connsiteX6" fmla="*/ 312462 w 760137"/>
              <a:gd name="connsiteY6" fmla="*/ 1089023 h 1955798"/>
              <a:gd name="connsiteX7" fmla="*/ 512487 w 760137"/>
              <a:gd name="connsiteY7" fmla="*/ 1203323 h 1955798"/>
              <a:gd name="connsiteX8" fmla="*/ 445812 w 760137"/>
              <a:gd name="connsiteY8" fmla="*/ 1441448 h 1955798"/>
              <a:gd name="connsiteX9" fmla="*/ 655362 w 760137"/>
              <a:gd name="connsiteY9" fmla="*/ 1574798 h 1955798"/>
              <a:gd name="connsiteX10" fmla="*/ 607737 w 760137"/>
              <a:gd name="connsiteY10" fmla="*/ 1812923 h 1955798"/>
              <a:gd name="connsiteX11" fmla="*/ 760137 w 760137"/>
              <a:gd name="connsiteY11" fmla="*/ 1955798 h 1955798"/>
              <a:gd name="connsiteX0" fmla="*/ 57 w 760194"/>
              <a:gd name="connsiteY0" fmla="*/ 0 h 1955798"/>
              <a:gd name="connsiteX1" fmla="*/ 45819 w 760194"/>
              <a:gd name="connsiteY1" fmla="*/ 69848 h 1955798"/>
              <a:gd name="connsiteX2" fmla="*/ 7719 w 760194"/>
              <a:gd name="connsiteY2" fmla="*/ 279398 h 1955798"/>
              <a:gd name="connsiteX3" fmla="*/ 164055 w 760194"/>
              <a:gd name="connsiteY3" fmla="*/ 441323 h 1955798"/>
              <a:gd name="connsiteX4" fmla="*/ 169644 w 760194"/>
              <a:gd name="connsiteY4" fmla="*/ 631823 h 1955798"/>
              <a:gd name="connsiteX5" fmla="*/ 319795 w 760194"/>
              <a:gd name="connsiteY5" fmla="*/ 812798 h 1955798"/>
              <a:gd name="connsiteX6" fmla="*/ 312519 w 760194"/>
              <a:gd name="connsiteY6" fmla="*/ 1089023 h 1955798"/>
              <a:gd name="connsiteX7" fmla="*/ 512544 w 760194"/>
              <a:gd name="connsiteY7" fmla="*/ 1203323 h 1955798"/>
              <a:gd name="connsiteX8" fmla="*/ 445869 w 760194"/>
              <a:gd name="connsiteY8" fmla="*/ 1441448 h 1955798"/>
              <a:gd name="connsiteX9" fmla="*/ 655419 w 760194"/>
              <a:gd name="connsiteY9" fmla="*/ 1574798 h 1955798"/>
              <a:gd name="connsiteX10" fmla="*/ 607794 w 760194"/>
              <a:gd name="connsiteY10" fmla="*/ 1812923 h 1955798"/>
              <a:gd name="connsiteX11" fmla="*/ 760194 w 760194"/>
              <a:gd name="connsiteY11" fmla="*/ 1955798 h 1955798"/>
              <a:gd name="connsiteX0" fmla="*/ 2926 w 763063"/>
              <a:gd name="connsiteY0" fmla="*/ 0 h 1955798"/>
              <a:gd name="connsiteX1" fmla="*/ 48688 w 763063"/>
              <a:gd name="connsiteY1" fmla="*/ 69848 h 1955798"/>
              <a:gd name="connsiteX2" fmla="*/ 10588 w 763063"/>
              <a:gd name="connsiteY2" fmla="*/ 279398 h 1955798"/>
              <a:gd name="connsiteX3" fmla="*/ 166924 w 763063"/>
              <a:gd name="connsiteY3" fmla="*/ 441323 h 1955798"/>
              <a:gd name="connsiteX4" fmla="*/ 172513 w 763063"/>
              <a:gd name="connsiteY4" fmla="*/ 631823 h 1955798"/>
              <a:gd name="connsiteX5" fmla="*/ 322664 w 763063"/>
              <a:gd name="connsiteY5" fmla="*/ 812798 h 1955798"/>
              <a:gd name="connsiteX6" fmla="*/ 315388 w 763063"/>
              <a:gd name="connsiteY6" fmla="*/ 1089023 h 1955798"/>
              <a:gd name="connsiteX7" fmla="*/ 515413 w 763063"/>
              <a:gd name="connsiteY7" fmla="*/ 1203323 h 1955798"/>
              <a:gd name="connsiteX8" fmla="*/ 448738 w 763063"/>
              <a:gd name="connsiteY8" fmla="*/ 1441448 h 1955798"/>
              <a:gd name="connsiteX9" fmla="*/ 658288 w 763063"/>
              <a:gd name="connsiteY9" fmla="*/ 1574798 h 1955798"/>
              <a:gd name="connsiteX10" fmla="*/ 610663 w 763063"/>
              <a:gd name="connsiteY10" fmla="*/ 1812923 h 1955798"/>
              <a:gd name="connsiteX11" fmla="*/ 763063 w 763063"/>
              <a:gd name="connsiteY11" fmla="*/ 1955798 h 1955798"/>
              <a:gd name="connsiteX0" fmla="*/ 2926 w 763063"/>
              <a:gd name="connsiteY0" fmla="*/ 0 h 1984373"/>
              <a:gd name="connsiteX1" fmla="*/ 48688 w 763063"/>
              <a:gd name="connsiteY1" fmla="*/ 98423 h 1984373"/>
              <a:gd name="connsiteX2" fmla="*/ 10588 w 763063"/>
              <a:gd name="connsiteY2" fmla="*/ 307973 h 1984373"/>
              <a:gd name="connsiteX3" fmla="*/ 166924 w 763063"/>
              <a:gd name="connsiteY3" fmla="*/ 469898 h 1984373"/>
              <a:gd name="connsiteX4" fmla="*/ 172513 w 763063"/>
              <a:gd name="connsiteY4" fmla="*/ 660398 h 1984373"/>
              <a:gd name="connsiteX5" fmla="*/ 322664 w 763063"/>
              <a:gd name="connsiteY5" fmla="*/ 841373 h 1984373"/>
              <a:gd name="connsiteX6" fmla="*/ 315388 w 763063"/>
              <a:gd name="connsiteY6" fmla="*/ 1117598 h 1984373"/>
              <a:gd name="connsiteX7" fmla="*/ 515413 w 763063"/>
              <a:gd name="connsiteY7" fmla="*/ 1231898 h 1984373"/>
              <a:gd name="connsiteX8" fmla="*/ 448738 w 763063"/>
              <a:gd name="connsiteY8" fmla="*/ 1470023 h 1984373"/>
              <a:gd name="connsiteX9" fmla="*/ 658288 w 763063"/>
              <a:gd name="connsiteY9" fmla="*/ 1603373 h 1984373"/>
              <a:gd name="connsiteX10" fmla="*/ 610663 w 763063"/>
              <a:gd name="connsiteY10" fmla="*/ 1841498 h 1984373"/>
              <a:gd name="connsiteX11" fmla="*/ 763063 w 763063"/>
              <a:gd name="connsiteY11" fmla="*/ 1984373 h 1984373"/>
              <a:gd name="connsiteX0" fmla="*/ 2737 w 768849"/>
              <a:gd name="connsiteY0" fmla="*/ 0 h 1987548"/>
              <a:gd name="connsiteX1" fmla="*/ 54474 w 768849"/>
              <a:gd name="connsiteY1" fmla="*/ 101598 h 1987548"/>
              <a:gd name="connsiteX2" fmla="*/ 16374 w 768849"/>
              <a:gd name="connsiteY2" fmla="*/ 311148 h 1987548"/>
              <a:gd name="connsiteX3" fmla="*/ 172710 w 768849"/>
              <a:gd name="connsiteY3" fmla="*/ 473073 h 1987548"/>
              <a:gd name="connsiteX4" fmla="*/ 178299 w 768849"/>
              <a:gd name="connsiteY4" fmla="*/ 663573 h 1987548"/>
              <a:gd name="connsiteX5" fmla="*/ 328450 w 768849"/>
              <a:gd name="connsiteY5" fmla="*/ 844548 h 1987548"/>
              <a:gd name="connsiteX6" fmla="*/ 321174 w 768849"/>
              <a:gd name="connsiteY6" fmla="*/ 1120773 h 1987548"/>
              <a:gd name="connsiteX7" fmla="*/ 521199 w 768849"/>
              <a:gd name="connsiteY7" fmla="*/ 1235073 h 1987548"/>
              <a:gd name="connsiteX8" fmla="*/ 454524 w 768849"/>
              <a:gd name="connsiteY8" fmla="*/ 1473198 h 1987548"/>
              <a:gd name="connsiteX9" fmla="*/ 664074 w 768849"/>
              <a:gd name="connsiteY9" fmla="*/ 1606548 h 1987548"/>
              <a:gd name="connsiteX10" fmla="*/ 616449 w 768849"/>
              <a:gd name="connsiteY10" fmla="*/ 1844673 h 1987548"/>
              <a:gd name="connsiteX11" fmla="*/ 768849 w 768849"/>
              <a:gd name="connsiteY11" fmla="*/ 1987548 h 1987548"/>
              <a:gd name="connsiteX0" fmla="*/ 312 w 766424"/>
              <a:gd name="connsiteY0" fmla="*/ 0 h 1987548"/>
              <a:gd name="connsiteX1" fmla="*/ 52049 w 766424"/>
              <a:gd name="connsiteY1" fmla="*/ 101598 h 1987548"/>
              <a:gd name="connsiteX2" fmla="*/ 13949 w 766424"/>
              <a:gd name="connsiteY2" fmla="*/ 311148 h 1987548"/>
              <a:gd name="connsiteX3" fmla="*/ 170285 w 766424"/>
              <a:gd name="connsiteY3" fmla="*/ 473073 h 1987548"/>
              <a:gd name="connsiteX4" fmla="*/ 175874 w 766424"/>
              <a:gd name="connsiteY4" fmla="*/ 663573 h 1987548"/>
              <a:gd name="connsiteX5" fmla="*/ 326025 w 766424"/>
              <a:gd name="connsiteY5" fmla="*/ 844548 h 1987548"/>
              <a:gd name="connsiteX6" fmla="*/ 318749 w 766424"/>
              <a:gd name="connsiteY6" fmla="*/ 1120773 h 1987548"/>
              <a:gd name="connsiteX7" fmla="*/ 518774 w 766424"/>
              <a:gd name="connsiteY7" fmla="*/ 1235073 h 1987548"/>
              <a:gd name="connsiteX8" fmla="*/ 452099 w 766424"/>
              <a:gd name="connsiteY8" fmla="*/ 1473198 h 1987548"/>
              <a:gd name="connsiteX9" fmla="*/ 661649 w 766424"/>
              <a:gd name="connsiteY9" fmla="*/ 1606548 h 1987548"/>
              <a:gd name="connsiteX10" fmla="*/ 614024 w 766424"/>
              <a:gd name="connsiteY10" fmla="*/ 1844673 h 1987548"/>
              <a:gd name="connsiteX11" fmla="*/ 766424 w 766424"/>
              <a:gd name="connsiteY11" fmla="*/ 1987548 h 1987548"/>
              <a:gd name="connsiteX0" fmla="*/ 52 w 766164"/>
              <a:gd name="connsiteY0" fmla="*/ 0 h 1987548"/>
              <a:gd name="connsiteX1" fmla="*/ 51789 w 766164"/>
              <a:gd name="connsiteY1" fmla="*/ 101598 h 1987548"/>
              <a:gd name="connsiteX2" fmla="*/ 13689 w 766164"/>
              <a:gd name="connsiteY2" fmla="*/ 311148 h 1987548"/>
              <a:gd name="connsiteX3" fmla="*/ 170025 w 766164"/>
              <a:gd name="connsiteY3" fmla="*/ 473073 h 1987548"/>
              <a:gd name="connsiteX4" fmla="*/ 175614 w 766164"/>
              <a:gd name="connsiteY4" fmla="*/ 663573 h 1987548"/>
              <a:gd name="connsiteX5" fmla="*/ 325765 w 766164"/>
              <a:gd name="connsiteY5" fmla="*/ 844548 h 1987548"/>
              <a:gd name="connsiteX6" fmla="*/ 318489 w 766164"/>
              <a:gd name="connsiteY6" fmla="*/ 1120773 h 1987548"/>
              <a:gd name="connsiteX7" fmla="*/ 518514 w 766164"/>
              <a:gd name="connsiteY7" fmla="*/ 1235073 h 1987548"/>
              <a:gd name="connsiteX8" fmla="*/ 451839 w 766164"/>
              <a:gd name="connsiteY8" fmla="*/ 1473198 h 1987548"/>
              <a:gd name="connsiteX9" fmla="*/ 661389 w 766164"/>
              <a:gd name="connsiteY9" fmla="*/ 1606548 h 1987548"/>
              <a:gd name="connsiteX10" fmla="*/ 613764 w 766164"/>
              <a:gd name="connsiteY10" fmla="*/ 1844673 h 1987548"/>
              <a:gd name="connsiteX11" fmla="*/ 766164 w 766164"/>
              <a:gd name="connsiteY11" fmla="*/ 1987548 h 19875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66164" h="1987548">
                <a:moveTo>
                  <a:pt x="52" y="0"/>
                </a:moveTo>
                <a:cubicBezTo>
                  <a:pt x="-1857" y="80175"/>
                  <a:pt x="49516" y="49740"/>
                  <a:pt x="51789" y="101598"/>
                </a:cubicBezTo>
                <a:cubicBezTo>
                  <a:pt x="54062" y="153456"/>
                  <a:pt x="-6017" y="249236"/>
                  <a:pt x="13689" y="311148"/>
                </a:cubicBezTo>
                <a:cubicBezTo>
                  <a:pt x="33395" y="373061"/>
                  <a:pt x="116149" y="319086"/>
                  <a:pt x="170025" y="473073"/>
                </a:cubicBezTo>
                <a:cubicBezTo>
                  <a:pt x="223901" y="627060"/>
                  <a:pt x="149657" y="601661"/>
                  <a:pt x="175614" y="663573"/>
                </a:cubicBezTo>
                <a:cubicBezTo>
                  <a:pt x="201571" y="725485"/>
                  <a:pt x="301953" y="768348"/>
                  <a:pt x="325765" y="844548"/>
                </a:cubicBezTo>
                <a:cubicBezTo>
                  <a:pt x="349577" y="920748"/>
                  <a:pt x="286364" y="1055686"/>
                  <a:pt x="318489" y="1120773"/>
                </a:cubicBezTo>
                <a:cubicBezTo>
                  <a:pt x="350614" y="1185861"/>
                  <a:pt x="496289" y="1176336"/>
                  <a:pt x="518514" y="1235073"/>
                </a:cubicBezTo>
                <a:cubicBezTo>
                  <a:pt x="540739" y="1293810"/>
                  <a:pt x="428027" y="1411286"/>
                  <a:pt x="451839" y="1473198"/>
                </a:cubicBezTo>
                <a:cubicBezTo>
                  <a:pt x="475651" y="1535110"/>
                  <a:pt x="634402" y="1544636"/>
                  <a:pt x="661389" y="1606548"/>
                </a:cubicBezTo>
                <a:cubicBezTo>
                  <a:pt x="688376" y="1668460"/>
                  <a:pt x="596302" y="1781173"/>
                  <a:pt x="613764" y="1844673"/>
                </a:cubicBezTo>
                <a:cubicBezTo>
                  <a:pt x="631226" y="1908173"/>
                  <a:pt x="698695" y="1947860"/>
                  <a:pt x="766164" y="1987548"/>
                </a:cubicBezTo>
              </a:path>
            </a:pathLst>
          </a:cu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6087003" y="3922410"/>
            <a:ext cx="18000" cy="144000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圆角矩形 32"/>
          <p:cNvSpPr/>
          <p:nvPr/>
        </p:nvSpPr>
        <p:spPr>
          <a:xfrm rot="18900000">
            <a:off x="6766414" y="3618226"/>
            <a:ext cx="28800" cy="97200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" name="圆角矩形 33"/>
          <p:cNvSpPr/>
          <p:nvPr/>
        </p:nvSpPr>
        <p:spPr>
          <a:xfrm>
            <a:off x="6087003" y="1511979"/>
            <a:ext cx="18000" cy="144000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" name="圆角矩形 34"/>
          <p:cNvSpPr/>
          <p:nvPr/>
        </p:nvSpPr>
        <p:spPr>
          <a:xfrm rot="5400000">
            <a:off x="4888619" y="2697196"/>
            <a:ext cx="18000" cy="144000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" name="圆角矩形 35"/>
          <p:cNvSpPr/>
          <p:nvPr/>
        </p:nvSpPr>
        <p:spPr>
          <a:xfrm rot="5400000">
            <a:off x="7287085" y="2689513"/>
            <a:ext cx="18000" cy="144000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" name="圆角矩形 36"/>
          <p:cNvSpPr/>
          <p:nvPr/>
        </p:nvSpPr>
        <p:spPr>
          <a:xfrm rot="18900000">
            <a:off x="5423678" y="2257986"/>
            <a:ext cx="28800" cy="97200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8" name="圆角矩形 37"/>
          <p:cNvSpPr/>
          <p:nvPr/>
        </p:nvSpPr>
        <p:spPr>
          <a:xfrm rot="2700000">
            <a:off x="5386471" y="3593005"/>
            <a:ext cx="28800" cy="97200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" name="圆角矩形 38"/>
          <p:cNvSpPr/>
          <p:nvPr/>
        </p:nvSpPr>
        <p:spPr>
          <a:xfrm rot="2700000">
            <a:off x="6779028" y="2278540"/>
            <a:ext cx="28800" cy="97200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 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40" name="弧形 39"/>
          <p:cNvSpPr/>
          <p:nvPr/>
        </p:nvSpPr>
        <p:spPr>
          <a:xfrm>
            <a:off x="5640317" y="2976159"/>
            <a:ext cx="906499" cy="906499"/>
          </a:xfrm>
          <a:prstGeom prst="arc">
            <a:avLst>
              <a:gd name="adj1" fmla="val 16200000"/>
              <a:gd name="adj2" fmla="val 5387735"/>
            </a:avLst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1" name="弧形 40"/>
          <p:cNvSpPr/>
          <p:nvPr/>
        </p:nvSpPr>
        <p:spPr>
          <a:xfrm rot="10800000">
            <a:off x="5645184" y="2975343"/>
            <a:ext cx="906499" cy="906499"/>
          </a:xfrm>
          <a:prstGeom prst="arc">
            <a:avLst>
              <a:gd name="adj1" fmla="val 16200000"/>
              <a:gd name="adj2" fmla="val 5387735"/>
            </a:avLst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5213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3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3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3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3.33333E-6 0 L 0.33021 0 " pathEditMode="relative" rAng="0" ptsTypes="AA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510" y="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63" presetClass="path" presetSubtype="0" accel="50000" decel="5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3.33333E-6 0 L 0.33021 0 " pathEditMode="relative" rAng="0" ptsTypes="AA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510" y="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63" presetClass="path" presetSubtype="0" accel="50000" decel="5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2.77556E-17 0 L 0.33021 0 " pathEditMode="relative" rAng="0" ptsTypes="AA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510" y="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63" presetClass="path" presetSubtype="0" accel="50000" decel="5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1.66667E-6 0 L 0.33021 0 " pathEditMode="relative" rAng="0" ptsTypes="AA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510" y="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8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Rot by="21600000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8" presetClass="emp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8" presetClass="emph" presetSubtype="0" fill="hold" grpId="2" nodeType="withEffect">
                                  <p:stCondLst>
                                    <p:cond delay="900"/>
                                  </p:stCondLst>
                                  <p:childTnLst>
                                    <p:animRot by="21600000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8" presetClass="emph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21" presetClass="exit" presetSubtype="1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1" presetClass="exit" presetSubtype="1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1" presetClass="exit" presetSubtype="1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4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1" presetClass="exit" presetSubtype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3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3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3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63" presetClass="path" presetSubtype="0" accel="50000" decel="5000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0.32969 -0.00092 L 0.00052 -0.00092 " pathEditMode="fixed" rAng="0" ptsTypes="AA">
                                      <p:cBhvr>
                                        <p:cTn id="74" dur="5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510" y="0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63" presetClass="path" presetSubtype="0" accel="50000" decel="5000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-0.32969 -0.00115 L 0.00052 -0.00115 " pathEditMode="fixed" rAng="0" ptsTypes="AA">
                                      <p:cBhvr>
                                        <p:cTn id="76" dur="50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510" y="0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63" presetClass="path" presetSubtype="0" accel="50000" decel="5000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-0.32969 -0.00139 L 0.00052 -0.00139 " pathEditMode="fixed" rAng="0" ptsTypes="AA">
                                      <p:cBhvr>
                                        <p:cTn id="78" dur="500" spd="-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510" y="0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63" presetClass="path" presetSubtype="0" accel="50000" decel="5000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0.32968 0 L 0.00052 0 " pathEditMode="relative" rAng="0" ptsTypes="AA">
                                      <p:cBhvr>
                                        <p:cTn id="80" dur="50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510" y="0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8" presetClass="emph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21600000">
                                      <p:cBhvr>
                                        <p:cTn id="8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3" presetID="8" presetClass="emph" presetSubtype="0" fill="hold" grpId="2" nodeType="withEffect">
                                  <p:stCondLst>
                                    <p:cond delay="2100"/>
                                  </p:stCondLst>
                                  <p:childTnLst>
                                    <p:animRot by="21600000">
                                      <p:cBhvr>
                                        <p:cTn id="8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5" presetID="8" presetClass="emph" presetSubtype="0" fill="hold" grpId="2" nodeType="withEffect">
                                  <p:stCondLst>
                                    <p:cond delay="2200"/>
                                  </p:stCondLst>
                                  <p:childTnLst>
                                    <p:animRot by="21600000">
                                      <p:cBhvr>
                                        <p:cTn id="8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7" presetID="8" presetClass="emph" presetSubtype="0" fill="hold" grpId="2" nodeType="withEffect">
                                  <p:stCondLst>
                                    <p:cond delay="2300"/>
                                  </p:stCondLst>
                                  <p:childTnLst>
                                    <p:animRot by="21600000">
                                      <p:cBhvr>
                                        <p:cTn id="8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9" presetID="21" presetClass="exit" presetSubtype="1" fill="hold" grpId="1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9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21" presetClass="exit" presetSubtype="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9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21" presetClass="exit" presetSubtype="1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9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21" presetClass="exit" presetSubtype="1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9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3200"/>
                            </p:stCondLst>
                            <p:childTnLst>
                              <p:par>
                                <p:cTn id="10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4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6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08" dur="150" fill="hold"/>
                                        <p:tgtEl>
                                          <p:spTgt spid="16"/>
                                        </p:tgtEl>
                                      </p:cBhvr>
                                      <p:by x="108000" y="108000"/>
                                    </p:animScale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4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6" presetClass="emp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115" dur="150" fill="hold"/>
                                        <p:tgtEl>
                                          <p:spTgt spid="17"/>
                                        </p:tgtEl>
                                      </p:cBhvr>
                                      <p:by x="108000" y="108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6" presetClass="emp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22" dur="150" fill="hold"/>
                                        <p:tgtEl>
                                          <p:spTgt spid="18"/>
                                        </p:tgtEl>
                                      </p:cBhvr>
                                      <p:by x="108000" y="108000"/>
                                    </p:animScale>
                                  </p:childTnLst>
                                </p:cTn>
                              </p:par>
                              <p:par>
                                <p:cTn id="123" presetID="2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5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" presetClass="exit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xit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22" presetClass="entr" presetSubtype="2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5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22" presetClass="entr" presetSubtype="2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1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2" presetClass="entr" presetSubtype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4" dur="1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22" presetClass="entr" presetSubtype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7" dur="1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22" presetClass="entr" presetSubtype="1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0" dur="1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3" dur="1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22" presetClass="entr" presetSubtype="4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6" dur="1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22" presetClass="entr" presetSubtype="4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9" dur="1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22" presetClass="entr" presetSubtype="4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2" dur="1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22" presetClass="exit" presetSubtype="1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4" dur="1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22" presetClass="exit" presetSubtype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7" dur="1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22" presetClass="exit" presetSubtype="1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70" dur="1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22" presetClass="exit" presetSubtype="4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73" dur="1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22" presetClass="exit" presetSubtype="4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76" dur="1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22" presetClass="exit" presetSubtype="4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79" dur="1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22" presetClass="exit" presetSubtype="4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82" dur="1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22" presetClass="exit" presetSubtype="4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85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22" presetClass="exit" presetSubtype="1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88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22" presetClass="exit" presetSubtype="4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1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22" presetClass="exit" presetSubtype="1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94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22" presetClass="exit" presetSubtype="4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7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6" presetClass="emph" presetSubtype="0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00" dur="150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1" presetID="53" presetClass="exit" presetSubtype="32" fill="hold" grpId="2" nodeType="withEffect">
                                  <p:stCondLst>
                                    <p:cond delay="2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2" dur="25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25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4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6" presetClass="emph" presetSubtype="0" fill="hold" grpId="3" nodeType="withEffect">
                                  <p:stCondLst>
                                    <p:cond delay="2200"/>
                                  </p:stCondLst>
                                  <p:childTnLst>
                                    <p:animScale>
                                      <p:cBhvr>
                                        <p:cTn id="207" dur="150" fill="hold"/>
                                        <p:tgtEl>
                                          <p:spTgt spid="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08" presetID="53" presetClass="exit" presetSubtype="32" fill="hold" grpId="2" nodeType="withEffect">
                                  <p:stCondLst>
                                    <p:cond delay="2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9" dur="2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2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1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6" presetClass="emph" presetSubtype="0" fill="hold" grpId="3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214" dur="150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5" presetID="53" presetClass="exit" presetSubtype="32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6" dur="25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25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8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" presetID="22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2" dur="2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" presetID="22" presetClass="entr" presetSubtype="1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5" dur="2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22" presetClass="exit" presetSubtype="4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27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" presetID="22" presetClass="exit" presetSubtype="4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30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2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4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6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7" presetID="53" presetClass="entr" presetSubtype="16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9" dur="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1" dur="2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2" presetID="53" presetClass="entr" presetSubtype="16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4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6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7" presetID="53" presetClass="entr" presetSubtype="16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9" dur="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1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2" presetID="53" presetClass="entr" presetSubtype="16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4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6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9" dur="2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2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1" dur="2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2" presetID="53" presetClass="entr" presetSubtype="16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4" dur="2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2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6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7" presetID="53" presetClass="entr" presetSubtype="16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9" dur="2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2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1" dur="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2" presetID="42" presetClass="path" presetSubtype="0" accel="50000" decel="50000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0 -2.96296E-6 L 0 -0.17708 " pathEditMode="relative" rAng="0" ptsTypes="AA">
                                      <p:cBhvr>
                                        <p:cTn id="273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866"/>
                                    </p:animMotion>
                                  </p:childTnLst>
                                </p:cTn>
                              </p:par>
                              <p:par>
                                <p:cTn id="274" presetID="42" presetClass="path" presetSubtype="0" accel="50000" decel="50000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-1.45833E-6 7.40741E-7 L 0.05716 -0.10417 " pathEditMode="relative" rAng="0" ptsTypes="AA">
                                      <p:cBhvr>
                                        <p:cTn id="275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52" y="-5208"/>
                                    </p:animMotion>
                                  </p:childTnLst>
                                </p:cTn>
                              </p:par>
                              <p:par>
                                <p:cTn id="276" presetID="42" presetClass="path" presetSubtype="0" accel="50000" decel="50000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2.5E-6 -7.40741E-7 L 0.09401 -0.00023 " pathEditMode="relative" rAng="0" ptsTypes="AA">
                                      <p:cBhvr>
                                        <p:cTn id="277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01" y="-23"/>
                                    </p:animMotion>
                                  </p:childTnLst>
                                </p:cTn>
                              </p:par>
                              <p:par>
                                <p:cTn id="278" presetID="42" presetClass="path" presetSubtype="0" accel="50000" decel="50000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Motion origin="layout" path="M 2.08333E-7 3.7037E-7 L 0.05599 0.09838 " pathEditMode="relative" rAng="0" ptsTypes="AA">
                                      <p:cBhvr>
                                        <p:cTn id="279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99" y="4907"/>
                                    </p:animMotion>
                                  </p:childTnLst>
                                </p:cTn>
                              </p:par>
                              <p:par>
                                <p:cTn id="280" presetID="42" presetClass="path" presetSubtype="0" accel="50000" decel="50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0 -1.85185E-6 L 0 0.16667 " pathEditMode="relative" rAng="0" ptsTypes="AA">
                                      <p:cBhvr>
                                        <p:cTn id="281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333"/>
                                    </p:animMotion>
                                  </p:childTnLst>
                                </p:cTn>
                              </p:par>
                              <p:par>
                                <p:cTn id="282" presetID="42" presetClass="path" presetSubtype="0" accel="50000" decel="50000" fill="hold" grpId="1" nodeType="withEffect">
                                  <p:stCondLst>
                                    <p:cond delay="3100"/>
                                  </p:stCondLst>
                                  <p:childTnLst>
                                    <p:animMotion origin="layout" path="M 1.25E-6 4.07407E-6 L -0.05417 0.09213 " pathEditMode="relative" rAng="0" ptsTypes="AA">
                                      <p:cBhvr>
                                        <p:cTn id="283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08" y="4606"/>
                                    </p:animMotion>
                                  </p:childTnLst>
                                </p:cTn>
                              </p:par>
                              <p:par>
                                <p:cTn id="284" presetID="42" presetClass="path" presetSubtype="0" accel="50000" decel="50000" fill="hold" grpId="1" nodeType="withEffect">
                                  <p:stCondLst>
                                    <p:cond delay="3200"/>
                                  </p:stCondLst>
                                  <p:childTnLst>
                                    <p:animMotion origin="layout" path="M -2.70833E-6 1.85185E-6 L -0.07109 -0.00255 " pathEditMode="relative" rAng="0" ptsTypes="AA">
                                      <p:cBhvr>
                                        <p:cTn id="285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55" y="-139"/>
                                    </p:animMotion>
                                  </p:childTnLst>
                                </p:cTn>
                              </p:par>
                              <p:par>
                                <p:cTn id="286" presetID="42" presetClass="path" presetSubtype="0" accel="50000" decel="50000" fill="hold" grpId="1" nodeType="withEffect">
                                  <p:stCondLst>
                                    <p:cond delay="3300"/>
                                  </p:stCondLst>
                                  <p:childTnLst>
                                    <p:animMotion origin="layout" path="M -3.54167E-6 0 L -0.06002 -0.10231 " pathEditMode="relative" rAng="0" ptsTypes="AA">
                                      <p:cBhvr>
                                        <p:cTn id="287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08" y="-5116"/>
                                    </p:animMotion>
                                  </p:childTnLst>
                                </p:cTn>
                              </p:par>
                              <p:par>
                                <p:cTn id="288" presetID="22" presetClass="exit" presetSubtype="4" fill="hold" grpId="2" nodeType="withEffect">
                                  <p:stCondLst>
                                    <p:cond delay="29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89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1" presetID="22" presetClass="exit" presetSubtype="4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2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4" presetID="22" presetClass="exit" presetSubtype="4" fill="hold" grpId="2" nodeType="withEffect">
                                  <p:stCondLst>
                                    <p:cond delay="31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5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7" presetID="22" presetClass="exit" presetSubtype="4" fill="hold" grpId="2" nodeType="withEffect">
                                  <p:stCondLst>
                                    <p:cond delay="32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8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" presetID="22" presetClass="exit" presetSubtype="4" fill="hold" grpId="2" nodeType="withEffect">
                                  <p:stCondLst>
                                    <p:cond delay="33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01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3" presetID="22" presetClass="exit" presetSubtype="4" fill="hold" grpId="2" nodeType="withEffect">
                                  <p:stCondLst>
                                    <p:cond delay="34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04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6" presetID="22" presetClass="exit" presetSubtype="4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07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9" presetID="22" presetClass="exit" presetSubtype="4" fill="hold" grpId="2" nodeType="withEffect">
                                  <p:stCondLst>
                                    <p:cond delay="36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0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3" grpId="2" animBg="1"/>
      <p:bldP spid="3" grpId="3" animBg="1"/>
      <p:bldP spid="4" grpId="0" animBg="1"/>
      <p:bldP spid="4" grpId="1" animBg="1"/>
      <p:bldP spid="4" grpId="2" animBg="1"/>
      <p:bldP spid="4" grpId="3" animBg="1"/>
      <p:bldP spid="5" grpId="0" animBg="1"/>
      <p:bldP spid="5" grpId="1" animBg="1"/>
      <p:bldP spid="5" grpId="2" animBg="1"/>
      <p:bldP spid="5" grpId="3" animBg="1"/>
      <p:bldP spid="6" grpId="0" animBg="1"/>
      <p:bldP spid="6" grpId="1" animBg="1"/>
      <p:bldP spid="6" grpId="2" animBg="1"/>
      <p:bldP spid="6" grpId="3" animBg="1"/>
      <p:bldP spid="7" grpId="0" animBg="1"/>
      <p:bldP spid="7" grpId="1" animBg="1"/>
      <p:bldP spid="7" grpId="2" animBg="1"/>
      <p:bldP spid="7" grpId="3" animBg="1"/>
      <p:bldP spid="8" grpId="0" animBg="1"/>
      <p:bldP spid="8" grpId="1" animBg="1"/>
      <p:bldP spid="8" grpId="2" animBg="1"/>
      <p:bldP spid="8" grpId="3" animBg="1"/>
      <p:bldP spid="9" grpId="0" animBg="1"/>
      <p:bldP spid="9" grpId="1" animBg="1"/>
      <p:bldP spid="9" grpId="2" animBg="1"/>
      <p:bldP spid="9" grpId="3" animBg="1"/>
      <p:bldP spid="10" grpId="0" animBg="1"/>
      <p:bldP spid="10" grpId="1" animBg="1"/>
      <p:bldP spid="10" grpId="2" animBg="1"/>
      <p:bldP spid="10" grpId="3" animBg="1"/>
      <p:bldP spid="16" grpId="0" animBg="1"/>
      <p:bldP spid="16" grpId="1" animBg="1"/>
      <p:bldP spid="16" grpId="2" animBg="1"/>
      <p:bldP spid="16" grpId="3" animBg="1"/>
      <p:bldP spid="17" grpId="0" animBg="1"/>
      <p:bldP spid="17" grpId="1" animBg="1"/>
      <p:bldP spid="17" grpId="2" animBg="1"/>
      <p:bldP spid="17" grpId="3" animBg="1"/>
      <p:bldP spid="18" grpId="0" animBg="1"/>
      <p:bldP spid="18" grpId="1" animBg="1"/>
      <p:bldP spid="18" grpId="2" animBg="1"/>
      <p:bldP spid="18" grpId="3" animBg="1"/>
      <p:bldP spid="19" grpId="0" animBg="1"/>
      <p:bldP spid="19" grpId="1" animBg="1"/>
      <p:bldP spid="19" grpId="2" animBg="1"/>
      <p:bldP spid="20" grpId="0" animBg="1"/>
      <p:bldP spid="20" grpId="1" animBg="1"/>
      <p:bldP spid="20" grpId="2" animBg="1"/>
      <p:bldP spid="21" grpId="0" animBg="1"/>
      <p:bldP spid="21" grpId="1" animBg="1"/>
      <p:bldP spid="23" grpId="0" animBg="1"/>
      <p:bldP spid="23" grpId="1" animBg="1"/>
      <p:bldP spid="24" grpId="0"/>
      <p:bldP spid="24" grpId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2" grpId="2" animBg="1"/>
      <p:bldP spid="33" grpId="0" animBg="1"/>
      <p:bldP spid="33" grpId="1" animBg="1"/>
      <p:bldP spid="33" grpId="2" animBg="1"/>
      <p:bldP spid="34" grpId="0" animBg="1"/>
      <p:bldP spid="34" grpId="1" animBg="1"/>
      <p:bldP spid="34" grpId="2" animBg="1"/>
      <p:bldP spid="35" grpId="0" animBg="1"/>
      <p:bldP spid="35" grpId="1" animBg="1"/>
      <p:bldP spid="35" grpId="2" animBg="1"/>
      <p:bldP spid="36" grpId="0" animBg="1"/>
      <p:bldP spid="36" grpId="1" animBg="1"/>
      <p:bldP spid="36" grpId="2" animBg="1"/>
      <p:bldP spid="37" grpId="0" animBg="1"/>
      <p:bldP spid="37" grpId="1" animBg="1"/>
      <p:bldP spid="37" grpId="2" animBg="1"/>
      <p:bldP spid="38" grpId="0" animBg="1"/>
      <p:bldP spid="38" grpId="1" animBg="1"/>
      <p:bldP spid="38" grpId="2" animBg="1"/>
      <p:bldP spid="39" grpId="0" animBg="1"/>
      <p:bldP spid="39" grpId="1" animBg="1"/>
      <p:bldP spid="39" grpId="2" animBg="1"/>
      <p:bldP spid="40" grpId="0" animBg="1"/>
      <p:bldP spid="40" grpId="1" animBg="1"/>
      <p:bldP spid="41" grpId="0" animBg="1"/>
      <p:bldP spid="41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F0"/>
            </a:gs>
            <a:gs pos="92000">
              <a:srgbClr val="0070C0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图文框 55"/>
          <p:cNvSpPr/>
          <p:nvPr/>
        </p:nvSpPr>
        <p:spPr>
          <a:xfrm>
            <a:off x="-326923" y="-2991465"/>
            <a:ext cx="12863052" cy="12863052"/>
          </a:xfrm>
          <a:prstGeom prst="fram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7" name="图文框 56"/>
          <p:cNvSpPr/>
          <p:nvPr/>
        </p:nvSpPr>
        <p:spPr>
          <a:xfrm>
            <a:off x="1259634" y="-1404908"/>
            <a:ext cx="9689938" cy="9689938"/>
          </a:xfrm>
          <a:prstGeom prst="frame">
            <a:avLst>
              <a:gd name="adj1" fmla="val 14613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2654196" y="-1743"/>
            <a:ext cx="6883608" cy="688360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5" name="同心圆 104"/>
          <p:cNvSpPr/>
          <p:nvPr/>
        </p:nvSpPr>
        <p:spPr>
          <a:xfrm>
            <a:off x="1977951" y="2704224"/>
            <a:ext cx="1243072" cy="1243072"/>
          </a:xfrm>
          <a:prstGeom prst="donut">
            <a:avLst>
              <a:gd name="adj" fmla="val 345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6" name="圆角矩形 105"/>
          <p:cNvSpPr/>
          <p:nvPr/>
        </p:nvSpPr>
        <p:spPr>
          <a:xfrm rot="-5400000">
            <a:off x="1044846" y="2628010"/>
            <a:ext cx="45719" cy="1438225"/>
          </a:xfrm>
          <a:prstGeom prst="roundRect">
            <a:avLst>
              <a:gd name="adj" fmla="val 3596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7" name="圆角矩形 106"/>
          <p:cNvSpPr/>
          <p:nvPr/>
        </p:nvSpPr>
        <p:spPr>
          <a:xfrm rot="-3600000">
            <a:off x="1249023" y="1866010"/>
            <a:ext cx="45719" cy="1438225"/>
          </a:xfrm>
          <a:prstGeom prst="roundRect">
            <a:avLst>
              <a:gd name="adj" fmla="val 3596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8" name="圆角矩形 107"/>
          <p:cNvSpPr/>
          <p:nvPr/>
        </p:nvSpPr>
        <p:spPr>
          <a:xfrm rot="-1800000">
            <a:off x="1806846" y="1308187"/>
            <a:ext cx="45719" cy="1438225"/>
          </a:xfrm>
          <a:prstGeom prst="roundRect">
            <a:avLst>
              <a:gd name="adj" fmla="val 3596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9" name="圆角矩形 108"/>
          <p:cNvSpPr/>
          <p:nvPr/>
        </p:nvSpPr>
        <p:spPr>
          <a:xfrm>
            <a:off x="2568846" y="1104010"/>
            <a:ext cx="45719" cy="1438225"/>
          </a:xfrm>
          <a:prstGeom prst="roundRect">
            <a:avLst>
              <a:gd name="adj" fmla="val 3596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0" name="圆角矩形 109"/>
          <p:cNvSpPr/>
          <p:nvPr/>
        </p:nvSpPr>
        <p:spPr>
          <a:xfrm rot="1800000">
            <a:off x="3330846" y="1308187"/>
            <a:ext cx="45719" cy="1438225"/>
          </a:xfrm>
          <a:prstGeom prst="roundRect">
            <a:avLst>
              <a:gd name="adj" fmla="val 3596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1" name="圆角矩形 110"/>
          <p:cNvSpPr/>
          <p:nvPr/>
        </p:nvSpPr>
        <p:spPr>
          <a:xfrm rot="3600000">
            <a:off x="3888668" y="1866010"/>
            <a:ext cx="45719" cy="1438225"/>
          </a:xfrm>
          <a:prstGeom prst="roundRect">
            <a:avLst>
              <a:gd name="adj" fmla="val 3596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2" name="圆角矩形 111"/>
          <p:cNvSpPr/>
          <p:nvPr/>
        </p:nvSpPr>
        <p:spPr>
          <a:xfrm rot="5400000">
            <a:off x="4092846" y="2628010"/>
            <a:ext cx="45719" cy="1438225"/>
          </a:xfrm>
          <a:prstGeom prst="roundRect">
            <a:avLst>
              <a:gd name="adj" fmla="val 3596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3" name="圆角矩形 112"/>
          <p:cNvSpPr/>
          <p:nvPr/>
        </p:nvSpPr>
        <p:spPr>
          <a:xfrm rot="7200000">
            <a:off x="3888668" y="3390010"/>
            <a:ext cx="45719" cy="1438225"/>
          </a:xfrm>
          <a:prstGeom prst="roundRect">
            <a:avLst>
              <a:gd name="adj" fmla="val 3596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4" name="圆角矩形 113"/>
          <p:cNvSpPr/>
          <p:nvPr/>
        </p:nvSpPr>
        <p:spPr>
          <a:xfrm rot="9000000">
            <a:off x="3330846" y="3947833"/>
            <a:ext cx="45719" cy="1438225"/>
          </a:xfrm>
          <a:prstGeom prst="roundRect">
            <a:avLst>
              <a:gd name="adj" fmla="val 3596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5" name="圆角矩形 114"/>
          <p:cNvSpPr/>
          <p:nvPr/>
        </p:nvSpPr>
        <p:spPr>
          <a:xfrm rot="10800000">
            <a:off x="2568846" y="4152010"/>
            <a:ext cx="45719" cy="1438225"/>
          </a:xfrm>
          <a:prstGeom prst="roundRect">
            <a:avLst>
              <a:gd name="adj" fmla="val 3596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6" name="圆角矩形 115"/>
          <p:cNvSpPr/>
          <p:nvPr/>
        </p:nvSpPr>
        <p:spPr>
          <a:xfrm rot="12600000">
            <a:off x="1806846" y="3947833"/>
            <a:ext cx="45719" cy="1438225"/>
          </a:xfrm>
          <a:prstGeom prst="roundRect">
            <a:avLst>
              <a:gd name="adj" fmla="val 3596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7" name="圆角矩形 116"/>
          <p:cNvSpPr/>
          <p:nvPr/>
        </p:nvSpPr>
        <p:spPr>
          <a:xfrm rot="14400000">
            <a:off x="1249023" y="3390010"/>
            <a:ext cx="45719" cy="1438225"/>
          </a:xfrm>
          <a:prstGeom prst="roundRect">
            <a:avLst>
              <a:gd name="adj" fmla="val 3596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8" name="同心圆 117"/>
          <p:cNvSpPr/>
          <p:nvPr/>
        </p:nvSpPr>
        <p:spPr>
          <a:xfrm>
            <a:off x="2096484" y="2823488"/>
            <a:ext cx="1006006" cy="1006006"/>
          </a:xfrm>
          <a:prstGeom prst="donut">
            <a:avLst>
              <a:gd name="adj" fmla="val 188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3" name="同心圆 132"/>
          <p:cNvSpPr/>
          <p:nvPr/>
        </p:nvSpPr>
        <p:spPr>
          <a:xfrm>
            <a:off x="5474464" y="2704224"/>
            <a:ext cx="1243072" cy="1243072"/>
          </a:xfrm>
          <a:prstGeom prst="donut">
            <a:avLst>
              <a:gd name="adj" fmla="val 345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4" name="圆角矩形 133"/>
          <p:cNvSpPr/>
          <p:nvPr/>
        </p:nvSpPr>
        <p:spPr>
          <a:xfrm rot="-5400000">
            <a:off x="4541359" y="2628010"/>
            <a:ext cx="45719" cy="1438225"/>
          </a:xfrm>
          <a:prstGeom prst="roundRect">
            <a:avLst>
              <a:gd name="adj" fmla="val 3596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5" name="圆角矩形 134"/>
          <p:cNvSpPr/>
          <p:nvPr/>
        </p:nvSpPr>
        <p:spPr>
          <a:xfrm rot="-3600000">
            <a:off x="4745536" y="1866010"/>
            <a:ext cx="45719" cy="1438225"/>
          </a:xfrm>
          <a:prstGeom prst="roundRect">
            <a:avLst>
              <a:gd name="adj" fmla="val 3596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6" name="圆角矩形 135"/>
          <p:cNvSpPr/>
          <p:nvPr/>
        </p:nvSpPr>
        <p:spPr>
          <a:xfrm rot="-1800000">
            <a:off x="5303359" y="1308187"/>
            <a:ext cx="45719" cy="1438225"/>
          </a:xfrm>
          <a:prstGeom prst="roundRect">
            <a:avLst>
              <a:gd name="adj" fmla="val 3596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7" name="圆角矩形 136"/>
          <p:cNvSpPr/>
          <p:nvPr/>
        </p:nvSpPr>
        <p:spPr>
          <a:xfrm>
            <a:off x="6065359" y="1104010"/>
            <a:ext cx="45719" cy="1438225"/>
          </a:xfrm>
          <a:prstGeom prst="roundRect">
            <a:avLst>
              <a:gd name="adj" fmla="val 3596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8" name="圆角矩形 137"/>
          <p:cNvSpPr/>
          <p:nvPr/>
        </p:nvSpPr>
        <p:spPr>
          <a:xfrm rot="1800000">
            <a:off x="6827359" y="1308187"/>
            <a:ext cx="45719" cy="1438225"/>
          </a:xfrm>
          <a:prstGeom prst="roundRect">
            <a:avLst>
              <a:gd name="adj" fmla="val 3596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9" name="圆角矩形 138"/>
          <p:cNvSpPr/>
          <p:nvPr/>
        </p:nvSpPr>
        <p:spPr>
          <a:xfrm rot="3600000">
            <a:off x="7385181" y="1866010"/>
            <a:ext cx="45719" cy="1438225"/>
          </a:xfrm>
          <a:prstGeom prst="roundRect">
            <a:avLst>
              <a:gd name="adj" fmla="val 3596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0" name="圆角矩形 139"/>
          <p:cNvSpPr/>
          <p:nvPr/>
        </p:nvSpPr>
        <p:spPr>
          <a:xfrm rot="5400000">
            <a:off x="7589359" y="2628010"/>
            <a:ext cx="45719" cy="1438225"/>
          </a:xfrm>
          <a:prstGeom prst="roundRect">
            <a:avLst>
              <a:gd name="adj" fmla="val 3596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1" name="圆角矩形 140"/>
          <p:cNvSpPr/>
          <p:nvPr/>
        </p:nvSpPr>
        <p:spPr>
          <a:xfrm rot="7200000">
            <a:off x="7385181" y="3390010"/>
            <a:ext cx="45719" cy="1438225"/>
          </a:xfrm>
          <a:prstGeom prst="roundRect">
            <a:avLst>
              <a:gd name="adj" fmla="val 3596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2" name="圆角矩形 141"/>
          <p:cNvSpPr/>
          <p:nvPr/>
        </p:nvSpPr>
        <p:spPr>
          <a:xfrm rot="9000000">
            <a:off x="6827359" y="3947833"/>
            <a:ext cx="45719" cy="1438225"/>
          </a:xfrm>
          <a:prstGeom prst="roundRect">
            <a:avLst>
              <a:gd name="adj" fmla="val 3596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3" name="圆角矩形 142"/>
          <p:cNvSpPr/>
          <p:nvPr/>
        </p:nvSpPr>
        <p:spPr>
          <a:xfrm rot="10800000">
            <a:off x="6065359" y="4152010"/>
            <a:ext cx="45719" cy="1438225"/>
          </a:xfrm>
          <a:prstGeom prst="roundRect">
            <a:avLst>
              <a:gd name="adj" fmla="val 3596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4" name="圆角矩形 143"/>
          <p:cNvSpPr/>
          <p:nvPr/>
        </p:nvSpPr>
        <p:spPr>
          <a:xfrm rot="12600000">
            <a:off x="5303359" y="3947833"/>
            <a:ext cx="45719" cy="1438225"/>
          </a:xfrm>
          <a:prstGeom prst="roundRect">
            <a:avLst>
              <a:gd name="adj" fmla="val 3596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5" name="圆角矩形 144"/>
          <p:cNvSpPr/>
          <p:nvPr/>
        </p:nvSpPr>
        <p:spPr>
          <a:xfrm rot="14400000">
            <a:off x="4745536" y="3390010"/>
            <a:ext cx="45719" cy="1438225"/>
          </a:xfrm>
          <a:prstGeom prst="roundRect">
            <a:avLst>
              <a:gd name="adj" fmla="val 3596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6" name="同心圆 145"/>
          <p:cNvSpPr/>
          <p:nvPr/>
        </p:nvSpPr>
        <p:spPr>
          <a:xfrm>
            <a:off x="5592997" y="2823488"/>
            <a:ext cx="1006006" cy="1006006"/>
          </a:xfrm>
          <a:prstGeom prst="donut">
            <a:avLst>
              <a:gd name="adj" fmla="val 188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61" name="同心圆 160"/>
          <p:cNvSpPr/>
          <p:nvPr/>
        </p:nvSpPr>
        <p:spPr>
          <a:xfrm>
            <a:off x="8995762" y="2704224"/>
            <a:ext cx="1243072" cy="1243072"/>
          </a:xfrm>
          <a:prstGeom prst="donut">
            <a:avLst>
              <a:gd name="adj" fmla="val 345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62" name="圆角矩形 161"/>
          <p:cNvSpPr/>
          <p:nvPr/>
        </p:nvSpPr>
        <p:spPr>
          <a:xfrm rot="-5400000">
            <a:off x="8062657" y="2628010"/>
            <a:ext cx="45719" cy="1438225"/>
          </a:xfrm>
          <a:prstGeom prst="roundRect">
            <a:avLst>
              <a:gd name="adj" fmla="val 3596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3" name="圆角矩形 162"/>
          <p:cNvSpPr/>
          <p:nvPr/>
        </p:nvSpPr>
        <p:spPr>
          <a:xfrm rot="-3600000">
            <a:off x="8266834" y="1866010"/>
            <a:ext cx="45719" cy="1438225"/>
          </a:xfrm>
          <a:prstGeom prst="roundRect">
            <a:avLst>
              <a:gd name="adj" fmla="val 3596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4" name="圆角矩形 163"/>
          <p:cNvSpPr/>
          <p:nvPr/>
        </p:nvSpPr>
        <p:spPr>
          <a:xfrm rot="-1800000">
            <a:off x="8824657" y="1308187"/>
            <a:ext cx="45719" cy="1438225"/>
          </a:xfrm>
          <a:prstGeom prst="roundRect">
            <a:avLst>
              <a:gd name="adj" fmla="val 3596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5" name="圆角矩形 164"/>
          <p:cNvSpPr/>
          <p:nvPr/>
        </p:nvSpPr>
        <p:spPr>
          <a:xfrm>
            <a:off x="9586657" y="1104010"/>
            <a:ext cx="45719" cy="1438225"/>
          </a:xfrm>
          <a:prstGeom prst="roundRect">
            <a:avLst>
              <a:gd name="adj" fmla="val 3596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6" name="圆角矩形 165"/>
          <p:cNvSpPr/>
          <p:nvPr/>
        </p:nvSpPr>
        <p:spPr>
          <a:xfrm rot="1800000">
            <a:off x="10348657" y="1308187"/>
            <a:ext cx="45719" cy="1438225"/>
          </a:xfrm>
          <a:prstGeom prst="roundRect">
            <a:avLst>
              <a:gd name="adj" fmla="val 3596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7" name="圆角矩形 166"/>
          <p:cNvSpPr/>
          <p:nvPr/>
        </p:nvSpPr>
        <p:spPr>
          <a:xfrm rot="3600000">
            <a:off x="10906479" y="1866010"/>
            <a:ext cx="45719" cy="1438225"/>
          </a:xfrm>
          <a:prstGeom prst="roundRect">
            <a:avLst>
              <a:gd name="adj" fmla="val 3596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8" name="圆角矩形 167"/>
          <p:cNvSpPr/>
          <p:nvPr/>
        </p:nvSpPr>
        <p:spPr>
          <a:xfrm rot="5400000">
            <a:off x="11110657" y="2628010"/>
            <a:ext cx="45719" cy="1438225"/>
          </a:xfrm>
          <a:prstGeom prst="roundRect">
            <a:avLst>
              <a:gd name="adj" fmla="val 3596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9" name="圆角矩形 168"/>
          <p:cNvSpPr/>
          <p:nvPr/>
        </p:nvSpPr>
        <p:spPr>
          <a:xfrm rot="7200000">
            <a:off x="10906479" y="3390010"/>
            <a:ext cx="45719" cy="1438225"/>
          </a:xfrm>
          <a:prstGeom prst="roundRect">
            <a:avLst>
              <a:gd name="adj" fmla="val 3596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0" name="圆角矩形 169"/>
          <p:cNvSpPr/>
          <p:nvPr/>
        </p:nvSpPr>
        <p:spPr>
          <a:xfrm rot="9000000">
            <a:off x="10348657" y="3947833"/>
            <a:ext cx="45719" cy="1438225"/>
          </a:xfrm>
          <a:prstGeom prst="roundRect">
            <a:avLst>
              <a:gd name="adj" fmla="val 3596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1" name="圆角矩形 170"/>
          <p:cNvSpPr/>
          <p:nvPr/>
        </p:nvSpPr>
        <p:spPr>
          <a:xfrm rot="10800000">
            <a:off x="9586657" y="4152010"/>
            <a:ext cx="45719" cy="1438225"/>
          </a:xfrm>
          <a:prstGeom prst="roundRect">
            <a:avLst>
              <a:gd name="adj" fmla="val 3596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2" name="圆角矩形 171"/>
          <p:cNvSpPr/>
          <p:nvPr/>
        </p:nvSpPr>
        <p:spPr>
          <a:xfrm rot="12600000">
            <a:off x="8824657" y="3947833"/>
            <a:ext cx="45719" cy="1438225"/>
          </a:xfrm>
          <a:prstGeom prst="roundRect">
            <a:avLst>
              <a:gd name="adj" fmla="val 3596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3" name="圆角矩形 172"/>
          <p:cNvSpPr/>
          <p:nvPr/>
        </p:nvSpPr>
        <p:spPr>
          <a:xfrm rot="14400000">
            <a:off x="8266834" y="3390010"/>
            <a:ext cx="45719" cy="1438225"/>
          </a:xfrm>
          <a:prstGeom prst="roundRect">
            <a:avLst>
              <a:gd name="adj" fmla="val 3596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6" name="同心圆 175"/>
          <p:cNvSpPr/>
          <p:nvPr/>
        </p:nvSpPr>
        <p:spPr>
          <a:xfrm>
            <a:off x="9114295" y="2823488"/>
            <a:ext cx="1006006" cy="1006006"/>
          </a:xfrm>
          <a:prstGeom prst="donut">
            <a:avLst>
              <a:gd name="adj" fmla="val 188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0" name="矩形 189"/>
          <p:cNvSpPr/>
          <p:nvPr/>
        </p:nvSpPr>
        <p:spPr>
          <a:xfrm>
            <a:off x="1473027" y="2745437"/>
            <a:ext cx="230910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6000" dirty="0">
                <a:solidFill>
                  <a:prstClr val="white"/>
                </a:solidFill>
                <a:latin typeface="造字工房尚黑（非商用）常规体" pitchFamily="2" charset="-122"/>
                <a:ea typeface="造字工房尚黑（非商用）常规体" pitchFamily="2" charset="-122"/>
              </a:rPr>
              <a:t>水</a:t>
            </a:r>
          </a:p>
        </p:txBody>
      </p:sp>
      <p:sp>
        <p:nvSpPr>
          <p:cNvPr id="51" name="椭圆 50"/>
          <p:cNvSpPr/>
          <p:nvPr/>
        </p:nvSpPr>
        <p:spPr>
          <a:xfrm>
            <a:off x="1393083" y="2006210"/>
            <a:ext cx="2574954" cy="257495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1628119" y="2241247"/>
            <a:ext cx="2104882" cy="210488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1907552" y="2520680"/>
            <a:ext cx="1546018" cy="1546016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4" name="圆角矩形 53"/>
          <p:cNvSpPr/>
          <p:nvPr/>
        </p:nvSpPr>
        <p:spPr>
          <a:xfrm rot="-5400000">
            <a:off x="4461905" y="1745687"/>
            <a:ext cx="36000" cy="3132000"/>
          </a:xfrm>
          <a:prstGeom prst="roundRect">
            <a:avLst>
              <a:gd name="adj" fmla="val 3596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2143677" y="2756804"/>
            <a:ext cx="1073768" cy="1073766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61" name="media4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361453" y="-1249885"/>
            <a:ext cx="712166" cy="712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393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" dur="25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xit" presetSubtype="2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9" dur="25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2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2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25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" presetClass="mediacall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7" dur="522" fill="hold"/>
                                            <p:tgtEl>
                                              <p:spTgt spid="6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8" presetID="6" presetClass="exit" presetSubtype="32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circle(out)">
                                          <p:cBhvr>
                                            <p:cTn id="19" dur="25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2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2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25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6" presetClass="exit" presetSubtype="32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circle(out)">
                                          <p:cBhvr>
                                            <p:cTn id="27" dur="25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2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2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25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6" presetClass="exit" presetSubtype="32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Effect transition="out" filter="circle(out)">
                                          <p:cBhvr>
                                            <p:cTn id="35" dur="25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2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2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25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6" presetClass="exit" presetSubtype="32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Effect transition="out" filter="circle(out)">
                                          <p:cBhvr>
                                            <p:cTn id="43" dur="25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1150"/>
                                </p:stCondLst>
                                <p:childTnLst>
                                  <p:par>
                                    <p:cTn id="46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8" dur="25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2" presetClass="exit" presetSubtype="4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50" dur="25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" presetID="42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1.85185E-6 L 0.02734 -0.08541 " pathEditMode="relative" rAng="0" ptsTypes="AA">
                                          <p:cBhvr>
                                            <p:cTn id="53" dur="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67" y="-428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6" dur="25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2" presetClass="exit" presetSubtype="4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58" dur="25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" presetID="42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33333E-6 -1.85185E-6 L 0.05261 -0.05532 " pathEditMode="relative" rAng="0" ptsTypes="AA">
                                          <p:cBhvr>
                                            <p:cTn id="61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30" y="-277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4" dur="25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2" presetClass="exit" presetSubtype="4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66" dur="25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" presetID="42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5.55112E-17 -2.96296E-6 L 0.08398 -0.00069 " pathEditMode="relative" rAng="0" ptsTypes="AA">
                                          <p:cBhvr>
                                            <p:cTn id="69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193" y="-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0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2" dur="25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2" presetClass="exit" presetSubtype="4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74" dur="25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6" presetID="42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33333E-6 -4.07407E-6 L 0.05313 0.05533 " pathEditMode="relative" rAng="0" ptsTypes="AA">
                                          <p:cBhvr>
                                            <p:cTn id="77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56" y="275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8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0" dur="25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22" presetClass="exit" presetSubtype="4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82" dur="25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" presetID="42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4.44444E-6 L 0.03112 0.09861 " pathEditMode="relative" rAng="0" ptsTypes="AA">
                                          <p:cBhvr>
                                            <p:cTn id="85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549" y="49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6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8" dur="25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22" presetClass="exit" presetSubtype="4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90" dur="25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2" presetID="42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77556E-17 4.81481E-6 L 0.00195 0.10486 " pathEditMode="relative" rAng="0" ptsTypes="AA">
                                          <p:cBhvr>
                                            <p:cTn id="93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52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4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6" dur="25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22" presetClass="exit" presetSubtype="4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98" dur="25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0" presetID="42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77556E-17 4.44444E-6 L -0.03164 0.09861 " pathEditMode="relative" rAng="0" ptsTypes="AA">
                                          <p:cBhvr>
                                            <p:cTn id="101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89" y="49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2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4" dur="25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22" presetClass="exit" presetSubtype="4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06" dur="25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8" presetID="42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125E-6 -4.07407E-6 L -0.0543 0.05533 " pathEditMode="relative" rAng="0" ptsTypes="AA">
                                          <p:cBhvr>
                                            <p:cTn id="109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721" y="275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0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2" dur="25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22" presetClass="exit" presetSubtype="4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14" dur="25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6" presetID="42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77556E-17 -2.96296E-6 L -0.08164 0.00116 " pathEditMode="relative" rAng="0" ptsTypes="AA">
                                          <p:cBhvr>
                                            <p:cTn id="117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089" y="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8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0" dur="25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1" presetID="22" presetClass="exit" presetSubtype="4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22" dur="25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4" presetID="42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125E-6 -1.85185E-6 L -0.05196 -0.0544 " pathEditMode="relative" rAng="0" ptsTypes="AA">
                                          <p:cBhvr>
                                            <p:cTn id="125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04" y="-27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6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8" dur="25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22" presetClass="exit" presetSubtype="4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30" dur="25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2" presetID="42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77556E-17 -1.85185E-6 L -0.02799 -0.08541 " pathEditMode="relative" rAng="0" ptsTypes="AA">
                                          <p:cBhvr>
                                            <p:cTn id="133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406" y="-428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4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36" dur="25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7" presetID="22" presetClass="exit" presetSubtype="4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38" dur="25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0" presetID="42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77556E-17 -7.40741E-7 L -0.00013 -0.1206 " pathEditMode="relative" rAng="0" ptsTypes="AA">
                                          <p:cBhvr>
                                            <p:cTn id="141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" y="-604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2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44" dur="25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5" presetID="21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47" dur="25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8" presetID="21" presetClass="exit" presetSubtype="1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wheel(1)">
                                          <p:cBhvr>
                                            <p:cTn id="149" dur="25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1" presetID="21" presetClass="exit" presetSubtype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Effect transition="out" filter="wheel(1)">
                                          <p:cBhvr>
                                            <p:cTn id="152" dur="25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4" presetID="2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56" dur="30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7" presetID="42" presetClass="path" presetSubtype="0" accel="50000" decel="5000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0 -1.85185E-6 L 0.02734 -0.08541 " pathEditMode="relative" rAng="0" ptsTypes="AA">
                                          <p:cBhvr>
                                            <p:cTn id="158" dur="5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67" y="-428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9" presetID="2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1" dur="25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2" presetID="42" presetClass="path" presetSubtype="0" accel="50000" decel="5000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-3.33333E-6 -1.85185E-6 L 0.05261 -0.05532 " pathEditMode="relative" rAng="0" ptsTypes="AA">
                                          <p:cBhvr>
                                            <p:cTn id="163" dur="50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30" y="-277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4" presetID="2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6" dur="25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7" presetID="42" presetClass="path" presetSubtype="0" accel="50000" decel="5000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5.55112E-17 -2.96296E-6 L 0.08398 -0.00069 " pathEditMode="relative" rAng="0" ptsTypes="AA">
                                          <p:cBhvr>
                                            <p:cTn id="168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193" y="-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9" presetID="2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71" dur="25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2" presetID="42" presetClass="path" presetSubtype="0" accel="50000" decel="5000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-3.33333E-6 -4.07407E-6 L 0.05313 0.05533 " pathEditMode="relative" rAng="0" ptsTypes="AA">
                                          <p:cBhvr>
                                            <p:cTn id="173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56" y="275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4" presetID="2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76" dur="25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7" presetID="42" presetClass="path" presetSubtype="0" accel="50000" decel="5000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0 4.44444E-6 L 0.03112 0.09861 " pathEditMode="relative" rAng="0" ptsTypes="AA">
                                          <p:cBhvr>
                                            <p:cTn id="178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549" y="49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9" presetID="2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81" dur="25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2" presetID="42" presetClass="path" presetSubtype="0" accel="50000" decel="5000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2.77556E-17 4.81481E-6 L 0.00195 0.10486 " pathEditMode="relative" rAng="0" ptsTypes="AA">
                                          <p:cBhvr>
                                            <p:cTn id="183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52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4" presetID="2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86" dur="25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7" presetID="42" presetClass="path" presetSubtype="0" accel="50000" decel="5000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2.77556E-17 4.44444E-6 L -0.03164 0.09861 " pathEditMode="relative" rAng="0" ptsTypes="AA">
                                          <p:cBhvr>
                                            <p:cTn id="188" dur="5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89" y="49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9" presetID="2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91" dur="250"/>
                                            <p:tgtEl>
                                              <p:spTgt spid="1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2" presetID="42" presetClass="path" presetSubtype="0" accel="50000" decel="5000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3.125E-6 -4.07407E-6 L -0.0543 0.05533 " pathEditMode="relative" rAng="0" ptsTypes="AA">
                                          <p:cBhvr>
                                            <p:cTn id="193" dur="50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721" y="275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4" presetID="2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96" dur="25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7" presetID="42" presetClass="path" presetSubtype="0" accel="50000" decel="5000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2.77556E-17 -2.96296E-6 L -0.08164 0.00116 " pathEditMode="relative" rAng="0" ptsTypes="AA">
                                          <p:cBhvr>
                                            <p:cTn id="198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089" y="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9" presetID="2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01" dur="25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2" presetID="42" presetClass="path" presetSubtype="0" accel="50000" decel="5000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3.125E-6 -1.85185E-6 L -0.05196 -0.0544 " pathEditMode="relative" rAng="0" ptsTypes="AA">
                                          <p:cBhvr>
                                            <p:cTn id="203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04" y="-27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4" presetID="2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06" dur="25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7" presetID="42" presetClass="path" presetSubtype="0" accel="50000" decel="5000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1.04167E-6 -1.85185E-6 L -0.028 -0.08541 " pathEditMode="relative" rAng="0" ptsTypes="AA">
                                          <p:cBhvr>
                                            <p:cTn id="208" dur="50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406" y="-428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9" presetID="2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11" dur="25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2" presetID="42" presetClass="path" presetSubtype="0" accel="50000" decel="5000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2.77556E-17 -7.40741E-7 L -0.00013 -0.1206 " pathEditMode="relative" rAng="0" ptsTypes="AA">
                                          <p:cBhvr>
                                            <p:cTn id="213" dur="5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" y="-604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4" presetID="22" presetClass="exit" presetSubtype="4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15" dur="25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7" presetID="22" presetClass="exit" presetSubtype="4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18" dur="25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9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0" presetID="22" presetClass="exit" presetSubtype="4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21" dur="25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3" presetID="22" presetClass="exit" presetSubtype="4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24" dur="25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5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6" presetID="22" presetClass="exit" presetSubtype="4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27" dur="25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9" presetID="22" presetClass="exit" presetSubtype="4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30" dur="25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2" presetID="22" presetClass="exit" presetSubtype="4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33" dur="25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5" presetID="22" presetClass="exit" presetSubtype="4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36" dur="250"/>
                                            <p:tgtEl>
                                              <p:spTgt spid="14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7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8" presetID="22" presetClass="exit" presetSubtype="4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39" dur="25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1" presetID="22" presetClass="exit" presetSubtype="4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42" dur="25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3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4" presetID="22" presetClass="exit" presetSubtype="4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45" dur="25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7" presetID="22" presetClass="exit" presetSubtype="4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48" dur="25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9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0" presetID="21" presetClass="entr" presetSubtype="1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52" dur="25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3" presetID="21" presetClass="entr" presetSubtype="1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55" dur="250"/>
                                            <p:tgtEl>
                                              <p:spTgt spid="1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6" presetID="21" presetClass="exit" presetSubtype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Effect transition="out" filter="wheel(1)">
                                          <p:cBhvr>
                                            <p:cTn id="257" dur="25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9" presetID="21" presetClass="exit" presetSubtype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wheel(1)">
                                          <p:cBhvr>
                                            <p:cTn id="260" dur="250"/>
                                            <p:tgtEl>
                                              <p:spTgt spid="1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1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2" presetID="2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64" dur="250"/>
                                            <p:tgtEl>
                                              <p:spTgt spid="1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5" presetID="42" presetClass="path" presetSubtype="0" accel="50000" decel="5000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0 -1.85185E-6 L 0.02734 -0.08541 " pathEditMode="relative" rAng="0" ptsTypes="AA">
                                          <p:cBhvr>
                                            <p:cTn id="266" dur="500" fill="hold"/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67" y="-428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7" presetID="2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69" dur="250"/>
                                            <p:tgtEl>
                                              <p:spTgt spid="1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0" presetID="42" presetClass="path" presetSubtype="0" accel="50000" decel="5000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3.33333E-6 -1.85185E-6 L 0.05261 -0.05532 " pathEditMode="relative" rAng="0" ptsTypes="AA">
                                          <p:cBhvr>
                                            <p:cTn id="271" dur="500" fill="hold"/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30" y="-277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2" presetID="2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74" dur="250"/>
                                            <p:tgtEl>
                                              <p:spTgt spid="1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5" presetID="42" presetClass="path" presetSubtype="0" accel="50000" decel="5000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5.55112E-17 -2.96296E-6 L 0.08398 -0.00069 " pathEditMode="relative" rAng="0" ptsTypes="AA">
                                          <p:cBhvr>
                                            <p:cTn id="276" dur="500" fill="hold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193" y="-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7" presetID="2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79" dur="250"/>
                                            <p:tgtEl>
                                              <p:spTgt spid="1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0" presetID="42" presetClass="path" presetSubtype="0" accel="50000" decel="5000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3.33333E-6 -4.07407E-6 L 0.05313 0.05533 " pathEditMode="relative" rAng="0" ptsTypes="AA">
                                          <p:cBhvr>
                                            <p:cTn id="281" dur="5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56" y="275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2" presetID="2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84" dur="250"/>
                                            <p:tgtEl>
                                              <p:spTgt spid="1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5" presetID="42" presetClass="path" presetSubtype="0" accel="50000" decel="5000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0 4.44444E-6 L 0.03112 0.09861 " pathEditMode="relative" rAng="0" ptsTypes="AA">
                                          <p:cBhvr>
                                            <p:cTn id="286" dur="5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549" y="49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7" presetID="2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89" dur="250"/>
                                            <p:tgtEl>
                                              <p:spTgt spid="1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0" presetID="42" presetClass="path" presetSubtype="0" accel="50000" decel="5000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2.77556E-17 4.81481E-6 L 0.00195 0.10486 " pathEditMode="relative" rAng="0" ptsTypes="AA">
                                          <p:cBhvr>
                                            <p:cTn id="291" dur="5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52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2" presetID="2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94" dur="250"/>
                                            <p:tgtEl>
                                              <p:spTgt spid="1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5" presetID="42" presetClass="path" presetSubtype="0" accel="50000" decel="5000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2.77556E-17 4.44444E-6 L -0.03164 0.09861 " pathEditMode="relative" rAng="0" ptsTypes="AA">
                                          <p:cBhvr>
                                            <p:cTn id="296" dur="500" fill="hold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89" y="49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7" presetID="2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99" dur="250"/>
                                            <p:tgtEl>
                                              <p:spTgt spid="1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0" presetID="42" presetClass="path" presetSubtype="0" accel="50000" decel="5000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3.125E-6 -4.07407E-6 L -0.0543 0.05533 " pathEditMode="relative" rAng="0" ptsTypes="AA">
                                          <p:cBhvr>
                                            <p:cTn id="301" dur="5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721" y="275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2" presetID="2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04" dur="250"/>
                                            <p:tgtEl>
                                              <p:spTgt spid="1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5" presetID="42" presetClass="path" presetSubtype="0" accel="50000" decel="5000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2.77556E-17 -2.96296E-6 L -0.08164 0.00116 " pathEditMode="relative" rAng="0" ptsTypes="AA">
                                          <p:cBhvr>
                                            <p:cTn id="306" dur="500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089" y="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7" presetID="2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09" dur="250"/>
                                            <p:tgtEl>
                                              <p:spTgt spid="1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0" presetID="42" presetClass="path" presetSubtype="0" accel="50000" decel="5000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3.125E-6 -1.85185E-6 L -0.05196 -0.0544 " pathEditMode="relative" rAng="0" ptsTypes="AA">
                                          <p:cBhvr>
                                            <p:cTn id="311" dur="500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04" y="-27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2" presetID="2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14" dur="250"/>
                                            <p:tgtEl>
                                              <p:spTgt spid="1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5" presetID="42" presetClass="path" presetSubtype="0" accel="50000" decel="5000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2.77556E-17 -1.85185E-6 L -0.02799 -0.08541 " pathEditMode="relative" rAng="0" ptsTypes="AA">
                                          <p:cBhvr>
                                            <p:cTn id="316" dur="500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406" y="-428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7" presetID="2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19" dur="250"/>
                                            <p:tgtEl>
                                              <p:spTgt spid="1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0" presetID="22" presetClass="exit" presetSubtype="4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321" dur="250"/>
                                            <p:tgtEl>
                                              <p:spTgt spid="16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3" presetID="22" presetClass="exit" presetSubtype="4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324" dur="250"/>
                                            <p:tgtEl>
                                              <p:spTgt spid="16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5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6" presetID="22" presetClass="exit" presetSubtype="4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327" dur="250"/>
                                            <p:tgtEl>
                                              <p:spTgt spid="16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9" presetID="22" presetClass="exit" presetSubtype="4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330" dur="250"/>
                                            <p:tgtEl>
                                              <p:spTgt spid="16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1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2" presetID="22" presetClass="exit" presetSubtype="4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333" dur="250"/>
                                            <p:tgtEl>
                                              <p:spTgt spid="17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5" presetID="22" presetClass="exit" presetSubtype="4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336" dur="250"/>
                                            <p:tgtEl>
                                              <p:spTgt spid="17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7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8" presetID="22" presetClass="exit" presetSubtype="4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339" dur="250"/>
                                            <p:tgtEl>
                                              <p:spTgt spid="17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1" presetID="22" presetClass="exit" presetSubtype="4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342" dur="250"/>
                                            <p:tgtEl>
                                              <p:spTgt spid="17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3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4" presetID="22" presetClass="exit" presetSubtype="4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345" dur="250"/>
                                            <p:tgtEl>
                                              <p:spTgt spid="16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7" presetID="22" presetClass="exit" presetSubtype="4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348" dur="250"/>
                                            <p:tgtEl>
                                              <p:spTgt spid="16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9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0" presetID="22" presetClass="exit" presetSubtype="4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351" dur="250"/>
                                            <p:tgtEl>
                                              <p:spTgt spid="16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3" presetID="22" presetClass="exit" presetSubtype="4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354" dur="250"/>
                                            <p:tgtEl>
                                              <p:spTgt spid="16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5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6" presetID="42" presetClass="path" presetSubtype="0" accel="50000" decel="5000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2.77556E-17 -7.40741E-7 L -0.00013 -0.1206 " pathEditMode="relative" rAng="0" ptsTypes="AA">
                                          <p:cBhvr>
                                            <p:cTn id="357" dur="500" fill="hold"/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" y="-604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8" presetID="21" presetClass="entr" presetSubtype="1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60" dur="250"/>
                                            <p:tgtEl>
                                              <p:spTgt spid="1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1" presetID="21" presetClass="entr" presetSubtype="1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63" dur="250"/>
                                            <p:tgtEl>
                                              <p:spTgt spid="1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4" presetID="21" presetClass="exit" presetSubtype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wheel(1)">
                                          <p:cBhvr>
                                            <p:cTn id="365" dur="250"/>
                                            <p:tgtEl>
                                              <p:spTgt spid="16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7" presetID="21" presetClass="exit" presetSubtype="1" fill="hold" grpId="1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Effect transition="out" filter="wheel(1)">
                                          <p:cBhvr>
                                            <p:cTn id="368" dur="250"/>
                                            <p:tgtEl>
                                              <p:spTgt spid="17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9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0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2" dur="250" fill="hold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3" dur="250" fill="hold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4" dur="250"/>
                                            <p:tgtEl>
                                              <p:spTgt spid="1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5" presetID="6" presetClass="emph" presetSubtype="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376" dur="250" fill="hold"/>
                                            <p:tgtEl>
                                              <p:spTgt spid="190"/>
                                            </p:tgtEl>
                                          </p:cBhvr>
                                          <p:by x="81000" y="81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7" presetID="42" presetClass="path" presetSubtype="0" autoRev="1" fill="hold" grpId="2" nodeType="withEffect" p14:presetBounceEnd="50000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-4.79167E-6 4.44444E-6 L -4.79167E-6 0.09236 " pathEditMode="relative" rAng="0" ptsTypes="AA" p14:bounceEnd="50000">
                                          <p:cBhvr>
                                            <p:cTn id="378" dur="60" fill="hold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460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9" presetID="10" presetClass="exit" presetSubtype="0" fill="hold" grpId="3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0" dur="10"/>
                                            <p:tgtEl>
                                              <p:spTgt spid="19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81" dur="1" fill="hold">
                                              <p:stCondLst>
                                                <p:cond delay="9"/>
                                              </p:stCondLst>
                                            </p:cTn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2" fill="hold">
                                <p:stCondLst>
                                  <p:cond delay="3410"/>
                                </p:stCondLst>
                                <p:childTnLst>
                                  <p:par>
                                    <p:cTn id="38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5" dur="2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6" dur="2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7" dur="25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8" presetID="8" presetClass="emph" presetSubtype="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Rot by="12600000">
                                          <p:cBhvr>
                                            <p:cTn id="389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90" presetID="6" presetClass="exit" presetSubtype="32" fill="hold" grpId="2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circle(out)">
                                          <p:cBhvr>
                                            <p:cTn id="391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3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5" dur="2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6" dur="2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7" dur="25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8" presetID="8" presetClass="emph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Rot by="12600000">
                                          <p:cBhvr>
                                            <p:cTn id="399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00" presetID="6" presetClass="exit" presetSubtype="32" fill="hold" grpId="2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circle(out)">
                                          <p:cBhvr>
                                            <p:cTn id="401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0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3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5" dur="2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6" dur="2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7" dur="25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8" presetID="8" presetClass="emph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Rot by="12600000">
                                          <p:cBhvr>
                                            <p:cTn id="409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10" presetID="10" presetClass="exit" presetSubtype="0" fill="hold" grpId="2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11" dur="25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1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100000">
                    <p:cTn id="413" fill="hold" display="0">
                      <p:stCondLst>
                        <p:cond delay="indefinite"/>
                      </p:stCondLst>
                      <p:endCondLst>
                        <p:cond evt="onNext" delay="0">
                          <p:tgtEl>
                            <p:sldTgt/>
                          </p:tgtEl>
                        </p:cond>
                        <p:cond evt="onPrev" delay="0">
                          <p:tgtEl>
                            <p:sldTgt/>
                          </p:tgtEl>
                        </p:cond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61"/>
                    </p:tgtEl>
                  </p:cMediaNode>
                </p:audio>
              </p:childTnLst>
            </p:cTn>
          </p:par>
        </p:tnLst>
        <p:bldLst>
          <p:bldP spid="56" grpId="0" animBg="1"/>
          <p:bldP spid="56" grpId="1" animBg="1"/>
          <p:bldP spid="56" grpId="2" animBg="1"/>
          <p:bldP spid="57" grpId="0" animBg="1"/>
          <p:bldP spid="57" grpId="1" animBg="1"/>
          <p:bldP spid="57" grpId="2" animBg="1"/>
          <p:bldP spid="58" grpId="0" animBg="1"/>
          <p:bldP spid="58" grpId="1" animBg="1"/>
          <p:bldP spid="58" grpId="2" animBg="1"/>
          <p:bldP spid="105" grpId="0" animBg="1"/>
          <p:bldP spid="105" grpId="1" animBg="1"/>
          <p:bldP spid="106" grpId="0" animBg="1"/>
          <p:bldP spid="106" grpId="1" animBg="1"/>
          <p:bldP spid="106" grpId="2" animBg="1"/>
          <p:bldP spid="107" grpId="0" animBg="1"/>
          <p:bldP spid="107" grpId="1" animBg="1"/>
          <p:bldP spid="107" grpId="2" animBg="1"/>
          <p:bldP spid="108" grpId="0" animBg="1"/>
          <p:bldP spid="108" grpId="1" animBg="1"/>
          <p:bldP spid="108" grpId="2" animBg="1"/>
          <p:bldP spid="109" grpId="0" animBg="1"/>
          <p:bldP spid="109" grpId="1" animBg="1"/>
          <p:bldP spid="109" grpId="2" animBg="1"/>
          <p:bldP spid="110" grpId="0" animBg="1"/>
          <p:bldP spid="110" grpId="1" animBg="1"/>
          <p:bldP spid="110" grpId="2" animBg="1"/>
          <p:bldP spid="111" grpId="0" animBg="1"/>
          <p:bldP spid="111" grpId="1" animBg="1"/>
          <p:bldP spid="111" grpId="2" animBg="1"/>
          <p:bldP spid="112" grpId="0" animBg="1"/>
          <p:bldP spid="112" grpId="1" animBg="1"/>
          <p:bldP spid="112" grpId="2" animBg="1"/>
          <p:bldP spid="113" grpId="0" animBg="1"/>
          <p:bldP spid="113" grpId="1" animBg="1"/>
          <p:bldP spid="113" grpId="2" animBg="1"/>
          <p:bldP spid="114" grpId="0" animBg="1"/>
          <p:bldP spid="114" grpId="1" animBg="1"/>
          <p:bldP spid="114" grpId="2" animBg="1"/>
          <p:bldP spid="115" grpId="0" animBg="1"/>
          <p:bldP spid="115" grpId="1" animBg="1"/>
          <p:bldP spid="115" grpId="2" animBg="1"/>
          <p:bldP spid="116" grpId="0" animBg="1"/>
          <p:bldP spid="116" grpId="1" animBg="1"/>
          <p:bldP spid="116" grpId="2" animBg="1"/>
          <p:bldP spid="117" grpId="0" animBg="1"/>
          <p:bldP spid="117" grpId="1" animBg="1"/>
          <p:bldP spid="117" grpId="2" animBg="1"/>
          <p:bldP spid="118" grpId="0" animBg="1"/>
          <p:bldP spid="118" grpId="1" animBg="1"/>
          <p:bldP spid="133" grpId="0" animBg="1"/>
          <p:bldP spid="133" grpId="1" animBg="1"/>
          <p:bldP spid="134" grpId="0" animBg="1"/>
          <p:bldP spid="134" grpId="1" animBg="1"/>
          <p:bldP spid="134" grpId="2" animBg="1"/>
          <p:bldP spid="135" grpId="0" animBg="1"/>
          <p:bldP spid="135" grpId="1" animBg="1"/>
          <p:bldP spid="135" grpId="2" animBg="1"/>
          <p:bldP spid="136" grpId="0" animBg="1"/>
          <p:bldP spid="136" grpId="1" animBg="1"/>
          <p:bldP spid="136" grpId="2" animBg="1"/>
          <p:bldP spid="137" grpId="0" animBg="1"/>
          <p:bldP spid="137" grpId="1" animBg="1"/>
          <p:bldP spid="137" grpId="2" animBg="1"/>
          <p:bldP spid="138" grpId="0" animBg="1"/>
          <p:bldP spid="138" grpId="1" animBg="1"/>
          <p:bldP spid="138" grpId="2" animBg="1"/>
          <p:bldP spid="139" grpId="0" animBg="1"/>
          <p:bldP spid="139" grpId="1" animBg="1"/>
          <p:bldP spid="139" grpId="2" animBg="1"/>
          <p:bldP spid="140" grpId="0" animBg="1"/>
          <p:bldP spid="140" grpId="1" animBg="1"/>
          <p:bldP spid="140" grpId="2" animBg="1"/>
          <p:bldP spid="141" grpId="0" animBg="1"/>
          <p:bldP spid="141" grpId="1" animBg="1"/>
          <p:bldP spid="141" grpId="2" animBg="1"/>
          <p:bldP spid="142" grpId="0" animBg="1"/>
          <p:bldP spid="142" grpId="1" animBg="1"/>
          <p:bldP spid="142" grpId="2" animBg="1"/>
          <p:bldP spid="143" grpId="0" animBg="1"/>
          <p:bldP spid="143" grpId="1" animBg="1"/>
          <p:bldP spid="143" grpId="2" animBg="1"/>
          <p:bldP spid="144" grpId="0" animBg="1"/>
          <p:bldP spid="144" grpId="1" animBg="1"/>
          <p:bldP spid="144" grpId="2" animBg="1"/>
          <p:bldP spid="145" grpId="0" animBg="1"/>
          <p:bldP spid="145" grpId="1" animBg="1"/>
          <p:bldP spid="145" grpId="2" animBg="1"/>
          <p:bldP spid="146" grpId="0" animBg="1"/>
          <p:bldP spid="146" grpId="1" animBg="1"/>
          <p:bldP spid="161" grpId="0" animBg="1"/>
          <p:bldP spid="161" grpId="1" animBg="1"/>
          <p:bldP spid="162" grpId="0" animBg="1"/>
          <p:bldP spid="162" grpId="1" animBg="1"/>
          <p:bldP spid="162" grpId="2" animBg="1"/>
          <p:bldP spid="163" grpId="0" animBg="1"/>
          <p:bldP spid="163" grpId="1" animBg="1"/>
          <p:bldP spid="163" grpId="2" animBg="1"/>
          <p:bldP spid="164" grpId="0" animBg="1"/>
          <p:bldP spid="164" grpId="1" animBg="1"/>
          <p:bldP spid="164" grpId="2" animBg="1"/>
          <p:bldP spid="165" grpId="0" animBg="1"/>
          <p:bldP spid="165" grpId="1" animBg="1"/>
          <p:bldP spid="165" grpId="2" animBg="1"/>
          <p:bldP spid="166" grpId="0" animBg="1"/>
          <p:bldP spid="166" grpId="1" animBg="1"/>
          <p:bldP spid="166" grpId="2" animBg="1"/>
          <p:bldP spid="167" grpId="0" animBg="1"/>
          <p:bldP spid="167" grpId="1" animBg="1"/>
          <p:bldP spid="167" grpId="2" animBg="1"/>
          <p:bldP spid="168" grpId="0" animBg="1"/>
          <p:bldP spid="168" grpId="1" animBg="1"/>
          <p:bldP spid="168" grpId="2" animBg="1"/>
          <p:bldP spid="169" grpId="0" animBg="1"/>
          <p:bldP spid="169" grpId="1" animBg="1"/>
          <p:bldP spid="169" grpId="2" animBg="1"/>
          <p:bldP spid="170" grpId="0" animBg="1"/>
          <p:bldP spid="170" grpId="1" animBg="1"/>
          <p:bldP spid="170" grpId="2" animBg="1"/>
          <p:bldP spid="171" grpId="0" animBg="1"/>
          <p:bldP spid="171" grpId="1" animBg="1"/>
          <p:bldP spid="171" grpId="2" animBg="1"/>
          <p:bldP spid="172" grpId="0" animBg="1"/>
          <p:bldP spid="172" grpId="1" animBg="1"/>
          <p:bldP spid="172" grpId="2" animBg="1"/>
          <p:bldP spid="173" grpId="0" animBg="1"/>
          <p:bldP spid="173" grpId="1" animBg="1"/>
          <p:bldP spid="173" grpId="2" animBg="1"/>
          <p:bldP spid="176" grpId="0" animBg="1"/>
          <p:bldP spid="176" grpId="1" animBg="1"/>
          <p:bldP spid="190" grpId="0"/>
          <p:bldP spid="190" grpId="1"/>
          <p:bldP spid="190" grpId="2"/>
          <p:bldP spid="190" grpId="3"/>
          <p:bldP spid="51" grpId="0" animBg="1"/>
          <p:bldP spid="51" grpId="1" animBg="1"/>
          <p:bldP spid="52" grpId="0" animBg="1"/>
          <p:bldP spid="52" grpId="1" animBg="1"/>
          <p:bldP spid="53" grpId="0" animBg="1"/>
          <p:bldP spid="53" grpId="1" animBg="1"/>
          <p:bldP spid="54" grpId="0" animBg="1"/>
          <p:bldP spid="54" grpId="1" animBg="1"/>
          <p:bldP spid="55" grpId="0" animBg="1"/>
          <p:bldP spid="55" grpId="1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" dur="25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xit" presetSubtype="2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9" dur="25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2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2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25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" presetClass="mediacall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7" dur="522" fill="hold"/>
                                            <p:tgtEl>
                                              <p:spTgt spid="6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8" presetID="6" presetClass="exit" presetSubtype="32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circle(out)">
                                          <p:cBhvr>
                                            <p:cTn id="19" dur="25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2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2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25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6" presetClass="exit" presetSubtype="32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circle(out)">
                                          <p:cBhvr>
                                            <p:cTn id="27" dur="25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2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2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25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6" presetClass="exit" presetSubtype="32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Effect transition="out" filter="circle(out)">
                                          <p:cBhvr>
                                            <p:cTn id="35" dur="25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2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2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25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6" presetClass="exit" presetSubtype="32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Effect transition="out" filter="circle(out)">
                                          <p:cBhvr>
                                            <p:cTn id="43" dur="25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1150"/>
                                </p:stCondLst>
                                <p:childTnLst>
                                  <p:par>
                                    <p:cTn id="46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8" dur="25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2" presetClass="exit" presetSubtype="4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50" dur="25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" presetID="42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1.85185E-6 L 0.02734 -0.08541 " pathEditMode="relative" rAng="0" ptsTypes="AA">
                                          <p:cBhvr>
                                            <p:cTn id="53" dur="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67" y="-428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6" dur="25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2" presetClass="exit" presetSubtype="4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58" dur="25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" presetID="42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33333E-6 -1.85185E-6 L 0.05261 -0.05532 " pathEditMode="relative" rAng="0" ptsTypes="AA">
                                          <p:cBhvr>
                                            <p:cTn id="61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30" y="-277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4" dur="25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2" presetClass="exit" presetSubtype="4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66" dur="25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" presetID="42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5.55112E-17 -2.96296E-6 L 0.08398 -0.00069 " pathEditMode="relative" rAng="0" ptsTypes="AA">
                                          <p:cBhvr>
                                            <p:cTn id="69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193" y="-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0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2" dur="25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2" presetClass="exit" presetSubtype="4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74" dur="25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6" presetID="42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33333E-6 -4.07407E-6 L 0.05313 0.05533 " pathEditMode="relative" rAng="0" ptsTypes="AA">
                                          <p:cBhvr>
                                            <p:cTn id="77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56" y="275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8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0" dur="25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22" presetClass="exit" presetSubtype="4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82" dur="25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" presetID="42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4.44444E-6 L 0.03112 0.09861 " pathEditMode="relative" rAng="0" ptsTypes="AA">
                                          <p:cBhvr>
                                            <p:cTn id="85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549" y="49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6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8" dur="25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22" presetClass="exit" presetSubtype="4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90" dur="25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2" presetID="42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77556E-17 4.81481E-6 L 0.00195 0.10486 " pathEditMode="relative" rAng="0" ptsTypes="AA">
                                          <p:cBhvr>
                                            <p:cTn id="93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52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4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6" dur="25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22" presetClass="exit" presetSubtype="4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98" dur="25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0" presetID="42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77556E-17 4.44444E-6 L -0.03164 0.09861 " pathEditMode="relative" rAng="0" ptsTypes="AA">
                                          <p:cBhvr>
                                            <p:cTn id="101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89" y="49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2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4" dur="25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22" presetClass="exit" presetSubtype="4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06" dur="25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8" presetID="42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125E-6 -4.07407E-6 L -0.0543 0.05533 " pathEditMode="relative" rAng="0" ptsTypes="AA">
                                          <p:cBhvr>
                                            <p:cTn id="109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721" y="275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0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2" dur="25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22" presetClass="exit" presetSubtype="4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14" dur="25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6" presetID="42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77556E-17 -2.96296E-6 L -0.08164 0.00116 " pathEditMode="relative" rAng="0" ptsTypes="AA">
                                          <p:cBhvr>
                                            <p:cTn id="117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089" y="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8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0" dur="25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1" presetID="22" presetClass="exit" presetSubtype="4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22" dur="25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4" presetID="42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125E-6 -1.85185E-6 L -0.05196 -0.0544 " pathEditMode="relative" rAng="0" ptsTypes="AA">
                                          <p:cBhvr>
                                            <p:cTn id="125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04" y="-27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6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8" dur="25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22" presetClass="exit" presetSubtype="4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30" dur="25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2" presetID="42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77556E-17 -1.85185E-6 L -0.02799 -0.08541 " pathEditMode="relative" rAng="0" ptsTypes="AA">
                                          <p:cBhvr>
                                            <p:cTn id="133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406" y="-428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4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36" dur="25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7" presetID="22" presetClass="exit" presetSubtype="4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38" dur="25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0" presetID="42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77556E-17 -7.40741E-7 L -0.00013 -0.1206 " pathEditMode="relative" rAng="0" ptsTypes="AA">
                                          <p:cBhvr>
                                            <p:cTn id="141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" y="-604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2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44" dur="25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5" presetID="21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47" dur="25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8" presetID="21" presetClass="exit" presetSubtype="1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wheel(1)">
                                          <p:cBhvr>
                                            <p:cTn id="149" dur="25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1" presetID="21" presetClass="exit" presetSubtype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Effect transition="out" filter="wheel(1)">
                                          <p:cBhvr>
                                            <p:cTn id="152" dur="25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4" presetID="2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56" dur="30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7" presetID="42" presetClass="path" presetSubtype="0" accel="50000" decel="5000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0 -1.85185E-6 L 0.02734 -0.08541 " pathEditMode="relative" rAng="0" ptsTypes="AA">
                                          <p:cBhvr>
                                            <p:cTn id="158" dur="5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67" y="-428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9" presetID="2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1" dur="25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2" presetID="42" presetClass="path" presetSubtype="0" accel="50000" decel="5000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-3.33333E-6 -1.85185E-6 L 0.05261 -0.05532 " pathEditMode="relative" rAng="0" ptsTypes="AA">
                                          <p:cBhvr>
                                            <p:cTn id="163" dur="50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30" y="-277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4" presetID="2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6" dur="25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7" presetID="42" presetClass="path" presetSubtype="0" accel="50000" decel="5000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5.55112E-17 -2.96296E-6 L 0.08398 -0.00069 " pathEditMode="relative" rAng="0" ptsTypes="AA">
                                          <p:cBhvr>
                                            <p:cTn id="168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193" y="-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9" presetID="2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71" dur="25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2" presetID="42" presetClass="path" presetSubtype="0" accel="50000" decel="5000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-3.33333E-6 -4.07407E-6 L 0.05313 0.05533 " pathEditMode="relative" rAng="0" ptsTypes="AA">
                                          <p:cBhvr>
                                            <p:cTn id="173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56" y="275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4" presetID="2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76" dur="25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7" presetID="42" presetClass="path" presetSubtype="0" accel="50000" decel="5000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0 4.44444E-6 L 0.03112 0.09861 " pathEditMode="relative" rAng="0" ptsTypes="AA">
                                          <p:cBhvr>
                                            <p:cTn id="178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549" y="49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9" presetID="2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81" dur="25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2" presetID="42" presetClass="path" presetSubtype="0" accel="50000" decel="5000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2.77556E-17 4.81481E-6 L 0.00195 0.10486 " pathEditMode="relative" rAng="0" ptsTypes="AA">
                                          <p:cBhvr>
                                            <p:cTn id="183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52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4" presetID="2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86" dur="25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7" presetID="42" presetClass="path" presetSubtype="0" accel="50000" decel="5000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2.77556E-17 4.44444E-6 L -0.03164 0.09861 " pathEditMode="relative" rAng="0" ptsTypes="AA">
                                          <p:cBhvr>
                                            <p:cTn id="188" dur="5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89" y="49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9" presetID="2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91" dur="250"/>
                                            <p:tgtEl>
                                              <p:spTgt spid="1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2" presetID="42" presetClass="path" presetSubtype="0" accel="50000" decel="5000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3.125E-6 -4.07407E-6 L -0.0543 0.05533 " pathEditMode="relative" rAng="0" ptsTypes="AA">
                                          <p:cBhvr>
                                            <p:cTn id="193" dur="50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721" y="275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4" presetID="2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96" dur="25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7" presetID="42" presetClass="path" presetSubtype="0" accel="50000" decel="5000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2.77556E-17 -2.96296E-6 L -0.08164 0.00116 " pathEditMode="relative" rAng="0" ptsTypes="AA">
                                          <p:cBhvr>
                                            <p:cTn id="198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089" y="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9" presetID="2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01" dur="25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2" presetID="42" presetClass="path" presetSubtype="0" accel="50000" decel="5000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3.125E-6 -1.85185E-6 L -0.05196 -0.0544 " pathEditMode="relative" rAng="0" ptsTypes="AA">
                                          <p:cBhvr>
                                            <p:cTn id="203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04" y="-27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4" presetID="2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06" dur="25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7" presetID="42" presetClass="path" presetSubtype="0" accel="50000" decel="5000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1.04167E-6 -1.85185E-6 L -0.028 -0.08541 " pathEditMode="relative" rAng="0" ptsTypes="AA">
                                          <p:cBhvr>
                                            <p:cTn id="208" dur="50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406" y="-428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9" presetID="2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11" dur="25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2" presetID="42" presetClass="path" presetSubtype="0" accel="50000" decel="5000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2.77556E-17 -7.40741E-7 L -0.00013 -0.1206 " pathEditMode="relative" rAng="0" ptsTypes="AA">
                                          <p:cBhvr>
                                            <p:cTn id="213" dur="5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" y="-604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4" presetID="22" presetClass="exit" presetSubtype="4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15" dur="25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7" presetID="22" presetClass="exit" presetSubtype="4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18" dur="25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9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0" presetID="22" presetClass="exit" presetSubtype="4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21" dur="25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3" presetID="22" presetClass="exit" presetSubtype="4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24" dur="25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5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6" presetID="22" presetClass="exit" presetSubtype="4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27" dur="25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9" presetID="22" presetClass="exit" presetSubtype="4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30" dur="25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2" presetID="22" presetClass="exit" presetSubtype="4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33" dur="25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5" presetID="22" presetClass="exit" presetSubtype="4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36" dur="250"/>
                                            <p:tgtEl>
                                              <p:spTgt spid="14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7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8" presetID="22" presetClass="exit" presetSubtype="4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39" dur="25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1" presetID="22" presetClass="exit" presetSubtype="4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42" dur="25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3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4" presetID="22" presetClass="exit" presetSubtype="4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45" dur="25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7" presetID="22" presetClass="exit" presetSubtype="4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48" dur="25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9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0" presetID="21" presetClass="entr" presetSubtype="1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52" dur="25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3" presetID="21" presetClass="entr" presetSubtype="1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55" dur="250"/>
                                            <p:tgtEl>
                                              <p:spTgt spid="1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6" presetID="21" presetClass="exit" presetSubtype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Effect transition="out" filter="wheel(1)">
                                          <p:cBhvr>
                                            <p:cTn id="257" dur="25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9" presetID="21" presetClass="exit" presetSubtype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wheel(1)">
                                          <p:cBhvr>
                                            <p:cTn id="260" dur="250"/>
                                            <p:tgtEl>
                                              <p:spTgt spid="1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1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2" presetID="2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64" dur="250"/>
                                            <p:tgtEl>
                                              <p:spTgt spid="1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5" presetID="42" presetClass="path" presetSubtype="0" accel="50000" decel="5000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0 -1.85185E-6 L 0.02734 -0.08541 " pathEditMode="relative" rAng="0" ptsTypes="AA">
                                          <p:cBhvr>
                                            <p:cTn id="266" dur="500" fill="hold"/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67" y="-428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7" presetID="2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69" dur="250"/>
                                            <p:tgtEl>
                                              <p:spTgt spid="1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0" presetID="42" presetClass="path" presetSubtype="0" accel="50000" decel="5000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3.33333E-6 -1.85185E-6 L 0.05261 -0.05532 " pathEditMode="relative" rAng="0" ptsTypes="AA">
                                          <p:cBhvr>
                                            <p:cTn id="271" dur="500" fill="hold"/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30" y="-277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2" presetID="2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74" dur="250"/>
                                            <p:tgtEl>
                                              <p:spTgt spid="1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5" presetID="42" presetClass="path" presetSubtype="0" accel="50000" decel="5000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5.55112E-17 -2.96296E-6 L 0.08398 -0.00069 " pathEditMode="relative" rAng="0" ptsTypes="AA">
                                          <p:cBhvr>
                                            <p:cTn id="276" dur="500" fill="hold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193" y="-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7" presetID="2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79" dur="250"/>
                                            <p:tgtEl>
                                              <p:spTgt spid="1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0" presetID="42" presetClass="path" presetSubtype="0" accel="50000" decel="5000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3.33333E-6 -4.07407E-6 L 0.05313 0.05533 " pathEditMode="relative" rAng="0" ptsTypes="AA">
                                          <p:cBhvr>
                                            <p:cTn id="281" dur="5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56" y="275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2" presetID="2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84" dur="250"/>
                                            <p:tgtEl>
                                              <p:spTgt spid="1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5" presetID="42" presetClass="path" presetSubtype="0" accel="50000" decel="5000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0 4.44444E-6 L 0.03112 0.09861 " pathEditMode="relative" rAng="0" ptsTypes="AA">
                                          <p:cBhvr>
                                            <p:cTn id="286" dur="5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549" y="49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7" presetID="2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89" dur="250"/>
                                            <p:tgtEl>
                                              <p:spTgt spid="1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0" presetID="42" presetClass="path" presetSubtype="0" accel="50000" decel="5000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2.77556E-17 4.81481E-6 L 0.00195 0.10486 " pathEditMode="relative" rAng="0" ptsTypes="AA">
                                          <p:cBhvr>
                                            <p:cTn id="291" dur="5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52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2" presetID="2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94" dur="250"/>
                                            <p:tgtEl>
                                              <p:spTgt spid="1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5" presetID="42" presetClass="path" presetSubtype="0" accel="50000" decel="5000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2.77556E-17 4.44444E-6 L -0.03164 0.09861 " pathEditMode="relative" rAng="0" ptsTypes="AA">
                                          <p:cBhvr>
                                            <p:cTn id="296" dur="500" fill="hold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89" y="49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7" presetID="2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99" dur="250"/>
                                            <p:tgtEl>
                                              <p:spTgt spid="1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0" presetID="42" presetClass="path" presetSubtype="0" accel="50000" decel="5000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3.125E-6 -4.07407E-6 L -0.0543 0.05533 " pathEditMode="relative" rAng="0" ptsTypes="AA">
                                          <p:cBhvr>
                                            <p:cTn id="301" dur="5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721" y="275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2" presetID="2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04" dur="250"/>
                                            <p:tgtEl>
                                              <p:spTgt spid="1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5" presetID="42" presetClass="path" presetSubtype="0" accel="50000" decel="5000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2.77556E-17 -2.96296E-6 L -0.08164 0.00116 " pathEditMode="relative" rAng="0" ptsTypes="AA">
                                          <p:cBhvr>
                                            <p:cTn id="306" dur="500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089" y="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7" presetID="2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09" dur="250"/>
                                            <p:tgtEl>
                                              <p:spTgt spid="1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0" presetID="42" presetClass="path" presetSubtype="0" accel="50000" decel="5000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3.125E-6 -1.85185E-6 L -0.05196 -0.0544 " pathEditMode="relative" rAng="0" ptsTypes="AA">
                                          <p:cBhvr>
                                            <p:cTn id="311" dur="500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04" y="-27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2" presetID="2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14" dur="250"/>
                                            <p:tgtEl>
                                              <p:spTgt spid="1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5" presetID="42" presetClass="path" presetSubtype="0" accel="50000" decel="5000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2.77556E-17 -1.85185E-6 L -0.02799 -0.08541 " pathEditMode="relative" rAng="0" ptsTypes="AA">
                                          <p:cBhvr>
                                            <p:cTn id="316" dur="500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406" y="-428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7" presetID="2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19" dur="250"/>
                                            <p:tgtEl>
                                              <p:spTgt spid="1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0" presetID="22" presetClass="exit" presetSubtype="4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321" dur="250"/>
                                            <p:tgtEl>
                                              <p:spTgt spid="16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3" presetID="22" presetClass="exit" presetSubtype="4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324" dur="250"/>
                                            <p:tgtEl>
                                              <p:spTgt spid="16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5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6" presetID="22" presetClass="exit" presetSubtype="4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327" dur="250"/>
                                            <p:tgtEl>
                                              <p:spTgt spid="16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9" presetID="22" presetClass="exit" presetSubtype="4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330" dur="250"/>
                                            <p:tgtEl>
                                              <p:spTgt spid="16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1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2" presetID="22" presetClass="exit" presetSubtype="4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333" dur="250"/>
                                            <p:tgtEl>
                                              <p:spTgt spid="17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5" presetID="22" presetClass="exit" presetSubtype="4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336" dur="250"/>
                                            <p:tgtEl>
                                              <p:spTgt spid="17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7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8" presetID="22" presetClass="exit" presetSubtype="4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339" dur="250"/>
                                            <p:tgtEl>
                                              <p:spTgt spid="17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1" presetID="22" presetClass="exit" presetSubtype="4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342" dur="250"/>
                                            <p:tgtEl>
                                              <p:spTgt spid="17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3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4" presetID="22" presetClass="exit" presetSubtype="4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345" dur="250"/>
                                            <p:tgtEl>
                                              <p:spTgt spid="16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7" presetID="22" presetClass="exit" presetSubtype="4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348" dur="250"/>
                                            <p:tgtEl>
                                              <p:spTgt spid="16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9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0" presetID="22" presetClass="exit" presetSubtype="4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351" dur="250"/>
                                            <p:tgtEl>
                                              <p:spTgt spid="16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3" presetID="22" presetClass="exit" presetSubtype="4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354" dur="250"/>
                                            <p:tgtEl>
                                              <p:spTgt spid="16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5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6" presetID="42" presetClass="path" presetSubtype="0" accel="50000" decel="5000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2.77556E-17 -7.40741E-7 L -0.00013 -0.1206 " pathEditMode="relative" rAng="0" ptsTypes="AA">
                                          <p:cBhvr>
                                            <p:cTn id="357" dur="500" fill="hold"/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" y="-604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8" presetID="21" presetClass="entr" presetSubtype="1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60" dur="250"/>
                                            <p:tgtEl>
                                              <p:spTgt spid="1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1" presetID="21" presetClass="entr" presetSubtype="1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63" dur="250"/>
                                            <p:tgtEl>
                                              <p:spTgt spid="1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4" presetID="21" presetClass="exit" presetSubtype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wheel(1)">
                                          <p:cBhvr>
                                            <p:cTn id="365" dur="250"/>
                                            <p:tgtEl>
                                              <p:spTgt spid="16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7" presetID="21" presetClass="exit" presetSubtype="1" fill="hold" grpId="1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Effect transition="out" filter="wheel(1)">
                                          <p:cBhvr>
                                            <p:cTn id="368" dur="250"/>
                                            <p:tgtEl>
                                              <p:spTgt spid="17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9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0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2" dur="250" fill="hold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3" dur="250" fill="hold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4" dur="250"/>
                                            <p:tgtEl>
                                              <p:spTgt spid="1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5" presetID="6" presetClass="emph" presetSubtype="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376" dur="250" fill="hold"/>
                                            <p:tgtEl>
                                              <p:spTgt spid="190"/>
                                            </p:tgtEl>
                                          </p:cBhvr>
                                          <p:by x="81000" y="81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7" presetID="42" presetClass="path" presetSubtype="0" autoRev="1" fill="hold" grpId="2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-4.79167E-6 4.44444E-6 L -4.79167E-6 0.09236 " pathEditMode="relative" rAng="0" ptsTypes="AA">
                                          <p:cBhvr>
                                            <p:cTn id="378" dur="60" fill="hold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460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9" presetID="10" presetClass="exit" presetSubtype="0" fill="hold" grpId="3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0" dur="10"/>
                                            <p:tgtEl>
                                              <p:spTgt spid="19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81" dur="1" fill="hold">
                                              <p:stCondLst>
                                                <p:cond delay="9"/>
                                              </p:stCondLst>
                                            </p:cTn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2" fill="hold">
                                <p:stCondLst>
                                  <p:cond delay="3410"/>
                                </p:stCondLst>
                                <p:childTnLst>
                                  <p:par>
                                    <p:cTn id="38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5" dur="2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6" dur="2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7" dur="25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8" presetID="8" presetClass="emph" presetSubtype="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Rot by="12600000">
                                          <p:cBhvr>
                                            <p:cTn id="389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90" presetID="6" presetClass="exit" presetSubtype="32" fill="hold" grpId="2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circle(out)">
                                          <p:cBhvr>
                                            <p:cTn id="391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3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5" dur="2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6" dur="2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7" dur="25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8" presetID="8" presetClass="emph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Rot by="12600000">
                                          <p:cBhvr>
                                            <p:cTn id="399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00" presetID="6" presetClass="exit" presetSubtype="32" fill="hold" grpId="2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circle(out)">
                                          <p:cBhvr>
                                            <p:cTn id="401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0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3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5" dur="2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6" dur="2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7" dur="25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8" presetID="8" presetClass="emph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Rot by="12600000">
                                          <p:cBhvr>
                                            <p:cTn id="409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10" presetID="10" presetClass="exit" presetSubtype="0" fill="hold" grpId="2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11" dur="25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1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100000">
                    <p:cTn id="413" fill="hold" display="0">
                      <p:stCondLst>
                        <p:cond delay="indefinite"/>
                      </p:stCondLst>
                      <p:endCondLst>
                        <p:cond evt="onNext" delay="0">
                          <p:tgtEl>
                            <p:sldTgt/>
                          </p:tgtEl>
                        </p:cond>
                        <p:cond evt="onPrev" delay="0">
                          <p:tgtEl>
                            <p:sldTgt/>
                          </p:tgtEl>
                        </p:cond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61"/>
                    </p:tgtEl>
                  </p:cMediaNode>
                </p:audio>
              </p:childTnLst>
            </p:cTn>
          </p:par>
        </p:tnLst>
        <p:bldLst>
          <p:bldP spid="56" grpId="0" animBg="1"/>
          <p:bldP spid="56" grpId="1" animBg="1"/>
          <p:bldP spid="56" grpId="2" animBg="1"/>
          <p:bldP spid="57" grpId="0" animBg="1"/>
          <p:bldP spid="57" grpId="1" animBg="1"/>
          <p:bldP spid="57" grpId="2" animBg="1"/>
          <p:bldP spid="58" grpId="0" animBg="1"/>
          <p:bldP spid="58" grpId="1" animBg="1"/>
          <p:bldP spid="58" grpId="2" animBg="1"/>
          <p:bldP spid="105" grpId="0" animBg="1"/>
          <p:bldP spid="105" grpId="1" animBg="1"/>
          <p:bldP spid="106" grpId="0" animBg="1"/>
          <p:bldP spid="106" grpId="1" animBg="1"/>
          <p:bldP spid="106" grpId="2" animBg="1"/>
          <p:bldP spid="107" grpId="0" animBg="1"/>
          <p:bldP spid="107" grpId="1" animBg="1"/>
          <p:bldP spid="107" grpId="2" animBg="1"/>
          <p:bldP spid="108" grpId="0" animBg="1"/>
          <p:bldP spid="108" grpId="1" animBg="1"/>
          <p:bldP spid="108" grpId="2" animBg="1"/>
          <p:bldP spid="109" grpId="0" animBg="1"/>
          <p:bldP spid="109" grpId="1" animBg="1"/>
          <p:bldP spid="109" grpId="2" animBg="1"/>
          <p:bldP spid="110" grpId="0" animBg="1"/>
          <p:bldP spid="110" grpId="1" animBg="1"/>
          <p:bldP spid="110" grpId="2" animBg="1"/>
          <p:bldP spid="111" grpId="0" animBg="1"/>
          <p:bldP spid="111" grpId="1" animBg="1"/>
          <p:bldP spid="111" grpId="2" animBg="1"/>
          <p:bldP spid="112" grpId="0" animBg="1"/>
          <p:bldP spid="112" grpId="1" animBg="1"/>
          <p:bldP spid="112" grpId="2" animBg="1"/>
          <p:bldP spid="113" grpId="0" animBg="1"/>
          <p:bldP spid="113" grpId="1" animBg="1"/>
          <p:bldP spid="113" grpId="2" animBg="1"/>
          <p:bldP spid="114" grpId="0" animBg="1"/>
          <p:bldP spid="114" grpId="1" animBg="1"/>
          <p:bldP spid="114" grpId="2" animBg="1"/>
          <p:bldP spid="115" grpId="0" animBg="1"/>
          <p:bldP spid="115" grpId="1" animBg="1"/>
          <p:bldP spid="115" grpId="2" animBg="1"/>
          <p:bldP spid="116" grpId="0" animBg="1"/>
          <p:bldP spid="116" grpId="1" animBg="1"/>
          <p:bldP spid="116" grpId="2" animBg="1"/>
          <p:bldP spid="117" grpId="0" animBg="1"/>
          <p:bldP spid="117" grpId="1" animBg="1"/>
          <p:bldP spid="117" grpId="2" animBg="1"/>
          <p:bldP spid="118" grpId="0" animBg="1"/>
          <p:bldP spid="118" grpId="1" animBg="1"/>
          <p:bldP spid="133" grpId="0" animBg="1"/>
          <p:bldP spid="133" grpId="1" animBg="1"/>
          <p:bldP spid="134" grpId="0" animBg="1"/>
          <p:bldP spid="134" grpId="1" animBg="1"/>
          <p:bldP spid="134" grpId="2" animBg="1"/>
          <p:bldP spid="135" grpId="0" animBg="1"/>
          <p:bldP spid="135" grpId="1" animBg="1"/>
          <p:bldP spid="135" grpId="2" animBg="1"/>
          <p:bldP spid="136" grpId="0" animBg="1"/>
          <p:bldP spid="136" grpId="1" animBg="1"/>
          <p:bldP spid="136" grpId="2" animBg="1"/>
          <p:bldP spid="137" grpId="0" animBg="1"/>
          <p:bldP spid="137" grpId="1" animBg="1"/>
          <p:bldP spid="137" grpId="2" animBg="1"/>
          <p:bldP spid="138" grpId="0" animBg="1"/>
          <p:bldP spid="138" grpId="1" animBg="1"/>
          <p:bldP spid="138" grpId="2" animBg="1"/>
          <p:bldP spid="139" grpId="0" animBg="1"/>
          <p:bldP spid="139" grpId="1" animBg="1"/>
          <p:bldP spid="139" grpId="2" animBg="1"/>
          <p:bldP spid="140" grpId="0" animBg="1"/>
          <p:bldP spid="140" grpId="1" animBg="1"/>
          <p:bldP spid="140" grpId="2" animBg="1"/>
          <p:bldP spid="141" grpId="0" animBg="1"/>
          <p:bldP spid="141" grpId="1" animBg="1"/>
          <p:bldP spid="141" grpId="2" animBg="1"/>
          <p:bldP spid="142" grpId="0" animBg="1"/>
          <p:bldP spid="142" grpId="1" animBg="1"/>
          <p:bldP spid="142" grpId="2" animBg="1"/>
          <p:bldP spid="143" grpId="0" animBg="1"/>
          <p:bldP spid="143" grpId="1" animBg="1"/>
          <p:bldP spid="143" grpId="2" animBg="1"/>
          <p:bldP spid="144" grpId="0" animBg="1"/>
          <p:bldP spid="144" grpId="1" animBg="1"/>
          <p:bldP spid="144" grpId="2" animBg="1"/>
          <p:bldP spid="145" grpId="0" animBg="1"/>
          <p:bldP spid="145" grpId="1" animBg="1"/>
          <p:bldP spid="145" grpId="2" animBg="1"/>
          <p:bldP spid="146" grpId="0" animBg="1"/>
          <p:bldP spid="146" grpId="1" animBg="1"/>
          <p:bldP spid="161" grpId="0" animBg="1"/>
          <p:bldP spid="161" grpId="1" animBg="1"/>
          <p:bldP spid="162" grpId="0" animBg="1"/>
          <p:bldP spid="162" grpId="1" animBg="1"/>
          <p:bldP spid="162" grpId="2" animBg="1"/>
          <p:bldP spid="163" grpId="0" animBg="1"/>
          <p:bldP spid="163" grpId="1" animBg="1"/>
          <p:bldP spid="163" grpId="2" animBg="1"/>
          <p:bldP spid="164" grpId="0" animBg="1"/>
          <p:bldP spid="164" grpId="1" animBg="1"/>
          <p:bldP spid="164" grpId="2" animBg="1"/>
          <p:bldP spid="165" grpId="0" animBg="1"/>
          <p:bldP spid="165" grpId="1" animBg="1"/>
          <p:bldP spid="165" grpId="2" animBg="1"/>
          <p:bldP spid="166" grpId="0" animBg="1"/>
          <p:bldP spid="166" grpId="1" animBg="1"/>
          <p:bldP spid="166" grpId="2" animBg="1"/>
          <p:bldP spid="167" grpId="0" animBg="1"/>
          <p:bldP spid="167" grpId="1" animBg="1"/>
          <p:bldP spid="167" grpId="2" animBg="1"/>
          <p:bldP spid="168" grpId="0" animBg="1"/>
          <p:bldP spid="168" grpId="1" animBg="1"/>
          <p:bldP spid="168" grpId="2" animBg="1"/>
          <p:bldP spid="169" grpId="0" animBg="1"/>
          <p:bldP spid="169" grpId="1" animBg="1"/>
          <p:bldP spid="169" grpId="2" animBg="1"/>
          <p:bldP spid="170" grpId="0" animBg="1"/>
          <p:bldP spid="170" grpId="1" animBg="1"/>
          <p:bldP spid="170" grpId="2" animBg="1"/>
          <p:bldP spid="171" grpId="0" animBg="1"/>
          <p:bldP spid="171" grpId="1" animBg="1"/>
          <p:bldP spid="171" grpId="2" animBg="1"/>
          <p:bldP spid="172" grpId="0" animBg="1"/>
          <p:bldP spid="172" grpId="1" animBg="1"/>
          <p:bldP spid="172" grpId="2" animBg="1"/>
          <p:bldP spid="173" grpId="0" animBg="1"/>
          <p:bldP spid="173" grpId="1" animBg="1"/>
          <p:bldP spid="173" grpId="2" animBg="1"/>
          <p:bldP spid="176" grpId="0" animBg="1"/>
          <p:bldP spid="176" grpId="1" animBg="1"/>
          <p:bldP spid="190" grpId="0"/>
          <p:bldP spid="190" grpId="1"/>
          <p:bldP spid="190" grpId="2"/>
          <p:bldP spid="190" grpId="3"/>
          <p:bldP spid="51" grpId="0" animBg="1"/>
          <p:bldP spid="51" grpId="1" animBg="1"/>
          <p:bldP spid="52" grpId="0" animBg="1"/>
          <p:bldP spid="52" grpId="1" animBg="1"/>
          <p:bldP spid="53" grpId="0" animBg="1"/>
          <p:bldP spid="53" grpId="1" animBg="1"/>
          <p:bldP spid="54" grpId="0" animBg="1"/>
          <p:bldP spid="54" grpId="1" animBg="1"/>
          <p:bldP spid="55" grpId="0" animBg="1"/>
          <p:bldP spid="55" grpId="1" animBg="1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F0"/>
            </a:gs>
            <a:gs pos="92000">
              <a:srgbClr val="0070C0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矩形 6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3887335" y="1237654"/>
            <a:ext cx="4417330" cy="4417330"/>
          </a:xfrm>
          <a:prstGeom prst="ellipse">
            <a:avLst/>
          </a:prstGeom>
          <a:solidFill>
            <a:schemeClr val="bg1"/>
          </a:solidFill>
          <a:ln w="457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4051060" y="1382251"/>
            <a:ext cx="4128136" cy="4128136"/>
          </a:xfrm>
          <a:prstGeom prst="ellipse">
            <a:avLst/>
          </a:prstGeom>
          <a:solidFill>
            <a:srgbClr val="0070C0"/>
          </a:solidFill>
          <a:ln w="457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任意多边形 23"/>
          <p:cNvSpPr/>
          <p:nvPr/>
        </p:nvSpPr>
        <p:spPr>
          <a:xfrm rot="6657682">
            <a:off x="5710043" y="1079311"/>
            <a:ext cx="858534" cy="1902614"/>
          </a:xfrm>
          <a:custGeom>
            <a:avLst/>
            <a:gdLst>
              <a:gd name="connsiteX0" fmla="*/ 89669 w 1643911"/>
              <a:gd name="connsiteY0" fmla="*/ 990738 h 3643102"/>
              <a:gd name="connsiteX1" fmla="*/ 238072 w 1643911"/>
              <a:gd name="connsiteY1" fmla="*/ 0 h 3643102"/>
              <a:gd name="connsiteX2" fmla="*/ 547659 w 1643911"/>
              <a:gd name="connsiteY2" fmla="*/ 1125965 h 3643102"/>
              <a:gd name="connsiteX3" fmla="*/ 1633943 w 1643911"/>
              <a:gd name="connsiteY3" fmla="*/ 1554483 h 3643102"/>
              <a:gd name="connsiteX4" fmla="*/ 1632812 w 1643911"/>
              <a:gd name="connsiteY4" fmla="*/ 1555268 h 3643102"/>
              <a:gd name="connsiteX5" fmla="*/ 1643911 w 1643911"/>
              <a:gd name="connsiteY5" fmla="*/ 1553874 h 3643102"/>
              <a:gd name="connsiteX6" fmla="*/ 1121970 w 1643911"/>
              <a:gd name="connsiteY6" fmla="*/ 2598488 h 3643102"/>
              <a:gd name="connsiteX7" fmla="*/ 1643911 w 1643911"/>
              <a:gd name="connsiteY7" fmla="*/ 3643102 h 3643102"/>
              <a:gd name="connsiteX8" fmla="*/ 805681 w 1643911"/>
              <a:gd name="connsiteY8" fmla="*/ 2598488 h 3643102"/>
              <a:gd name="connsiteX9" fmla="*/ 1051193 w 1643911"/>
              <a:gd name="connsiteY9" fmla="*/ 1859834 h 3643102"/>
              <a:gd name="connsiteX10" fmla="*/ 1173764 w 1643911"/>
              <a:gd name="connsiteY10" fmla="*/ 1733804 h 3643102"/>
              <a:gd name="connsiteX11" fmla="*/ 1166040 w 1643911"/>
              <a:gd name="connsiteY11" fmla="*/ 1734869 h 3643102"/>
              <a:gd name="connsiteX12" fmla="*/ 312325 w 1643911"/>
              <a:gd name="connsiteY12" fmla="*/ 1337286 h 3643102"/>
              <a:gd name="connsiteX13" fmla="*/ 89669 w 1643911"/>
              <a:gd name="connsiteY13" fmla="*/ 990738 h 3643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643911" h="3643102">
                <a:moveTo>
                  <a:pt x="89669" y="990738"/>
                </a:moveTo>
                <a:cubicBezTo>
                  <a:pt x="-66150" y="626755"/>
                  <a:pt x="-20266" y="231978"/>
                  <a:pt x="238072" y="0"/>
                </a:cubicBezTo>
                <a:cubicBezTo>
                  <a:pt x="131135" y="359146"/>
                  <a:pt x="251200" y="795819"/>
                  <a:pt x="547659" y="1125965"/>
                </a:cubicBezTo>
                <a:cubicBezTo>
                  <a:pt x="844118" y="1456110"/>
                  <a:pt x="1265403" y="1622299"/>
                  <a:pt x="1633943" y="1554483"/>
                </a:cubicBezTo>
                <a:lnTo>
                  <a:pt x="1632812" y="1555268"/>
                </a:lnTo>
                <a:lnTo>
                  <a:pt x="1643911" y="1553874"/>
                </a:lnTo>
                <a:cubicBezTo>
                  <a:pt x="1324390" y="1749648"/>
                  <a:pt x="1121970" y="2154772"/>
                  <a:pt x="1121970" y="2598488"/>
                </a:cubicBezTo>
                <a:cubicBezTo>
                  <a:pt x="1121970" y="3042204"/>
                  <a:pt x="1324390" y="3447328"/>
                  <a:pt x="1643911" y="3643102"/>
                </a:cubicBezTo>
                <a:cubicBezTo>
                  <a:pt x="1180969" y="3643102"/>
                  <a:pt x="805681" y="3175412"/>
                  <a:pt x="805681" y="2598488"/>
                </a:cubicBezTo>
                <a:cubicBezTo>
                  <a:pt x="805681" y="2310026"/>
                  <a:pt x="899503" y="2048873"/>
                  <a:pt x="1051193" y="1859834"/>
                </a:cubicBezTo>
                <a:lnTo>
                  <a:pt x="1173764" y="1733804"/>
                </a:lnTo>
                <a:lnTo>
                  <a:pt x="1166040" y="1734869"/>
                </a:lnTo>
                <a:cubicBezTo>
                  <a:pt x="874715" y="1744165"/>
                  <a:pt x="553237" y="1605573"/>
                  <a:pt x="312325" y="1337286"/>
                </a:cubicBezTo>
                <a:cubicBezTo>
                  <a:pt x="215961" y="1229972"/>
                  <a:pt x="141609" y="1112065"/>
                  <a:pt x="89669" y="99073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5491795" y="4179396"/>
            <a:ext cx="1376108" cy="1338226"/>
          </a:xfrm>
          <a:custGeom>
            <a:avLst/>
            <a:gdLst>
              <a:gd name="connsiteX0" fmla="*/ 924274 w 3698523"/>
              <a:gd name="connsiteY0" fmla="*/ 0 h 1967809"/>
              <a:gd name="connsiteX1" fmla="*/ 3278048 w 3698523"/>
              <a:gd name="connsiteY1" fmla="*/ 475624 h 1967809"/>
              <a:gd name="connsiteX2" fmla="*/ 1176193 w 3698523"/>
              <a:gd name="connsiteY2" fmla="*/ 1172983 h 1967809"/>
              <a:gd name="connsiteX3" fmla="*/ 3478138 w 3698523"/>
              <a:gd name="connsiteY3" fmla="*/ 1711944 h 1967809"/>
              <a:gd name="connsiteX4" fmla="*/ 3698523 w 3698523"/>
              <a:gd name="connsiteY4" fmla="*/ 1784122 h 1967809"/>
              <a:gd name="connsiteX5" fmla="*/ 3615071 w 3698523"/>
              <a:gd name="connsiteY5" fmla="*/ 1792279 h 1967809"/>
              <a:gd name="connsiteX6" fmla="*/ 3261608 w 3698523"/>
              <a:gd name="connsiteY6" fmla="*/ 1916520 h 1967809"/>
              <a:gd name="connsiteX7" fmla="*/ 3182849 w 3698523"/>
              <a:gd name="connsiteY7" fmla="*/ 1967809 h 1967809"/>
              <a:gd name="connsiteX8" fmla="*/ 3081310 w 3698523"/>
              <a:gd name="connsiteY8" fmla="*/ 1924800 h 1967809"/>
              <a:gd name="connsiteX9" fmla="*/ 1092 w 3698523"/>
              <a:gd name="connsiteY9" fmla="*/ 1195356 h 1967809"/>
              <a:gd name="connsiteX10" fmla="*/ 2298008 w 3698523"/>
              <a:gd name="connsiteY10" fmla="*/ 458568 h 1967809"/>
              <a:gd name="connsiteX11" fmla="*/ 869167 w 3698523"/>
              <a:gd name="connsiteY11" fmla="*/ 127930 h 1967809"/>
              <a:gd name="connsiteX12" fmla="*/ 924274 w 3698523"/>
              <a:gd name="connsiteY12" fmla="*/ 0 h 1967809"/>
              <a:gd name="connsiteX0" fmla="*/ 924274 w 3698523"/>
              <a:gd name="connsiteY0" fmla="*/ 0 h 1967809"/>
              <a:gd name="connsiteX1" fmla="*/ 3278048 w 3698523"/>
              <a:gd name="connsiteY1" fmla="*/ 475624 h 1967809"/>
              <a:gd name="connsiteX2" fmla="*/ 1176193 w 3698523"/>
              <a:gd name="connsiteY2" fmla="*/ 1172983 h 1967809"/>
              <a:gd name="connsiteX3" fmla="*/ 3478138 w 3698523"/>
              <a:gd name="connsiteY3" fmla="*/ 1711944 h 1967809"/>
              <a:gd name="connsiteX4" fmla="*/ 3698523 w 3698523"/>
              <a:gd name="connsiteY4" fmla="*/ 1784122 h 1967809"/>
              <a:gd name="connsiteX5" fmla="*/ 3615071 w 3698523"/>
              <a:gd name="connsiteY5" fmla="*/ 1828815 h 1967809"/>
              <a:gd name="connsiteX6" fmla="*/ 3261608 w 3698523"/>
              <a:gd name="connsiteY6" fmla="*/ 1916520 h 1967809"/>
              <a:gd name="connsiteX7" fmla="*/ 3182849 w 3698523"/>
              <a:gd name="connsiteY7" fmla="*/ 1967809 h 1967809"/>
              <a:gd name="connsiteX8" fmla="*/ 3081310 w 3698523"/>
              <a:gd name="connsiteY8" fmla="*/ 1924800 h 1967809"/>
              <a:gd name="connsiteX9" fmla="*/ 1092 w 3698523"/>
              <a:gd name="connsiteY9" fmla="*/ 1195356 h 1967809"/>
              <a:gd name="connsiteX10" fmla="*/ 2298008 w 3698523"/>
              <a:gd name="connsiteY10" fmla="*/ 458568 h 1967809"/>
              <a:gd name="connsiteX11" fmla="*/ 869167 w 3698523"/>
              <a:gd name="connsiteY11" fmla="*/ 127930 h 1967809"/>
              <a:gd name="connsiteX12" fmla="*/ 924274 w 3698523"/>
              <a:gd name="connsiteY12" fmla="*/ 0 h 1967809"/>
              <a:gd name="connsiteX0" fmla="*/ 924274 w 3698523"/>
              <a:gd name="connsiteY0" fmla="*/ 0 h 1967809"/>
              <a:gd name="connsiteX1" fmla="*/ 3278048 w 3698523"/>
              <a:gd name="connsiteY1" fmla="*/ 475624 h 1967809"/>
              <a:gd name="connsiteX2" fmla="*/ 1176193 w 3698523"/>
              <a:gd name="connsiteY2" fmla="*/ 1172983 h 1967809"/>
              <a:gd name="connsiteX3" fmla="*/ 3478138 w 3698523"/>
              <a:gd name="connsiteY3" fmla="*/ 1711944 h 1967809"/>
              <a:gd name="connsiteX4" fmla="*/ 3698523 w 3698523"/>
              <a:gd name="connsiteY4" fmla="*/ 1784122 h 1967809"/>
              <a:gd name="connsiteX5" fmla="*/ 3615071 w 3698523"/>
              <a:gd name="connsiteY5" fmla="*/ 1828815 h 1967809"/>
              <a:gd name="connsiteX6" fmla="*/ 3299708 w 3698523"/>
              <a:gd name="connsiteY6" fmla="*/ 1937397 h 1967809"/>
              <a:gd name="connsiteX7" fmla="*/ 3182849 w 3698523"/>
              <a:gd name="connsiteY7" fmla="*/ 1967809 h 1967809"/>
              <a:gd name="connsiteX8" fmla="*/ 3081310 w 3698523"/>
              <a:gd name="connsiteY8" fmla="*/ 1924800 h 1967809"/>
              <a:gd name="connsiteX9" fmla="*/ 1092 w 3698523"/>
              <a:gd name="connsiteY9" fmla="*/ 1195356 h 1967809"/>
              <a:gd name="connsiteX10" fmla="*/ 2298008 w 3698523"/>
              <a:gd name="connsiteY10" fmla="*/ 458568 h 1967809"/>
              <a:gd name="connsiteX11" fmla="*/ 869167 w 3698523"/>
              <a:gd name="connsiteY11" fmla="*/ 127930 h 1967809"/>
              <a:gd name="connsiteX12" fmla="*/ 924274 w 3698523"/>
              <a:gd name="connsiteY12" fmla="*/ 0 h 1967809"/>
              <a:gd name="connsiteX0" fmla="*/ 924274 w 3698523"/>
              <a:gd name="connsiteY0" fmla="*/ 0 h 1967809"/>
              <a:gd name="connsiteX1" fmla="*/ 3278048 w 3698523"/>
              <a:gd name="connsiteY1" fmla="*/ 475624 h 1967809"/>
              <a:gd name="connsiteX2" fmla="*/ 1176193 w 3698523"/>
              <a:gd name="connsiteY2" fmla="*/ 1172983 h 1967809"/>
              <a:gd name="connsiteX3" fmla="*/ 3478138 w 3698523"/>
              <a:gd name="connsiteY3" fmla="*/ 1711944 h 1967809"/>
              <a:gd name="connsiteX4" fmla="*/ 3698523 w 3698523"/>
              <a:gd name="connsiteY4" fmla="*/ 1784122 h 1967809"/>
              <a:gd name="connsiteX5" fmla="*/ 3615071 w 3698523"/>
              <a:gd name="connsiteY5" fmla="*/ 1828815 h 1967809"/>
              <a:gd name="connsiteX6" fmla="*/ 3299708 w 3698523"/>
              <a:gd name="connsiteY6" fmla="*/ 1937397 h 1967809"/>
              <a:gd name="connsiteX7" fmla="*/ 3182849 w 3698523"/>
              <a:gd name="connsiteY7" fmla="*/ 1967809 h 1967809"/>
              <a:gd name="connsiteX8" fmla="*/ 3081310 w 3698523"/>
              <a:gd name="connsiteY8" fmla="*/ 1924800 h 1967809"/>
              <a:gd name="connsiteX9" fmla="*/ 1092 w 3698523"/>
              <a:gd name="connsiteY9" fmla="*/ 1195356 h 1967809"/>
              <a:gd name="connsiteX10" fmla="*/ 2298008 w 3698523"/>
              <a:gd name="connsiteY10" fmla="*/ 458568 h 1967809"/>
              <a:gd name="connsiteX11" fmla="*/ 869167 w 3698523"/>
              <a:gd name="connsiteY11" fmla="*/ 127930 h 1967809"/>
              <a:gd name="connsiteX12" fmla="*/ 924274 w 3698523"/>
              <a:gd name="connsiteY12" fmla="*/ 0 h 1967809"/>
              <a:gd name="connsiteX0" fmla="*/ 756720 w 3530969"/>
              <a:gd name="connsiteY0" fmla="*/ 0 h 1967809"/>
              <a:gd name="connsiteX1" fmla="*/ 3110494 w 3530969"/>
              <a:gd name="connsiteY1" fmla="*/ 475624 h 1967809"/>
              <a:gd name="connsiteX2" fmla="*/ 1008639 w 3530969"/>
              <a:gd name="connsiteY2" fmla="*/ 1172983 h 1967809"/>
              <a:gd name="connsiteX3" fmla="*/ 3310584 w 3530969"/>
              <a:gd name="connsiteY3" fmla="*/ 1711944 h 1967809"/>
              <a:gd name="connsiteX4" fmla="*/ 3530969 w 3530969"/>
              <a:gd name="connsiteY4" fmla="*/ 1784122 h 1967809"/>
              <a:gd name="connsiteX5" fmla="*/ 3447517 w 3530969"/>
              <a:gd name="connsiteY5" fmla="*/ 1828815 h 1967809"/>
              <a:gd name="connsiteX6" fmla="*/ 3132154 w 3530969"/>
              <a:gd name="connsiteY6" fmla="*/ 1937397 h 1967809"/>
              <a:gd name="connsiteX7" fmla="*/ 3015295 w 3530969"/>
              <a:gd name="connsiteY7" fmla="*/ 1967809 h 1967809"/>
              <a:gd name="connsiteX8" fmla="*/ 2913756 w 3530969"/>
              <a:gd name="connsiteY8" fmla="*/ 1924800 h 1967809"/>
              <a:gd name="connsiteX9" fmla="*/ 1178 w 3530969"/>
              <a:gd name="connsiteY9" fmla="*/ 1205795 h 1967809"/>
              <a:gd name="connsiteX10" fmla="*/ 2130454 w 3530969"/>
              <a:gd name="connsiteY10" fmla="*/ 458568 h 1967809"/>
              <a:gd name="connsiteX11" fmla="*/ 701613 w 3530969"/>
              <a:gd name="connsiteY11" fmla="*/ 127930 h 1967809"/>
              <a:gd name="connsiteX12" fmla="*/ 756720 w 3530969"/>
              <a:gd name="connsiteY12" fmla="*/ 0 h 1967809"/>
              <a:gd name="connsiteX0" fmla="*/ 726258 w 3500507"/>
              <a:gd name="connsiteY0" fmla="*/ 0 h 1967809"/>
              <a:gd name="connsiteX1" fmla="*/ 3080032 w 3500507"/>
              <a:gd name="connsiteY1" fmla="*/ 475624 h 1967809"/>
              <a:gd name="connsiteX2" fmla="*/ 978177 w 3500507"/>
              <a:gd name="connsiteY2" fmla="*/ 1172983 h 1967809"/>
              <a:gd name="connsiteX3" fmla="*/ 3280122 w 3500507"/>
              <a:gd name="connsiteY3" fmla="*/ 1711944 h 1967809"/>
              <a:gd name="connsiteX4" fmla="*/ 3500507 w 3500507"/>
              <a:gd name="connsiteY4" fmla="*/ 1784122 h 1967809"/>
              <a:gd name="connsiteX5" fmla="*/ 3417055 w 3500507"/>
              <a:gd name="connsiteY5" fmla="*/ 1828815 h 1967809"/>
              <a:gd name="connsiteX6" fmla="*/ 3101692 w 3500507"/>
              <a:gd name="connsiteY6" fmla="*/ 1937397 h 1967809"/>
              <a:gd name="connsiteX7" fmla="*/ 2984833 w 3500507"/>
              <a:gd name="connsiteY7" fmla="*/ 1967809 h 1967809"/>
              <a:gd name="connsiteX8" fmla="*/ 2883294 w 3500507"/>
              <a:gd name="connsiteY8" fmla="*/ 1924800 h 1967809"/>
              <a:gd name="connsiteX9" fmla="*/ 1196 w 3500507"/>
              <a:gd name="connsiteY9" fmla="*/ 1200576 h 1967809"/>
              <a:gd name="connsiteX10" fmla="*/ 2099992 w 3500507"/>
              <a:gd name="connsiteY10" fmla="*/ 458568 h 1967809"/>
              <a:gd name="connsiteX11" fmla="*/ 671151 w 3500507"/>
              <a:gd name="connsiteY11" fmla="*/ 127930 h 1967809"/>
              <a:gd name="connsiteX12" fmla="*/ 726258 w 3500507"/>
              <a:gd name="connsiteY12" fmla="*/ 0 h 1967809"/>
              <a:gd name="connsiteX0" fmla="*/ 725062 w 3499311"/>
              <a:gd name="connsiteY0" fmla="*/ 0 h 1967809"/>
              <a:gd name="connsiteX1" fmla="*/ 3078836 w 3499311"/>
              <a:gd name="connsiteY1" fmla="*/ 475624 h 1967809"/>
              <a:gd name="connsiteX2" fmla="*/ 976981 w 3499311"/>
              <a:gd name="connsiteY2" fmla="*/ 1172983 h 1967809"/>
              <a:gd name="connsiteX3" fmla="*/ 3278926 w 3499311"/>
              <a:gd name="connsiteY3" fmla="*/ 1711944 h 1967809"/>
              <a:gd name="connsiteX4" fmla="*/ 3499311 w 3499311"/>
              <a:gd name="connsiteY4" fmla="*/ 1784122 h 1967809"/>
              <a:gd name="connsiteX5" fmla="*/ 3415859 w 3499311"/>
              <a:gd name="connsiteY5" fmla="*/ 1828815 h 1967809"/>
              <a:gd name="connsiteX6" fmla="*/ 3100496 w 3499311"/>
              <a:gd name="connsiteY6" fmla="*/ 1937397 h 1967809"/>
              <a:gd name="connsiteX7" fmla="*/ 2983637 w 3499311"/>
              <a:gd name="connsiteY7" fmla="*/ 1967809 h 1967809"/>
              <a:gd name="connsiteX8" fmla="*/ 2882098 w 3499311"/>
              <a:gd name="connsiteY8" fmla="*/ 1924800 h 1967809"/>
              <a:gd name="connsiteX9" fmla="*/ 0 w 3499311"/>
              <a:gd name="connsiteY9" fmla="*/ 1200576 h 1967809"/>
              <a:gd name="connsiteX10" fmla="*/ 2098796 w 3499311"/>
              <a:gd name="connsiteY10" fmla="*/ 458568 h 1967809"/>
              <a:gd name="connsiteX11" fmla="*/ 669955 w 3499311"/>
              <a:gd name="connsiteY11" fmla="*/ 127930 h 1967809"/>
              <a:gd name="connsiteX12" fmla="*/ 725062 w 3499311"/>
              <a:gd name="connsiteY12" fmla="*/ 0 h 1967809"/>
              <a:gd name="connsiteX0" fmla="*/ 725062 w 3499311"/>
              <a:gd name="connsiteY0" fmla="*/ 0 h 1937397"/>
              <a:gd name="connsiteX1" fmla="*/ 3078836 w 3499311"/>
              <a:gd name="connsiteY1" fmla="*/ 475624 h 1937397"/>
              <a:gd name="connsiteX2" fmla="*/ 976981 w 3499311"/>
              <a:gd name="connsiteY2" fmla="*/ 1172983 h 1937397"/>
              <a:gd name="connsiteX3" fmla="*/ 3278926 w 3499311"/>
              <a:gd name="connsiteY3" fmla="*/ 1711944 h 1937397"/>
              <a:gd name="connsiteX4" fmla="*/ 3499311 w 3499311"/>
              <a:gd name="connsiteY4" fmla="*/ 1784122 h 1937397"/>
              <a:gd name="connsiteX5" fmla="*/ 3415859 w 3499311"/>
              <a:gd name="connsiteY5" fmla="*/ 1828815 h 1937397"/>
              <a:gd name="connsiteX6" fmla="*/ 3100496 w 3499311"/>
              <a:gd name="connsiteY6" fmla="*/ 1937397 h 1937397"/>
              <a:gd name="connsiteX7" fmla="*/ 2882098 w 3499311"/>
              <a:gd name="connsiteY7" fmla="*/ 1924800 h 1937397"/>
              <a:gd name="connsiteX8" fmla="*/ 0 w 3499311"/>
              <a:gd name="connsiteY8" fmla="*/ 1200576 h 1937397"/>
              <a:gd name="connsiteX9" fmla="*/ 2098796 w 3499311"/>
              <a:gd name="connsiteY9" fmla="*/ 458568 h 1937397"/>
              <a:gd name="connsiteX10" fmla="*/ 669955 w 3499311"/>
              <a:gd name="connsiteY10" fmla="*/ 127930 h 1937397"/>
              <a:gd name="connsiteX11" fmla="*/ 725062 w 3499311"/>
              <a:gd name="connsiteY11" fmla="*/ 0 h 1937397"/>
              <a:gd name="connsiteX0" fmla="*/ 725062 w 3499311"/>
              <a:gd name="connsiteY0" fmla="*/ 0 h 1937397"/>
              <a:gd name="connsiteX1" fmla="*/ 3078836 w 3499311"/>
              <a:gd name="connsiteY1" fmla="*/ 475624 h 1937397"/>
              <a:gd name="connsiteX2" fmla="*/ 976981 w 3499311"/>
              <a:gd name="connsiteY2" fmla="*/ 1172983 h 1937397"/>
              <a:gd name="connsiteX3" fmla="*/ 3278926 w 3499311"/>
              <a:gd name="connsiteY3" fmla="*/ 1711944 h 1937397"/>
              <a:gd name="connsiteX4" fmla="*/ 3499311 w 3499311"/>
              <a:gd name="connsiteY4" fmla="*/ 1784122 h 1937397"/>
              <a:gd name="connsiteX5" fmla="*/ 3415859 w 3499311"/>
              <a:gd name="connsiteY5" fmla="*/ 1828815 h 1937397"/>
              <a:gd name="connsiteX6" fmla="*/ 3100496 w 3499311"/>
              <a:gd name="connsiteY6" fmla="*/ 1937397 h 1937397"/>
              <a:gd name="connsiteX7" fmla="*/ 0 w 3499311"/>
              <a:gd name="connsiteY7" fmla="*/ 1200576 h 1937397"/>
              <a:gd name="connsiteX8" fmla="*/ 2098796 w 3499311"/>
              <a:gd name="connsiteY8" fmla="*/ 458568 h 1937397"/>
              <a:gd name="connsiteX9" fmla="*/ 669955 w 3499311"/>
              <a:gd name="connsiteY9" fmla="*/ 127930 h 1937397"/>
              <a:gd name="connsiteX10" fmla="*/ 725062 w 3499311"/>
              <a:gd name="connsiteY10" fmla="*/ 0 h 1937397"/>
              <a:gd name="connsiteX0" fmla="*/ 725062 w 3499311"/>
              <a:gd name="connsiteY0" fmla="*/ 0 h 1937397"/>
              <a:gd name="connsiteX1" fmla="*/ 3078836 w 3499311"/>
              <a:gd name="connsiteY1" fmla="*/ 475624 h 1937397"/>
              <a:gd name="connsiteX2" fmla="*/ 976981 w 3499311"/>
              <a:gd name="connsiteY2" fmla="*/ 1172983 h 1937397"/>
              <a:gd name="connsiteX3" fmla="*/ 3278926 w 3499311"/>
              <a:gd name="connsiteY3" fmla="*/ 1711944 h 1937397"/>
              <a:gd name="connsiteX4" fmla="*/ 3499311 w 3499311"/>
              <a:gd name="connsiteY4" fmla="*/ 1784122 h 1937397"/>
              <a:gd name="connsiteX5" fmla="*/ 3415859 w 3499311"/>
              <a:gd name="connsiteY5" fmla="*/ 1828815 h 1937397"/>
              <a:gd name="connsiteX6" fmla="*/ 3100496 w 3499311"/>
              <a:gd name="connsiteY6" fmla="*/ 1937397 h 1937397"/>
              <a:gd name="connsiteX7" fmla="*/ 0 w 3499311"/>
              <a:gd name="connsiteY7" fmla="*/ 1200576 h 1937397"/>
              <a:gd name="connsiteX8" fmla="*/ 2098796 w 3499311"/>
              <a:gd name="connsiteY8" fmla="*/ 458568 h 1937397"/>
              <a:gd name="connsiteX9" fmla="*/ 669955 w 3499311"/>
              <a:gd name="connsiteY9" fmla="*/ 127930 h 1937397"/>
              <a:gd name="connsiteX10" fmla="*/ 725062 w 3499311"/>
              <a:gd name="connsiteY10" fmla="*/ 0 h 1937397"/>
              <a:gd name="connsiteX0" fmla="*/ 725062 w 3499311"/>
              <a:gd name="connsiteY0" fmla="*/ 0 h 1937397"/>
              <a:gd name="connsiteX1" fmla="*/ 3078836 w 3499311"/>
              <a:gd name="connsiteY1" fmla="*/ 475624 h 1937397"/>
              <a:gd name="connsiteX2" fmla="*/ 976981 w 3499311"/>
              <a:gd name="connsiteY2" fmla="*/ 1158183 h 1937397"/>
              <a:gd name="connsiteX3" fmla="*/ 3278926 w 3499311"/>
              <a:gd name="connsiteY3" fmla="*/ 1711944 h 1937397"/>
              <a:gd name="connsiteX4" fmla="*/ 3499311 w 3499311"/>
              <a:gd name="connsiteY4" fmla="*/ 1784122 h 1937397"/>
              <a:gd name="connsiteX5" fmla="*/ 3415859 w 3499311"/>
              <a:gd name="connsiteY5" fmla="*/ 1828815 h 1937397"/>
              <a:gd name="connsiteX6" fmla="*/ 3100496 w 3499311"/>
              <a:gd name="connsiteY6" fmla="*/ 1937397 h 1937397"/>
              <a:gd name="connsiteX7" fmla="*/ 0 w 3499311"/>
              <a:gd name="connsiteY7" fmla="*/ 1200576 h 1937397"/>
              <a:gd name="connsiteX8" fmla="*/ 2098796 w 3499311"/>
              <a:gd name="connsiteY8" fmla="*/ 458568 h 1937397"/>
              <a:gd name="connsiteX9" fmla="*/ 669955 w 3499311"/>
              <a:gd name="connsiteY9" fmla="*/ 127930 h 1937397"/>
              <a:gd name="connsiteX10" fmla="*/ 725062 w 3499311"/>
              <a:gd name="connsiteY10" fmla="*/ 0 h 1937397"/>
              <a:gd name="connsiteX0" fmla="*/ 725062 w 3499311"/>
              <a:gd name="connsiteY0" fmla="*/ 0 h 1937397"/>
              <a:gd name="connsiteX1" fmla="*/ 3035620 w 3499311"/>
              <a:gd name="connsiteY1" fmla="*/ 480557 h 1937397"/>
              <a:gd name="connsiteX2" fmla="*/ 976981 w 3499311"/>
              <a:gd name="connsiteY2" fmla="*/ 1158183 h 1937397"/>
              <a:gd name="connsiteX3" fmla="*/ 3278926 w 3499311"/>
              <a:gd name="connsiteY3" fmla="*/ 1711944 h 1937397"/>
              <a:gd name="connsiteX4" fmla="*/ 3499311 w 3499311"/>
              <a:gd name="connsiteY4" fmla="*/ 1784122 h 1937397"/>
              <a:gd name="connsiteX5" fmla="*/ 3415859 w 3499311"/>
              <a:gd name="connsiteY5" fmla="*/ 1828815 h 1937397"/>
              <a:gd name="connsiteX6" fmla="*/ 3100496 w 3499311"/>
              <a:gd name="connsiteY6" fmla="*/ 1937397 h 1937397"/>
              <a:gd name="connsiteX7" fmla="*/ 0 w 3499311"/>
              <a:gd name="connsiteY7" fmla="*/ 1200576 h 1937397"/>
              <a:gd name="connsiteX8" fmla="*/ 2098796 w 3499311"/>
              <a:gd name="connsiteY8" fmla="*/ 458568 h 1937397"/>
              <a:gd name="connsiteX9" fmla="*/ 669955 w 3499311"/>
              <a:gd name="connsiteY9" fmla="*/ 127930 h 1937397"/>
              <a:gd name="connsiteX10" fmla="*/ 725062 w 3499311"/>
              <a:gd name="connsiteY10" fmla="*/ 0 h 1937397"/>
              <a:gd name="connsiteX0" fmla="*/ 725062 w 3499311"/>
              <a:gd name="connsiteY0" fmla="*/ 0 h 1937397"/>
              <a:gd name="connsiteX1" fmla="*/ 2941987 w 3499311"/>
              <a:gd name="connsiteY1" fmla="*/ 480557 h 1937397"/>
              <a:gd name="connsiteX2" fmla="*/ 976981 w 3499311"/>
              <a:gd name="connsiteY2" fmla="*/ 1158183 h 1937397"/>
              <a:gd name="connsiteX3" fmla="*/ 3278926 w 3499311"/>
              <a:gd name="connsiteY3" fmla="*/ 1711944 h 1937397"/>
              <a:gd name="connsiteX4" fmla="*/ 3499311 w 3499311"/>
              <a:gd name="connsiteY4" fmla="*/ 1784122 h 1937397"/>
              <a:gd name="connsiteX5" fmla="*/ 3415859 w 3499311"/>
              <a:gd name="connsiteY5" fmla="*/ 1828815 h 1937397"/>
              <a:gd name="connsiteX6" fmla="*/ 3100496 w 3499311"/>
              <a:gd name="connsiteY6" fmla="*/ 1937397 h 1937397"/>
              <a:gd name="connsiteX7" fmla="*/ 0 w 3499311"/>
              <a:gd name="connsiteY7" fmla="*/ 1200576 h 1937397"/>
              <a:gd name="connsiteX8" fmla="*/ 2098796 w 3499311"/>
              <a:gd name="connsiteY8" fmla="*/ 458568 h 1937397"/>
              <a:gd name="connsiteX9" fmla="*/ 669955 w 3499311"/>
              <a:gd name="connsiteY9" fmla="*/ 127930 h 1937397"/>
              <a:gd name="connsiteX10" fmla="*/ 725062 w 3499311"/>
              <a:gd name="connsiteY10" fmla="*/ 0 h 1937397"/>
              <a:gd name="connsiteX0" fmla="*/ 725062 w 3499311"/>
              <a:gd name="connsiteY0" fmla="*/ 0 h 1937397"/>
              <a:gd name="connsiteX1" fmla="*/ 2877164 w 3499311"/>
              <a:gd name="connsiteY1" fmla="*/ 475624 h 1937397"/>
              <a:gd name="connsiteX2" fmla="*/ 976981 w 3499311"/>
              <a:gd name="connsiteY2" fmla="*/ 1158183 h 1937397"/>
              <a:gd name="connsiteX3" fmla="*/ 3278926 w 3499311"/>
              <a:gd name="connsiteY3" fmla="*/ 1711944 h 1937397"/>
              <a:gd name="connsiteX4" fmla="*/ 3499311 w 3499311"/>
              <a:gd name="connsiteY4" fmla="*/ 1784122 h 1937397"/>
              <a:gd name="connsiteX5" fmla="*/ 3415859 w 3499311"/>
              <a:gd name="connsiteY5" fmla="*/ 1828815 h 1937397"/>
              <a:gd name="connsiteX6" fmla="*/ 3100496 w 3499311"/>
              <a:gd name="connsiteY6" fmla="*/ 1937397 h 1937397"/>
              <a:gd name="connsiteX7" fmla="*/ 0 w 3499311"/>
              <a:gd name="connsiteY7" fmla="*/ 1200576 h 1937397"/>
              <a:gd name="connsiteX8" fmla="*/ 2098796 w 3499311"/>
              <a:gd name="connsiteY8" fmla="*/ 458568 h 1937397"/>
              <a:gd name="connsiteX9" fmla="*/ 669955 w 3499311"/>
              <a:gd name="connsiteY9" fmla="*/ 127930 h 1937397"/>
              <a:gd name="connsiteX10" fmla="*/ 725062 w 3499311"/>
              <a:gd name="connsiteY10" fmla="*/ 0 h 1937397"/>
              <a:gd name="connsiteX0" fmla="*/ 940151 w 3714400"/>
              <a:gd name="connsiteY0" fmla="*/ 0 h 1937397"/>
              <a:gd name="connsiteX1" fmla="*/ 3092253 w 3714400"/>
              <a:gd name="connsiteY1" fmla="*/ 475624 h 1937397"/>
              <a:gd name="connsiteX2" fmla="*/ 1192070 w 3714400"/>
              <a:gd name="connsiteY2" fmla="*/ 1158183 h 1937397"/>
              <a:gd name="connsiteX3" fmla="*/ 3494015 w 3714400"/>
              <a:gd name="connsiteY3" fmla="*/ 1711944 h 1937397"/>
              <a:gd name="connsiteX4" fmla="*/ 3714400 w 3714400"/>
              <a:gd name="connsiteY4" fmla="*/ 1784122 h 1937397"/>
              <a:gd name="connsiteX5" fmla="*/ 3630948 w 3714400"/>
              <a:gd name="connsiteY5" fmla="*/ 1828815 h 1937397"/>
              <a:gd name="connsiteX6" fmla="*/ 3315585 w 3714400"/>
              <a:gd name="connsiteY6" fmla="*/ 1937397 h 1937397"/>
              <a:gd name="connsiteX7" fmla="*/ 215089 w 3714400"/>
              <a:gd name="connsiteY7" fmla="*/ 1200576 h 1937397"/>
              <a:gd name="connsiteX8" fmla="*/ 2313885 w 3714400"/>
              <a:gd name="connsiteY8" fmla="*/ 458568 h 1937397"/>
              <a:gd name="connsiteX9" fmla="*/ 885044 w 3714400"/>
              <a:gd name="connsiteY9" fmla="*/ 127930 h 1937397"/>
              <a:gd name="connsiteX10" fmla="*/ 940151 w 3714400"/>
              <a:gd name="connsiteY10" fmla="*/ 0 h 1937397"/>
              <a:gd name="connsiteX0" fmla="*/ 770135 w 3544384"/>
              <a:gd name="connsiteY0" fmla="*/ 0 h 1937397"/>
              <a:gd name="connsiteX1" fmla="*/ 2922237 w 3544384"/>
              <a:gd name="connsiteY1" fmla="*/ 475624 h 1937397"/>
              <a:gd name="connsiteX2" fmla="*/ 1022054 w 3544384"/>
              <a:gd name="connsiteY2" fmla="*/ 1158183 h 1937397"/>
              <a:gd name="connsiteX3" fmla="*/ 3323999 w 3544384"/>
              <a:gd name="connsiteY3" fmla="*/ 1711944 h 1937397"/>
              <a:gd name="connsiteX4" fmla="*/ 3544384 w 3544384"/>
              <a:gd name="connsiteY4" fmla="*/ 1784122 h 1937397"/>
              <a:gd name="connsiteX5" fmla="*/ 3460932 w 3544384"/>
              <a:gd name="connsiteY5" fmla="*/ 1828815 h 1937397"/>
              <a:gd name="connsiteX6" fmla="*/ 3145569 w 3544384"/>
              <a:gd name="connsiteY6" fmla="*/ 1937397 h 1937397"/>
              <a:gd name="connsiteX7" fmla="*/ 45073 w 3544384"/>
              <a:gd name="connsiteY7" fmla="*/ 1200576 h 1937397"/>
              <a:gd name="connsiteX8" fmla="*/ 2143869 w 3544384"/>
              <a:gd name="connsiteY8" fmla="*/ 458568 h 1937397"/>
              <a:gd name="connsiteX9" fmla="*/ 715028 w 3544384"/>
              <a:gd name="connsiteY9" fmla="*/ 127930 h 1937397"/>
              <a:gd name="connsiteX10" fmla="*/ 770135 w 3544384"/>
              <a:gd name="connsiteY10" fmla="*/ 0 h 1937397"/>
              <a:gd name="connsiteX0" fmla="*/ 770135 w 3544384"/>
              <a:gd name="connsiteY0" fmla="*/ 0 h 1937397"/>
              <a:gd name="connsiteX1" fmla="*/ 2922237 w 3544384"/>
              <a:gd name="connsiteY1" fmla="*/ 475624 h 1937397"/>
              <a:gd name="connsiteX2" fmla="*/ 1022054 w 3544384"/>
              <a:gd name="connsiteY2" fmla="*/ 1158183 h 1937397"/>
              <a:gd name="connsiteX3" fmla="*/ 3323999 w 3544384"/>
              <a:gd name="connsiteY3" fmla="*/ 1711944 h 1937397"/>
              <a:gd name="connsiteX4" fmla="*/ 3544384 w 3544384"/>
              <a:gd name="connsiteY4" fmla="*/ 1784122 h 1937397"/>
              <a:gd name="connsiteX5" fmla="*/ 3460932 w 3544384"/>
              <a:gd name="connsiteY5" fmla="*/ 1828815 h 1937397"/>
              <a:gd name="connsiteX6" fmla="*/ 3145569 w 3544384"/>
              <a:gd name="connsiteY6" fmla="*/ 1937397 h 1937397"/>
              <a:gd name="connsiteX7" fmla="*/ 45073 w 3544384"/>
              <a:gd name="connsiteY7" fmla="*/ 1200576 h 1937397"/>
              <a:gd name="connsiteX8" fmla="*/ 2143869 w 3544384"/>
              <a:gd name="connsiteY8" fmla="*/ 458568 h 1937397"/>
              <a:gd name="connsiteX9" fmla="*/ 715028 w 3544384"/>
              <a:gd name="connsiteY9" fmla="*/ 127930 h 1937397"/>
              <a:gd name="connsiteX10" fmla="*/ 770135 w 3544384"/>
              <a:gd name="connsiteY10" fmla="*/ 0 h 1937397"/>
              <a:gd name="connsiteX0" fmla="*/ 770135 w 3544384"/>
              <a:gd name="connsiteY0" fmla="*/ 0 h 1937397"/>
              <a:gd name="connsiteX1" fmla="*/ 2922237 w 3544384"/>
              <a:gd name="connsiteY1" fmla="*/ 475624 h 1937397"/>
              <a:gd name="connsiteX2" fmla="*/ 1022054 w 3544384"/>
              <a:gd name="connsiteY2" fmla="*/ 1158183 h 1937397"/>
              <a:gd name="connsiteX3" fmla="*/ 3323999 w 3544384"/>
              <a:gd name="connsiteY3" fmla="*/ 1711944 h 1937397"/>
              <a:gd name="connsiteX4" fmla="*/ 3544384 w 3544384"/>
              <a:gd name="connsiteY4" fmla="*/ 1784122 h 1937397"/>
              <a:gd name="connsiteX5" fmla="*/ 3460932 w 3544384"/>
              <a:gd name="connsiteY5" fmla="*/ 1828815 h 1937397"/>
              <a:gd name="connsiteX6" fmla="*/ 3145569 w 3544384"/>
              <a:gd name="connsiteY6" fmla="*/ 1937397 h 1937397"/>
              <a:gd name="connsiteX7" fmla="*/ 45073 w 3544384"/>
              <a:gd name="connsiteY7" fmla="*/ 1200576 h 1937397"/>
              <a:gd name="connsiteX8" fmla="*/ 2143869 w 3544384"/>
              <a:gd name="connsiteY8" fmla="*/ 458568 h 1937397"/>
              <a:gd name="connsiteX9" fmla="*/ 715028 w 3544384"/>
              <a:gd name="connsiteY9" fmla="*/ 127930 h 1937397"/>
              <a:gd name="connsiteX10" fmla="*/ 770135 w 3544384"/>
              <a:gd name="connsiteY10" fmla="*/ 0 h 1937397"/>
              <a:gd name="connsiteX0" fmla="*/ 746399 w 3520648"/>
              <a:gd name="connsiteY0" fmla="*/ 0 h 1937397"/>
              <a:gd name="connsiteX1" fmla="*/ 2898501 w 3520648"/>
              <a:gd name="connsiteY1" fmla="*/ 475624 h 1937397"/>
              <a:gd name="connsiteX2" fmla="*/ 998318 w 3520648"/>
              <a:gd name="connsiteY2" fmla="*/ 1158183 h 1937397"/>
              <a:gd name="connsiteX3" fmla="*/ 3300263 w 3520648"/>
              <a:gd name="connsiteY3" fmla="*/ 1711944 h 1937397"/>
              <a:gd name="connsiteX4" fmla="*/ 3520648 w 3520648"/>
              <a:gd name="connsiteY4" fmla="*/ 1784122 h 1937397"/>
              <a:gd name="connsiteX5" fmla="*/ 3437196 w 3520648"/>
              <a:gd name="connsiteY5" fmla="*/ 1828815 h 1937397"/>
              <a:gd name="connsiteX6" fmla="*/ 3121833 w 3520648"/>
              <a:gd name="connsiteY6" fmla="*/ 1937397 h 1937397"/>
              <a:gd name="connsiteX7" fmla="*/ 21337 w 3520648"/>
              <a:gd name="connsiteY7" fmla="*/ 1200576 h 1937397"/>
              <a:gd name="connsiteX8" fmla="*/ 2120133 w 3520648"/>
              <a:gd name="connsiteY8" fmla="*/ 458568 h 1937397"/>
              <a:gd name="connsiteX9" fmla="*/ 691292 w 3520648"/>
              <a:gd name="connsiteY9" fmla="*/ 127930 h 1937397"/>
              <a:gd name="connsiteX10" fmla="*/ 746399 w 3520648"/>
              <a:gd name="connsiteY10" fmla="*/ 0 h 1937397"/>
              <a:gd name="connsiteX0" fmla="*/ 610823 w 3385072"/>
              <a:gd name="connsiteY0" fmla="*/ 0 h 1937397"/>
              <a:gd name="connsiteX1" fmla="*/ 2762925 w 3385072"/>
              <a:gd name="connsiteY1" fmla="*/ 475624 h 1937397"/>
              <a:gd name="connsiteX2" fmla="*/ 862742 w 3385072"/>
              <a:gd name="connsiteY2" fmla="*/ 1158183 h 1937397"/>
              <a:gd name="connsiteX3" fmla="*/ 3164687 w 3385072"/>
              <a:gd name="connsiteY3" fmla="*/ 1711944 h 1937397"/>
              <a:gd name="connsiteX4" fmla="*/ 3385072 w 3385072"/>
              <a:gd name="connsiteY4" fmla="*/ 1784122 h 1937397"/>
              <a:gd name="connsiteX5" fmla="*/ 3301620 w 3385072"/>
              <a:gd name="connsiteY5" fmla="*/ 1828815 h 1937397"/>
              <a:gd name="connsiteX6" fmla="*/ 2986257 w 3385072"/>
              <a:gd name="connsiteY6" fmla="*/ 1937397 h 1937397"/>
              <a:gd name="connsiteX7" fmla="*/ 22610 w 3385072"/>
              <a:gd name="connsiteY7" fmla="*/ 1195643 h 1937397"/>
              <a:gd name="connsiteX8" fmla="*/ 1984557 w 3385072"/>
              <a:gd name="connsiteY8" fmla="*/ 458568 h 1937397"/>
              <a:gd name="connsiteX9" fmla="*/ 555716 w 3385072"/>
              <a:gd name="connsiteY9" fmla="*/ 127930 h 1937397"/>
              <a:gd name="connsiteX10" fmla="*/ 610823 w 3385072"/>
              <a:gd name="connsiteY10" fmla="*/ 0 h 1937397"/>
              <a:gd name="connsiteX0" fmla="*/ 610823 w 3385072"/>
              <a:gd name="connsiteY0" fmla="*/ 0 h 1937397"/>
              <a:gd name="connsiteX1" fmla="*/ 2762925 w 3385072"/>
              <a:gd name="connsiteY1" fmla="*/ 475624 h 1937397"/>
              <a:gd name="connsiteX2" fmla="*/ 862742 w 3385072"/>
              <a:gd name="connsiteY2" fmla="*/ 1158183 h 1937397"/>
              <a:gd name="connsiteX3" fmla="*/ 3164687 w 3385072"/>
              <a:gd name="connsiteY3" fmla="*/ 1711944 h 1937397"/>
              <a:gd name="connsiteX4" fmla="*/ 3385072 w 3385072"/>
              <a:gd name="connsiteY4" fmla="*/ 1784122 h 1937397"/>
              <a:gd name="connsiteX5" fmla="*/ 3301620 w 3385072"/>
              <a:gd name="connsiteY5" fmla="*/ 1828815 h 1937397"/>
              <a:gd name="connsiteX6" fmla="*/ 2986257 w 3385072"/>
              <a:gd name="connsiteY6" fmla="*/ 1937397 h 1937397"/>
              <a:gd name="connsiteX7" fmla="*/ 22610 w 3385072"/>
              <a:gd name="connsiteY7" fmla="*/ 1195643 h 1937397"/>
              <a:gd name="connsiteX8" fmla="*/ 1984557 w 3385072"/>
              <a:gd name="connsiteY8" fmla="*/ 458568 h 1937397"/>
              <a:gd name="connsiteX9" fmla="*/ 555716 w 3385072"/>
              <a:gd name="connsiteY9" fmla="*/ 127930 h 1937397"/>
              <a:gd name="connsiteX10" fmla="*/ 610823 w 3385072"/>
              <a:gd name="connsiteY10" fmla="*/ 0 h 1937397"/>
              <a:gd name="connsiteX0" fmla="*/ 610823 w 3385072"/>
              <a:gd name="connsiteY0" fmla="*/ 0 h 1937397"/>
              <a:gd name="connsiteX1" fmla="*/ 2762925 w 3385072"/>
              <a:gd name="connsiteY1" fmla="*/ 475624 h 1937397"/>
              <a:gd name="connsiteX2" fmla="*/ 862742 w 3385072"/>
              <a:gd name="connsiteY2" fmla="*/ 1158183 h 1937397"/>
              <a:gd name="connsiteX3" fmla="*/ 3164687 w 3385072"/>
              <a:gd name="connsiteY3" fmla="*/ 1711944 h 1937397"/>
              <a:gd name="connsiteX4" fmla="*/ 3385072 w 3385072"/>
              <a:gd name="connsiteY4" fmla="*/ 1784122 h 1937397"/>
              <a:gd name="connsiteX5" fmla="*/ 3301620 w 3385072"/>
              <a:gd name="connsiteY5" fmla="*/ 1828815 h 1937397"/>
              <a:gd name="connsiteX6" fmla="*/ 2986257 w 3385072"/>
              <a:gd name="connsiteY6" fmla="*/ 1937397 h 1937397"/>
              <a:gd name="connsiteX7" fmla="*/ 22610 w 3385072"/>
              <a:gd name="connsiteY7" fmla="*/ 1195643 h 1937397"/>
              <a:gd name="connsiteX8" fmla="*/ 1984557 w 3385072"/>
              <a:gd name="connsiteY8" fmla="*/ 458568 h 1937397"/>
              <a:gd name="connsiteX9" fmla="*/ 555716 w 3385072"/>
              <a:gd name="connsiteY9" fmla="*/ 127930 h 1937397"/>
              <a:gd name="connsiteX10" fmla="*/ 610823 w 3385072"/>
              <a:gd name="connsiteY10" fmla="*/ 0 h 1937397"/>
              <a:gd name="connsiteX0" fmla="*/ 610823 w 3385072"/>
              <a:gd name="connsiteY0" fmla="*/ 0 h 1937397"/>
              <a:gd name="connsiteX1" fmla="*/ 2762925 w 3385072"/>
              <a:gd name="connsiteY1" fmla="*/ 475624 h 1937397"/>
              <a:gd name="connsiteX2" fmla="*/ 862742 w 3385072"/>
              <a:gd name="connsiteY2" fmla="*/ 1158183 h 1937397"/>
              <a:gd name="connsiteX3" fmla="*/ 3164687 w 3385072"/>
              <a:gd name="connsiteY3" fmla="*/ 1711944 h 1937397"/>
              <a:gd name="connsiteX4" fmla="*/ 3385072 w 3385072"/>
              <a:gd name="connsiteY4" fmla="*/ 1784122 h 1937397"/>
              <a:gd name="connsiteX5" fmla="*/ 3301620 w 3385072"/>
              <a:gd name="connsiteY5" fmla="*/ 1828815 h 1937397"/>
              <a:gd name="connsiteX6" fmla="*/ 2986257 w 3385072"/>
              <a:gd name="connsiteY6" fmla="*/ 1937397 h 1937397"/>
              <a:gd name="connsiteX7" fmla="*/ 22610 w 3385072"/>
              <a:gd name="connsiteY7" fmla="*/ 1195643 h 1937397"/>
              <a:gd name="connsiteX8" fmla="*/ 1984557 w 3385072"/>
              <a:gd name="connsiteY8" fmla="*/ 458568 h 1937397"/>
              <a:gd name="connsiteX9" fmla="*/ 555716 w 3385072"/>
              <a:gd name="connsiteY9" fmla="*/ 127930 h 1937397"/>
              <a:gd name="connsiteX10" fmla="*/ 610823 w 3385072"/>
              <a:gd name="connsiteY10" fmla="*/ 0 h 1937397"/>
              <a:gd name="connsiteX0" fmla="*/ 518151 w 3292400"/>
              <a:gd name="connsiteY0" fmla="*/ 0 h 1937397"/>
              <a:gd name="connsiteX1" fmla="*/ 2670253 w 3292400"/>
              <a:gd name="connsiteY1" fmla="*/ 475624 h 1937397"/>
              <a:gd name="connsiteX2" fmla="*/ 770070 w 3292400"/>
              <a:gd name="connsiteY2" fmla="*/ 1158183 h 1937397"/>
              <a:gd name="connsiteX3" fmla="*/ 3072015 w 3292400"/>
              <a:gd name="connsiteY3" fmla="*/ 1711944 h 1937397"/>
              <a:gd name="connsiteX4" fmla="*/ 3292400 w 3292400"/>
              <a:gd name="connsiteY4" fmla="*/ 1784122 h 1937397"/>
              <a:gd name="connsiteX5" fmla="*/ 3208948 w 3292400"/>
              <a:gd name="connsiteY5" fmla="*/ 1828815 h 1937397"/>
              <a:gd name="connsiteX6" fmla="*/ 2893585 w 3292400"/>
              <a:gd name="connsiteY6" fmla="*/ 1937397 h 1937397"/>
              <a:gd name="connsiteX7" fmla="*/ 23571 w 3292400"/>
              <a:gd name="connsiteY7" fmla="*/ 1195643 h 1937397"/>
              <a:gd name="connsiteX8" fmla="*/ 1891885 w 3292400"/>
              <a:gd name="connsiteY8" fmla="*/ 458568 h 1937397"/>
              <a:gd name="connsiteX9" fmla="*/ 463044 w 3292400"/>
              <a:gd name="connsiteY9" fmla="*/ 127930 h 1937397"/>
              <a:gd name="connsiteX10" fmla="*/ 518151 w 3292400"/>
              <a:gd name="connsiteY10" fmla="*/ 0 h 1937397"/>
              <a:gd name="connsiteX0" fmla="*/ 518151 w 3292400"/>
              <a:gd name="connsiteY0" fmla="*/ 0 h 1937397"/>
              <a:gd name="connsiteX1" fmla="*/ 2555012 w 3292400"/>
              <a:gd name="connsiteY1" fmla="*/ 475624 h 1937397"/>
              <a:gd name="connsiteX2" fmla="*/ 770070 w 3292400"/>
              <a:gd name="connsiteY2" fmla="*/ 1158183 h 1937397"/>
              <a:gd name="connsiteX3" fmla="*/ 3072015 w 3292400"/>
              <a:gd name="connsiteY3" fmla="*/ 1711944 h 1937397"/>
              <a:gd name="connsiteX4" fmla="*/ 3292400 w 3292400"/>
              <a:gd name="connsiteY4" fmla="*/ 1784122 h 1937397"/>
              <a:gd name="connsiteX5" fmla="*/ 3208948 w 3292400"/>
              <a:gd name="connsiteY5" fmla="*/ 1828815 h 1937397"/>
              <a:gd name="connsiteX6" fmla="*/ 2893585 w 3292400"/>
              <a:gd name="connsiteY6" fmla="*/ 1937397 h 1937397"/>
              <a:gd name="connsiteX7" fmla="*/ 23571 w 3292400"/>
              <a:gd name="connsiteY7" fmla="*/ 1195643 h 1937397"/>
              <a:gd name="connsiteX8" fmla="*/ 1891885 w 3292400"/>
              <a:gd name="connsiteY8" fmla="*/ 458568 h 1937397"/>
              <a:gd name="connsiteX9" fmla="*/ 463044 w 3292400"/>
              <a:gd name="connsiteY9" fmla="*/ 127930 h 1937397"/>
              <a:gd name="connsiteX10" fmla="*/ 518151 w 3292400"/>
              <a:gd name="connsiteY10" fmla="*/ 0 h 1937397"/>
              <a:gd name="connsiteX0" fmla="*/ 498810 w 3273059"/>
              <a:gd name="connsiteY0" fmla="*/ 0 h 1937397"/>
              <a:gd name="connsiteX1" fmla="*/ 2535671 w 3273059"/>
              <a:gd name="connsiteY1" fmla="*/ 475624 h 1937397"/>
              <a:gd name="connsiteX2" fmla="*/ 750729 w 3273059"/>
              <a:gd name="connsiteY2" fmla="*/ 1158183 h 1937397"/>
              <a:gd name="connsiteX3" fmla="*/ 3052674 w 3273059"/>
              <a:gd name="connsiteY3" fmla="*/ 1711944 h 1937397"/>
              <a:gd name="connsiteX4" fmla="*/ 3273059 w 3273059"/>
              <a:gd name="connsiteY4" fmla="*/ 1784122 h 1937397"/>
              <a:gd name="connsiteX5" fmla="*/ 3189607 w 3273059"/>
              <a:gd name="connsiteY5" fmla="*/ 1828815 h 1937397"/>
              <a:gd name="connsiteX6" fmla="*/ 2874244 w 3273059"/>
              <a:gd name="connsiteY6" fmla="*/ 1937397 h 1937397"/>
              <a:gd name="connsiteX7" fmla="*/ 4230 w 3273059"/>
              <a:gd name="connsiteY7" fmla="*/ 1195643 h 1937397"/>
              <a:gd name="connsiteX8" fmla="*/ 1872544 w 3273059"/>
              <a:gd name="connsiteY8" fmla="*/ 458568 h 1937397"/>
              <a:gd name="connsiteX9" fmla="*/ 443703 w 3273059"/>
              <a:gd name="connsiteY9" fmla="*/ 127930 h 1937397"/>
              <a:gd name="connsiteX10" fmla="*/ 498810 w 3273059"/>
              <a:gd name="connsiteY10" fmla="*/ 0 h 1937397"/>
              <a:gd name="connsiteX0" fmla="*/ 304814 w 3079063"/>
              <a:gd name="connsiteY0" fmla="*/ 0 h 1937397"/>
              <a:gd name="connsiteX1" fmla="*/ 2341675 w 3079063"/>
              <a:gd name="connsiteY1" fmla="*/ 475624 h 1937397"/>
              <a:gd name="connsiteX2" fmla="*/ 556733 w 3079063"/>
              <a:gd name="connsiteY2" fmla="*/ 1158183 h 1937397"/>
              <a:gd name="connsiteX3" fmla="*/ 2858678 w 3079063"/>
              <a:gd name="connsiteY3" fmla="*/ 1711944 h 1937397"/>
              <a:gd name="connsiteX4" fmla="*/ 3079063 w 3079063"/>
              <a:gd name="connsiteY4" fmla="*/ 1784122 h 1937397"/>
              <a:gd name="connsiteX5" fmla="*/ 2995611 w 3079063"/>
              <a:gd name="connsiteY5" fmla="*/ 1828815 h 1937397"/>
              <a:gd name="connsiteX6" fmla="*/ 2680248 w 3079063"/>
              <a:gd name="connsiteY6" fmla="*/ 1937397 h 1937397"/>
              <a:gd name="connsiteX7" fmla="*/ 4703 w 3079063"/>
              <a:gd name="connsiteY7" fmla="*/ 1166043 h 1937397"/>
              <a:gd name="connsiteX8" fmla="*/ 1678548 w 3079063"/>
              <a:gd name="connsiteY8" fmla="*/ 458568 h 1937397"/>
              <a:gd name="connsiteX9" fmla="*/ 249707 w 3079063"/>
              <a:gd name="connsiteY9" fmla="*/ 127930 h 1937397"/>
              <a:gd name="connsiteX10" fmla="*/ 304814 w 3079063"/>
              <a:gd name="connsiteY10" fmla="*/ 0 h 1937397"/>
              <a:gd name="connsiteX0" fmla="*/ 304814 w 3079063"/>
              <a:gd name="connsiteY0" fmla="*/ 0 h 1937397"/>
              <a:gd name="connsiteX1" fmla="*/ 2341675 w 3079063"/>
              <a:gd name="connsiteY1" fmla="*/ 475624 h 1937397"/>
              <a:gd name="connsiteX2" fmla="*/ 556733 w 3079063"/>
              <a:gd name="connsiteY2" fmla="*/ 1158183 h 1937397"/>
              <a:gd name="connsiteX3" fmla="*/ 2858678 w 3079063"/>
              <a:gd name="connsiteY3" fmla="*/ 1711944 h 1937397"/>
              <a:gd name="connsiteX4" fmla="*/ 3079063 w 3079063"/>
              <a:gd name="connsiteY4" fmla="*/ 1784122 h 1937397"/>
              <a:gd name="connsiteX5" fmla="*/ 2995611 w 3079063"/>
              <a:gd name="connsiteY5" fmla="*/ 1828815 h 1937397"/>
              <a:gd name="connsiteX6" fmla="*/ 2680248 w 3079063"/>
              <a:gd name="connsiteY6" fmla="*/ 1937397 h 1937397"/>
              <a:gd name="connsiteX7" fmla="*/ 4703 w 3079063"/>
              <a:gd name="connsiteY7" fmla="*/ 1166043 h 1937397"/>
              <a:gd name="connsiteX8" fmla="*/ 1678548 w 3079063"/>
              <a:gd name="connsiteY8" fmla="*/ 458568 h 1937397"/>
              <a:gd name="connsiteX9" fmla="*/ 249707 w 3079063"/>
              <a:gd name="connsiteY9" fmla="*/ 127930 h 1937397"/>
              <a:gd name="connsiteX10" fmla="*/ 304814 w 3079063"/>
              <a:gd name="connsiteY10" fmla="*/ 0 h 1937397"/>
              <a:gd name="connsiteX0" fmla="*/ 304814 w 3079063"/>
              <a:gd name="connsiteY0" fmla="*/ 0 h 1937397"/>
              <a:gd name="connsiteX1" fmla="*/ 2226434 w 3079063"/>
              <a:gd name="connsiteY1" fmla="*/ 475624 h 1937397"/>
              <a:gd name="connsiteX2" fmla="*/ 556733 w 3079063"/>
              <a:gd name="connsiteY2" fmla="*/ 1158183 h 1937397"/>
              <a:gd name="connsiteX3" fmla="*/ 2858678 w 3079063"/>
              <a:gd name="connsiteY3" fmla="*/ 1711944 h 1937397"/>
              <a:gd name="connsiteX4" fmla="*/ 3079063 w 3079063"/>
              <a:gd name="connsiteY4" fmla="*/ 1784122 h 1937397"/>
              <a:gd name="connsiteX5" fmla="*/ 2995611 w 3079063"/>
              <a:gd name="connsiteY5" fmla="*/ 1828815 h 1937397"/>
              <a:gd name="connsiteX6" fmla="*/ 2680248 w 3079063"/>
              <a:gd name="connsiteY6" fmla="*/ 1937397 h 1937397"/>
              <a:gd name="connsiteX7" fmla="*/ 4703 w 3079063"/>
              <a:gd name="connsiteY7" fmla="*/ 1166043 h 1937397"/>
              <a:gd name="connsiteX8" fmla="*/ 1678548 w 3079063"/>
              <a:gd name="connsiteY8" fmla="*/ 458568 h 1937397"/>
              <a:gd name="connsiteX9" fmla="*/ 249707 w 3079063"/>
              <a:gd name="connsiteY9" fmla="*/ 127930 h 1937397"/>
              <a:gd name="connsiteX10" fmla="*/ 304814 w 3079063"/>
              <a:gd name="connsiteY10" fmla="*/ 0 h 1937397"/>
              <a:gd name="connsiteX0" fmla="*/ 304814 w 3079063"/>
              <a:gd name="connsiteY0" fmla="*/ 0 h 1937397"/>
              <a:gd name="connsiteX1" fmla="*/ 2226434 w 3079063"/>
              <a:gd name="connsiteY1" fmla="*/ 475624 h 1937397"/>
              <a:gd name="connsiteX2" fmla="*/ 556733 w 3079063"/>
              <a:gd name="connsiteY2" fmla="*/ 1158183 h 1937397"/>
              <a:gd name="connsiteX3" fmla="*/ 2858678 w 3079063"/>
              <a:gd name="connsiteY3" fmla="*/ 1711944 h 1937397"/>
              <a:gd name="connsiteX4" fmla="*/ 3079063 w 3079063"/>
              <a:gd name="connsiteY4" fmla="*/ 1784122 h 1937397"/>
              <a:gd name="connsiteX5" fmla="*/ 2995611 w 3079063"/>
              <a:gd name="connsiteY5" fmla="*/ 1828815 h 1937397"/>
              <a:gd name="connsiteX6" fmla="*/ 2680248 w 3079063"/>
              <a:gd name="connsiteY6" fmla="*/ 1937397 h 1937397"/>
              <a:gd name="connsiteX7" fmla="*/ 4703 w 3079063"/>
              <a:gd name="connsiteY7" fmla="*/ 1166043 h 1937397"/>
              <a:gd name="connsiteX8" fmla="*/ 1678548 w 3079063"/>
              <a:gd name="connsiteY8" fmla="*/ 458568 h 1937397"/>
              <a:gd name="connsiteX9" fmla="*/ 249707 w 3079063"/>
              <a:gd name="connsiteY9" fmla="*/ 127930 h 1937397"/>
              <a:gd name="connsiteX10" fmla="*/ 304814 w 3079063"/>
              <a:gd name="connsiteY10" fmla="*/ 0 h 1937397"/>
              <a:gd name="connsiteX0" fmla="*/ 304814 w 3079063"/>
              <a:gd name="connsiteY0" fmla="*/ 0 h 1937397"/>
              <a:gd name="connsiteX1" fmla="*/ 2226434 w 3079063"/>
              <a:gd name="connsiteY1" fmla="*/ 475624 h 1937397"/>
              <a:gd name="connsiteX2" fmla="*/ 556733 w 3079063"/>
              <a:gd name="connsiteY2" fmla="*/ 1158183 h 1937397"/>
              <a:gd name="connsiteX3" fmla="*/ 2858678 w 3079063"/>
              <a:gd name="connsiteY3" fmla="*/ 1711944 h 1937397"/>
              <a:gd name="connsiteX4" fmla="*/ 3079063 w 3079063"/>
              <a:gd name="connsiteY4" fmla="*/ 1784122 h 1937397"/>
              <a:gd name="connsiteX5" fmla="*/ 2995611 w 3079063"/>
              <a:gd name="connsiteY5" fmla="*/ 1828815 h 1937397"/>
              <a:gd name="connsiteX6" fmla="*/ 2680248 w 3079063"/>
              <a:gd name="connsiteY6" fmla="*/ 1937397 h 1937397"/>
              <a:gd name="connsiteX7" fmla="*/ 4703 w 3079063"/>
              <a:gd name="connsiteY7" fmla="*/ 1166043 h 1937397"/>
              <a:gd name="connsiteX8" fmla="*/ 1678548 w 3079063"/>
              <a:gd name="connsiteY8" fmla="*/ 458568 h 1937397"/>
              <a:gd name="connsiteX9" fmla="*/ 249707 w 3079063"/>
              <a:gd name="connsiteY9" fmla="*/ 127930 h 1937397"/>
              <a:gd name="connsiteX10" fmla="*/ 304814 w 3079063"/>
              <a:gd name="connsiteY10" fmla="*/ 0 h 1937397"/>
              <a:gd name="connsiteX0" fmla="*/ 304814 w 3079063"/>
              <a:gd name="connsiteY0" fmla="*/ 0 h 1937397"/>
              <a:gd name="connsiteX1" fmla="*/ 2226434 w 3079063"/>
              <a:gd name="connsiteY1" fmla="*/ 475624 h 1937397"/>
              <a:gd name="connsiteX2" fmla="*/ 556733 w 3079063"/>
              <a:gd name="connsiteY2" fmla="*/ 1158183 h 1937397"/>
              <a:gd name="connsiteX3" fmla="*/ 2858678 w 3079063"/>
              <a:gd name="connsiteY3" fmla="*/ 1711944 h 1937397"/>
              <a:gd name="connsiteX4" fmla="*/ 3079063 w 3079063"/>
              <a:gd name="connsiteY4" fmla="*/ 1784122 h 1937397"/>
              <a:gd name="connsiteX5" fmla="*/ 2995611 w 3079063"/>
              <a:gd name="connsiteY5" fmla="*/ 1828815 h 1937397"/>
              <a:gd name="connsiteX6" fmla="*/ 2680248 w 3079063"/>
              <a:gd name="connsiteY6" fmla="*/ 1937397 h 1937397"/>
              <a:gd name="connsiteX7" fmla="*/ 4703 w 3079063"/>
              <a:gd name="connsiteY7" fmla="*/ 1166043 h 1937397"/>
              <a:gd name="connsiteX8" fmla="*/ 1678548 w 3079063"/>
              <a:gd name="connsiteY8" fmla="*/ 458568 h 1937397"/>
              <a:gd name="connsiteX9" fmla="*/ 249707 w 3079063"/>
              <a:gd name="connsiteY9" fmla="*/ 127930 h 1937397"/>
              <a:gd name="connsiteX10" fmla="*/ 304814 w 3079063"/>
              <a:gd name="connsiteY10" fmla="*/ 0 h 1937397"/>
              <a:gd name="connsiteX0" fmla="*/ 304814 w 3079063"/>
              <a:gd name="connsiteY0" fmla="*/ 0 h 1937397"/>
              <a:gd name="connsiteX1" fmla="*/ 2226434 w 3079063"/>
              <a:gd name="connsiteY1" fmla="*/ 475624 h 1937397"/>
              <a:gd name="connsiteX2" fmla="*/ 556733 w 3079063"/>
              <a:gd name="connsiteY2" fmla="*/ 1158183 h 1937397"/>
              <a:gd name="connsiteX3" fmla="*/ 2858678 w 3079063"/>
              <a:gd name="connsiteY3" fmla="*/ 1711944 h 1937397"/>
              <a:gd name="connsiteX4" fmla="*/ 3079063 w 3079063"/>
              <a:gd name="connsiteY4" fmla="*/ 1784122 h 1937397"/>
              <a:gd name="connsiteX5" fmla="*/ 2995611 w 3079063"/>
              <a:gd name="connsiteY5" fmla="*/ 1828815 h 1937397"/>
              <a:gd name="connsiteX6" fmla="*/ 2680248 w 3079063"/>
              <a:gd name="connsiteY6" fmla="*/ 1937397 h 1937397"/>
              <a:gd name="connsiteX7" fmla="*/ 4703 w 3079063"/>
              <a:gd name="connsiteY7" fmla="*/ 1166043 h 1937397"/>
              <a:gd name="connsiteX8" fmla="*/ 1678548 w 3079063"/>
              <a:gd name="connsiteY8" fmla="*/ 458568 h 1937397"/>
              <a:gd name="connsiteX9" fmla="*/ 249707 w 3079063"/>
              <a:gd name="connsiteY9" fmla="*/ 127930 h 1937397"/>
              <a:gd name="connsiteX10" fmla="*/ 304814 w 3079063"/>
              <a:gd name="connsiteY10" fmla="*/ 0 h 1937397"/>
              <a:gd name="connsiteX0" fmla="*/ 304814 w 3079063"/>
              <a:gd name="connsiteY0" fmla="*/ 0 h 1937397"/>
              <a:gd name="connsiteX1" fmla="*/ 2226434 w 3079063"/>
              <a:gd name="connsiteY1" fmla="*/ 475624 h 1937397"/>
              <a:gd name="connsiteX2" fmla="*/ 556733 w 3079063"/>
              <a:gd name="connsiteY2" fmla="*/ 1158183 h 1937397"/>
              <a:gd name="connsiteX3" fmla="*/ 2858678 w 3079063"/>
              <a:gd name="connsiteY3" fmla="*/ 1711944 h 1937397"/>
              <a:gd name="connsiteX4" fmla="*/ 3079063 w 3079063"/>
              <a:gd name="connsiteY4" fmla="*/ 1784122 h 1937397"/>
              <a:gd name="connsiteX5" fmla="*/ 2995611 w 3079063"/>
              <a:gd name="connsiteY5" fmla="*/ 1828815 h 1937397"/>
              <a:gd name="connsiteX6" fmla="*/ 2680248 w 3079063"/>
              <a:gd name="connsiteY6" fmla="*/ 1937397 h 1937397"/>
              <a:gd name="connsiteX7" fmla="*/ 4703 w 3079063"/>
              <a:gd name="connsiteY7" fmla="*/ 1166043 h 1937397"/>
              <a:gd name="connsiteX8" fmla="*/ 1678548 w 3079063"/>
              <a:gd name="connsiteY8" fmla="*/ 458568 h 1937397"/>
              <a:gd name="connsiteX9" fmla="*/ 249707 w 3079063"/>
              <a:gd name="connsiteY9" fmla="*/ 127930 h 1937397"/>
              <a:gd name="connsiteX10" fmla="*/ 304814 w 3079063"/>
              <a:gd name="connsiteY10" fmla="*/ 0 h 1937397"/>
              <a:gd name="connsiteX0" fmla="*/ 304814 w 3079063"/>
              <a:gd name="connsiteY0" fmla="*/ 0 h 1937397"/>
              <a:gd name="connsiteX1" fmla="*/ 2226434 w 3079063"/>
              <a:gd name="connsiteY1" fmla="*/ 475624 h 1937397"/>
              <a:gd name="connsiteX2" fmla="*/ 556733 w 3079063"/>
              <a:gd name="connsiteY2" fmla="*/ 1158183 h 1937397"/>
              <a:gd name="connsiteX3" fmla="*/ 2858678 w 3079063"/>
              <a:gd name="connsiteY3" fmla="*/ 1711944 h 1937397"/>
              <a:gd name="connsiteX4" fmla="*/ 3079063 w 3079063"/>
              <a:gd name="connsiteY4" fmla="*/ 1784122 h 1937397"/>
              <a:gd name="connsiteX5" fmla="*/ 2995611 w 3079063"/>
              <a:gd name="connsiteY5" fmla="*/ 1828815 h 1937397"/>
              <a:gd name="connsiteX6" fmla="*/ 2680248 w 3079063"/>
              <a:gd name="connsiteY6" fmla="*/ 1937397 h 1937397"/>
              <a:gd name="connsiteX7" fmla="*/ 4703 w 3079063"/>
              <a:gd name="connsiteY7" fmla="*/ 1166043 h 1937397"/>
              <a:gd name="connsiteX8" fmla="*/ 1678548 w 3079063"/>
              <a:gd name="connsiteY8" fmla="*/ 458568 h 1937397"/>
              <a:gd name="connsiteX9" fmla="*/ 249707 w 3079063"/>
              <a:gd name="connsiteY9" fmla="*/ 127930 h 1937397"/>
              <a:gd name="connsiteX10" fmla="*/ 304814 w 3079063"/>
              <a:gd name="connsiteY10" fmla="*/ 0 h 1937397"/>
              <a:gd name="connsiteX0" fmla="*/ 304814 w 3079063"/>
              <a:gd name="connsiteY0" fmla="*/ 0 h 1937397"/>
              <a:gd name="connsiteX1" fmla="*/ 2168814 w 3079063"/>
              <a:gd name="connsiteY1" fmla="*/ 475624 h 1937397"/>
              <a:gd name="connsiteX2" fmla="*/ 556733 w 3079063"/>
              <a:gd name="connsiteY2" fmla="*/ 1158183 h 1937397"/>
              <a:gd name="connsiteX3" fmla="*/ 2858678 w 3079063"/>
              <a:gd name="connsiteY3" fmla="*/ 1711944 h 1937397"/>
              <a:gd name="connsiteX4" fmla="*/ 3079063 w 3079063"/>
              <a:gd name="connsiteY4" fmla="*/ 1784122 h 1937397"/>
              <a:gd name="connsiteX5" fmla="*/ 2995611 w 3079063"/>
              <a:gd name="connsiteY5" fmla="*/ 1828815 h 1937397"/>
              <a:gd name="connsiteX6" fmla="*/ 2680248 w 3079063"/>
              <a:gd name="connsiteY6" fmla="*/ 1937397 h 1937397"/>
              <a:gd name="connsiteX7" fmla="*/ 4703 w 3079063"/>
              <a:gd name="connsiteY7" fmla="*/ 1166043 h 1937397"/>
              <a:gd name="connsiteX8" fmla="*/ 1678548 w 3079063"/>
              <a:gd name="connsiteY8" fmla="*/ 458568 h 1937397"/>
              <a:gd name="connsiteX9" fmla="*/ 249707 w 3079063"/>
              <a:gd name="connsiteY9" fmla="*/ 127930 h 1937397"/>
              <a:gd name="connsiteX10" fmla="*/ 304814 w 3079063"/>
              <a:gd name="connsiteY10" fmla="*/ 0 h 1937397"/>
              <a:gd name="connsiteX0" fmla="*/ 304814 w 3079063"/>
              <a:gd name="connsiteY0" fmla="*/ 0 h 1937397"/>
              <a:gd name="connsiteX1" fmla="*/ 2168814 w 3079063"/>
              <a:gd name="connsiteY1" fmla="*/ 475624 h 1937397"/>
              <a:gd name="connsiteX2" fmla="*/ 598748 w 3079063"/>
              <a:gd name="connsiteY2" fmla="*/ 1158183 h 1937397"/>
              <a:gd name="connsiteX3" fmla="*/ 2858678 w 3079063"/>
              <a:gd name="connsiteY3" fmla="*/ 1711944 h 1937397"/>
              <a:gd name="connsiteX4" fmla="*/ 3079063 w 3079063"/>
              <a:gd name="connsiteY4" fmla="*/ 1784122 h 1937397"/>
              <a:gd name="connsiteX5" fmla="*/ 2995611 w 3079063"/>
              <a:gd name="connsiteY5" fmla="*/ 1828815 h 1937397"/>
              <a:gd name="connsiteX6" fmla="*/ 2680248 w 3079063"/>
              <a:gd name="connsiteY6" fmla="*/ 1937397 h 1937397"/>
              <a:gd name="connsiteX7" fmla="*/ 4703 w 3079063"/>
              <a:gd name="connsiteY7" fmla="*/ 1166043 h 1937397"/>
              <a:gd name="connsiteX8" fmla="*/ 1678548 w 3079063"/>
              <a:gd name="connsiteY8" fmla="*/ 458568 h 1937397"/>
              <a:gd name="connsiteX9" fmla="*/ 249707 w 3079063"/>
              <a:gd name="connsiteY9" fmla="*/ 127930 h 1937397"/>
              <a:gd name="connsiteX10" fmla="*/ 304814 w 3079063"/>
              <a:gd name="connsiteY10" fmla="*/ 0 h 1937397"/>
              <a:gd name="connsiteX0" fmla="*/ 304814 w 3001457"/>
              <a:gd name="connsiteY0" fmla="*/ 0 h 1937397"/>
              <a:gd name="connsiteX1" fmla="*/ 2168814 w 3001457"/>
              <a:gd name="connsiteY1" fmla="*/ 475624 h 1937397"/>
              <a:gd name="connsiteX2" fmla="*/ 598748 w 3001457"/>
              <a:gd name="connsiteY2" fmla="*/ 1158183 h 1937397"/>
              <a:gd name="connsiteX3" fmla="*/ 2858678 w 3001457"/>
              <a:gd name="connsiteY3" fmla="*/ 1711944 h 1937397"/>
              <a:gd name="connsiteX4" fmla="*/ 2905001 w 3001457"/>
              <a:gd name="connsiteY4" fmla="*/ 1862234 h 1937397"/>
              <a:gd name="connsiteX5" fmla="*/ 2995611 w 3001457"/>
              <a:gd name="connsiteY5" fmla="*/ 1828815 h 1937397"/>
              <a:gd name="connsiteX6" fmla="*/ 2680248 w 3001457"/>
              <a:gd name="connsiteY6" fmla="*/ 1937397 h 1937397"/>
              <a:gd name="connsiteX7" fmla="*/ 4703 w 3001457"/>
              <a:gd name="connsiteY7" fmla="*/ 1166043 h 1937397"/>
              <a:gd name="connsiteX8" fmla="*/ 1678548 w 3001457"/>
              <a:gd name="connsiteY8" fmla="*/ 458568 h 1937397"/>
              <a:gd name="connsiteX9" fmla="*/ 249707 w 3001457"/>
              <a:gd name="connsiteY9" fmla="*/ 127930 h 1937397"/>
              <a:gd name="connsiteX10" fmla="*/ 304814 w 3001457"/>
              <a:gd name="connsiteY10" fmla="*/ 0 h 1937397"/>
              <a:gd name="connsiteX0" fmla="*/ 304814 w 3001457"/>
              <a:gd name="connsiteY0" fmla="*/ 0 h 1937397"/>
              <a:gd name="connsiteX1" fmla="*/ 2168814 w 3001457"/>
              <a:gd name="connsiteY1" fmla="*/ 475624 h 1937397"/>
              <a:gd name="connsiteX2" fmla="*/ 652767 w 3001457"/>
              <a:gd name="connsiteY2" fmla="*/ 1145850 h 1937397"/>
              <a:gd name="connsiteX3" fmla="*/ 2858678 w 3001457"/>
              <a:gd name="connsiteY3" fmla="*/ 1711944 h 1937397"/>
              <a:gd name="connsiteX4" fmla="*/ 2905001 w 3001457"/>
              <a:gd name="connsiteY4" fmla="*/ 1862234 h 1937397"/>
              <a:gd name="connsiteX5" fmla="*/ 2995611 w 3001457"/>
              <a:gd name="connsiteY5" fmla="*/ 1828815 h 1937397"/>
              <a:gd name="connsiteX6" fmla="*/ 2680248 w 3001457"/>
              <a:gd name="connsiteY6" fmla="*/ 1937397 h 1937397"/>
              <a:gd name="connsiteX7" fmla="*/ 4703 w 3001457"/>
              <a:gd name="connsiteY7" fmla="*/ 1166043 h 1937397"/>
              <a:gd name="connsiteX8" fmla="*/ 1678548 w 3001457"/>
              <a:gd name="connsiteY8" fmla="*/ 458568 h 1937397"/>
              <a:gd name="connsiteX9" fmla="*/ 249707 w 3001457"/>
              <a:gd name="connsiteY9" fmla="*/ 127930 h 1937397"/>
              <a:gd name="connsiteX10" fmla="*/ 304814 w 3001457"/>
              <a:gd name="connsiteY10" fmla="*/ 0 h 1937397"/>
              <a:gd name="connsiteX0" fmla="*/ 304814 w 3221914"/>
              <a:gd name="connsiteY0" fmla="*/ 0 h 1956452"/>
              <a:gd name="connsiteX1" fmla="*/ 2168814 w 3221914"/>
              <a:gd name="connsiteY1" fmla="*/ 475624 h 1956452"/>
              <a:gd name="connsiteX2" fmla="*/ 652767 w 3221914"/>
              <a:gd name="connsiteY2" fmla="*/ 1145850 h 1956452"/>
              <a:gd name="connsiteX3" fmla="*/ 2858678 w 3221914"/>
              <a:gd name="connsiteY3" fmla="*/ 1711944 h 1956452"/>
              <a:gd name="connsiteX4" fmla="*/ 3221914 w 3221914"/>
              <a:gd name="connsiteY4" fmla="*/ 1956410 h 1956452"/>
              <a:gd name="connsiteX5" fmla="*/ 2995611 w 3221914"/>
              <a:gd name="connsiteY5" fmla="*/ 1828815 h 1956452"/>
              <a:gd name="connsiteX6" fmla="*/ 2680248 w 3221914"/>
              <a:gd name="connsiteY6" fmla="*/ 1937397 h 1956452"/>
              <a:gd name="connsiteX7" fmla="*/ 4703 w 3221914"/>
              <a:gd name="connsiteY7" fmla="*/ 1166043 h 1956452"/>
              <a:gd name="connsiteX8" fmla="*/ 1678548 w 3221914"/>
              <a:gd name="connsiteY8" fmla="*/ 458568 h 1956452"/>
              <a:gd name="connsiteX9" fmla="*/ 249707 w 3221914"/>
              <a:gd name="connsiteY9" fmla="*/ 127930 h 1956452"/>
              <a:gd name="connsiteX10" fmla="*/ 304814 w 3221914"/>
              <a:gd name="connsiteY10" fmla="*/ 0 h 1956452"/>
              <a:gd name="connsiteX0" fmla="*/ 304814 w 3221914"/>
              <a:gd name="connsiteY0" fmla="*/ 0 h 1989679"/>
              <a:gd name="connsiteX1" fmla="*/ 2168814 w 3221914"/>
              <a:gd name="connsiteY1" fmla="*/ 475624 h 1989679"/>
              <a:gd name="connsiteX2" fmla="*/ 652767 w 3221914"/>
              <a:gd name="connsiteY2" fmla="*/ 1145850 h 1989679"/>
              <a:gd name="connsiteX3" fmla="*/ 2858678 w 3221914"/>
              <a:gd name="connsiteY3" fmla="*/ 1711944 h 1989679"/>
              <a:gd name="connsiteX4" fmla="*/ 3221914 w 3221914"/>
              <a:gd name="connsiteY4" fmla="*/ 1956410 h 1989679"/>
              <a:gd name="connsiteX5" fmla="*/ 3053231 w 3221914"/>
              <a:gd name="connsiteY5" fmla="*/ 1989468 h 1989679"/>
              <a:gd name="connsiteX6" fmla="*/ 2680248 w 3221914"/>
              <a:gd name="connsiteY6" fmla="*/ 1937397 h 1989679"/>
              <a:gd name="connsiteX7" fmla="*/ 4703 w 3221914"/>
              <a:gd name="connsiteY7" fmla="*/ 1166043 h 1989679"/>
              <a:gd name="connsiteX8" fmla="*/ 1678548 w 3221914"/>
              <a:gd name="connsiteY8" fmla="*/ 458568 h 1989679"/>
              <a:gd name="connsiteX9" fmla="*/ 249707 w 3221914"/>
              <a:gd name="connsiteY9" fmla="*/ 127930 h 1989679"/>
              <a:gd name="connsiteX10" fmla="*/ 304814 w 3221914"/>
              <a:gd name="connsiteY10" fmla="*/ 0 h 1989679"/>
              <a:gd name="connsiteX0" fmla="*/ 304814 w 3221914"/>
              <a:gd name="connsiteY0" fmla="*/ 0 h 2001173"/>
              <a:gd name="connsiteX1" fmla="*/ 2168814 w 3221914"/>
              <a:gd name="connsiteY1" fmla="*/ 475624 h 2001173"/>
              <a:gd name="connsiteX2" fmla="*/ 652767 w 3221914"/>
              <a:gd name="connsiteY2" fmla="*/ 1145850 h 2001173"/>
              <a:gd name="connsiteX3" fmla="*/ 2858678 w 3221914"/>
              <a:gd name="connsiteY3" fmla="*/ 1711944 h 2001173"/>
              <a:gd name="connsiteX4" fmla="*/ 3221914 w 3221914"/>
              <a:gd name="connsiteY4" fmla="*/ 1956410 h 2001173"/>
              <a:gd name="connsiteX5" fmla="*/ 3053231 w 3221914"/>
              <a:gd name="connsiteY5" fmla="*/ 1989468 h 2001173"/>
              <a:gd name="connsiteX6" fmla="*/ 2680248 w 3221914"/>
              <a:gd name="connsiteY6" fmla="*/ 1937397 h 2001173"/>
              <a:gd name="connsiteX7" fmla="*/ 4703 w 3221914"/>
              <a:gd name="connsiteY7" fmla="*/ 1166043 h 2001173"/>
              <a:gd name="connsiteX8" fmla="*/ 1678548 w 3221914"/>
              <a:gd name="connsiteY8" fmla="*/ 458568 h 2001173"/>
              <a:gd name="connsiteX9" fmla="*/ 249707 w 3221914"/>
              <a:gd name="connsiteY9" fmla="*/ 127930 h 2001173"/>
              <a:gd name="connsiteX10" fmla="*/ 304814 w 3221914"/>
              <a:gd name="connsiteY10" fmla="*/ 0 h 2001173"/>
              <a:gd name="connsiteX0" fmla="*/ 304814 w 3221914"/>
              <a:gd name="connsiteY0" fmla="*/ 0 h 2018447"/>
              <a:gd name="connsiteX1" fmla="*/ 2168814 w 3221914"/>
              <a:gd name="connsiteY1" fmla="*/ 475624 h 2018447"/>
              <a:gd name="connsiteX2" fmla="*/ 652767 w 3221914"/>
              <a:gd name="connsiteY2" fmla="*/ 1145850 h 2018447"/>
              <a:gd name="connsiteX3" fmla="*/ 2858678 w 3221914"/>
              <a:gd name="connsiteY3" fmla="*/ 1711944 h 2018447"/>
              <a:gd name="connsiteX4" fmla="*/ 3221914 w 3221914"/>
              <a:gd name="connsiteY4" fmla="*/ 1956410 h 2018447"/>
              <a:gd name="connsiteX5" fmla="*/ 3053231 w 3221914"/>
              <a:gd name="connsiteY5" fmla="*/ 1989468 h 2018447"/>
              <a:gd name="connsiteX6" fmla="*/ 2680248 w 3221914"/>
              <a:gd name="connsiteY6" fmla="*/ 1937397 h 2018447"/>
              <a:gd name="connsiteX7" fmla="*/ 4703 w 3221914"/>
              <a:gd name="connsiteY7" fmla="*/ 1166043 h 2018447"/>
              <a:gd name="connsiteX8" fmla="*/ 1678548 w 3221914"/>
              <a:gd name="connsiteY8" fmla="*/ 458568 h 2018447"/>
              <a:gd name="connsiteX9" fmla="*/ 249707 w 3221914"/>
              <a:gd name="connsiteY9" fmla="*/ 127930 h 2018447"/>
              <a:gd name="connsiteX10" fmla="*/ 304814 w 3221914"/>
              <a:gd name="connsiteY10" fmla="*/ 0 h 2018447"/>
              <a:gd name="connsiteX0" fmla="*/ 304814 w 3221914"/>
              <a:gd name="connsiteY0" fmla="*/ 0 h 2018447"/>
              <a:gd name="connsiteX1" fmla="*/ 2168814 w 3221914"/>
              <a:gd name="connsiteY1" fmla="*/ 475624 h 2018447"/>
              <a:gd name="connsiteX2" fmla="*/ 652767 w 3221914"/>
              <a:gd name="connsiteY2" fmla="*/ 1145850 h 2018447"/>
              <a:gd name="connsiteX3" fmla="*/ 2851476 w 3221914"/>
              <a:gd name="connsiteY3" fmla="*/ 1745183 h 2018447"/>
              <a:gd name="connsiteX4" fmla="*/ 3221914 w 3221914"/>
              <a:gd name="connsiteY4" fmla="*/ 1956410 h 2018447"/>
              <a:gd name="connsiteX5" fmla="*/ 3053231 w 3221914"/>
              <a:gd name="connsiteY5" fmla="*/ 1989468 h 2018447"/>
              <a:gd name="connsiteX6" fmla="*/ 2680248 w 3221914"/>
              <a:gd name="connsiteY6" fmla="*/ 1937397 h 2018447"/>
              <a:gd name="connsiteX7" fmla="*/ 4703 w 3221914"/>
              <a:gd name="connsiteY7" fmla="*/ 1166043 h 2018447"/>
              <a:gd name="connsiteX8" fmla="*/ 1678548 w 3221914"/>
              <a:gd name="connsiteY8" fmla="*/ 458568 h 2018447"/>
              <a:gd name="connsiteX9" fmla="*/ 249707 w 3221914"/>
              <a:gd name="connsiteY9" fmla="*/ 127930 h 2018447"/>
              <a:gd name="connsiteX10" fmla="*/ 304814 w 3221914"/>
              <a:gd name="connsiteY10" fmla="*/ 0 h 2018447"/>
              <a:gd name="connsiteX0" fmla="*/ 304814 w 3221914"/>
              <a:gd name="connsiteY0" fmla="*/ 0 h 2018447"/>
              <a:gd name="connsiteX1" fmla="*/ 2168814 w 3221914"/>
              <a:gd name="connsiteY1" fmla="*/ 475624 h 2018447"/>
              <a:gd name="connsiteX2" fmla="*/ 652767 w 3221914"/>
              <a:gd name="connsiteY2" fmla="*/ 1145850 h 2018447"/>
              <a:gd name="connsiteX3" fmla="*/ 2851476 w 3221914"/>
              <a:gd name="connsiteY3" fmla="*/ 1745183 h 2018447"/>
              <a:gd name="connsiteX4" fmla="*/ 3221914 w 3221914"/>
              <a:gd name="connsiteY4" fmla="*/ 1956410 h 2018447"/>
              <a:gd name="connsiteX5" fmla="*/ 3053231 w 3221914"/>
              <a:gd name="connsiteY5" fmla="*/ 1989468 h 2018447"/>
              <a:gd name="connsiteX6" fmla="*/ 2680248 w 3221914"/>
              <a:gd name="connsiteY6" fmla="*/ 1937397 h 2018447"/>
              <a:gd name="connsiteX7" fmla="*/ 4703 w 3221914"/>
              <a:gd name="connsiteY7" fmla="*/ 1166043 h 2018447"/>
              <a:gd name="connsiteX8" fmla="*/ 1678548 w 3221914"/>
              <a:gd name="connsiteY8" fmla="*/ 458568 h 2018447"/>
              <a:gd name="connsiteX9" fmla="*/ 249707 w 3221914"/>
              <a:gd name="connsiteY9" fmla="*/ 127930 h 2018447"/>
              <a:gd name="connsiteX10" fmla="*/ 304814 w 3221914"/>
              <a:gd name="connsiteY10" fmla="*/ 0 h 2018447"/>
              <a:gd name="connsiteX0" fmla="*/ 304814 w 3221914"/>
              <a:gd name="connsiteY0" fmla="*/ 0 h 2018447"/>
              <a:gd name="connsiteX1" fmla="*/ 2168814 w 3221914"/>
              <a:gd name="connsiteY1" fmla="*/ 475624 h 2018447"/>
              <a:gd name="connsiteX2" fmla="*/ 652767 w 3221914"/>
              <a:gd name="connsiteY2" fmla="*/ 1145850 h 2018447"/>
              <a:gd name="connsiteX3" fmla="*/ 2851476 w 3221914"/>
              <a:gd name="connsiteY3" fmla="*/ 1745183 h 2018447"/>
              <a:gd name="connsiteX4" fmla="*/ 3221914 w 3221914"/>
              <a:gd name="connsiteY4" fmla="*/ 1956410 h 2018447"/>
              <a:gd name="connsiteX5" fmla="*/ 3053231 w 3221914"/>
              <a:gd name="connsiteY5" fmla="*/ 1989468 h 2018447"/>
              <a:gd name="connsiteX6" fmla="*/ 2680248 w 3221914"/>
              <a:gd name="connsiteY6" fmla="*/ 1937397 h 2018447"/>
              <a:gd name="connsiteX7" fmla="*/ 4703 w 3221914"/>
              <a:gd name="connsiteY7" fmla="*/ 1166043 h 2018447"/>
              <a:gd name="connsiteX8" fmla="*/ 1678548 w 3221914"/>
              <a:gd name="connsiteY8" fmla="*/ 458568 h 2018447"/>
              <a:gd name="connsiteX9" fmla="*/ 249707 w 3221914"/>
              <a:gd name="connsiteY9" fmla="*/ 127930 h 2018447"/>
              <a:gd name="connsiteX10" fmla="*/ 304814 w 3221914"/>
              <a:gd name="connsiteY10" fmla="*/ 0 h 2018447"/>
              <a:gd name="connsiteX0" fmla="*/ 304814 w 3246241"/>
              <a:gd name="connsiteY0" fmla="*/ 0 h 2018447"/>
              <a:gd name="connsiteX1" fmla="*/ 2168814 w 3246241"/>
              <a:gd name="connsiteY1" fmla="*/ 475624 h 2018447"/>
              <a:gd name="connsiteX2" fmla="*/ 652767 w 3246241"/>
              <a:gd name="connsiteY2" fmla="*/ 1145850 h 2018447"/>
              <a:gd name="connsiteX3" fmla="*/ 2851476 w 3246241"/>
              <a:gd name="connsiteY3" fmla="*/ 1745183 h 2018447"/>
              <a:gd name="connsiteX4" fmla="*/ 3221914 w 3246241"/>
              <a:gd name="connsiteY4" fmla="*/ 1956410 h 2018447"/>
              <a:gd name="connsiteX5" fmla="*/ 3053231 w 3246241"/>
              <a:gd name="connsiteY5" fmla="*/ 1989468 h 2018447"/>
              <a:gd name="connsiteX6" fmla="*/ 2680248 w 3246241"/>
              <a:gd name="connsiteY6" fmla="*/ 1937397 h 2018447"/>
              <a:gd name="connsiteX7" fmla="*/ 4703 w 3246241"/>
              <a:gd name="connsiteY7" fmla="*/ 1166043 h 2018447"/>
              <a:gd name="connsiteX8" fmla="*/ 1678548 w 3246241"/>
              <a:gd name="connsiteY8" fmla="*/ 458568 h 2018447"/>
              <a:gd name="connsiteX9" fmla="*/ 249707 w 3246241"/>
              <a:gd name="connsiteY9" fmla="*/ 127930 h 2018447"/>
              <a:gd name="connsiteX10" fmla="*/ 304814 w 3246241"/>
              <a:gd name="connsiteY10" fmla="*/ 0 h 2018447"/>
              <a:gd name="connsiteX0" fmla="*/ 304814 w 3246241"/>
              <a:gd name="connsiteY0" fmla="*/ 0 h 2038129"/>
              <a:gd name="connsiteX1" fmla="*/ 2168814 w 3246241"/>
              <a:gd name="connsiteY1" fmla="*/ 475624 h 2038129"/>
              <a:gd name="connsiteX2" fmla="*/ 652767 w 3246241"/>
              <a:gd name="connsiteY2" fmla="*/ 1145850 h 2038129"/>
              <a:gd name="connsiteX3" fmla="*/ 2851476 w 3246241"/>
              <a:gd name="connsiteY3" fmla="*/ 1745183 h 2038129"/>
              <a:gd name="connsiteX4" fmla="*/ 3221914 w 3246241"/>
              <a:gd name="connsiteY4" fmla="*/ 1956410 h 2038129"/>
              <a:gd name="connsiteX5" fmla="*/ 3053231 w 3246241"/>
              <a:gd name="connsiteY5" fmla="*/ 1989468 h 2038129"/>
              <a:gd name="connsiteX6" fmla="*/ 2680248 w 3246241"/>
              <a:gd name="connsiteY6" fmla="*/ 1937397 h 2038129"/>
              <a:gd name="connsiteX7" fmla="*/ 4703 w 3246241"/>
              <a:gd name="connsiteY7" fmla="*/ 1166043 h 2038129"/>
              <a:gd name="connsiteX8" fmla="*/ 1678548 w 3246241"/>
              <a:gd name="connsiteY8" fmla="*/ 458568 h 2038129"/>
              <a:gd name="connsiteX9" fmla="*/ 249707 w 3246241"/>
              <a:gd name="connsiteY9" fmla="*/ 127930 h 2038129"/>
              <a:gd name="connsiteX10" fmla="*/ 304814 w 3246241"/>
              <a:gd name="connsiteY10" fmla="*/ 0 h 2038129"/>
              <a:gd name="connsiteX0" fmla="*/ 311267 w 3252694"/>
              <a:gd name="connsiteY0" fmla="*/ 0 h 2061185"/>
              <a:gd name="connsiteX1" fmla="*/ 2175267 w 3252694"/>
              <a:gd name="connsiteY1" fmla="*/ 475624 h 2061185"/>
              <a:gd name="connsiteX2" fmla="*/ 659220 w 3252694"/>
              <a:gd name="connsiteY2" fmla="*/ 1145850 h 2061185"/>
              <a:gd name="connsiteX3" fmla="*/ 2857929 w 3252694"/>
              <a:gd name="connsiteY3" fmla="*/ 1745183 h 2061185"/>
              <a:gd name="connsiteX4" fmla="*/ 3228367 w 3252694"/>
              <a:gd name="connsiteY4" fmla="*/ 1956410 h 2061185"/>
              <a:gd name="connsiteX5" fmla="*/ 3059684 w 3252694"/>
              <a:gd name="connsiteY5" fmla="*/ 1989468 h 2061185"/>
              <a:gd name="connsiteX6" fmla="*/ 2677698 w 3252694"/>
              <a:gd name="connsiteY6" fmla="*/ 1999719 h 2061185"/>
              <a:gd name="connsiteX7" fmla="*/ 11156 w 3252694"/>
              <a:gd name="connsiteY7" fmla="*/ 1166043 h 2061185"/>
              <a:gd name="connsiteX8" fmla="*/ 1685001 w 3252694"/>
              <a:gd name="connsiteY8" fmla="*/ 458568 h 2061185"/>
              <a:gd name="connsiteX9" fmla="*/ 256160 w 3252694"/>
              <a:gd name="connsiteY9" fmla="*/ 127930 h 2061185"/>
              <a:gd name="connsiteX10" fmla="*/ 311267 w 3252694"/>
              <a:gd name="connsiteY10" fmla="*/ 0 h 2061185"/>
              <a:gd name="connsiteX0" fmla="*/ 311267 w 3252694"/>
              <a:gd name="connsiteY0" fmla="*/ 0 h 2061185"/>
              <a:gd name="connsiteX1" fmla="*/ 2175267 w 3252694"/>
              <a:gd name="connsiteY1" fmla="*/ 475624 h 2061185"/>
              <a:gd name="connsiteX2" fmla="*/ 659220 w 3252694"/>
              <a:gd name="connsiteY2" fmla="*/ 1145850 h 2061185"/>
              <a:gd name="connsiteX3" fmla="*/ 2857929 w 3252694"/>
              <a:gd name="connsiteY3" fmla="*/ 1745183 h 2061185"/>
              <a:gd name="connsiteX4" fmla="*/ 3228367 w 3252694"/>
              <a:gd name="connsiteY4" fmla="*/ 1956410 h 2061185"/>
              <a:gd name="connsiteX5" fmla="*/ 3059684 w 3252694"/>
              <a:gd name="connsiteY5" fmla="*/ 1989468 h 2061185"/>
              <a:gd name="connsiteX6" fmla="*/ 2677698 w 3252694"/>
              <a:gd name="connsiteY6" fmla="*/ 1999719 h 2061185"/>
              <a:gd name="connsiteX7" fmla="*/ 11156 w 3252694"/>
              <a:gd name="connsiteY7" fmla="*/ 1166043 h 2061185"/>
              <a:gd name="connsiteX8" fmla="*/ 1685001 w 3252694"/>
              <a:gd name="connsiteY8" fmla="*/ 458568 h 2061185"/>
              <a:gd name="connsiteX9" fmla="*/ 256160 w 3252694"/>
              <a:gd name="connsiteY9" fmla="*/ 127930 h 2061185"/>
              <a:gd name="connsiteX10" fmla="*/ 311267 w 3252694"/>
              <a:gd name="connsiteY10" fmla="*/ 0 h 2061185"/>
              <a:gd name="connsiteX0" fmla="*/ 311267 w 3307432"/>
              <a:gd name="connsiteY0" fmla="*/ 0 h 2061185"/>
              <a:gd name="connsiteX1" fmla="*/ 2175267 w 3307432"/>
              <a:gd name="connsiteY1" fmla="*/ 475624 h 2061185"/>
              <a:gd name="connsiteX2" fmla="*/ 659220 w 3307432"/>
              <a:gd name="connsiteY2" fmla="*/ 1145850 h 2061185"/>
              <a:gd name="connsiteX3" fmla="*/ 3056000 w 3307432"/>
              <a:gd name="connsiteY3" fmla="*/ 1805197 h 2061185"/>
              <a:gd name="connsiteX4" fmla="*/ 3228367 w 3307432"/>
              <a:gd name="connsiteY4" fmla="*/ 1956410 h 2061185"/>
              <a:gd name="connsiteX5" fmla="*/ 3059684 w 3307432"/>
              <a:gd name="connsiteY5" fmla="*/ 1989468 h 2061185"/>
              <a:gd name="connsiteX6" fmla="*/ 2677698 w 3307432"/>
              <a:gd name="connsiteY6" fmla="*/ 1999719 h 2061185"/>
              <a:gd name="connsiteX7" fmla="*/ 11156 w 3307432"/>
              <a:gd name="connsiteY7" fmla="*/ 1166043 h 2061185"/>
              <a:gd name="connsiteX8" fmla="*/ 1685001 w 3307432"/>
              <a:gd name="connsiteY8" fmla="*/ 458568 h 2061185"/>
              <a:gd name="connsiteX9" fmla="*/ 256160 w 3307432"/>
              <a:gd name="connsiteY9" fmla="*/ 127930 h 2061185"/>
              <a:gd name="connsiteX10" fmla="*/ 311267 w 3307432"/>
              <a:gd name="connsiteY10" fmla="*/ 0 h 2061185"/>
              <a:gd name="connsiteX0" fmla="*/ 311267 w 3299482"/>
              <a:gd name="connsiteY0" fmla="*/ 0 h 2061185"/>
              <a:gd name="connsiteX1" fmla="*/ 2175267 w 3299482"/>
              <a:gd name="connsiteY1" fmla="*/ 475624 h 2061185"/>
              <a:gd name="connsiteX2" fmla="*/ 659220 w 3299482"/>
              <a:gd name="connsiteY2" fmla="*/ 1145850 h 2061185"/>
              <a:gd name="connsiteX3" fmla="*/ 3037994 w 3299482"/>
              <a:gd name="connsiteY3" fmla="*/ 1814430 h 2061185"/>
              <a:gd name="connsiteX4" fmla="*/ 3228367 w 3299482"/>
              <a:gd name="connsiteY4" fmla="*/ 1956410 h 2061185"/>
              <a:gd name="connsiteX5" fmla="*/ 3059684 w 3299482"/>
              <a:gd name="connsiteY5" fmla="*/ 1989468 h 2061185"/>
              <a:gd name="connsiteX6" fmla="*/ 2677698 w 3299482"/>
              <a:gd name="connsiteY6" fmla="*/ 1999719 h 2061185"/>
              <a:gd name="connsiteX7" fmla="*/ 11156 w 3299482"/>
              <a:gd name="connsiteY7" fmla="*/ 1166043 h 2061185"/>
              <a:gd name="connsiteX8" fmla="*/ 1685001 w 3299482"/>
              <a:gd name="connsiteY8" fmla="*/ 458568 h 2061185"/>
              <a:gd name="connsiteX9" fmla="*/ 256160 w 3299482"/>
              <a:gd name="connsiteY9" fmla="*/ 127930 h 2061185"/>
              <a:gd name="connsiteX10" fmla="*/ 311267 w 3299482"/>
              <a:gd name="connsiteY10" fmla="*/ 0 h 2061185"/>
              <a:gd name="connsiteX0" fmla="*/ 311267 w 3299482"/>
              <a:gd name="connsiteY0" fmla="*/ 0 h 2061185"/>
              <a:gd name="connsiteX1" fmla="*/ 2175267 w 3299482"/>
              <a:gd name="connsiteY1" fmla="*/ 475624 h 2061185"/>
              <a:gd name="connsiteX2" fmla="*/ 659220 w 3299482"/>
              <a:gd name="connsiteY2" fmla="*/ 1145850 h 2061185"/>
              <a:gd name="connsiteX3" fmla="*/ 3037994 w 3299482"/>
              <a:gd name="connsiteY3" fmla="*/ 1814430 h 2061185"/>
              <a:gd name="connsiteX4" fmla="*/ 3228367 w 3299482"/>
              <a:gd name="connsiteY4" fmla="*/ 1956410 h 2061185"/>
              <a:gd name="connsiteX5" fmla="*/ 3059684 w 3299482"/>
              <a:gd name="connsiteY5" fmla="*/ 1989468 h 2061185"/>
              <a:gd name="connsiteX6" fmla="*/ 2677698 w 3299482"/>
              <a:gd name="connsiteY6" fmla="*/ 1999719 h 2061185"/>
              <a:gd name="connsiteX7" fmla="*/ 11156 w 3299482"/>
              <a:gd name="connsiteY7" fmla="*/ 1166043 h 2061185"/>
              <a:gd name="connsiteX8" fmla="*/ 1685001 w 3299482"/>
              <a:gd name="connsiteY8" fmla="*/ 458568 h 2061185"/>
              <a:gd name="connsiteX9" fmla="*/ 256160 w 3299482"/>
              <a:gd name="connsiteY9" fmla="*/ 127930 h 2061185"/>
              <a:gd name="connsiteX10" fmla="*/ 311267 w 3299482"/>
              <a:gd name="connsiteY10" fmla="*/ 0 h 2061185"/>
              <a:gd name="connsiteX0" fmla="*/ 311020 w 3299235"/>
              <a:gd name="connsiteY0" fmla="*/ 0 h 2070901"/>
              <a:gd name="connsiteX1" fmla="*/ 2175020 w 3299235"/>
              <a:gd name="connsiteY1" fmla="*/ 475624 h 2070901"/>
              <a:gd name="connsiteX2" fmla="*/ 658973 w 3299235"/>
              <a:gd name="connsiteY2" fmla="*/ 1145850 h 2070901"/>
              <a:gd name="connsiteX3" fmla="*/ 3037747 w 3299235"/>
              <a:gd name="connsiteY3" fmla="*/ 1814430 h 2070901"/>
              <a:gd name="connsiteX4" fmla="*/ 3228120 w 3299235"/>
              <a:gd name="connsiteY4" fmla="*/ 1956410 h 2070901"/>
              <a:gd name="connsiteX5" fmla="*/ 3059437 w 3299235"/>
              <a:gd name="connsiteY5" fmla="*/ 1989468 h 2070901"/>
              <a:gd name="connsiteX6" fmla="*/ 2665446 w 3299235"/>
              <a:gd name="connsiteY6" fmla="*/ 2018185 h 2070901"/>
              <a:gd name="connsiteX7" fmla="*/ 10909 w 3299235"/>
              <a:gd name="connsiteY7" fmla="*/ 1166043 h 2070901"/>
              <a:gd name="connsiteX8" fmla="*/ 1684754 w 3299235"/>
              <a:gd name="connsiteY8" fmla="*/ 458568 h 2070901"/>
              <a:gd name="connsiteX9" fmla="*/ 255913 w 3299235"/>
              <a:gd name="connsiteY9" fmla="*/ 127930 h 2070901"/>
              <a:gd name="connsiteX10" fmla="*/ 311020 w 3299235"/>
              <a:gd name="connsiteY10" fmla="*/ 0 h 2070901"/>
              <a:gd name="connsiteX0" fmla="*/ 311020 w 3318699"/>
              <a:gd name="connsiteY0" fmla="*/ 0 h 2070901"/>
              <a:gd name="connsiteX1" fmla="*/ 2175020 w 3318699"/>
              <a:gd name="connsiteY1" fmla="*/ 475624 h 2070901"/>
              <a:gd name="connsiteX2" fmla="*/ 658973 w 3318699"/>
              <a:gd name="connsiteY2" fmla="*/ 1145850 h 2070901"/>
              <a:gd name="connsiteX3" fmla="*/ 3079762 w 3318699"/>
              <a:gd name="connsiteY3" fmla="*/ 1809814 h 2070901"/>
              <a:gd name="connsiteX4" fmla="*/ 3228120 w 3318699"/>
              <a:gd name="connsiteY4" fmla="*/ 1956410 h 2070901"/>
              <a:gd name="connsiteX5" fmla="*/ 3059437 w 3318699"/>
              <a:gd name="connsiteY5" fmla="*/ 1989468 h 2070901"/>
              <a:gd name="connsiteX6" fmla="*/ 2665446 w 3318699"/>
              <a:gd name="connsiteY6" fmla="*/ 2018185 h 2070901"/>
              <a:gd name="connsiteX7" fmla="*/ 10909 w 3318699"/>
              <a:gd name="connsiteY7" fmla="*/ 1166043 h 2070901"/>
              <a:gd name="connsiteX8" fmla="*/ 1684754 w 3318699"/>
              <a:gd name="connsiteY8" fmla="*/ 458568 h 2070901"/>
              <a:gd name="connsiteX9" fmla="*/ 255913 w 3318699"/>
              <a:gd name="connsiteY9" fmla="*/ 127930 h 2070901"/>
              <a:gd name="connsiteX10" fmla="*/ 311020 w 3318699"/>
              <a:gd name="connsiteY10" fmla="*/ 0 h 2070901"/>
              <a:gd name="connsiteX0" fmla="*/ 311020 w 3318699"/>
              <a:gd name="connsiteY0" fmla="*/ 0 h 2070901"/>
              <a:gd name="connsiteX1" fmla="*/ 2175020 w 3318699"/>
              <a:gd name="connsiteY1" fmla="*/ 475624 h 2070901"/>
              <a:gd name="connsiteX2" fmla="*/ 658973 w 3318699"/>
              <a:gd name="connsiteY2" fmla="*/ 1145850 h 2070901"/>
              <a:gd name="connsiteX3" fmla="*/ 3079762 w 3318699"/>
              <a:gd name="connsiteY3" fmla="*/ 1809814 h 2070901"/>
              <a:gd name="connsiteX4" fmla="*/ 3228120 w 3318699"/>
              <a:gd name="connsiteY4" fmla="*/ 1956410 h 2070901"/>
              <a:gd name="connsiteX5" fmla="*/ 3059437 w 3318699"/>
              <a:gd name="connsiteY5" fmla="*/ 1989468 h 2070901"/>
              <a:gd name="connsiteX6" fmla="*/ 2665446 w 3318699"/>
              <a:gd name="connsiteY6" fmla="*/ 2018185 h 2070901"/>
              <a:gd name="connsiteX7" fmla="*/ 10909 w 3318699"/>
              <a:gd name="connsiteY7" fmla="*/ 1166043 h 2070901"/>
              <a:gd name="connsiteX8" fmla="*/ 1684754 w 3318699"/>
              <a:gd name="connsiteY8" fmla="*/ 458568 h 2070901"/>
              <a:gd name="connsiteX9" fmla="*/ 255913 w 3318699"/>
              <a:gd name="connsiteY9" fmla="*/ 127930 h 2070901"/>
              <a:gd name="connsiteX10" fmla="*/ 311020 w 3318699"/>
              <a:gd name="connsiteY10" fmla="*/ 0 h 2070901"/>
              <a:gd name="connsiteX0" fmla="*/ 311020 w 3318699"/>
              <a:gd name="connsiteY0" fmla="*/ 0 h 2070901"/>
              <a:gd name="connsiteX1" fmla="*/ 2175020 w 3318699"/>
              <a:gd name="connsiteY1" fmla="*/ 475624 h 2070901"/>
              <a:gd name="connsiteX2" fmla="*/ 658973 w 3318699"/>
              <a:gd name="connsiteY2" fmla="*/ 1145850 h 2070901"/>
              <a:gd name="connsiteX3" fmla="*/ 3079762 w 3318699"/>
              <a:gd name="connsiteY3" fmla="*/ 1809814 h 2070901"/>
              <a:gd name="connsiteX4" fmla="*/ 3228120 w 3318699"/>
              <a:gd name="connsiteY4" fmla="*/ 1956410 h 2070901"/>
              <a:gd name="connsiteX5" fmla="*/ 3059437 w 3318699"/>
              <a:gd name="connsiteY5" fmla="*/ 1989468 h 2070901"/>
              <a:gd name="connsiteX6" fmla="*/ 2665446 w 3318699"/>
              <a:gd name="connsiteY6" fmla="*/ 2018185 h 2070901"/>
              <a:gd name="connsiteX7" fmla="*/ 10909 w 3318699"/>
              <a:gd name="connsiteY7" fmla="*/ 1166043 h 2070901"/>
              <a:gd name="connsiteX8" fmla="*/ 1684754 w 3318699"/>
              <a:gd name="connsiteY8" fmla="*/ 458568 h 2070901"/>
              <a:gd name="connsiteX9" fmla="*/ 255913 w 3318699"/>
              <a:gd name="connsiteY9" fmla="*/ 127930 h 2070901"/>
              <a:gd name="connsiteX10" fmla="*/ 311020 w 3318699"/>
              <a:gd name="connsiteY10" fmla="*/ 0 h 2070901"/>
              <a:gd name="connsiteX0" fmla="*/ 310290 w 3317969"/>
              <a:gd name="connsiteY0" fmla="*/ 0 h 2076297"/>
              <a:gd name="connsiteX1" fmla="*/ 2174290 w 3317969"/>
              <a:gd name="connsiteY1" fmla="*/ 475624 h 2076297"/>
              <a:gd name="connsiteX2" fmla="*/ 658243 w 3317969"/>
              <a:gd name="connsiteY2" fmla="*/ 1145850 h 2076297"/>
              <a:gd name="connsiteX3" fmla="*/ 3079032 w 3317969"/>
              <a:gd name="connsiteY3" fmla="*/ 1809814 h 2076297"/>
              <a:gd name="connsiteX4" fmla="*/ 3227390 w 3317969"/>
              <a:gd name="connsiteY4" fmla="*/ 1956410 h 2076297"/>
              <a:gd name="connsiteX5" fmla="*/ 3058707 w 3317969"/>
              <a:gd name="connsiteY5" fmla="*/ 1989468 h 2076297"/>
              <a:gd name="connsiteX6" fmla="*/ 2628704 w 3317969"/>
              <a:gd name="connsiteY6" fmla="*/ 2027418 h 2076297"/>
              <a:gd name="connsiteX7" fmla="*/ 10179 w 3317969"/>
              <a:gd name="connsiteY7" fmla="*/ 1166043 h 2076297"/>
              <a:gd name="connsiteX8" fmla="*/ 1684024 w 3317969"/>
              <a:gd name="connsiteY8" fmla="*/ 458568 h 2076297"/>
              <a:gd name="connsiteX9" fmla="*/ 255183 w 3317969"/>
              <a:gd name="connsiteY9" fmla="*/ 127930 h 2076297"/>
              <a:gd name="connsiteX10" fmla="*/ 310290 w 3317969"/>
              <a:gd name="connsiteY10" fmla="*/ 0 h 2076297"/>
              <a:gd name="connsiteX0" fmla="*/ 310290 w 3317969"/>
              <a:gd name="connsiteY0" fmla="*/ 0 h 2099991"/>
              <a:gd name="connsiteX1" fmla="*/ 2174290 w 3317969"/>
              <a:gd name="connsiteY1" fmla="*/ 475624 h 2099991"/>
              <a:gd name="connsiteX2" fmla="*/ 658243 w 3317969"/>
              <a:gd name="connsiteY2" fmla="*/ 1145850 h 2099991"/>
              <a:gd name="connsiteX3" fmla="*/ 3079032 w 3317969"/>
              <a:gd name="connsiteY3" fmla="*/ 1809814 h 2099991"/>
              <a:gd name="connsiteX4" fmla="*/ 3227390 w 3317969"/>
              <a:gd name="connsiteY4" fmla="*/ 1956410 h 2099991"/>
              <a:gd name="connsiteX5" fmla="*/ 3058707 w 3317969"/>
              <a:gd name="connsiteY5" fmla="*/ 1989468 h 2099991"/>
              <a:gd name="connsiteX6" fmla="*/ 2628704 w 3317969"/>
              <a:gd name="connsiteY6" fmla="*/ 2027418 h 2099991"/>
              <a:gd name="connsiteX7" fmla="*/ 10179 w 3317969"/>
              <a:gd name="connsiteY7" fmla="*/ 1166043 h 2099991"/>
              <a:gd name="connsiteX8" fmla="*/ 1684024 w 3317969"/>
              <a:gd name="connsiteY8" fmla="*/ 458568 h 2099991"/>
              <a:gd name="connsiteX9" fmla="*/ 255183 w 3317969"/>
              <a:gd name="connsiteY9" fmla="*/ 127930 h 2099991"/>
              <a:gd name="connsiteX10" fmla="*/ 310290 w 3317969"/>
              <a:gd name="connsiteY10" fmla="*/ 0 h 2099991"/>
              <a:gd name="connsiteX0" fmla="*/ 310290 w 3317969"/>
              <a:gd name="connsiteY0" fmla="*/ 0 h 2099991"/>
              <a:gd name="connsiteX1" fmla="*/ 2174290 w 3317969"/>
              <a:gd name="connsiteY1" fmla="*/ 475624 h 2099991"/>
              <a:gd name="connsiteX2" fmla="*/ 658243 w 3317969"/>
              <a:gd name="connsiteY2" fmla="*/ 1145850 h 2099991"/>
              <a:gd name="connsiteX3" fmla="*/ 3079032 w 3317969"/>
              <a:gd name="connsiteY3" fmla="*/ 1809814 h 2099991"/>
              <a:gd name="connsiteX4" fmla="*/ 3227390 w 3317969"/>
              <a:gd name="connsiteY4" fmla="*/ 1956410 h 2099991"/>
              <a:gd name="connsiteX5" fmla="*/ 3058707 w 3317969"/>
              <a:gd name="connsiteY5" fmla="*/ 1989468 h 2099991"/>
              <a:gd name="connsiteX6" fmla="*/ 2628704 w 3317969"/>
              <a:gd name="connsiteY6" fmla="*/ 2027418 h 2099991"/>
              <a:gd name="connsiteX7" fmla="*/ 10179 w 3317969"/>
              <a:gd name="connsiteY7" fmla="*/ 1166043 h 2099991"/>
              <a:gd name="connsiteX8" fmla="*/ 1684024 w 3317969"/>
              <a:gd name="connsiteY8" fmla="*/ 458568 h 2099991"/>
              <a:gd name="connsiteX9" fmla="*/ 255183 w 3317969"/>
              <a:gd name="connsiteY9" fmla="*/ 127930 h 2099991"/>
              <a:gd name="connsiteX10" fmla="*/ 310290 w 3317969"/>
              <a:gd name="connsiteY10" fmla="*/ 0 h 2099991"/>
              <a:gd name="connsiteX0" fmla="*/ 310021 w 3317700"/>
              <a:gd name="connsiteY0" fmla="*/ 0 h 2116571"/>
              <a:gd name="connsiteX1" fmla="*/ 2174021 w 3317700"/>
              <a:gd name="connsiteY1" fmla="*/ 475624 h 2116571"/>
              <a:gd name="connsiteX2" fmla="*/ 657974 w 3317700"/>
              <a:gd name="connsiteY2" fmla="*/ 1145850 h 2116571"/>
              <a:gd name="connsiteX3" fmla="*/ 3078763 w 3317700"/>
              <a:gd name="connsiteY3" fmla="*/ 1809814 h 2116571"/>
              <a:gd name="connsiteX4" fmla="*/ 3227121 w 3317700"/>
              <a:gd name="connsiteY4" fmla="*/ 1956410 h 2116571"/>
              <a:gd name="connsiteX5" fmla="*/ 3058438 w 3317700"/>
              <a:gd name="connsiteY5" fmla="*/ 1989468 h 2116571"/>
              <a:gd name="connsiteX6" fmla="*/ 2614931 w 3317700"/>
              <a:gd name="connsiteY6" fmla="*/ 2051654 h 2116571"/>
              <a:gd name="connsiteX7" fmla="*/ 9910 w 3317700"/>
              <a:gd name="connsiteY7" fmla="*/ 1166043 h 2116571"/>
              <a:gd name="connsiteX8" fmla="*/ 1683755 w 3317700"/>
              <a:gd name="connsiteY8" fmla="*/ 458568 h 2116571"/>
              <a:gd name="connsiteX9" fmla="*/ 254914 w 3317700"/>
              <a:gd name="connsiteY9" fmla="*/ 127930 h 2116571"/>
              <a:gd name="connsiteX10" fmla="*/ 310021 w 3317700"/>
              <a:gd name="connsiteY10" fmla="*/ 0 h 2116571"/>
              <a:gd name="connsiteX0" fmla="*/ 310021 w 3317700"/>
              <a:gd name="connsiteY0" fmla="*/ 0 h 2116571"/>
              <a:gd name="connsiteX1" fmla="*/ 2174021 w 3317700"/>
              <a:gd name="connsiteY1" fmla="*/ 475624 h 2116571"/>
              <a:gd name="connsiteX2" fmla="*/ 657974 w 3317700"/>
              <a:gd name="connsiteY2" fmla="*/ 1145850 h 2116571"/>
              <a:gd name="connsiteX3" fmla="*/ 3078763 w 3317700"/>
              <a:gd name="connsiteY3" fmla="*/ 1809814 h 2116571"/>
              <a:gd name="connsiteX4" fmla="*/ 3227121 w 3317700"/>
              <a:gd name="connsiteY4" fmla="*/ 1956410 h 2116571"/>
              <a:gd name="connsiteX5" fmla="*/ 3058438 w 3317700"/>
              <a:gd name="connsiteY5" fmla="*/ 1989468 h 2116571"/>
              <a:gd name="connsiteX6" fmla="*/ 2614931 w 3317700"/>
              <a:gd name="connsiteY6" fmla="*/ 2051654 h 2116571"/>
              <a:gd name="connsiteX7" fmla="*/ 9910 w 3317700"/>
              <a:gd name="connsiteY7" fmla="*/ 1166043 h 2116571"/>
              <a:gd name="connsiteX8" fmla="*/ 1683755 w 3317700"/>
              <a:gd name="connsiteY8" fmla="*/ 458568 h 2116571"/>
              <a:gd name="connsiteX9" fmla="*/ 254914 w 3317700"/>
              <a:gd name="connsiteY9" fmla="*/ 127930 h 2116571"/>
              <a:gd name="connsiteX10" fmla="*/ 310021 w 3317700"/>
              <a:gd name="connsiteY10" fmla="*/ 0 h 2116571"/>
              <a:gd name="connsiteX0" fmla="*/ 310021 w 3317700"/>
              <a:gd name="connsiteY0" fmla="*/ 0 h 2116571"/>
              <a:gd name="connsiteX1" fmla="*/ 2174021 w 3317700"/>
              <a:gd name="connsiteY1" fmla="*/ 475624 h 2116571"/>
              <a:gd name="connsiteX2" fmla="*/ 657974 w 3317700"/>
              <a:gd name="connsiteY2" fmla="*/ 1145850 h 2116571"/>
              <a:gd name="connsiteX3" fmla="*/ 3078763 w 3317700"/>
              <a:gd name="connsiteY3" fmla="*/ 1809814 h 2116571"/>
              <a:gd name="connsiteX4" fmla="*/ 3227121 w 3317700"/>
              <a:gd name="connsiteY4" fmla="*/ 1956410 h 2116571"/>
              <a:gd name="connsiteX5" fmla="*/ 3058438 w 3317700"/>
              <a:gd name="connsiteY5" fmla="*/ 1989468 h 2116571"/>
              <a:gd name="connsiteX6" fmla="*/ 2614931 w 3317700"/>
              <a:gd name="connsiteY6" fmla="*/ 2051654 h 2116571"/>
              <a:gd name="connsiteX7" fmla="*/ 9910 w 3317700"/>
              <a:gd name="connsiteY7" fmla="*/ 1166043 h 2116571"/>
              <a:gd name="connsiteX8" fmla="*/ 1683755 w 3317700"/>
              <a:gd name="connsiteY8" fmla="*/ 458568 h 2116571"/>
              <a:gd name="connsiteX9" fmla="*/ 254914 w 3317700"/>
              <a:gd name="connsiteY9" fmla="*/ 127930 h 2116571"/>
              <a:gd name="connsiteX10" fmla="*/ 310021 w 3317700"/>
              <a:gd name="connsiteY10" fmla="*/ 0 h 2116571"/>
              <a:gd name="connsiteX0" fmla="*/ 310021 w 3317700"/>
              <a:gd name="connsiteY0" fmla="*/ 0 h 2116571"/>
              <a:gd name="connsiteX1" fmla="*/ 2174021 w 3317700"/>
              <a:gd name="connsiteY1" fmla="*/ 475624 h 2116571"/>
              <a:gd name="connsiteX2" fmla="*/ 657974 w 3317700"/>
              <a:gd name="connsiteY2" fmla="*/ 1145850 h 2116571"/>
              <a:gd name="connsiteX3" fmla="*/ 3078763 w 3317700"/>
              <a:gd name="connsiteY3" fmla="*/ 1809814 h 2116571"/>
              <a:gd name="connsiteX4" fmla="*/ 3227121 w 3317700"/>
              <a:gd name="connsiteY4" fmla="*/ 1956410 h 2116571"/>
              <a:gd name="connsiteX5" fmla="*/ 3058438 w 3317700"/>
              <a:gd name="connsiteY5" fmla="*/ 1989468 h 2116571"/>
              <a:gd name="connsiteX6" fmla="*/ 2614931 w 3317700"/>
              <a:gd name="connsiteY6" fmla="*/ 2051654 h 2116571"/>
              <a:gd name="connsiteX7" fmla="*/ 9910 w 3317700"/>
              <a:gd name="connsiteY7" fmla="*/ 1166043 h 2116571"/>
              <a:gd name="connsiteX8" fmla="*/ 1683755 w 3317700"/>
              <a:gd name="connsiteY8" fmla="*/ 458568 h 2116571"/>
              <a:gd name="connsiteX9" fmla="*/ 254914 w 3317700"/>
              <a:gd name="connsiteY9" fmla="*/ 127930 h 2116571"/>
              <a:gd name="connsiteX10" fmla="*/ 310021 w 3317700"/>
              <a:gd name="connsiteY10" fmla="*/ 0 h 2116571"/>
              <a:gd name="connsiteX0" fmla="*/ 310021 w 3317700"/>
              <a:gd name="connsiteY0" fmla="*/ 0 h 2116571"/>
              <a:gd name="connsiteX1" fmla="*/ 2174021 w 3317700"/>
              <a:gd name="connsiteY1" fmla="*/ 475624 h 2116571"/>
              <a:gd name="connsiteX2" fmla="*/ 657974 w 3317700"/>
              <a:gd name="connsiteY2" fmla="*/ 1145850 h 2116571"/>
              <a:gd name="connsiteX3" fmla="*/ 3078763 w 3317700"/>
              <a:gd name="connsiteY3" fmla="*/ 1809814 h 2116571"/>
              <a:gd name="connsiteX4" fmla="*/ 3227121 w 3317700"/>
              <a:gd name="connsiteY4" fmla="*/ 1956410 h 2116571"/>
              <a:gd name="connsiteX5" fmla="*/ 3058438 w 3317700"/>
              <a:gd name="connsiteY5" fmla="*/ 1989468 h 2116571"/>
              <a:gd name="connsiteX6" fmla="*/ 2614931 w 3317700"/>
              <a:gd name="connsiteY6" fmla="*/ 2051654 h 2116571"/>
              <a:gd name="connsiteX7" fmla="*/ 9910 w 3317700"/>
              <a:gd name="connsiteY7" fmla="*/ 1166043 h 2116571"/>
              <a:gd name="connsiteX8" fmla="*/ 1683755 w 3317700"/>
              <a:gd name="connsiteY8" fmla="*/ 458568 h 2116571"/>
              <a:gd name="connsiteX9" fmla="*/ 254914 w 3317700"/>
              <a:gd name="connsiteY9" fmla="*/ 127930 h 2116571"/>
              <a:gd name="connsiteX10" fmla="*/ 310021 w 3317700"/>
              <a:gd name="connsiteY10" fmla="*/ 0 h 2116571"/>
              <a:gd name="connsiteX0" fmla="*/ 300111 w 3307790"/>
              <a:gd name="connsiteY0" fmla="*/ 0 h 2116571"/>
              <a:gd name="connsiteX1" fmla="*/ 2164111 w 3307790"/>
              <a:gd name="connsiteY1" fmla="*/ 475624 h 2116571"/>
              <a:gd name="connsiteX2" fmla="*/ 648064 w 3307790"/>
              <a:gd name="connsiteY2" fmla="*/ 1145850 h 2116571"/>
              <a:gd name="connsiteX3" fmla="*/ 3068853 w 3307790"/>
              <a:gd name="connsiteY3" fmla="*/ 1809814 h 2116571"/>
              <a:gd name="connsiteX4" fmla="*/ 3217211 w 3307790"/>
              <a:gd name="connsiteY4" fmla="*/ 1956410 h 2116571"/>
              <a:gd name="connsiteX5" fmla="*/ 3048528 w 3307790"/>
              <a:gd name="connsiteY5" fmla="*/ 1989468 h 2116571"/>
              <a:gd name="connsiteX6" fmla="*/ 2605021 w 3307790"/>
              <a:gd name="connsiteY6" fmla="*/ 2051654 h 2116571"/>
              <a:gd name="connsiteX7" fmla="*/ 0 w 3307790"/>
              <a:gd name="connsiteY7" fmla="*/ 1166043 h 2116571"/>
              <a:gd name="connsiteX8" fmla="*/ 1673845 w 3307790"/>
              <a:gd name="connsiteY8" fmla="*/ 458568 h 2116571"/>
              <a:gd name="connsiteX9" fmla="*/ 245004 w 3307790"/>
              <a:gd name="connsiteY9" fmla="*/ 127930 h 2116571"/>
              <a:gd name="connsiteX10" fmla="*/ 300111 w 3307790"/>
              <a:gd name="connsiteY10" fmla="*/ 0 h 2116571"/>
              <a:gd name="connsiteX0" fmla="*/ 306593 w 3314272"/>
              <a:gd name="connsiteY0" fmla="*/ 0 h 2116571"/>
              <a:gd name="connsiteX1" fmla="*/ 2170593 w 3314272"/>
              <a:gd name="connsiteY1" fmla="*/ 475624 h 2116571"/>
              <a:gd name="connsiteX2" fmla="*/ 654546 w 3314272"/>
              <a:gd name="connsiteY2" fmla="*/ 1145850 h 2116571"/>
              <a:gd name="connsiteX3" fmla="*/ 3075335 w 3314272"/>
              <a:gd name="connsiteY3" fmla="*/ 1809814 h 2116571"/>
              <a:gd name="connsiteX4" fmla="*/ 3223693 w 3314272"/>
              <a:gd name="connsiteY4" fmla="*/ 1956410 h 2116571"/>
              <a:gd name="connsiteX5" fmla="*/ 3055010 w 3314272"/>
              <a:gd name="connsiteY5" fmla="*/ 1989468 h 2116571"/>
              <a:gd name="connsiteX6" fmla="*/ 2611503 w 3314272"/>
              <a:gd name="connsiteY6" fmla="*/ 2051654 h 2116571"/>
              <a:gd name="connsiteX7" fmla="*/ 6482 w 3314272"/>
              <a:gd name="connsiteY7" fmla="*/ 1166043 h 2116571"/>
              <a:gd name="connsiteX8" fmla="*/ 1680327 w 3314272"/>
              <a:gd name="connsiteY8" fmla="*/ 458568 h 2116571"/>
              <a:gd name="connsiteX9" fmla="*/ 251486 w 3314272"/>
              <a:gd name="connsiteY9" fmla="*/ 127930 h 2116571"/>
              <a:gd name="connsiteX10" fmla="*/ 306593 w 3314272"/>
              <a:gd name="connsiteY10" fmla="*/ 0 h 2116571"/>
              <a:gd name="connsiteX0" fmla="*/ 261747 w 3269426"/>
              <a:gd name="connsiteY0" fmla="*/ 0 h 2116571"/>
              <a:gd name="connsiteX1" fmla="*/ 2125747 w 3269426"/>
              <a:gd name="connsiteY1" fmla="*/ 475624 h 2116571"/>
              <a:gd name="connsiteX2" fmla="*/ 609700 w 3269426"/>
              <a:gd name="connsiteY2" fmla="*/ 1145850 h 2116571"/>
              <a:gd name="connsiteX3" fmla="*/ 3030489 w 3269426"/>
              <a:gd name="connsiteY3" fmla="*/ 1809814 h 2116571"/>
              <a:gd name="connsiteX4" fmla="*/ 3178847 w 3269426"/>
              <a:gd name="connsiteY4" fmla="*/ 1956410 h 2116571"/>
              <a:gd name="connsiteX5" fmla="*/ 3010164 w 3269426"/>
              <a:gd name="connsiteY5" fmla="*/ 1989468 h 2116571"/>
              <a:gd name="connsiteX6" fmla="*/ 2566657 w 3269426"/>
              <a:gd name="connsiteY6" fmla="*/ 2051654 h 2116571"/>
              <a:gd name="connsiteX7" fmla="*/ 6652 w 3269426"/>
              <a:gd name="connsiteY7" fmla="*/ 1166043 h 2116571"/>
              <a:gd name="connsiteX8" fmla="*/ 1635481 w 3269426"/>
              <a:gd name="connsiteY8" fmla="*/ 458568 h 2116571"/>
              <a:gd name="connsiteX9" fmla="*/ 206640 w 3269426"/>
              <a:gd name="connsiteY9" fmla="*/ 127930 h 2116571"/>
              <a:gd name="connsiteX10" fmla="*/ 261747 w 3269426"/>
              <a:gd name="connsiteY10" fmla="*/ 0 h 2116571"/>
              <a:gd name="connsiteX0" fmla="*/ 264894 w 3272573"/>
              <a:gd name="connsiteY0" fmla="*/ 0 h 2134409"/>
              <a:gd name="connsiteX1" fmla="*/ 2128894 w 3272573"/>
              <a:gd name="connsiteY1" fmla="*/ 475624 h 2134409"/>
              <a:gd name="connsiteX2" fmla="*/ 612847 w 3272573"/>
              <a:gd name="connsiteY2" fmla="*/ 1145850 h 2134409"/>
              <a:gd name="connsiteX3" fmla="*/ 3033636 w 3272573"/>
              <a:gd name="connsiteY3" fmla="*/ 1809814 h 2134409"/>
              <a:gd name="connsiteX4" fmla="*/ 3181994 w 3272573"/>
              <a:gd name="connsiteY4" fmla="*/ 1956410 h 2134409"/>
              <a:gd name="connsiteX5" fmla="*/ 3013311 w 3272573"/>
              <a:gd name="connsiteY5" fmla="*/ 1989468 h 2134409"/>
              <a:gd name="connsiteX6" fmla="*/ 2551798 w 3272573"/>
              <a:gd name="connsiteY6" fmla="*/ 2075890 h 2134409"/>
              <a:gd name="connsiteX7" fmla="*/ 9799 w 3272573"/>
              <a:gd name="connsiteY7" fmla="*/ 1166043 h 2134409"/>
              <a:gd name="connsiteX8" fmla="*/ 1638628 w 3272573"/>
              <a:gd name="connsiteY8" fmla="*/ 458568 h 2134409"/>
              <a:gd name="connsiteX9" fmla="*/ 209787 w 3272573"/>
              <a:gd name="connsiteY9" fmla="*/ 127930 h 2134409"/>
              <a:gd name="connsiteX10" fmla="*/ 264894 w 3272573"/>
              <a:gd name="connsiteY10" fmla="*/ 0 h 2134409"/>
              <a:gd name="connsiteX0" fmla="*/ 264894 w 3272573"/>
              <a:gd name="connsiteY0" fmla="*/ 0 h 2134409"/>
              <a:gd name="connsiteX1" fmla="*/ 2128894 w 3272573"/>
              <a:gd name="connsiteY1" fmla="*/ 475624 h 2134409"/>
              <a:gd name="connsiteX2" fmla="*/ 612847 w 3272573"/>
              <a:gd name="connsiteY2" fmla="*/ 1145850 h 2134409"/>
              <a:gd name="connsiteX3" fmla="*/ 3033636 w 3272573"/>
              <a:gd name="connsiteY3" fmla="*/ 1809814 h 2134409"/>
              <a:gd name="connsiteX4" fmla="*/ 3181994 w 3272573"/>
              <a:gd name="connsiteY4" fmla="*/ 1956410 h 2134409"/>
              <a:gd name="connsiteX5" fmla="*/ 3013311 w 3272573"/>
              <a:gd name="connsiteY5" fmla="*/ 1989468 h 2134409"/>
              <a:gd name="connsiteX6" fmla="*/ 2551798 w 3272573"/>
              <a:gd name="connsiteY6" fmla="*/ 2075890 h 2134409"/>
              <a:gd name="connsiteX7" fmla="*/ 9799 w 3272573"/>
              <a:gd name="connsiteY7" fmla="*/ 1166043 h 2134409"/>
              <a:gd name="connsiteX8" fmla="*/ 1638628 w 3272573"/>
              <a:gd name="connsiteY8" fmla="*/ 458568 h 2134409"/>
              <a:gd name="connsiteX9" fmla="*/ 209787 w 3272573"/>
              <a:gd name="connsiteY9" fmla="*/ 127930 h 2134409"/>
              <a:gd name="connsiteX10" fmla="*/ 264894 w 3272573"/>
              <a:gd name="connsiteY10" fmla="*/ 0 h 2134409"/>
              <a:gd name="connsiteX0" fmla="*/ 264894 w 3272573"/>
              <a:gd name="connsiteY0" fmla="*/ 0 h 2119165"/>
              <a:gd name="connsiteX1" fmla="*/ 2128894 w 3272573"/>
              <a:gd name="connsiteY1" fmla="*/ 475624 h 2119165"/>
              <a:gd name="connsiteX2" fmla="*/ 612847 w 3272573"/>
              <a:gd name="connsiteY2" fmla="*/ 1145850 h 2119165"/>
              <a:gd name="connsiteX3" fmla="*/ 3033636 w 3272573"/>
              <a:gd name="connsiteY3" fmla="*/ 1809814 h 2119165"/>
              <a:gd name="connsiteX4" fmla="*/ 3181994 w 3272573"/>
              <a:gd name="connsiteY4" fmla="*/ 1956410 h 2119165"/>
              <a:gd name="connsiteX5" fmla="*/ 2551798 w 3272573"/>
              <a:gd name="connsiteY5" fmla="*/ 2075890 h 2119165"/>
              <a:gd name="connsiteX6" fmla="*/ 9799 w 3272573"/>
              <a:gd name="connsiteY6" fmla="*/ 1166043 h 2119165"/>
              <a:gd name="connsiteX7" fmla="*/ 1638628 w 3272573"/>
              <a:gd name="connsiteY7" fmla="*/ 458568 h 2119165"/>
              <a:gd name="connsiteX8" fmla="*/ 209787 w 3272573"/>
              <a:gd name="connsiteY8" fmla="*/ 127930 h 2119165"/>
              <a:gd name="connsiteX9" fmla="*/ 264894 w 3272573"/>
              <a:gd name="connsiteY9" fmla="*/ 0 h 2119165"/>
              <a:gd name="connsiteX0" fmla="*/ 264894 w 3167594"/>
              <a:gd name="connsiteY0" fmla="*/ 0 h 2104463"/>
              <a:gd name="connsiteX1" fmla="*/ 2128894 w 3167594"/>
              <a:gd name="connsiteY1" fmla="*/ 475624 h 2104463"/>
              <a:gd name="connsiteX2" fmla="*/ 612847 w 3167594"/>
              <a:gd name="connsiteY2" fmla="*/ 1145850 h 2104463"/>
              <a:gd name="connsiteX3" fmla="*/ 3033636 w 3167594"/>
              <a:gd name="connsiteY3" fmla="*/ 1809814 h 2104463"/>
              <a:gd name="connsiteX4" fmla="*/ 2551798 w 3167594"/>
              <a:gd name="connsiteY4" fmla="*/ 2075890 h 2104463"/>
              <a:gd name="connsiteX5" fmla="*/ 9799 w 3167594"/>
              <a:gd name="connsiteY5" fmla="*/ 1166043 h 2104463"/>
              <a:gd name="connsiteX6" fmla="*/ 1638628 w 3167594"/>
              <a:gd name="connsiteY6" fmla="*/ 458568 h 2104463"/>
              <a:gd name="connsiteX7" fmla="*/ 209787 w 3167594"/>
              <a:gd name="connsiteY7" fmla="*/ 127930 h 2104463"/>
              <a:gd name="connsiteX8" fmla="*/ 264894 w 3167594"/>
              <a:gd name="connsiteY8" fmla="*/ 0 h 2104463"/>
              <a:gd name="connsiteX0" fmla="*/ 255099 w 3120093"/>
              <a:gd name="connsiteY0" fmla="*/ 0 h 2076101"/>
              <a:gd name="connsiteX1" fmla="*/ 2119099 w 3120093"/>
              <a:gd name="connsiteY1" fmla="*/ 475624 h 2076101"/>
              <a:gd name="connsiteX2" fmla="*/ 603052 w 3120093"/>
              <a:gd name="connsiteY2" fmla="*/ 1145850 h 2076101"/>
              <a:gd name="connsiteX3" fmla="*/ 3023841 w 3120093"/>
              <a:gd name="connsiteY3" fmla="*/ 1809814 h 2076101"/>
              <a:gd name="connsiteX4" fmla="*/ 2542003 w 3120093"/>
              <a:gd name="connsiteY4" fmla="*/ 2075890 h 2076101"/>
              <a:gd name="connsiteX5" fmla="*/ 1645202 w 3120093"/>
              <a:gd name="connsiteY5" fmla="*/ 1840644 h 2076101"/>
              <a:gd name="connsiteX6" fmla="*/ 4 w 3120093"/>
              <a:gd name="connsiteY6" fmla="*/ 1166043 h 2076101"/>
              <a:gd name="connsiteX7" fmla="*/ 1628833 w 3120093"/>
              <a:gd name="connsiteY7" fmla="*/ 458568 h 2076101"/>
              <a:gd name="connsiteX8" fmla="*/ 199992 w 3120093"/>
              <a:gd name="connsiteY8" fmla="*/ 127930 h 2076101"/>
              <a:gd name="connsiteX9" fmla="*/ 255099 w 3120093"/>
              <a:gd name="connsiteY9" fmla="*/ 0 h 2076101"/>
              <a:gd name="connsiteX0" fmla="*/ 255099 w 3043044"/>
              <a:gd name="connsiteY0" fmla="*/ 0 h 1910068"/>
              <a:gd name="connsiteX1" fmla="*/ 2119099 w 3043044"/>
              <a:gd name="connsiteY1" fmla="*/ 475624 h 1910068"/>
              <a:gd name="connsiteX2" fmla="*/ 603052 w 3043044"/>
              <a:gd name="connsiteY2" fmla="*/ 1145850 h 1910068"/>
              <a:gd name="connsiteX3" fmla="*/ 3023841 w 3043044"/>
              <a:gd name="connsiteY3" fmla="*/ 1809814 h 1910068"/>
              <a:gd name="connsiteX4" fmla="*/ 1645202 w 3043044"/>
              <a:gd name="connsiteY4" fmla="*/ 1840644 h 1910068"/>
              <a:gd name="connsiteX5" fmla="*/ 4 w 3043044"/>
              <a:gd name="connsiteY5" fmla="*/ 1166043 h 1910068"/>
              <a:gd name="connsiteX6" fmla="*/ 1628833 w 3043044"/>
              <a:gd name="connsiteY6" fmla="*/ 458568 h 1910068"/>
              <a:gd name="connsiteX7" fmla="*/ 199992 w 3043044"/>
              <a:gd name="connsiteY7" fmla="*/ 127930 h 1910068"/>
              <a:gd name="connsiteX8" fmla="*/ 255099 w 3043044"/>
              <a:gd name="connsiteY8" fmla="*/ 0 h 1910068"/>
              <a:gd name="connsiteX0" fmla="*/ 255099 w 3057100"/>
              <a:gd name="connsiteY0" fmla="*/ 0 h 1887469"/>
              <a:gd name="connsiteX1" fmla="*/ 2119099 w 3057100"/>
              <a:gd name="connsiteY1" fmla="*/ 475624 h 1887469"/>
              <a:gd name="connsiteX2" fmla="*/ 603052 w 3057100"/>
              <a:gd name="connsiteY2" fmla="*/ 1145850 h 1887469"/>
              <a:gd name="connsiteX3" fmla="*/ 2458897 w 3057100"/>
              <a:gd name="connsiteY3" fmla="*/ 1649709 h 1887469"/>
              <a:gd name="connsiteX4" fmla="*/ 3023841 w 3057100"/>
              <a:gd name="connsiteY4" fmla="*/ 1809814 h 1887469"/>
              <a:gd name="connsiteX5" fmla="*/ 1645202 w 3057100"/>
              <a:gd name="connsiteY5" fmla="*/ 1840644 h 1887469"/>
              <a:gd name="connsiteX6" fmla="*/ 4 w 3057100"/>
              <a:gd name="connsiteY6" fmla="*/ 1166043 h 1887469"/>
              <a:gd name="connsiteX7" fmla="*/ 1628833 w 3057100"/>
              <a:gd name="connsiteY7" fmla="*/ 458568 h 1887469"/>
              <a:gd name="connsiteX8" fmla="*/ 199992 w 3057100"/>
              <a:gd name="connsiteY8" fmla="*/ 127930 h 1887469"/>
              <a:gd name="connsiteX9" fmla="*/ 255099 w 3057100"/>
              <a:gd name="connsiteY9" fmla="*/ 0 h 1887469"/>
              <a:gd name="connsiteX0" fmla="*/ 255099 w 2490612"/>
              <a:gd name="connsiteY0" fmla="*/ 0 h 1862892"/>
              <a:gd name="connsiteX1" fmla="*/ 2119099 w 2490612"/>
              <a:gd name="connsiteY1" fmla="*/ 475624 h 1862892"/>
              <a:gd name="connsiteX2" fmla="*/ 603052 w 2490612"/>
              <a:gd name="connsiteY2" fmla="*/ 1145850 h 1862892"/>
              <a:gd name="connsiteX3" fmla="*/ 2458897 w 2490612"/>
              <a:gd name="connsiteY3" fmla="*/ 1649709 h 1862892"/>
              <a:gd name="connsiteX4" fmla="*/ 1645202 w 2490612"/>
              <a:gd name="connsiteY4" fmla="*/ 1840644 h 1862892"/>
              <a:gd name="connsiteX5" fmla="*/ 4 w 2490612"/>
              <a:gd name="connsiteY5" fmla="*/ 1166043 h 1862892"/>
              <a:gd name="connsiteX6" fmla="*/ 1628833 w 2490612"/>
              <a:gd name="connsiteY6" fmla="*/ 458568 h 1862892"/>
              <a:gd name="connsiteX7" fmla="*/ 199992 w 2490612"/>
              <a:gd name="connsiteY7" fmla="*/ 127930 h 1862892"/>
              <a:gd name="connsiteX8" fmla="*/ 255099 w 2490612"/>
              <a:gd name="connsiteY8" fmla="*/ 0 h 1862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90612" h="1862892">
                <a:moveTo>
                  <a:pt x="255099" y="0"/>
                </a:moveTo>
                <a:cubicBezTo>
                  <a:pt x="491202" y="5138"/>
                  <a:pt x="2104625" y="181458"/>
                  <a:pt x="2119099" y="475624"/>
                </a:cubicBezTo>
                <a:cubicBezTo>
                  <a:pt x="1931901" y="774723"/>
                  <a:pt x="513784" y="896940"/>
                  <a:pt x="603052" y="1145850"/>
                </a:cubicBezTo>
                <a:cubicBezTo>
                  <a:pt x="659685" y="1341531"/>
                  <a:pt x="2285205" y="1533910"/>
                  <a:pt x="2458897" y="1649709"/>
                </a:cubicBezTo>
                <a:cubicBezTo>
                  <a:pt x="2632589" y="1765508"/>
                  <a:pt x="2055018" y="1921255"/>
                  <a:pt x="1645202" y="1840644"/>
                </a:cubicBezTo>
                <a:cubicBezTo>
                  <a:pt x="1235387" y="1760033"/>
                  <a:pt x="2732" y="1396389"/>
                  <a:pt x="4" y="1166043"/>
                </a:cubicBezTo>
                <a:cubicBezTo>
                  <a:pt x="-2724" y="935697"/>
                  <a:pt x="1517174" y="637342"/>
                  <a:pt x="1628833" y="458568"/>
                </a:cubicBezTo>
                <a:cubicBezTo>
                  <a:pt x="1824969" y="275979"/>
                  <a:pt x="523562" y="153095"/>
                  <a:pt x="199992" y="127930"/>
                </a:cubicBezTo>
                <a:cubicBezTo>
                  <a:pt x="207862" y="91843"/>
                  <a:pt x="213124" y="59808"/>
                  <a:pt x="255099" y="0"/>
                </a:cubicBezTo>
                <a:close/>
              </a:path>
            </a:pathLst>
          </a:cu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23" name="任意多边形 22"/>
          <p:cNvSpPr/>
          <p:nvPr/>
        </p:nvSpPr>
        <p:spPr>
          <a:xfrm>
            <a:off x="4640991" y="2994945"/>
            <a:ext cx="2910018" cy="624266"/>
          </a:xfrm>
          <a:custGeom>
            <a:avLst/>
            <a:gdLst/>
            <a:ahLst/>
            <a:cxnLst/>
            <a:rect l="l" t="t" r="r" b="b"/>
            <a:pathLst>
              <a:path w="5572073" h="1195338">
                <a:moveTo>
                  <a:pt x="4591263" y="0"/>
                </a:moveTo>
                <a:lnTo>
                  <a:pt x="4805524" y="0"/>
                </a:lnTo>
                <a:lnTo>
                  <a:pt x="5366900" y="837805"/>
                </a:lnTo>
                <a:lnTo>
                  <a:pt x="5366900" y="33427"/>
                </a:lnTo>
                <a:lnTo>
                  <a:pt x="5376638" y="33427"/>
                </a:lnTo>
                <a:lnTo>
                  <a:pt x="5376638" y="0"/>
                </a:lnTo>
                <a:lnTo>
                  <a:pt x="5572073" y="0"/>
                </a:lnTo>
                <a:lnTo>
                  <a:pt x="5572073" y="1161911"/>
                </a:lnTo>
                <a:lnTo>
                  <a:pt x="5562335" y="1161911"/>
                </a:lnTo>
                <a:lnTo>
                  <a:pt x="5562335" y="1195338"/>
                </a:lnTo>
                <a:lnTo>
                  <a:pt x="5376421" y="1195338"/>
                </a:lnTo>
                <a:lnTo>
                  <a:pt x="4793437" y="304080"/>
                </a:lnTo>
                <a:lnTo>
                  <a:pt x="4793437" y="1161911"/>
                </a:lnTo>
                <a:lnTo>
                  <a:pt x="4783699" y="1161911"/>
                </a:lnTo>
                <a:lnTo>
                  <a:pt x="4783699" y="1195338"/>
                </a:lnTo>
                <a:lnTo>
                  <a:pt x="4581525" y="1195338"/>
                </a:lnTo>
                <a:lnTo>
                  <a:pt x="4581525" y="33427"/>
                </a:lnTo>
                <a:lnTo>
                  <a:pt x="4591263" y="33427"/>
                </a:lnTo>
                <a:close/>
                <a:moveTo>
                  <a:pt x="2181438" y="0"/>
                </a:moveTo>
                <a:lnTo>
                  <a:pt x="2451859" y="0"/>
                </a:lnTo>
                <a:lnTo>
                  <a:pt x="2812455" y="865817"/>
                </a:lnTo>
                <a:lnTo>
                  <a:pt x="3166741" y="0"/>
                </a:lnTo>
                <a:lnTo>
                  <a:pt x="3444221" y="0"/>
                </a:lnTo>
                <a:lnTo>
                  <a:pt x="3444221" y="1161911"/>
                </a:lnTo>
                <a:lnTo>
                  <a:pt x="3434483" y="1161911"/>
                </a:lnTo>
                <a:lnTo>
                  <a:pt x="3434483" y="1195338"/>
                </a:lnTo>
                <a:lnTo>
                  <a:pt x="3232310" y="1195338"/>
                </a:lnTo>
                <a:lnTo>
                  <a:pt x="3232310" y="289193"/>
                </a:lnTo>
                <a:lnTo>
                  <a:pt x="2876848" y="1195338"/>
                </a:lnTo>
                <a:lnTo>
                  <a:pt x="2722276" y="1195338"/>
                </a:lnTo>
                <a:lnTo>
                  <a:pt x="2383612" y="314520"/>
                </a:lnTo>
                <a:lnTo>
                  <a:pt x="2383612" y="1161911"/>
                </a:lnTo>
                <a:lnTo>
                  <a:pt x="2373874" y="1161911"/>
                </a:lnTo>
                <a:lnTo>
                  <a:pt x="2373874" y="1195338"/>
                </a:lnTo>
                <a:lnTo>
                  <a:pt x="2171700" y="1195338"/>
                </a:lnTo>
                <a:lnTo>
                  <a:pt x="2171700" y="33427"/>
                </a:lnTo>
                <a:lnTo>
                  <a:pt x="2181438" y="33427"/>
                </a:lnTo>
                <a:close/>
                <a:moveTo>
                  <a:pt x="392798" y="0"/>
                </a:moveTo>
                <a:lnTo>
                  <a:pt x="997287" y="0"/>
                </a:lnTo>
                <a:lnTo>
                  <a:pt x="997287" y="195328"/>
                </a:lnTo>
                <a:lnTo>
                  <a:pt x="987549" y="195328"/>
                </a:lnTo>
                <a:lnTo>
                  <a:pt x="987549" y="228755"/>
                </a:lnTo>
                <a:lnTo>
                  <a:pt x="383060" y="228755"/>
                </a:lnTo>
                <a:cubicBezTo>
                  <a:pt x="322765" y="228755"/>
                  <a:pt x="277543" y="238792"/>
                  <a:pt x="247396" y="258867"/>
                </a:cubicBezTo>
                <a:lnTo>
                  <a:pt x="216848" y="292768"/>
                </a:lnTo>
                <a:lnTo>
                  <a:pt x="211912" y="315776"/>
                </a:lnTo>
                <a:cubicBezTo>
                  <a:pt x="211912" y="357423"/>
                  <a:pt x="228029" y="390334"/>
                  <a:pt x="260262" y="414510"/>
                </a:cubicBezTo>
                <a:cubicBezTo>
                  <a:pt x="295563" y="438043"/>
                  <a:pt x="346445" y="449810"/>
                  <a:pt x="412909" y="449810"/>
                </a:cubicBezTo>
                <a:lnTo>
                  <a:pt x="654555" y="449810"/>
                </a:lnTo>
                <a:cubicBezTo>
                  <a:pt x="753680" y="449810"/>
                  <a:pt x="838080" y="473022"/>
                  <a:pt x="907753" y="519447"/>
                </a:cubicBezTo>
                <a:cubicBezTo>
                  <a:pt x="998749" y="581775"/>
                  <a:pt x="1044247" y="670525"/>
                  <a:pt x="1044247" y="785696"/>
                </a:cubicBezTo>
                <a:cubicBezTo>
                  <a:pt x="1044247" y="848398"/>
                  <a:pt x="1035710" y="903263"/>
                  <a:pt x="1018635" y="950290"/>
                </a:cubicBezTo>
                <a:lnTo>
                  <a:pt x="1015922" y="955768"/>
                </a:lnTo>
                <a:lnTo>
                  <a:pt x="1008897" y="983717"/>
                </a:lnTo>
                <a:cubicBezTo>
                  <a:pt x="957671" y="1124797"/>
                  <a:pt x="829608" y="1195338"/>
                  <a:pt x="624706" y="1195338"/>
                </a:cubicBezTo>
                <a:lnTo>
                  <a:pt x="26850" y="1195338"/>
                </a:lnTo>
                <a:lnTo>
                  <a:pt x="26850" y="1000010"/>
                </a:lnTo>
                <a:lnTo>
                  <a:pt x="36588" y="1000010"/>
                </a:lnTo>
                <a:lnTo>
                  <a:pt x="36588" y="966583"/>
                </a:lnTo>
                <a:lnTo>
                  <a:pt x="634444" y="966583"/>
                </a:lnTo>
                <a:cubicBezTo>
                  <a:pt x="705472" y="966583"/>
                  <a:pt x="756426" y="956956"/>
                  <a:pt x="787305" y="937701"/>
                </a:cubicBezTo>
                <a:cubicBezTo>
                  <a:pt x="796433" y="930587"/>
                  <a:pt x="804420" y="922085"/>
                  <a:pt x="811266" y="912195"/>
                </a:cubicBezTo>
                <a:lnTo>
                  <a:pt x="825301" y="884449"/>
                </a:lnTo>
                <a:lnTo>
                  <a:pt x="828912" y="869620"/>
                </a:lnTo>
                <a:cubicBezTo>
                  <a:pt x="831194" y="854176"/>
                  <a:pt x="832335" y="837344"/>
                  <a:pt x="832335" y="819123"/>
                </a:cubicBezTo>
                <a:cubicBezTo>
                  <a:pt x="832335" y="725417"/>
                  <a:pt x="769829" y="678564"/>
                  <a:pt x="644817" y="678564"/>
                </a:cubicBezTo>
                <a:lnTo>
                  <a:pt x="403171" y="678564"/>
                </a:lnTo>
                <a:cubicBezTo>
                  <a:pt x="295773" y="678564"/>
                  <a:pt x="206274" y="653926"/>
                  <a:pt x="134676" y="604648"/>
                </a:cubicBezTo>
                <a:cubicBezTo>
                  <a:pt x="44892" y="544816"/>
                  <a:pt x="0" y="459668"/>
                  <a:pt x="0" y="349203"/>
                </a:cubicBezTo>
                <a:cubicBezTo>
                  <a:pt x="0" y="320303"/>
                  <a:pt x="3011" y="293209"/>
                  <a:pt x="9032" y="267919"/>
                </a:cubicBezTo>
                <a:lnTo>
                  <a:pt x="17504" y="245894"/>
                </a:lnTo>
                <a:lnTo>
                  <a:pt x="18771" y="234492"/>
                </a:lnTo>
                <a:cubicBezTo>
                  <a:pt x="36835" y="158623"/>
                  <a:pt x="81997" y="99001"/>
                  <a:pt x="154255" y="55625"/>
                </a:cubicBezTo>
                <a:cubicBezTo>
                  <a:pt x="219150" y="18541"/>
                  <a:pt x="298665" y="0"/>
                  <a:pt x="39279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sz="3200" b="1" spc="600" dirty="0">
              <a:solidFill>
                <a:prstClr val="white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-4146841" y="-6569221"/>
            <a:ext cx="19996442" cy="19996442"/>
            <a:chOff x="130321" y="-2382323"/>
            <a:chExt cx="11931359" cy="11931360"/>
          </a:xfrm>
        </p:grpSpPr>
        <p:sp>
          <p:nvSpPr>
            <p:cNvPr id="20" name="同心圆 19"/>
            <p:cNvSpPr/>
            <p:nvPr/>
          </p:nvSpPr>
          <p:spPr>
            <a:xfrm>
              <a:off x="130321" y="-2382323"/>
              <a:ext cx="11931359" cy="11931360"/>
            </a:xfrm>
            <a:prstGeom prst="donut">
              <a:avLst>
                <a:gd name="adj" fmla="val 13320"/>
              </a:avLst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五角星 15"/>
            <p:cNvSpPr/>
            <p:nvPr/>
          </p:nvSpPr>
          <p:spPr>
            <a:xfrm>
              <a:off x="5853176" y="8546835"/>
              <a:ext cx="493382" cy="493382"/>
            </a:xfrm>
            <a:prstGeom prst="star5">
              <a:avLst>
                <a:gd name="adj" fmla="val 18086"/>
                <a:gd name="hf" fmla="val 105146"/>
                <a:gd name="vf" fmla="val 11055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" name="任意多边形 26"/>
            <p:cNvSpPr/>
            <p:nvPr/>
          </p:nvSpPr>
          <p:spPr>
            <a:xfrm rot="3209191">
              <a:off x="1579448" y="6233826"/>
              <a:ext cx="734508" cy="641140"/>
            </a:xfrm>
            <a:custGeom>
              <a:avLst/>
              <a:gdLst/>
              <a:ahLst/>
              <a:cxnLst/>
              <a:rect l="l" t="t" r="r" b="b"/>
              <a:pathLst>
                <a:path w="734508" h="641140">
                  <a:moveTo>
                    <a:pt x="231815" y="320810"/>
                  </a:moveTo>
                  <a:cubicBezTo>
                    <a:pt x="228541" y="325449"/>
                    <a:pt x="226904" y="330224"/>
                    <a:pt x="226904" y="335135"/>
                  </a:cubicBezTo>
                  <a:cubicBezTo>
                    <a:pt x="230178" y="336227"/>
                    <a:pt x="234680" y="334453"/>
                    <a:pt x="240410" y="329815"/>
                  </a:cubicBezTo>
                  <a:cubicBezTo>
                    <a:pt x="246140" y="325176"/>
                    <a:pt x="247095" y="321493"/>
                    <a:pt x="243275" y="318764"/>
                  </a:cubicBezTo>
                  <a:cubicBezTo>
                    <a:pt x="241092" y="317127"/>
                    <a:pt x="239046" y="316479"/>
                    <a:pt x="237136" y="316820"/>
                  </a:cubicBezTo>
                  <a:cubicBezTo>
                    <a:pt x="235226" y="317161"/>
                    <a:pt x="233452" y="318491"/>
                    <a:pt x="231815" y="320810"/>
                  </a:cubicBezTo>
                  <a:close/>
                  <a:moveTo>
                    <a:pt x="12033" y="268014"/>
                  </a:moveTo>
                  <a:cubicBezTo>
                    <a:pt x="14489" y="267468"/>
                    <a:pt x="19536" y="264739"/>
                    <a:pt x="27176" y="259828"/>
                  </a:cubicBezTo>
                  <a:cubicBezTo>
                    <a:pt x="29905" y="256008"/>
                    <a:pt x="31406" y="252597"/>
                    <a:pt x="31679" y="249596"/>
                  </a:cubicBezTo>
                  <a:cubicBezTo>
                    <a:pt x="31951" y="246595"/>
                    <a:pt x="34271" y="244549"/>
                    <a:pt x="38636" y="243457"/>
                  </a:cubicBezTo>
                  <a:cubicBezTo>
                    <a:pt x="43547" y="244003"/>
                    <a:pt x="48322" y="245503"/>
                    <a:pt x="52961" y="247959"/>
                  </a:cubicBezTo>
                  <a:cubicBezTo>
                    <a:pt x="57599" y="250415"/>
                    <a:pt x="62102" y="252734"/>
                    <a:pt x="66467" y="254917"/>
                  </a:cubicBezTo>
                  <a:cubicBezTo>
                    <a:pt x="75198" y="254917"/>
                    <a:pt x="83930" y="254098"/>
                    <a:pt x="92661" y="252461"/>
                  </a:cubicBezTo>
                  <a:cubicBezTo>
                    <a:pt x="101392" y="250824"/>
                    <a:pt x="110124" y="248368"/>
                    <a:pt x="118855" y="245094"/>
                  </a:cubicBezTo>
                  <a:cubicBezTo>
                    <a:pt x="129223" y="242911"/>
                    <a:pt x="138909" y="239910"/>
                    <a:pt x="147913" y="236090"/>
                  </a:cubicBezTo>
                  <a:cubicBezTo>
                    <a:pt x="156918" y="232270"/>
                    <a:pt x="166331" y="225449"/>
                    <a:pt x="176154" y="215626"/>
                  </a:cubicBezTo>
                  <a:cubicBezTo>
                    <a:pt x="179427" y="213989"/>
                    <a:pt x="181883" y="212898"/>
                    <a:pt x="183520" y="212352"/>
                  </a:cubicBezTo>
                  <a:cubicBezTo>
                    <a:pt x="185157" y="211806"/>
                    <a:pt x="187613" y="211806"/>
                    <a:pt x="190887" y="212352"/>
                  </a:cubicBezTo>
                  <a:cubicBezTo>
                    <a:pt x="199073" y="215626"/>
                    <a:pt x="206713" y="218491"/>
                    <a:pt x="213807" y="220947"/>
                  </a:cubicBezTo>
                  <a:cubicBezTo>
                    <a:pt x="220901" y="223403"/>
                    <a:pt x="229086" y="227086"/>
                    <a:pt x="238364" y="231997"/>
                  </a:cubicBezTo>
                  <a:cubicBezTo>
                    <a:pt x="246004" y="234180"/>
                    <a:pt x="252415" y="233771"/>
                    <a:pt x="257600" y="230769"/>
                  </a:cubicBezTo>
                  <a:cubicBezTo>
                    <a:pt x="262784" y="227768"/>
                    <a:pt x="265649" y="222174"/>
                    <a:pt x="266194" y="213989"/>
                  </a:cubicBezTo>
                  <a:cubicBezTo>
                    <a:pt x="267286" y="197072"/>
                    <a:pt x="268514" y="180974"/>
                    <a:pt x="269878" y="165694"/>
                  </a:cubicBezTo>
                  <a:cubicBezTo>
                    <a:pt x="271242" y="150415"/>
                    <a:pt x="270014" y="134316"/>
                    <a:pt x="266195" y="117400"/>
                  </a:cubicBezTo>
                  <a:cubicBezTo>
                    <a:pt x="266740" y="109760"/>
                    <a:pt x="266194" y="102802"/>
                    <a:pt x="264557" y="96526"/>
                  </a:cubicBezTo>
                  <a:cubicBezTo>
                    <a:pt x="262920" y="90251"/>
                    <a:pt x="259101" y="83566"/>
                    <a:pt x="253097" y="76472"/>
                  </a:cubicBezTo>
                  <a:cubicBezTo>
                    <a:pt x="244366" y="64466"/>
                    <a:pt x="241229" y="51642"/>
                    <a:pt x="243684" y="38000"/>
                  </a:cubicBezTo>
                  <a:cubicBezTo>
                    <a:pt x="246140" y="24357"/>
                    <a:pt x="253098" y="12079"/>
                    <a:pt x="264557" y="1165"/>
                  </a:cubicBezTo>
                  <a:cubicBezTo>
                    <a:pt x="271924" y="73"/>
                    <a:pt x="278959" y="-251"/>
                    <a:pt x="285661" y="193"/>
                  </a:cubicBezTo>
                  <a:cubicBezTo>
                    <a:pt x="305767" y="1523"/>
                    <a:pt x="322879" y="9760"/>
                    <a:pt x="337000" y="24903"/>
                  </a:cubicBezTo>
                  <a:cubicBezTo>
                    <a:pt x="355826" y="45094"/>
                    <a:pt x="363330" y="69378"/>
                    <a:pt x="359510" y="97754"/>
                  </a:cubicBezTo>
                  <a:cubicBezTo>
                    <a:pt x="356235" y="104303"/>
                    <a:pt x="354053" y="110442"/>
                    <a:pt x="352961" y="116172"/>
                  </a:cubicBezTo>
                  <a:cubicBezTo>
                    <a:pt x="351870" y="121901"/>
                    <a:pt x="351324" y="128314"/>
                    <a:pt x="351324" y="135408"/>
                  </a:cubicBezTo>
                  <a:cubicBezTo>
                    <a:pt x="347504" y="149050"/>
                    <a:pt x="344230" y="161602"/>
                    <a:pt x="341502" y="173061"/>
                  </a:cubicBezTo>
                  <a:cubicBezTo>
                    <a:pt x="338773" y="184521"/>
                    <a:pt x="337682" y="197618"/>
                    <a:pt x="338227" y="212352"/>
                  </a:cubicBezTo>
                  <a:cubicBezTo>
                    <a:pt x="337682" y="217809"/>
                    <a:pt x="338363" y="221765"/>
                    <a:pt x="340274" y="224221"/>
                  </a:cubicBezTo>
                  <a:cubicBezTo>
                    <a:pt x="342184" y="226677"/>
                    <a:pt x="345867" y="226540"/>
                    <a:pt x="351324" y="223812"/>
                  </a:cubicBezTo>
                  <a:cubicBezTo>
                    <a:pt x="373152" y="206349"/>
                    <a:pt x="392661" y="188614"/>
                    <a:pt x="409851" y="170606"/>
                  </a:cubicBezTo>
                  <a:cubicBezTo>
                    <a:pt x="427040" y="152597"/>
                    <a:pt x="438091" y="133771"/>
                    <a:pt x="443002" y="114125"/>
                  </a:cubicBezTo>
                  <a:lnTo>
                    <a:pt x="451188" y="96117"/>
                  </a:lnTo>
                  <a:cubicBezTo>
                    <a:pt x="456645" y="90114"/>
                    <a:pt x="463330" y="85476"/>
                    <a:pt x="471242" y="82202"/>
                  </a:cubicBezTo>
                  <a:cubicBezTo>
                    <a:pt x="479155" y="78927"/>
                    <a:pt x="487204" y="75926"/>
                    <a:pt x="495390" y="73198"/>
                  </a:cubicBezTo>
                  <a:cubicBezTo>
                    <a:pt x="509033" y="69923"/>
                    <a:pt x="518309" y="72652"/>
                    <a:pt x="523221" y="81383"/>
                  </a:cubicBezTo>
                  <a:cubicBezTo>
                    <a:pt x="528132" y="90115"/>
                    <a:pt x="528132" y="100483"/>
                    <a:pt x="523221" y="112488"/>
                  </a:cubicBezTo>
                  <a:cubicBezTo>
                    <a:pt x="505758" y="137045"/>
                    <a:pt x="485840" y="159692"/>
                    <a:pt x="463466" y="180428"/>
                  </a:cubicBezTo>
                  <a:cubicBezTo>
                    <a:pt x="441092" y="201165"/>
                    <a:pt x="416808" y="223266"/>
                    <a:pt x="390615" y="246731"/>
                  </a:cubicBezTo>
                  <a:cubicBezTo>
                    <a:pt x="383520" y="251097"/>
                    <a:pt x="379701" y="254644"/>
                    <a:pt x="379155" y="257372"/>
                  </a:cubicBezTo>
                  <a:cubicBezTo>
                    <a:pt x="378609" y="260101"/>
                    <a:pt x="380792" y="264740"/>
                    <a:pt x="385703" y="271288"/>
                  </a:cubicBezTo>
                  <a:cubicBezTo>
                    <a:pt x="402074" y="288750"/>
                    <a:pt x="419128" y="306622"/>
                    <a:pt x="436863" y="324903"/>
                  </a:cubicBezTo>
                  <a:cubicBezTo>
                    <a:pt x="454599" y="343184"/>
                    <a:pt x="474108" y="361329"/>
                    <a:pt x="495390" y="379337"/>
                  </a:cubicBezTo>
                  <a:cubicBezTo>
                    <a:pt x="516672" y="392980"/>
                    <a:pt x="537545" y="404439"/>
                    <a:pt x="558009" y="413716"/>
                  </a:cubicBezTo>
                  <a:cubicBezTo>
                    <a:pt x="578473" y="422993"/>
                    <a:pt x="600165" y="431725"/>
                    <a:pt x="623084" y="439910"/>
                  </a:cubicBezTo>
                  <a:cubicBezTo>
                    <a:pt x="637818" y="443730"/>
                    <a:pt x="652416" y="447414"/>
                    <a:pt x="666877" y="450961"/>
                  </a:cubicBezTo>
                  <a:cubicBezTo>
                    <a:pt x="681338" y="454508"/>
                    <a:pt x="697300" y="460647"/>
                    <a:pt x="714763" y="469378"/>
                  </a:cubicBezTo>
                  <a:cubicBezTo>
                    <a:pt x="730042" y="478655"/>
                    <a:pt x="736454" y="487113"/>
                    <a:pt x="733999" y="494753"/>
                  </a:cubicBezTo>
                  <a:cubicBezTo>
                    <a:pt x="731543" y="502393"/>
                    <a:pt x="722948" y="509215"/>
                    <a:pt x="708214" y="515217"/>
                  </a:cubicBezTo>
                  <a:lnTo>
                    <a:pt x="652552" y="510306"/>
                  </a:lnTo>
                  <a:cubicBezTo>
                    <a:pt x="631816" y="507032"/>
                    <a:pt x="611897" y="503348"/>
                    <a:pt x="592798" y="499255"/>
                  </a:cubicBezTo>
                  <a:cubicBezTo>
                    <a:pt x="573698" y="495162"/>
                    <a:pt x="554326" y="492843"/>
                    <a:pt x="534681" y="492298"/>
                  </a:cubicBezTo>
                  <a:cubicBezTo>
                    <a:pt x="499756" y="480838"/>
                    <a:pt x="467832" y="460510"/>
                    <a:pt x="438910" y="431315"/>
                  </a:cubicBezTo>
                  <a:cubicBezTo>
                    <a:pt x="409987" y="402120"/>
                    <a:pt x="379155" y="371151"/>
                    <a:pt x="346413" y="338409"/>
                  </a:cubicBezTo>
                  <a:cubicBezTo>
                    <a:pt x="343138" y="333498"/>
                    <a:pt x="340547" y="331452"/>
                    <a:pt x="338636" y="332270"/>
                  </a:cubicBezTo>
                  <a:cubicBezTo>
                    <a:pt x="336726" y="333089"/>
                    <a:pt x="335499" y="335681"/>
                    <a:pt x="334953" y="340047"/>
                  </a:cubicBezTo>
                  <a:cubicBezTo>
                    <a:pt x="334953" y="368969"/>
                    <a:pt x="335499" y="396663"/>
                    <a:pt x="336590" y="423130"/>
                  </a:cubicBezTo>
                  <a:cubicBezTo>
                    <a:pt x="337681" y="449596"/>
                    <a:pt x="339319" y="478109"/>
                    <a:pt x="341501" y="508669"/>
                  </a:cubicBezTo>
                  <a:cubicBezTo>
                    <a:pt x="343684" y="525040"/>
                    <a:pt x="345049" y="541275"/>
                    <a:pt x="345594" y="557373"/>
                  </a:cubicBezTo>
                  <a:cubicBezTo>
                    <a:pt x="346140" y="573471"/>
                    <a:pt x="344230" y="590524"/>
                    <a:pt x="339864" y="608532"/>
                  </a:cubicBezTo>
                  <a:cubicBezTo>
                    <a:pt x="332224" y="621629"/>
                    <a:pt x="324721" y="631316"/>
                    <a:pt x="317354" y="637591"/>
                  </a:cubicBezTo>
                  <a:cubicBezTo>
                    <a:pt x="309987" y="643867"/>
                    <a:pt x="298937" y="641820"/>
                    <a:pt x="284203" y="631452"/>
                  </a:cubicBezTo>
                  <a:cubicBezTo>
                    <a:pt x="277654" y="618901"/>
                    <a:pt x="270151" y="608532"/>
                    <a:pt x="261693" y="600347"/>
                  </a:cubicBezTo>
                  <a:cubicBezTo>
                    <a:pt x="253234" y="592161"/>
                    <a:pt x="244912" y="582339"/>
                    <a:pt x="236726" y="570879"/>
                  </a:cubicBezTo>
                  <a:cubicBezTo>
                    <a:pt x="225812" y="562148"/>
                    <a:pt x="215580" y="553689"/>
                    <a:pt x="206031" y="545503"/>
                  </a:cubicBezTo>
                  <a:cubicBezTo>
                    <a:pt x="196481" y="537318"/>
                    <a:pt x="189796" y="526677"/>
                    <a:pt x="185976" y="513580"/>
                  </a:cubicBezTo>
                  <a:cubicBezTo>
                    <a:pt x="183793" y="508123"/>
                    <a:pt x="183520" y="504303"/>
                    <a:pt x="185158" y="502120"/>
                  </a:cubicBezTo>
                  <a:cubicBezTo>
                    <a:pt x="186795" y="499937"/>
                    <a:pt x="190342" y="498846"/>
                    <a:pt x="195799" y="498846"/>
                  </a:cubicBezTo>
                  <a:cubicBezTo>
                    <a:pt x="204530" y="500483"/>
                    <a:pt x="212579" y="502120"/>
                    <a:pt x="219946" y="503758"/>
                  </a:cubicBezTo>
                  <a:cubicBezTo>
                    <a:pt x="227313" y="505395"/>
                    <a:pt x="235090" y="507032"/>
                    <a:pt x="243275" y="508669"/>
                  </a:cubicBezTo>
                  <a:cubicBezTo>
                    <a:pt x="251460" y="509760"/>
                    <a:pt x="257054" y="508123"/>
                    <a:pt x="260055" y="503757"/>
                  </a:cubicBezTo>
                  <a:cubicBezTo>
                    <a:pt x="263057" y="499392"/>
                    <a:pt x="264557" y="494480"/>
                    <a:pt x="264557" y="489023"/>
                  </a:cubicBezTo>
                  <a:cubicBezTo>
                    <a:pt x="262375" y="468832"/>
                    <a:pt x="261556" y="450006"/>
                    <a:pt x="262102" y="432543"/>
                  </a:cubicBezTo>
                  <a:cubicBezTo>
                    <a:pt x="262648" y="415081"/>
                    <a:pt x="262375" y="396800"/>
                    <a:pt x="261283" y="377700"/>
                  </a:cubicBezTo>
                  <a:cubicBezTo>
                    <a:pt x="261283" y="373334"/>
                    <a:pt x="260737" y="370196"/>
                    <a:pt x="259646" y="368287"/>
                  </a:cubicBezTo>
                  <a:cubicBezTo>
                    <a:pt x="258555" y="366377"/>
                    <a:pt x="256372" y="366786"/>
                    <a:pt x="253098" y="369514"/>
                  </a:cubicBezTo>
                  <a:cubicBezTo>
                    <a:pt x="238909" y="382066"/>
                    <a:pt x="226358" y="394071"/>
                    <a:pt x="215444" y="405531"/>
                  </a:cubicBezTo>
                  <a:cubicBezTo>
                    <a:pt x="204530" y="416990"/>
                    <a:pt x="193070" y="430087"/>
                    <a:pt x="181065" y="444821"/>
                  </a:cubicBezTo>
                  <a:cubicBezTo>
                    <a:pt x="172879" y="456281"/>
                    <a:pt x="164966" y="465831"/>
                    <a:pt x="157327" y="473471"/>
                  </a:cubicBezTo>
                  <a:cubicBezTo>
                    <a:pt x="149687" y="481111"/>
                    <a:pt x="140137" y="489569"/>
                    <a:pt x="128677" y="498846"/>
                  </a:cubicBezTo>
                  <a:cubicBezTo>
                    <a:pt x="119400" y="508123"/>
                    <a:pt x="111215" y="515627"/>
                    <a:pt x="104121" y="521356"/>
                  </a:cubicBezTo>
                  <a:cubicBezTo>
                    <a:pt x="97026" y="527086"/>
                    <a:pt x="88841" y="532680"/>
                    <a:pt x="79564" y="538137"/>
                  </a:cubicBezTo>
                  <a:cubicBezTo>
                    <a:pt x="67013" y="546322"/>
                    <a:pt x="56917" y="547004"/>
                    <a:pt x="49277" y="540183"/>
                  </a:cubicBezTo>
                  <a:cubicBezTo>
                    <a:pt x="41637" y="533362"/>
                    <a:pt x="37545" y="524494"/>
                    <a:pt x="36999" y="513580"/>
                  </a:cubicBezTo>
                  <a:lnTo>
                    <a:pt x="40273" y="477564"/>
                  </a:lnTo>
                  <a:cubicBezTo>
                    <a:pt x="37545" y="471015"/>
                    <a:pt x="36999" y="463648"/>
                    <a:pt x="38636" y="455463"/>
                  </a:cubicBezTo>
                  <a:cubicBezTo>
                    <a:pt x="40273" y="447277"/>
                    <a:pt x="45730" y="440456"/>
                    <a:pt x="55007" y="434999"/>
                  </a:cubicBezTo>
                  <a:cubicBezTo>
                    <a:pt x="71378" y="425176"/>
                    <a:pt x="86113" y="410579"/>
                    <a:pt x="99209" y="391206"/>
                  </a:cubicBezTo>
                  <a:cubicBezTo>
                    <a:pt x="112306" y="371834"/>
                    <a:pt x="123766" y="354235"/>
                    <a:pt x="133588" y="338409"/>
                  </a:cubicBezTo>
                  <a:cubicBezTo>
                    <a:pt x="136317" y="332952"/>
                    <a:pt x="137136" y="329132"/>
                    <a:pt x="136044" y="326950"/>
                  </a:cubicBezTo>
                  <a:cubicBezTo>
                    <a:pt x="134953" y="324767"/>
                    <a:pt x="131952" y="324767"/>
                    <a:pt x="127040" y="326950"/>
                  </a:cubicBezTo>
                  <a:lnTo>
                    <a:pt x="77927" y="346595"/>
                  </a:lnTo>
                  <a:cubicBezTo>
                    <a:pt x="63738" y="353689"/>
                    <a:pt x="49141" y="354508"/>
                    <a:pt x="34134" y="349050"/>
                  </a:cubicBezTo>
                  <a:cubicBezTo>
                    <a:pt x="19127" y="343594"/>
                    <a:pt x="8077" y="332952"/>
                    <a:pt x="983" y="317127"/>
                  </a:cubicBezTo>
                  <a:cubicBezTo>
                    <a:pt x="-654" y="310033"/>
                    <a:pt x="-245" y="304303"/>
                    <a:pt x="2210" y="299937"/>
                  </a:cubicBezTo>
                  <a:cubicBezTo>
                    <a:pt x="4666" y="295572"/>
                    <a:pt x="7531" y="289842"/>
                    <a:pt x="10805" y="282748"/>
                  </a:cubicBezTo>
                  <a:cubicBezTo>
                    <a:pt x="9168" y="273471"/>
                    <a:pt x="9578" y="268559"/>
                    <a:pt x="12033" y="268014"/>
                  </a:cubicBezTo>
                  <a:close/>
                </a:path>
              </a:pathLst>
            </a:custGeom>
            <a:solidFill>
              <a:prstClr val="white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600" spc="600" dirty="0">
                <a:solidFill>
                  <a:prstClr val="white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endParaRPr>
            </a:p>
          </p:txBody>
        </p:sp>
        <p:sp>
          <p:nvSpPr>
            <p:cNvPr id="29" name="任意多边形 28"/>
            <p:cNvSpPr/>
            <p:nvPr/>
          </p:nvSpPr>
          <p:spPr>
            <a:xfrm rot="2194359">
              <a:off x="2729070" y="7435432"/>
              <a:ext cx="728038" cy="698456"/>
            </a:xfrm>
            <a:custGeom>
              <a:avLst/>
              <a:gdLst/>
              <a:ahLst/>
              <a:cxnLst/>
              <a:rect l="l" t="t" r="r" b="b"/>
              <a:pathLst>
                <a:path w="728038" h="698456">
                  <a:moveTo>
                    <a:pt x="349538" y="1574"/>
                  </a:moveTo>
                  <a:cubicBezTo>
                    <a:pt x="354450" y="210"/>
                    <a:pt x="359463" y="-267"/>
                    <a:pt x="364579" y="142"/>
                  </a:cubicBezTo>
                  <a:cubicBezTo>
                    <a:pt x="369695" y="551"/>
                    <a:pt x="374914" y="1848"/>
                    <a:pt x="380234" y="4030"/>
                  </a:cubicBezTo>
                  <a:cubicBezTo>
                    <a:pt x="390876" y="8396"/>
                    <a:pt x="399197" y="15763"/>
                    <a:pt x="405200" y="26131"/>
                  </a:cubicBezTo>
                  <a:cubicBezTo>
                    <a:pt x="410112" y="41411"/>
                    <a:pt x="415705" y="55599"/>
                    <a:pt x="421981" y="68696"/>
                  </a:cubicBezTo>
                  <a:cubicBezTo>
                    <a:pt x="428256" y="81793"/>
                    <a:pt x="430848" y="97073"/>
                    <a:pt x="429757" y="114535"/>
                  </a:cubicBezTo>
                  <a:cubicBezTo>
                    <a:pt x="427028" y="119447"/>
                    <a:pt x="429075" y="124903"/>
                    <a:pt x="435896" y="130906"/>
                  </a:cubicBezTo>
                  <a:cubicBezTo>
                    <a:pt x="442717" y="136909"/>
                    <a:pt x="448856" y="140729"/>
                    <a:pt x="454314" y="142366"/>
                  </a:cubicBezTo>
                  <a:cubicBezTo>
                    <a:pt x="459225" y="144003"/>
                    <a:pt x="464136" y="145640"/>
                    <a:pt x="469047" y="147277"/>
                  </a:cubicBezTo>
                  <a:cubicBezTo>
                    <a:pt x="473959" y="148915"/>
                    <a:pt x="479416" y="152189"/>
                    <a:pt x="485419" y="157100"/>
                  </a:cubicBezTo>
                  <a:cubicBezTo>
                    <a:pt x="494696" y="160920"/>
                    <a:pt x="499061" y="165831"/>
                    <a:pt x="498516" y="171834"/>
                  </a:cubicBezTo>
                  <a:cubicBezTo>
                    <a:pt x="497970" y="177837"/>
                    <a:pt x="494696" y="184931"/>
                    <a:pt x="488693" y="193116"/>
                  </a:cubicBezTo>
                  <a:lnTo>
                    <a:pt x="470912" y="203785"/>
                  </a:lnTo>
                  <a:lnTo>
                    <a:pt x="469139" y="207625"/>
                  </a:lnTo>
                  <a:cubicBezTo>
                    <a:pt x="457134" y="215810"/>
                    <a:pt x="445538" y="222768"/>
                    <a:pt x="434351" y="228498"/>
                  </a:cubicBezTo>
                  <a:cubicBezTo>
                    <a:pt x="423164" y="234228"/>
                    <a:pt x="411841" y="239821"/>
                    <a:pt x="400381" y="245278"/>
                  </a:cubicBezTo>
                  <a:lnTo>
                    <a:pt x="399225" y="245967"/>
                  </a:lnTo>
                  <a:lnTo>
                    <a:pt x="391694" y="260238"/>
                  </a:lnTo>
                  <a:cubicBezTo>
                    <a:pt x="388147" y="274972"/>
                    <a:pt x="392649" y="288068"/>
                    <a:pt x="405200" y="299528"/>
                  </a:cubicBezTo>
                  <a:cubicBezTo>
                    <a:pt x="427574" y="321357"/>
                    <a:pt x="449129" y="339910"/>
                    <a:pt x="469866" y="355190"/>
                  </a:cubicBezTo>
                  <a:cubicBezTo>
                    <a:pt x="490603" y="370470"/>
                    <a:pt x="513250" y="386295"/>
                    <a:pt x="537806" y="402666"/>
                  </a:cubicBezTo>
                  <a:cubicBezTo>
                    <a:pt x="562363" y="414672"/>
                    <a:pt x="585964" y="423540"/>
                    <a:pt x="608611" y="429270"/>
                  </a:cubicBezTo>
                  <a:cubicBezTo>
                    <a:pt x="631258" y="434999"/>
                    <a:pt x="655678" y="439774"/>
                    <a:pt x="681872" y="443594"/>
                  </a:cubicBezTo>
                  <a:cubicBezTo>
                    <a:pt x="688966" y="444140"/>
                    <a:pt x="696333" y="447005"/>
                    <a:pt x="703973" y="452189"/>
                  </a:cubicBezTo>
                  <a:cubicBezTo>
                    <a:pt x="711613" y="457373"/>
                    <a:pt x="717888" y="464331"/>
                    <a:pt x="722799" y="473062"/>
                  </a:cubicBezTo>
                  <a:cubicBezTo>
                    <a:pt x="727165" y="482339"/>
                    <a:pt x="728802" y="489297"/>
                    <a:pt x="727711" y="493935"/>
                  </a:cubicBezTo>
                  <a:cubicBezTo>
                    <a:pt x="726619" y="498574"/>
                    <a:pt x="720617" y="501984"/>
                    <a:pt x="709703" y="504167"/>
                  </a:cubicBezTo>
                  <a:lnTo>
                    <a:pt x="707189" y="504327"/>
                  </a:lnTo>
                  <a:lnTo>
                    <a:pt x="708157" y="508443"/>
                  </a:lnTo>
                  <a:cubicBezTo>
                    <a:pt x="707066" y="513082"/>
                    <a:pt x="701063" y="516493"/>
                    <a:pt x="690149" y="518676"/>
                  </a:cubicBezTo>
                  <a:cubicBezTo>
                    <a:pt x="668321" y="521404"/>
                    <a:pt x="646902" y="522768"/>
                    <a:pt x="625893" y="522768"/>
                  </a:cubicBezTo>
                  <a:cubicBezTo>
                    <a:pt x="604883" y="522768"/>
                    <a:pt x="583191" y="520858"/>
                    <a:pt x="560818" y="517038"/>
                  </a:cubicBezTo>
                  <a:lnTo>
                    <a:pt x="526438" y="513764"/>
                  </a:lnTo>
                  <a:cubicBezTo>
                    <a:pt x="500790" y="502850"/>
                    <a:pt x="475688" y="489481"/>
                    <a:pt x="451131" y="473655"/>
                  </a:cubicBezTo>
                  <a:lnTo>
                    <a:pt x="377436" y="419985"/>
                  </a:lnTo>
                  <a:lnTo>
                    <a:pt x="379416" y="497209"/>
                  </a:lnTo>
                  <a:cubicBezTo>
                    <a:pt x="379143" y="522585"/>
                    <a:pt x="378461" y="550006"/>
                    <a:pt x="377370" y="579474"/>
                  </a:cubicBezTo>
                  <a:cubicBezTo>
                    <a:pt x="378461" y="591480"/>
                    <a:pt x="379825" y="603485"/>
                    <a:pt x="381462" y="615490"/>
                  </a:cubicBezTo>
                  <a:cubicBezTo>
                    <a:pt x="383099" y="627496"/>
                    <a:pt x="383372" y="640047"/>
                    <a:pt x="382281" y="653144"/>
                  </a:cubicBezTo>
                  <a:cubicBezTo>
                    <a:pt x="379007" y="668969"/>
                    <a:pt x="372731" y="678792"/>
                    <a:pt x="363454" y="682612"/>
                  </a:cubicBezTo>
                  <a:lnTo>
                    <a:pt x="357221" y="682441"/>
                  </a:lnTo>
                  <a:lnTo>
                    <a:pt x="355565" y="686888"/>
                  </a:lnTo>
                  <a:cubicBezTo>
                    <a:pt x="352427" y="691800"/>
                    <a:pt x="348539" y="695211"/>
                    <a:pt x="343901" y="697120"/>
                  </a:cubicBezTo>
                  <a:cubicBezTo>
                    <a:pt x="334624" y="700940"/>
                    <a:pt x="323982" y="696574"/>
                    <a:pt x="311977" y="684024"/>
                  </a:cubicBezTo>
                  <a:cubicBezTo>
                    <a:pt x="292332" y="659467"/>
                    <a:pt x="277188" y="636274"/>
                    <a:pt x="266547" y="614446"/>
                  </a:cubicBezTo>
                  <a:cubicBezTo>
                    <a:pt x="255906" y="592618"/>
                    <a:pt x="241582" y="569426"/>
                    <a:pt x="223573" y="544869"/>
                  </a:cubicBezTo>
                  <a:cubicBezTo>
                    <a:pt x="221936" y="538867"/>
                    <a:pt x="221527" y="534910"/>
                    <a:pt x="222345" y="533000"/>
                  </a:cubicBezTo>
                  <a:cubicBezTo>
                    <a:pt x="223164" y="531090"/>
                    <a:pt x="226847" y="530681"/>
                    <a:pt x="233396" y="531772"/>
                  </a:cubicBezTo>
                  <a:lnTo>
                    <a:pt x="250864" y="542889"/>
                  </a:lnTo>
                  <a:lnTo>
                    <a:pt x="243126" y="530361"/>
                  </a:lnTo>
                  <a:cubicBezTo>
                    <a:pt x="241489" y="524358"/>
                    <a:pt x="241080" y="520402"/>
                    <a:pt x="241899" y="518492"/>
                  </a:cubicBezTo>
                  <a:cubicBezTo>
                    <a:pt x="242717" y="516582"/>
                    <a:pt x="246401" y="516173"/>
                    <a:pt x="252949" y="517264"/>
                  </a:cubicBezTo>
                  <a:lnTo>
                    <a:pt x="284432" y="537299"/>
                  </a:lnTo>
                  <a:lnTo>
                    <a:pt x="286193" y="480613"/>
                  </a:lnTo>
                  <a:cubicBezTo>
                    <a:pt x="286465" y="459603"/>
                    <a:pt x="285783" y="437366"/>
                    <a:pt x="284146" y="413901"/>
                  </a:cubicBezTo>
                  <a:lnTo>
                    <a:pt x="282412" y="411500"/>
                  </a:lnTo>
                  <a:lnTo>
                    <a:pt x="252949" y="455054"/>
                  </a:lnTo>
                  <a:cubicBezTo>
                    <a:pt x="239852" y="468151"/>
                    <a:pt x="226346" y="480429"/>
                    <a:pt x="212431" y="491889"/>
                  </a:cubicBezTo>
                  <a:cubicBezTo>
                    <a:pt x="198515" y="503349"/>
                    <a:pt x="184736" y="514536"/>
                    <a:pt x="171094" y="525450"/>
                  </a:cubicBezTo>
                  <a:lnTo>
                    <a:pt x="164596" y="529359"/>
                  </a:lnTo>
                  <a:lnTo>
                    <a:pt x="151540" y="539958"/>
                  </a:lnTo>
                  <a:cubicBezTo>
                    <a:pt x="132441" y="554692"/>
                    <a:pt x="114978" y="565197"/>
                    <a:pt x="99153" y="571472"/>
                  </a:cubicBezTo>
                  <a:cubicBezTo>
                    <a:pt x="83327" y="577748"/>
                    <a:pt x="65865" y="580886"/>
                    <a:pt x="46765" y="580885"/>
                  </a:cubicBezTo>
                  <a:cubicBezTo>
                    <a:pt x="40763" y="579794"/>
                    <a:pt x="34760" y="578430"/>
                    <a:pt x="28757" y="576793"/>
                  </a:cubicBezTo>
                  <a:cubicBezTo>
                    <a:pt x="22754" y="575156"/>
                    <a:pt x="16206" y="572700"/>
                    <a:pt x="9112" y="569426"/>
                  </a:cubicBezTo>
                  <a:cubicBezTo>
                    <a:pt x="380" y="558512"/>
                    <a:pt x="-2075" y="546233"/>
                    <a:pt x="1745" y="532591"/>
                  </a:cubicBezTo>
                  <a:cubicBezTo>
                    <a:pt x="5565" y="518948"/>
                    <a:pt x="14023" y="509399"/>
                    <a:pt x="27120" y="503941"/>
                  </a:cubicBezTo>
                  <a:lnTo>
                    <a:pt x="28760" y="503987"/>
                  </a:lnTo>
                  <a:lnTo>
                    <a:pt x="30507" y="500688"/>
                  </a:lnTo>
                  <a:cubicBezTo>
                    <a:pt x="34736" y="495913"/>
                    <a:pt x="40125" y="492162"/>
                    <a:pt x="46673" y="489433"/>
                  </a:cubicBezTo>
                  <a:cubicBezTo>
                    <a:pt x="51039" y="487250"/>
                    <a:pt x="55950" y="487386"/>
                    <a:pt x="61407" y="489842"/>
                  </a:cubicBezTo>
                  <a:cubicBezTo>
                    <a:pt x="66864" y="492298"/>
                    <a:pt x="72321" y="493253"/>
                    <a:pt x="77779" y="492707"/>
                  </a:cubicBezTo>
                  <a:lnTo>
                    <a:pt x="116305" y="473571"/>
                  </a:lnTo>
                  <a:lnTo>
                    <a:pt x="148675" y="443777"/>
                  </a:lnTo>
                  <a:cubicBezTo>
                    <a:pt x="176779" y="411308"/>
                    <a:pt x="199562" y="379521"/>
                    <a:pt x="217025" y="348416"/>
                  </a:cubicBezTo>
                  <a:cubicBezTo>
                    <a:pt x="218662" y="344051"/>
                    <a:pt x="218798" y="340640"/>
                    <a:pt x="217434" y="338184"/>
                  </a:cubicBezTo>
                  <a:cubicBezTo>
                    <a:pt x="216070" y="335728"/>
                    <a:pt x="213205" y="334774"/>
                    <a:pt x="208839" y="335319"/>
                  </a:cubicBezTo>
                  <a:lnTo>
                    <a:pt x="164637" y="332045"/>
                  </a:lnTo>
                  <a:cubicBezTo>
                    <a:pt x="145538" y="327680"/>
                    <a:pt x="131213" y="319221"/>
                    <a:pt x="121663" y="306670"/>
                  </a:cubicBezTo>
                  <a:cubicBezTo>
                    <a:pt x="112113" y="294119"/>
                    <a:pt x="110067" y="279112"/>
                    <a:pt x="115524" y="261649"/>
                  </a:cubicBezTo>
                  <a:cubicBezTo>
                    <a:pt x="120435" y="255647"/>
                    <a:pt x="124119" y="251417"/>
                    <a:pt x="126574" y="248962"/>
                  </a:cubicBezTo>
                  <a:cubicBezTo>
                    <a:pt x="129030" y="246506"/>
                    <a:pt x="131895" y="242549"/>
                    <a:pt x="135169" y="237093"/>
                  </a:cubicBezTo>
                  <a:cubicBezTo>
                    <a:pt x="137352" y="233818"/>
                    <a:pt x="139535" y="232318"/>
                    <a:pt x="141718" y="232591"/>
                  </a:cubicBezTo>
                  <a:lnTo>
                    <a:pt x="145491" y="235185"/>
                  </a:lnTo>
                  <a:lnTo>
                    <a:pt x="146128" y="234453"/>
                  </a:lnTo>
                  <a:cubicBezTo>
                    <a:pt x="148584" y="231998"/>
                    <a:pt x="151448" y="228041"/>
                    <a:pt x="154723" y="222584"/>
                  </a:cubicBezTo>
                  <a:cubicBezTo>
                    <a:pt x="156905" y="219310"/>
                    <a:pt x="159088" y="217809"/>
                    <a:pt x="161271" y="218082"/>
                  </a:cubicBezTo>
                  <a:cubicBezTo>
                    <a:pt x="163454" y="218355"/>
                    <a:pt x="165636" y="219856"/>
                    <a:pt x="167819" y="222584"/>
                  </a:cubicBezTo>
                  <a:cubicBezTo>
                    <a:pt x="184736" y="225859"/>
                    <a:pt x="203290" y="225449"/>
                    <a:pt x="223481" y="221356"/>
                  </a:cubicBezTo>
                  <a:lnTo>
                    <a:pt x="280975" y="203390"/>
                  </a:lnTo>
                  <a:lnTo>
                    <a:pt x="287420" y="194528"/>
                  </a:lnTo>
                  <a:cubicBezTo>
                    <a:pt x="291240" y="168334"/>
                    <a:pt x="294378" y="143777"/>
                    <a:pt x="296834" y="120858"/>
                  </a:cubicBezTo>
                  <a:cubicBezTo>
                    <a:pt x="299289" y="97938"/>
                    <a:pt x="303791" y="73382"/>
                    <a:pt x="310340" y="47188"/>
                  </a:cubicBezTo>
                  <a:cubicBezTo>
                    <a:pt x="310886" y="41731"/>
                    <a:pt x="312523" y="36001"/>
                    <a:pt x="315251" y="29998"/>
                  </a:cubicBezTo>
                  <a:cubicBezTo>
                    <a:pt x="317980" y="23996"/>
                    <a:pt x="322891" y="19357"/>
                    <a:pt x="329985" y="16083"/>
                  </a:cubicBezTo>
                  <a:lnTo>
                    <a:pt x="334765" y="15627"/>
                  </a:lnTo>
                  <a:lnTo>
                    <a:pt x="334805" y="15490"/>
                  </a:lnTo>
                  <a:cubicBezTo>
                    <a:pt x="337533" y="9487"/>
                    <a:pt x="342444" y="4849"/>
                    <a:pt x="349538" y="1574"/>
                  </a:cubicBezTo>
                  <a:close/>
                </a:path>
              </a:pathLst>
            </a:custGeom>
            <a:solidFill>
              <a:prstClr val="white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600" spc="600" dirty="0">
                <a:solidFill>
                  <a:prstClr val="white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endParaRPr>
            </a:p>
          </p:txBody>
        </p:sp>
        <p:sp>
          <p:nvSpPr>
            <p:cNvPr id="31" name="任意多边形 30"/>
            <p:cNvSpPr/>
            <p:nvPr/>
          </p:nvSpPr>
          <p:spPr>
            <a:xfrm rot="1120352">
              <a:off x="4293057" y="8233390"/>
              <a:ext cx="609419" cy="712652"/>
            </a:xfrm>
            <a:custGeom>
              <a:avLst/>
              <a:gdLst/>
              <a:ahLst/>
              <a:cxnLst/>
              <a:rect l="l" t="t" r="r" b="b"/>
              <a:pathLst>
                <a:path w="609419" h="712652">
                  <a:moveTo>
                    <a:pt x="162484" y="41746"/>
                  </a:moveTo>
                  <a:cubicBezTo>
                    <a:pt x="176399" y="42837"/>
                    <a:pt x="191543" y="46111"/>
                    <a:pt x="207914" y="51569"/>
                  </a:cubicBezTo>
                  <a:cubicBezTo>
                    <a:pt x="219919" y="52660"/>
                    <a:pt x="228377" y="55934"/>
                    <a:pt x="233289" y="61391"/>
                  </a:cubicBezTo>
                  <a:lnTo>
                    <a:pt x="238138" y="79712"/>
                  </a:lnTo>
                  <a:lnTo>
                    <a:pt x="239683" y="80310"/>
                  </a:lnTo>
                  <a:cubicBezTo>
                    <a:pt x="244594" y="85767"/>
                    <a:pt x="247049" y="95044"/>
                    <a:pt x="247049" y="108141"/>
                  </a:cubicBezTo>
                  <a:cubicBezTo>
                    <a:pt x="246504" y="123421"/>
                    <a:pt x="243912" y="137745"/>
                    <a:pt x="239273" y="151115"/>
                  </a:cubicBezTo>
                  <a:lnTo>
                    <a:pt x="225750" y="190224"/>
                  </a:lnTo>
                  <a:lnTo>
                    <a:pt x="227559" y="190723"/>
                  </a:lnTo>
                  <a:lnTo>
                    <a:pt x="281584" y="175989"/>
                  </a:lnTo>
                  <a:cubicBezTo>
                    <a:pt x="288132" y="173806"/>
                    <a:pt x="291952" y="171214"/>
                    <a:pt x="293044" y="168213"/>
                  </a:cubicBezTo>
                  <a:cubicBezTo>
                    <a:pt x="294135" y="165212"/>
                    <a:pt x="294680" y="160709"/>
                    <a:pt x="294681" y="154707"/>
                  </a:cubicBezTo>
                  <a:cubicBezTo>
                    <a:pt x="294681" y="139427"/>
                    <a:pt x="295363" y="124556"/>
                    <a:pt x="296727" y="110095"/>
                  </a:cubicBezTo>
                  <a:cubicBezTo>
                    <a:pt x="298091" y="95634"/>
                    <a:pt x="300137" y="79945"/>
                    <a:pt x="302866" y="63028"/>
                  </a:cubicBezTo>
                  <a:cubicBezTo>
                    <a:pt x="298500" y="53206"/>
                    <a:pt x="296318" y="44611"/>
                    <a:pt x="296318" y="37244"/>
                  </a:cubicBezTo>
                  <a:cubicBezTo>
                    <a:pt x="296317" y="29877"/>
                    <a:pt x="299046" y="21009"/>
                    <a:pt x="304503" y="10641"/>
                  </a:cubicBezTo>
                  <a:cubicBezTo>
                    <a:pt x="310506" y="3547"/>
                    <a:pt x="316781" y="0"/>
                    <a:pt x="323330" y="0"/>
                  </a:cubicBezTo>
                  <a:cubicBezTo>
                    <a:pt x="329879" y="0"/>
                    <a:pt x="337246" y="2455"/>
                    <a:pt x="345431" y="7367"/>
                  </a:cubicBezTo>
                  <a:cubicBezTo>
                    <a:pt x="369987" y="24284"/>
                    <a:pt x="382538" y="41473"/>
                    <a:pt x="383084" y="58936"/>
                  </a:cubicBezTo>
                  <a:lnTo>
                    <a:pt x="383085" y="60938"/>
                  </a:lnTo>
                  <a:lnTo>
                    <a:pt x="389478" y="77854"/>
                  </a:lnTo>
                  <a:lnTo>
                    <a:pt x="389478" y="137468"/>
                  </a:lnTo>
                  <a:lnTo>
                    <a:pt x="402730" y="141610"/>
                  </a:lnTo>
                  <a:cubicBezTo>
                    <a:pt x="413098" y="141063"/>
                    <a:pt x="423739" y="140245"/>
                    <a:pt x="434653" y="139154"/>
                  </a:cubicBezTo>
                  <a:cubicBezTo>
                    <a:pt x="445567" y="138062"/>
                    <a:pt x="457300" y="139972"/>
                    <a:pt x="469851" y="144883"/>
                  </a:cubicBezTo>
                  <a:cubicBezTo>
                    <a:pt x="482402" y="150341"/>
                    <a:pt x="490042" y="157299"/>
                    <a:pt x="492771" y="165757"/>
                  </a:cubicBezTo>
                  <a:lnTo>
                    <a:pt x="491538" y="173337"/>
                  </a:lnTo>
                  <a:lnTo>
                    <a:pt x="499164" y="184676"/>
                  </a:lnTo>
                  <a:cubicBezTo>
                    <a:pt x="501892" y="193134"/>
                    <a:pt x="496435" y="201456"/>
                    <a:pt x="482793" y="209641"/>
                  </a:cubicBezTo>
                  <a:cubicBezTo>
                    <a:pt x="467513" y="217282"/>
                    <a:pt x="452370" y="223693"/>
                    <a:pt x="437363" y="228878"/>
                  </a:cubicBezTo>
                  <a:cubicBezTo>
                    <a:pt x="422356" y="234062"/>
                    <a:pt x="406940" y="238564"/>
                    <a:pt x="391115" y="242383"/>
                  </a:cubicBezTo>
                  <a:cubicBezTo>
                    <a:pt x="381838" y="251661"/>
                    <a:pt x="377336" y="265303"/>
                    <a:pt x="377609" y="283312"/>
                  </a:cubicBezTo>
                  <a:lnTo>
                    <a:pt x="377764" y="283840"/>
                  </a:lnTo>
                  <a:lnTo>
                    <a:pt x="392907" y="287313"/>
                  </a:lnTo>
                  <a:lnTo>
                    <a:pt x="420738" y="282401"/>
                  </a:lnTo>
                  <a:cubicBezTo>
                    <a:pt x="448569" y="275307"/>
                    <a:pt x="477764" y="272305"/>
                    <a:pt x="508323" y="273397"/>
                  </a:cubicBezTo>
                  <a:cubicBezTo>
                    <a:pt x="538883" y="274488"/>
                    <a:pt x="568077" y="286767"/>
                    <a:pt x="595909" y="310232"/>
                  </a:cubicBezTo>
                  <a:cubicBezTo>
                    <a:pt x="601366" y="312961"/>
                    <a:pt x="603685" y="315961"/>
                    <a:pt x="602866" y="319236"/>
                  </a:cubicBezTo>
                  <a:lnTo>
                    <a:pt x="596733" y="325660"/>
                  </a:lnTo>
                  <a:lnTo>
                    <a:pt x="602302" y="329151"/>
                  </a:lnTo>
                  <a:cubicBezTo>
                    <a:pt x="607759" y="331880"/>
                    <a:pt x="610078" y="334880"/>
                    <a:pt x="609260" y="338154"/>
                  </a:cubicBezTo>
                  <a:cubicBezTo>
                    <a:pt x="608441" y="341429"/>
                    <a:pt x="605576" y="344430"/>
                    <a:pt x="600665" y="347159"/>
                  </a:cubicBezTo>
                  <a:cubicBezTo>
                    <a:pt x="564103" y="355345"/>
                    <a:pt x="529723" y="361074"/>
                    <a:pt x="497527" y="364349"/>
                  </a:cubicBezTo>
                  <a:cubicBezTo>
                    <a:pt x="465331" y="367623"/>
                    <a:pt x="430951" y="372808"/>
                    <a:pt x="394390" y="379901"/>
                  </a:cubicBezTo>
                  <a:cubicBezTo>
                    <a:pt x="385112" y="380992"/>
                    <a:pt x="379382" y="383312"/>
                    <a:pt x="377200" y="386859"/>
                  </a:cubicBezTo>
                  <a:cubicBezTo>
                    <a:pt x="375017" y="390406"/>
                    <a:pt x="374198" y="396273"/>
                    <a:pt x="374744" y="404458"/>
                  </a:cubicBezTo>
                  <a:cubicBezTo>
                    <a:pt x="373107" y="436655"/>
                    <a:pt x="371742" y="466941"/>
                    <a:pt x="370651" y="495318"/>
                  </a:cubicBezTo>
                  <a:cubicBezTo>
                    <a:pt x="369559" y="523694"/>
                    <a:pt x="369833" y="554526"/>
                    <a:pt x="371470" y="587814"/>
                  </a:cubicBezTo>
                  <a:cubicBezTo>
                    <a:pt x="372561" y="604186"/>
                    <a:pt x="372561" y="620692"/>
                    <a:pt x="371470" y="637337"/>
                  </a:cubicBezTo>
                  <a:cubicBezTo>
                    <a:pt x="370378" y="653980"/>
                    <a:pt x="369287" y="671307"/>
                    <a:pt x="368195" y="689315"/>
                  </a:cubicBezTo>
                  <a:cubicBezTo>
                    <a:pt x="366013" y="704594"/>
                    <a:pt x="360010" y="712370"/>
                    <a:pt x="350187" y="712644"/>
                  </a:cubicBezTo>
                  <a:cubicBezTo>
                    <a:pt x="340365" y="712917"/>
                    <a:pt x="331088" y="706778"/>
                    <a:pt x="322356" y="694226"/>
                  </a:cubicBezTo>
                  <a:lnTo>
                    <a:pt x="317342" y="676738"/>
                  </a:lnTo>
                  <a:lnTo>
                    <a:pt x="315963" y="675308"/>
                  </a:lnTo>
                  <a:cubicBezTo>
                    <a:pt x="299046" y="627831"/>
                    <a:pt x="289360" y="582538"/>
                    <a:pt x="286904" y="539428"/>
                  </a:cubicBezTo>
                  <a:lnTo>
                    <a:pt x="284919" y="404458"/>
                  </a:lnTo>
                  <a:lnTo>
                    <a:pt x="271606" y="404457"/>
                  </a:lnTo>
                  <a:cubicBezTo>
                    <a:pt x="235590" y="410460"/>
                    <a:pt x="201483" y="418919"/>
                    <a:pt x="169287" y="429833"/>
                  </a:cubicBezTo>
                  <a:cubicBezTo>
                    <a:pt x="137090" y="440747"/>
                    <a:pt x="102438" y="453025"/>
                    <a:pt x="65330" y="466668"/>
                  </a:cubicBezTo>
                  <a:cubicBezTo>
                    <a:pt x="51142" y="471579"/>
                    <a:pt x="38455" y="470079"/>
                    <a:pt x="27267" y="462166"/>
                  </a:cubicBezTo>
                  <a:cubicBezTo>
                    <a:pt x="16081" y="454253"/>
                    <a:pt x="9123" y="442657"/>
                    <a:pt x="6394" y="427378"/>
                  </a:cubicBezTo>
                  <a:lnTo>
                    <a:pt x="6609" y="426795"/>
                  </a:lnTo>
                  <a:lnTo>
                    <a:pt x="1" y="408459"/>
                  </a:lnTo>
                  <a:cubicBezTo>
                    <a:pt x="0" y="392633"/>
                    <a:pt x="4639" y="380082"/>
                    <a:pt x="13916" y="370805"/>
                  </a:cubicBezTo>
                  <a:cubicBezTo>
                    <a:pt x="23193" y="361528"/>
                    <a:pt x="36017" y="357708"/>
                    <a:pt x="52388" y="359345"/>
                  </a:cubicBezTo>
                  <a:cubicBezTo>
                    <a:pt x="58937" y="361528"/>
                    <a:pt x="65485" y="362619"/>
                    <a:pt x="72033" y="362619"/>
                  </a:cubicBezTo>
                  <a:cubicBezTo>
                    <a:pt x="78582" y="362619"/>
                    <a:pt x="86222" y="363165"/>
                    <a:pt x="94953" y="364256"/>
                  </a:cubicBezTo>
                  <a:cubicBezTo>
                    <a:pt x="99319" y="363711"/>
                    <a:pt x="104230" y="362073"/>
                    <a:pt x="109687" y="359345"/>
                  </a:cubicBezTo>
                  <a:cubicBezTo>
                    <a:pt x="115144" y="356617"/>
                    <a:pt x="120601" y="353888"/>
                    <a:pt x="126058" y="351159"/>
                  </a:cubicBezTo>
                  <a:lnTo>
                    <a:pt x="266849" y="315143"/>
                  </a:lnTo>
                  <a:cubicBezTo>
                    <a:pt x="277218" y="311323"/>
                    <a:pt x="283084" y="307367"/>
                    <a:pt x="284448" y="303274"/>
                  </a:cubicBezTo>
                  <a:cubicBezTo>
                    <a:pt x="285813" y="299182"/>
                    <a:pt x="287040" y="292769"/>
                    <a:pt x="288132" y="284038"/>
                  </a:cubicBezTo>
                  <a:lnTo>
                    <a:pt x="288132" y="274267"/>
                  </a:lnTo>
                  <a:lnTo>
                    <a:pt x="273243" y="271852"/>
                  </a:lnTo>
                  <a:cubicBezTo>
                    <a:pt x="266149" y="271306"/>
                    <a:pt x="259191" y="269942"/>
                    <a:pt x="252370" y="267759"/>
                  </a:cubicBezTo>
                  <a:cubicBezTo>
                    <a:pt x="245549" y="265577"/>
                    <a:pt x="238864" y="263121"/>
                    <a:pt x="232316" y="260392"/>
                  </a:cubicBezTo>
                  <a:cubicBezTo>
                    <a:pt x="218127" y="254935"/>
                    <a:pt x="205303" y="256163"/>
                    <a:pt x="193843" y="264075"/>
                  </a:cubicBezTo>
                  <a:cubicBezTo>
                    <a:pt x="182383" y="271988"/>
                    <a:pt x="173925" y="282766"/>
                    <a:pt x="168468" y="296409"/>
                  </a:cubicBezTo>
                  <a:cubicBezTo>
                    <a:pt x="158646" y="312780"/>
                    <a:pt x="148414" y="320829"/>
                    <a:pt x="137772" y="320556"/>
                  </a:cubicBezTo>
                  <a:cubicBezTo>
                    <a:pt x="127131" y="320283"/>
                    <a:pt x="115535" y="312234"/>
                    <a:pt x="102984" y="296409"/>
                  </a:cubicBezTo>
                  <a:cubicBezTo>
                    <a:pt x="90978" y="288768"/>
                    <a:pt x="83611" y="281675"/>
                    <a:pt x="80883" y="275126"/>
                  </a:cubicBezTo>
                  <a:lnTo>
                    <a:pt x="80444" y="261941"/>
                  </a:lnTo>
                  <a:lnTo>
                    <a:pt x="74490" y="256208"/>
                  </a:lnTo>
                  <a:cubicBezTo>
                    <a:pt x="71761" y="249658"/>
                    <a:pt x="71488" y="241473"/>
                    <a:pt x="73671" y="231650"/>
                  </a:cubicBezTo>
                  <a:cubicBezTo>
                    <a:pt x="69851" y="222374"/>
                    <a:pt x="67941" y="214052"/>
                    <a:pt x="67941" y="206685"/>
                  </a:cubicBezTo>
                  <a:cubicBezTo>
                    <a:pt x="67941" y="199318"/>
                    <a:pt x="71488" y="191268"/>
                    <a:pt x="78582" y="182537"/>
                  </a:cubicBezTo>
                  <a:cubicBezTo>
                    <a:pt x="88950" y="162892"/>
                    <a:pt x="98364" y="144338"/>
                    <a:pt x="106822" y="126875"/>
                  </a:cubicBezTo>
                  <a:cubicBezTo>
                    <a:pt x="115281" y="109413"/>
                    <a:pt x="123330" y="91405"/>
                    <a:pt x="130970" y="72851"/>
                  </a:cubicBezTo>
                  <a:cubicBezTo>
                    <a:pt x="138064" y="51023"/>
                    <a:pt x="148569" y="40655"/>
                    <a:pt x="162484" y="41746"/>
                  </a:cubicBezTo>
                  <a:close/>
                </a:path>
              </a:pathLst>
            </a:custGeom>
            <a:solidFill>
              <a:prstClr val="white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600" spc="600" dirty="0">
                <a:solidFill>
                  <a:prstClr val="white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endParaRPr>
            </a:p>
          </p:txBody>
        </p:sp>
        <p:sp>
          <p:nvSpPr>
            <p:cNvPr id="33" name="任意多边形 32"/>
            <p:cNvSpPr/>
            <p:nvPr/>
          </p:nvSpPr>
          <p:spPr>
            <a:xfrm rot="20829645">
              <a:off x="7250367" y="8340931"/>
              <a:ext cx="643357" cy="522649"/>
            </a:xfrm>
            <a:custGeom>
              <a:avLst/>
              <a:gdLst/>
              <a:ahLst/>
              <a:cxnLst/>
              <a:rect l="l" t="t" r="r" b="b"/>
              <a:pathLst>
                <a:path w="643357" h="522649">
                  <a:moveTo>
                    <a:pt x="418846" y="4502"/>
                  </a:moveTo>
                  <a:cubicBezTo>
                    <a:pt x="435490" y="7503"/>
                    <a:pt x="452543" y="11460"/>
                    <a:pt x="470006" y="16371"/>
                  </a:cubicBezTo>
                  <a:cubicBezTo>
                    <a:pt x="483103" y="24557"/>
                    <a:pt x="491970" y="33015"/>
                    <a:pt x="496608" y="41747"/>
                  </a:cubicBezTo>
                  <a:cubicBezTo>
                    <a:pt x="501247" y="50478"/>
                    <a:pt x="500019" y="61119"/>
                    <a:pt x="492925" y="73670"/>
                  </a:cubicBezTo>
                  <a:cubicBezTo>
                    <a:pt x="490196" y="79127"/>
                    <a:pt x="487195" y="83765"/>
                    <a:pt x="483921" y="87585"/>
                  </a:cubicBezTo>
                  <a:cubicBezTo>
                    <a:pt x="480647" y="91405"/>
                    <a:pt x="476008" y="94406"/>
                    <a:pt x="470006" y="96589"/>
                  </a:cubicBezTo>
                  <a:lnTo>
                    <a:pt x="468845" y="97124"/>
                  </a:lnTo>
                  <a:lnTo>
                    <a:pt x="467941" y="98521"/>
                  </a:lnTo>
                  <a:cubicBezTo>
                    <a:pt x="464667" y="102341"/>
                    <a:pt x="460029" y="105342"/>
                    <a:pt x="454026" y="107525"/>
                  </a:cubicBezTo>
                  <a:cubicBezTo>
                    <a:pt x="439838" y="114074"/>
                    <a:pt x="425922" y="120486"/>
                    <a:pt x="412280" y="126761"/>
                  </a:cubicBezTo>
                  <a:lnTo>
                    <a:pt x="377853" y="140600"/>
                  </a:lnTo>
                  <a:lnTo>
                    <a:pt x="370551" y="147340"/>
                  </a:lnTo>
                  <a:cubicBezTo>
                    <a:pt x="369733" y="152252"/>
                    <a:pt x="370688" y="158800"/>
                    <a:pt x="373416" y="166985"/>
                  </a:cubicBezTo>
                  <a:cubicBezTo>
                    <a:pt x="375599" y="178991"/>
                    <a:pt x="379691" y="190723"/>
                    <a:pt x="385695" y="202183"/>
                  </a:cubicBezTo>
                  <a:cubicBezTo>
                    <a:pt x="391697" y="213642"/>
                    <a:pt x="397427" y="225922"/>
                    <a:pt x="402884" y="239018"/>
                  </a:cubicBezTo>
                  <a:cubicBezTo>
                    <a:pt x="404521" y="243929"/>
                    <a:pt x="406022" y="249386"/>
                    <a:pt x="407386" y="255390"/>
                  </a:cubicBezTo>
                  <a:cubicBezTo>
                    <a:pt x="408750" y="261392"/>
                    <a:pt x="407250" y="266849"/>
                    <a:pt x="402884" y="271760"/>
                  </a:cubicBezTo>
                  <a:cubicBezTo>
                    <a:pt x="397973" y="275035"/>
                    <a:pt x="394562" y="278445"/>
                    <a:pt x="392652" y="281993"/>
                  </a:cubicBezTo>
                  <a:cubicBezTo>
                    <a:pt x="390742" y="285539"/>
                    <a:pt x="389787" y="289768"/>
                    <a:pt x="389787" y="294680"/>
                  </a:cubicBezTo>
                  <a:cubicBezTo>
                    <a:pt x="383239" y="303957"/>
                    <a:pt x="377645" y="312688"/>
                    <a:pt x="373007" y="320873"/>
                  </a:cubicBezTo>
                  <a:cubicBezTo>
                    <a:pt x="368368" y="329059"/>
                    <a:pt x="364685" y="338335"/>
                    <a:pt x="361957" y="348704"/>
                  </a:cubicBezTo>
                  <a:cubicBezTo>
                    <a:pt x="360319" y="355799"/>
                    <a:pt x="360729" y="361392"/>
                    <a:pt x="363184" y="365485"/>
                  </a:cubicBezTo>
                  <a:cubicBezTo>
                    <a:pt x="365640" y="369578"/>
                    <a:pt x="371233" y="371078"/>
                    <a:pt x="379964" y="369987"/>
                  </a:cubicBezTo>
                  <a:cubicBezTo>
                    <a:pt x="400156" y="368350"/>
                    <a:pt x="419255" y="366985"/>
                    <a:pt x="437263" y="365894"/>
                  </a:cubicBezTo>
                  <a:cubicBezTo>
                    <a:pt x="455271" y="364803"/>
                    <a:pt x="474371" y="365075"/>
                    <a:pt x="494562" y="366713"/>
                  </a:cubicBezTo>
                  <a:lnTo>
                    <a:pt x="528941" y="363439"/>
                  </a:lnTo>
                  <a:cubicBezTo>
                    <a:pt x="544766" y="368896"/>
                    <a:pt x="560729" y="374216"/>
                    <a:pt x="576827" y="379400"/>
                  </a:cubicBezTo>
                  <a:cubicBezTo>
                    <a:pt x="592925" y="384585"/>
                    <a:pt x="609160" y="392361"/>
                    <a:pt x="625531" y="402729"/>
                  </a:cubicBezTo>
                  <a:cubicBezTo>
                    <a:pt x="640811" y="416371"/>
                    <a:pt x="646267" y="427559"/>
                    <a:pt x="641902" y="436290"/>
                  </a:cubicBezTo>
                  <a:cubicBezTo>
                    <a:pt x="639719" y="440655"/>
                    <a:pt x="636172" y="444270"/>
                    <a:pt x="631261" y="447135"/>
                  </a:cubicBezTo>
                  <a:lnTo>
                    <a:pt x="623417" y="449778"/>
                  </a:lnTo>
                  <a:lnTo>
                    <a:pt x="615281" y="458071"/>
                  </a:lnTo>
                  <a:cubicBezTo>
                    <a:pt x="610370" y="460936"/>
                    <a:pt x="604094" y="463050"/>
                    <a:pt x="596454" y="464415"/>
                  </a:cubicBezTo>
                  <a:cubicBezTo>
                    <a:pt x="586086" y="463869"/>
                    <a:pt x="576672" y="462778"/>
                    <a:pt x="568214" y="461141"/>
                  </a:cubicBezTo>
                  <a:cubicBezTo>
                    <a:pt x="559756" y="459504"/>
                    <a:pt x="550615" y="458958"/>
                    <a:pt x="540793" y="459503"/>
                  </a:cubicBezTo>
                  <a:cubicBezTo>
                    <a:pt x="476946" y="446407"/>
                    <a:pt x="416372" y="443951"/>
                    <a:pt x="359074" y="452137"/>
                  </a:cubicBezTo>
                  <a:cubicBezTo>
                    <a:pt x="301775" y="460322"/>
                    <a:pt x="240656" y="472055"/>
                    <a:pt x="175717" y="487334"/>
                  </a:cubicBezTo>
                  <a:cubicBezTo>
                    <a:pt x="157163" y="492246"/>
                    <a:pt x="139701" y="496612"/>
                    <a:pt x="123330" y="500431"/>
                  </a:cubicBezTo>
                  <a:cubicBezTo>
                    <a:pt x="106959" y="504251"/>
                    <a:pt x="89496" y="510254"/>
                    <a:pt x="70943" y="518439"/>
                  </a:cubicBezTo>
                  <a:cubicBezTo>
                    <a:pt x="55117" y="524988"/>
                    <a:pt x="41747" y="523897"/>
                    <a:pt x="30833" y="515165"/>
                  </a:cubicBezTo>
                  <a:cubicBezTo>
                    <a:pt x="19919" y="506434"/>
                    <a:pt x="9824" y="494428"/>
                    <a:pt x="546" y="479149"/>
                  </a:cubicBezTo>
                  <a:cubicBezTo>
                    <a:pt x="-1091" y="467144"/>
                    <a:pt x="956" y="455275"/>
                    <a:pt x="6686" y="443542"/>
                  </a:cubicBezTo>
                  <a:cubicBezTo>
                    <a:pt x="12416" y="431810"/>
                    <a:pt x="20192" y="419667"/>
                    <a:pt x="30015" y="407116"/>
                  </a:cubicBezTo>
                  <a:lnTo>
                    <a:pt x="40794" y="404300"/>
                  </a:lnTo>
                  <a:lnTo>
                    <a:pt x="45994" y="396180"/>
                  </a:lnTo>
                  <a:cubicBezTo>
                    <a:pt x="60728" y="389086"/>
                    <a:pt x="75871" y="385130"/>
                    <a:pt x="91424" y="384312"/>
                  </a:cubicBezTo>
                  <a:cubicBezTo>
                    <a:pt x="106976" y="383492"/>
                    <a:pt x="122938" y="383084"/>
                    <a:pt x="139310" y="383084"/>
                  </a:cubicBezTo>
                  <a:cubicBezTo>
                    <a:pt x="144221" y="383084"/>
                    <a:pt x="146949" y="383766"/>
                    <a:pt x="147495" y="385130"/>
                  </a:cubicBezTo>
                  <a:cubicBezTo>
                    <a:pt x="148040" y="386495"/>
                    <a:pt x="147495" y="389086"/>
                    <a:pt x="145858" y="392906"/>
                  </a:cubicBezTo>
                  <a:cubicBezTo>
                    <a:pt x="142584" y="399455"/>
                    <a:pt x="141492" y="404503"/>
                    <a:pt x="142584" y="408050"/>
                  </a:cubicBezTo>
                  <a:cubicBezTo>
                    <a:pt x="143675" y="411596"/>
                    <a:pt x="148587" y="413097"/>
                    <a:pt x="157318" y="412552"/>
                  </a:cubicBezTo>
                  <a:lnTo>
                    <a:pt x="209545" y="398808"/>
                  </a:lnTo>
                  <a:lnTo>
                    <a:pt x="195363" y="395656"/>
                  </a:lnTo>
                  <a:cubicBezTo>
                    <a:pt x="189360" y="394020"/>
                    <a:pt x="185540" y="391973"/>
                    <a:pt x="183903" y="389517"/>
                  </a:cubicBezTo>
                  <a:cubicBezTo>
                    <a:pt x="182266" y="387061"/>
                    <a:pt x="183903" y="384196"/>
                    <a:pt x="188814" y="380922"/>
                  </a:cubicBezTo>
                  <a:cubicBezTo>
                    <a:pt x="201911" y="372191"/>
                    <a:pt x="214599" y="363187"/>
                    <a:pt x="226877" y="353910"/>
                  </a:cubicBezTo>
                  <a:cubicBezTo>
                    <a:pt x="239155" y="344633"/>
                    <a:pt x="252116" y="335083"/>
                    <a:pt x="265758" y="325260"/>
                  </a:cubicBezTo>
                  <a:cubicBezTo>
                    <a:pt x="276127" y="314892"/>
                    <a:pt x="282675" y="303842"/>
                    <a:pt x="285404" y="292109"/>
                  </a:cubicBezTo>
                  <a:cubicBezTo>
                    <a:pt x="288132" y="280376"/>
                    <a:pt x="287041" y="270145"/>
                    <a:pt x="282129" y="261413"/>
                  </a:cubicBezTo>
                  <a:cubicBezTo>
                    <a:pt x="278855" y="256502"/>
                    <a:pt x="275035" y="252273"/>
                    <a:pt x="270670" y="248725"/>
                  </a:cubicBezTo>
                  <a:cubicBezTo>
                    <a:pt x="266304" y="245178"/>
                    <a:pt x="264121" y="241222"/>
                    <a:pt x="264121" y="236856"/>
                  </a:cubicBezTo>
                  <a:cubicBezTo>
                    <a:pt x="261938" y="227579"/>
                    <a:pt x="263985" y="218985"/>
                    <a:pt x="270261" y="211072"/>
                  </a:cubicBezTo>
                  <a:cubicBezTo>
                    <a:pt x="276536" y="203160"/>
                    <a:pt x="283221" y="194291"/>
                    <a:pt x="290315" y="184469"/>
                  </a:cubicBezTo>
                  <a:cubicBezTo>
                    <a:pt x="292498" y="177375"/>
                    <a:pt x="293180" y="171782"/>
                    <a:pt x="292361" y="167688"/>
                  </a:cubicBezTo>
                  <a:cubicBezTo>
                    <a:pt x="291543" y="163596"/>
                    <a:pt x="287041" y="161004"/>
                    <a:pt x="278855" y="159913"/>
                  </a:cubicBezTo>
                  <a:cubicBezTo>
                    <a:pt x="258664" y="159913"/>
                    <a:pt x="238337" y="154183"/>
                    <a:pt x="217873" y="142723"/>
                  </a:cubicBezTo>
                  <a:cubicBezTo>
                    <a:pt x="197409" y="131263"/>
                    <a:pt x="176809" y="118439"/>
                    <a:pt x="156072" y="104251"/>
                  </a:cubicBezTo>
                  <a:cubicBezTo>
                    <a:pt x="154435" y="101522"/>
                    <a:pt x="152116" y="98385"/>
                    <a:pt x="149114" y="94837"/>
                  </a:cubicBezTo>
                  <a:cubicBezTo>
                    <a:pt x="146113" y="91290"/>
                    <a:pt x="146250" y="88425"/>
                    <a:pt x="149524" y="86242"/>
                  </a:cubicBezTo>
                  <a:cubicBezTo>
                    <a:pt x="155526" y="79149"/>
                    <a:pt x="162211" y="73828"/>
                    <a:pt x="169578" y="70281"/>
                  </a:cubicBezTo>
                  <a:lnTo>
                    <a:pt x="174369" y="68250"/>
                  </a:lnTo>
                  <a:lnTo>
                    <a:pt x="185558" y="59345"/>
                  </a:lnTo>
                  <a:cubicBezTo>
                    <a:pt x="192925" y="55798"/>
                    <a:pt x="200974" y="52388"/>
                    <a:pt x="209705" y="49113"/>
                  </a:cubicBezTo>
                  <a:cubicBezTo>
                    <a:pt x="234808" y="43110"/>
                    <a:pt x="258682" y="36835"/>
                    <a:pt x="281329" y="30287"/>
                  </a:cubicBezTo>
                  <a:cubicBezTo>
                    <a:pt x="303975" y="23738"/>
                    <a:pt x="328123" y="16917"/>
                    <a:pt x="353771" y="9823"/>
                  </a:cubicBezTo>
                  <a:lnTo>
                    <a:pt x="365230" y="4911"/>
                  </a:lnTo>
                  <a:lnTo>
                    <a:pt x="370142" y="0"/>
                  </a:lnTo>
                  <a:cubicBezTo>
                    <a:pt x="385967" y="0"/>
                    <a:pt x="402202" y="1501"/>
                    <a:pt x="418846" y="4502"/>
                  </a:cubicBezTo>
                  <a:close/>
                </a:path>
              </a:pathLst>
            </a:custGeom>
            <a:solidFill>
              <a:prstClr val="white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600" spc="600" dirty="0">
                <a:solidFill>
                  <a:prstClr val="white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endParaRPr>
            </a:p>
          </p:txBody>
        </p:sp>
        <p:sp>
          <p:nvSpPr>
            <p:cNvPr id="35" name="任意多边形 34"/>
            <p:cNvSpPr/>
            <p:nvPr/>
          </p:nvSpPr>
          <p:spPr>
            <a:xfrm rot="19365032">
              <a:off x="8792100" y="7476471"/>
              <a:ext cx="587080" cy="677762"/>
            </a:xfrm>
            <a:custGeom>
              <a:avLst/>
              <a:gdLst/>
              <a:ahLst/>
              <a:cxnLst/>
              <a:rect l="l" t="t" r="r" b="b"/>
              <a:pathLst>
                <a:path w="587080" h="677762">
                  <a:moveTo>
                    <a:pt x="181025" y="53900"/>
                  </a:moveTo>
                  <a:cubicBezTo>
                    <a:pt x="189757" y="72454"/>
                    <a:pt x="200124" y="90734"/>
                    <a:pt x="212130" y="108743"/>
                  </a:cubicBezTo>
                  <a:cubicBezTo>
                    <a:pt x="224135" y="126751"/>
                    <a:pt x="229047" y="144486"/>
                    <a:pt x="226864" y="161949"/>
                  </a:cubicBezTo>
                  <a:cubicBezTo>
                    <a:pt x="213768" y="182686"/>
                    <a:pt x="199715" y="202740"/>
                    <a:pt x="184708" y="222112"/>
                  </a:cubicBezTo>
                  <a:cubicBezTo>
                    <a:pt x="169702" y="241485"/>
                    <a:pt x="157014" y="262358"/>
                    <a:pt x="146646" y="284732"/>
                  </a:cubicBezTo>
                  <a:cubicBezTo>
                    <a:pt x="148829" y="295100"/>
                    <a:pt x="153739" y="305741"/>
                    <a:pt x="161380" y="316655"/>
                  </a:cubicBezTo>
                  <a:cubicBezTo>
                    <a:pt x="169019" y="327569"/>
                    <a:pt x="177205" y="338757"/>
                    <a:pt x="185936" y="350216"/>
                  </a:cubicBezTo>
                  <a:cubicBezTo>
                    <a:pt x="189211" y="352945"/>
                    <a:pt x="191666" y="354173"/>
                    <a:pt x="193303" y="353900"/>
                  </a:cubicBezTo>
                  <a:cubicBezTo>
                    <a:pt x="194940" y="353627"/>
                    <a:pt x="197396" y="352945"/>
                    <a:pt x="200670" y="351853"/>
                  </a:cubicBezTo>
                  <a:cubicBezTo>
                    <a:pt x="209947" y="349124"/>
                    <a:pt x="217860" y="350080"/>
                    <a:pt x="224408" y="354718"/>
                  </a:cubicBezTo>
                  <a:cubicBezTo>
                    <a:pt x="230957" y="359356"/>
                    <a:pt x="234504" y="367133"/>
                    <a:pt x="235049" y="378047"/>
                  </a:cubicBezTo>
                  <a:cubicBezTo>
                    <a:pt x="236141" y="392235"/>
                    <a:pt x="234640" y="407379"/>
                    <a:pt x="230548" y="423477"/>
                  </a:cubicBezTo>
                  <a:cubicBezTo>
                    <a:pt x="226455" y="439575"/>
                    <a:pt x="220861" y="455537"/>
                    <a:pt x="213767" y="471362"/>
                  </a:cubicBezTo>
                  <a:cubicBezTo>
                    <a:pt x="210493" y="485550"/>
                    <a:pt x="207355" y="500012"/>
                    <a:pt x="204354" y="514746"/>
                  </a:cubicBezTo>
                  <a:cubicBezTo>
                    <a:pt x="201352" y="529480"/>
                    <a:pt x="193576" y="543941"/>
                    <a:pt x="181025" y="558129"/>
                  </a:cubicBezTo>
                  <a:lnTo>
                    <a:pt x="168773" y="557449"/>
                  </a:lnTo>
                  <a:lnTo>
                    <a:pt x="165394" y="563731"/>
                  </a:lnTo>
                  <a:cubicBezTo>
                    <a:pt x="157755" y="564823"/>
                    <a:pt x="150388" y="564413"/>
                    <a:pt x="143294" y="562503"/>
                  </a:cubicBezTo>
                  <a:cubicBezTo>
                    <a:pt x="136200" y="560593"/>
                    <a:pt x="129379" y="557729"/>
                    <a:pt x="122830" y="553908"/>
                  </a:cubicBezTo>
                  <a:cubicBezTo>
                    <a:pt x="113008" y="547906"/>
                    <a:pt x="107005" y="540812"/>
                    <a:pt x="104821" y="532626"/>
                  </a:cubicBezTo>
                  <a:cubicBezTo>
                    <a:pt x="102639" y="524440"/>
                    <a:pt x="99365" y="516801"/>
                    <a:pt x="94999" y="509707"/>
                  </a:cubicBezTo>
                  <a:cubicBezTo>
                    <a:pt x="90634" y="500976"/>
                    <a:pt x="86813" y="492926"/>
                    <a:pt x="83539" y="485559"/>
                  </a:cubicBezTo>
                  <a:cubicBezTo>
                    <a:pt x="80265" y="478192"/>
                    <a:pt x="79173" y="470416"/>
                    <a:pt x="80265" y="462231"/>
                  </a:cubicBezTo>
                  <a:cubicBezTo>
                    <a:pt x="81356" y="458410"/>
                    <a:pt x="83267" y="454864"/>
                    <a:pt x="85995" y="451590"/>
                  </a:cubicBezTo>
                  <a:cubicBezTo>
                    <a:pt x="88724" y="448315"/>
                    <a:pt x="91179" y="444222"/>
                    <a:pt x="93362" y="439311"/>
                  </a:cubicBezTo>
                  <a:cubicBezTo>
                    <a:pt x="94999" y="422940"/>
                    <a:pt x="95954" y="407387"/>
                    <a:pt x="96227" y="392653"/>
                  </a:cubicBezTo>
                  <a:cubicBezTo>
                    <a:pt x="96500" y="377919"/>
                    <a:pt x="96637" y="361821"/>
                    <a:pt x="96637" y="344358"/>
                  </a:cubicBezTo>
                  <a:lnTo>
                    <a:pt x="92206" y="335499"/>
                  </a:lnTo>
                  <a:lnTo>
                    <a:pt x="75125" y="343156"/>
                  </a:lnTo>
                  <a:lnTo>
                    <a:pt x="72771" y="342807"/>
                  </a:lnTo>
                  <a:lnTo>
                    <a:pt x="59495" y="348758"/>
                  </a:lnTo>
                  <a:cubicBezTo>
                    <a:pt x="52468" y="349781"/>
                    <a:pt x="45340" y="348724"/>
                    <a:pt x="38109" y="345586"/>
                  </a:cubicBezTo>
                  <a:cubicBezTo>
                    <a:pt x="23649" y="339311"/>
                    <a:pt x="15326" y="327987"/>
                    <a:pt x="13144" y="311616"/>
                  </a:cubicBezTo>
                  <a:cubicBezTo>
                    <a:pt x="12598" y="303431"/>
                    <a:pt x="11370" y="296064"/>
                    <a:pt x="9460" y="289515"/>
                  </a:cubicBezTo>
                  <a:cubicBezTo>
                    <a:pt x="7550" y="282967"/>
                    <a:pt x="4412" y="276691"/>
                    <a:pt x="46" y="270688"/>
                  </a:cubicBezTo>
                  <a:cubicBezTo>
                    <a:pt x="-499" y="254863"/>
                    <a:pt x="3866" y="244494"/>
                    <a:pt x="13143" y="239583"/>
                  </a:cubicBezTo>
                  <a:cubicBezTo>
                    <a:pt x="22421" y="234672"/>
                    <a:pt x="31152" y="225941"/>
                    <a:pt x="39337" y="213390"/>
                  </a:cubicBezTo>
                  <a:cubicBezTo>
                    <a:pt x="54617" y="187741"/>
                    <a:pt x="68805" y="162367"/>
                    <a:pt x="81902" y="137264"/>
                  </a:cubicBezTo>
                  <a:cubicBezTo>
                    <a:pt x="94999" y="112162"/>
                    <a:pt x="104821" y="87878"/>
                    <a:pt x="111370" y="64413"/>
                  </a:cubicBezTo>
                  <a:cubicBezTo>
                    <a:pt x="112462" y="57319"/>
                    <a:pt x="114235" y="53908"/>
                    <a:pt x="116691" y="54181"/>
                  </a:cubicBezTo>
                  <a:lnTo>
                    <a:pt x="127740" y="57389"/>
                  </a:lnTo>
                  <a:lnTo>
                    <a:pt x="132321" y="48579"/>
                  </a:lnTo>
                  <a:cubicBezTo>
                    <a:pt x="134777" y="48852"/>
                    <a:pt x="139006" y="50079"/>
                    <a:pt x="145009" y="52263"/>
                  </a:cubicBezTo>
                  <a:lnTo>
                    <a:pt x="153554" y="54204"/>
                  </a:lnTo>
                  <a:lnTo>
                    <a:pt x="154566" y="54069"/>
                  </a:lnTo>
                  <a:lnTo>
                    <a:pt x="166291" y="48988"/>
                  </a:lnTo>
                  <a:cubicBezTo>
                    <a:pt x="167928" y="47351"/>
                    <a:pt x="169975" y="47078"/>
                    <a:pt x="172430" y="48169"/>
                  </a:cubicBezTo>
                  <a:cubicBezTo>
                    <a:pt x="174886" y="49261"/>
                    <a:pt x="177751" y="51171"/>
                    <a:pt x="181025" y="53900"/>
                  </a:cubicBezTo>
                  <a:close/>
                  <a:moveTo>
                    <a:pt x="575568" y="248715"/>
                  </a:moveTo>
                  <a:cubicBezTo>
                    <a:pt x="583754" y="255810"/>
                    <a:pt x="587574" y="263177"/>
                    <a:pt x="587029" y="270817"/>
                  </a:cubicBezTo>
                  <a:cubicBezTo>
                    <a:pt x="586482" y="278456"/>
                    <a:pt x="581026" y="283641"/>
                    <a:pt x="570657" y="286369"/>
                  </a:cubicBezTo>
                  <a:lnTo>
                    <a:pt x="563816" y="287576"/>
                  </a:lnTo>
                  <a:lnTo>
                    <a:pt x="555027" y="291971"/>
                  </a:lnTo>
                  <a:lnTo>
                    <a:pt x="536536" y="295234"/>
                  </a:lnTo>
                  <a:lnTo>
                    <a:pt x="517758" y="307037"/>
                  </a:lnTo>
                  <a:cubicBezTo>
                    <a:pt x="511414" y="312904"/>
                    <a:pt x="507082" y="319384"/>
                    <a:pt x="504763" y="326478"/>
                  </a:cubicBezTo>
                  <a:cubicBezTo>
                    <a:pt x="500125" y="340666"/>
                    <a:pt x="499715" y="356764"/>
                    <a:pt x="503535" y="374773"/>
                  </a:cubicBezTo>
                  <a:cubicBezTo>
                    <a:pt x="507355" y="380230"/>
                    <a:pt x="512267" y="384868"/>
                    <a:pt x="518269" y="388688"/>
                  </a:cubicBezTo>
                  <a:cubicBezTo>
                    <a:pt x="524272" y="392508"/>
                    <a:pt x="530821" y="396601"/>
                    <a:pt x="537915" y="400967"/>
                  </a:cubicBezTo>
                  <a:cubicBezTo>
                    <a:pt x="551012" y="407515"/>
                    <a:pt x="560152" y="416656"/>
                    <a:pt x="565337" y="428388"/>
                  </a:cubicBezTo>
                  <a:cubicBezTo>
                    <a:pt x="570521" y="440121"/>
                    <a:pt x="569566" y="451717"/>
                    <a:pt x="562471" y="463177"/>
                  </a:cubicBezTo>
                  <a:lnTo>
                    <a:pt x="547175" y="464726"/>
                  </a:lnTo>
                  <a:lnTo>
                    <a:pt x="546842" y="468779"/>
                  </a:lnTo>
                  <a:cubicBezTo>
                    <a:pt x="535382" y="472599"/>
                    <a:pt x="524604" y="473690"/>
                    <a:pt x="514508" y="472053"/>
                  </a:cubicBezTo>
                  <a:cubicBezTo>
                    <a:pt x="504413" y="470416"/>
                    <a:pt x="493908" y="464413"/>
                    <a:pt x="482994" y="454045"/>
                  </a:cubicBezTo>
                  <a:cubicBezTo>
                    <a:pt x="477537" y="448588"/>
                    <a:pt x="473853" y="443403"/>
                    <a:pt x="471943" y="438492"/>
                  </a:cubicBezTo>
                  <a:cubicBezTo>
                    <a:pt x="470034" y="433581"/>
                    <a:pt x="467169" y="428397"/>
                    <a:pt x="463349" y="422940"/>
                  </a:cubicBezTo>
                  <a:cubicBezTo>
                    <a:pt x="458437" y="413662"/>
                    <a:pt x="453799" y="404522"/>
                    <a:pt x="449433" y="395518"/>
                  </a:cubicBezTo>
                  <a:cubicBezTo>
                    <a:pt x="445068" y="386514"/>
                    <a:pt x="444249" y="377646"/>
                    <a:pt x="446978" y="368915"/>
                  </a:cubicBezTo>
                  <a:cubicBezTo>
                    <a:pt x="447524" y="365641"/>
                    <a:pt x="449570" y="362230"/>
                    <a:pt x="453117" y="358683"/>
                  </a:cubicBezTo>
                  <a:cubicBezTo>
                    <a:pt x="456664" y="355136"/>
                    <a:pt x="459529" y="351452"/>
                    <a:pt x="461711" y="347632"/>
                  </a:cubicBezTo>
                  <a:cubicBezTo>
                    <a:pt x="464440" y="332353"/>
                    <a:pt x="467578" y="318301"/>
                    <a:pt x="471125" y="305477"/>
                  </a:cubicBezTo>
                  <a:cubicBezTo>
                    <a:pt x="474672" y="292653"/>
                    <a:pt x="478628" y="278328"/>
                    <a:pt x="482994" y="262503"/>
                  </a:cubicBezTo>
                  <a:cubicBezTo>
                    <a:pt x="484085" y="255409"/>
                    <a:pt x="484222" y="249270"/>
                    <a:pt x="483403" y="244085"/>
                  </a:cubicBezTo>
                  <a:cubicBezTo>
                    <a:pt x="482585" y="238901"/>
                    <a:pt x="478628" y="231398"/>
                    <a:pt x="471535" y="221575"/>
                  </a:cubicBezTo>
                  <a:cubicBezTo>
                    <a:pt x="470443" y="219393"/>
                    <a:pt x="470580" y="217619"/>
                    <a:pt x="471944" y="216255"/>
                  </a:cubicBezTo>
                  <a:cubicBezTo>
                    <a:pt x="472626" y="215573"/>
                    <a:pt x="473615" y="215129"/>
                    <a:pt x="474911" y="214925"/>
                  </a:cubicBezTo>
                  <a:cubicBezTo>
                    <a:pt x="476206" y="214720"/>
                    <a:pt x="477810" y="214754"/>
                    <a:pt x="479720" y="215027"/>
                  </a:cubicBezTo>
                  <a:lnTo>
                    <a:pt x="490109" y="221557"/>
                  </a:lnTo>
                  <a:lnTo>
                    <a:pt x="487164" y="215973"/>
                  </a:lnTo>
                  <a:cubicBezTo>
                    <a:pt x="486073" y="213790"/>
                    <a:pt x="486210" y="212017"/>
                    <a:pt x="487574" y="210653"/>
                  </a:cubicBezTo>
                  <a:cubicBezTo>
                    <a:pt x="488256" y="209971"/>
                    <a:pt x="489245" y="209527"/>
                    <a:pt x="490541" y="209323"/>
                  </a:cubicBezTo>
                  <a:cubicBezTo>
                    <a:pt x="491837" y="209118"/>
                    <a:pt x="493440" y="209152"/>
                    <a:pt x="495350" y="209425"/>
                  </a:cubicBezTo>
                  <a:cubicBezTo>
                    <a:pt x="500807" y="214336"/>
                    <a:pt x="505582" y="217338"/>
                    <a:pt x="509674" y="218429"/>
                  </a:cubicBezTo>
                  <a:cubicBezTo>
                    <a:pt x="513768" y="219520"/>
                    <a:pt x="518815" y="219793"/>
                    <a:pt x="524818" y="219248"/>
                  </a:cubicBezTo>
                  <a:close/>
                  <a:moveTo>
                    <a:pt x="560834" y="53899"/>
                  </a:moveTo>
                  <a:cubicBezTo>
                    <a:pt x="575568" y="60448"/>
                    <a:pt x="581981" y="70271"/>
                    <a:pt x="580071" y="83367"/>
                  </a:cubicBezTo>
                  <a:cubicBezTo>
                    <a:pt x="578161" y="96464"/>
                    <a:pt x="569566" y="104104"/>
                    <a:pt x="554286" y="106287"/>
                  </a:cubicBezTo>
                  <a:cubicBezTo>
                    <a:pt x="541734" y="108470"/>
                    <a:pt x="529184" y="113245"/>
                    <a:pt x="516632" y="120612"/>
                  </a:cubicBezTo>
                  <a:cubicBezTo>
                    <a:pt x="504081" y="127978"/>
                    <a:pt x="492076" y="136301"/>
                    <a:pt x="480616" y="145577"/>
                  </a:cubicBezTo>
                  <a:cubicBezTo>
                    <a:pt x="473522" y="154855"/>
                    <a:pt x="468611" y="164268"/>
                    <a:pt x="465882" y="173817"/>
                  </a:cubicBezTo>
                  <a:cubicBezTo>
                    <a:pt x="463154" y="183367"/>
                    <a:pt x="460425" y="193599"/>
                    <a:pt x="457696" y="204513"/>
                  </a:cubicBezTo>
                  <a:lnTo>
                    <a:pt x="457697" y="238893"/>
                  </a:lnTo>
                  <a:cubicBezTo>
                    <a:pt x="452785" y="263995"/>
                    <a:pt x="449375" y="287733"/>
                    <a:pt x="447465" y="310107"/>
                  </a:cubicBezTo>
                  <a:cubicBezTo>
                    <a:pt x="445554" y="332481"/>
                    <a:pt x="445145" y="356765"/>
                    <a:pt x="446237" y="382959"/>
                  </a:cubicBezTo>
                  <a:cubicBezTo>
                    <a:pt x="444054" y="401512"/>
                    <a:pt x="442554" y="419385"/>
                    <a:pt x="441735" y="436574"/>
                  </a:cubicBezTo>
                  <a:cubicBezTo>
                    <a:pt x="440916" y="453764"/>
                    <a:pt x="442417" y="471908"/>
                    <a:pt x="446237" y="491007"/>
                  </a:cubicBezTo>
                  <a:cubicBezTo>
                    <a:pt x="446783" y="496465"/>
                    <a:pt x="448420" y="501103"/>
                    <a:pt x="451149" y="504923"/>
                  </a:cubicBezTo>
                  <a:cubicBezTo>
                    <a:pt x="453877" y="508743"/>
                    <a:pt x="458788" y="509562"/>
                    <a:pt x="465882" y="507378"/>
                  </a:cubicBezTo>
                  <a:cubicBezTo>
                    <a:pt x="473522" y="506287"/>
                    <a:pt x="478843" y="507515"/>
                    <a:pt x="481844" y="511063"/>
                  </a:cubicBezTo>
                  <a:cubicBezTo>
                    <a:pt x="484846" y="514609"/>
                    <a:pt x="486073" y="519930"/>
                    <a:pt x="485527" y="527024"/>
                  </a:cubicBezTo>
                  <a:lnTo>
                    <a:pt x="477342" y="551581"/>
                  </a:lnTo>
                  <a:cubicBezTo>
                    <a:pt x="470248" y="569043"/>
                    <a:pt x="465063" y="586506"/>
                    <a:pt x="461789" y="603968"/>
                  </a:cubicBezTo>
                  <a:cubicBezTo>
                    <a:pt x="458515" y="621431"/>
                    <a:pt x="456059" y="639985"/>
                    <a:pt x="454423" y="659630"/>
                  </a:cubicBezTo>
                  <a:cubicBezTo>
                    <a:pt x="451694" y="666724"/>
                    <a:pt x="447328" y="670817"/>
                    <a:pt x="441326" y="671908"/>
                  </a:cubicBezTo>
                  <a:lnTo>
                    <a:pt x="434802" y="668973"/>
                  </a:lnTo>
                  <a:lnTo>
                    <a:pt x="425695" y="677510"/>
                  </a:lnTo>
                  <a:cubicBezTo>
                    <a:pt x="419692" y="678602"/>
                    <a:pt x="414236" y="676146"/>
                    <a:pt x="409324" y="670143"/>
                  </a:cubicBezTo>
                  <a:lnTo>
                    <a:pt x="404413" y="663595"/>
                  </a:lnTo>
                  <a:cubicBezTo>
                    <a:pt x="391316" y="644495"/>
                    <a:pt x="381084" y="627442"/>
                    <a:pt x="373717" y="612435"/>
                  </a:cubicBezTo>
                  <a:cubicBezTo>
                    <a:pt x="366350" y="597428"/>
                    <a:pt x="359665" y="580648"/>
                    <a:pt x="353662" y="562094"/>
                  </a:cubicBezTo>
                  <a:lnTo>
                    <a:pt x="352026" y="548997"/>
                  </a:lnTo>
                  <a:cubicBezTo>
                    <a:pt x="353117" y="542995"/>
                    <a:pt x="355026" y="537128"/>
                    <a:pt x="357755" y="531398"/>
                  </a:cubicBezTo>
                  <a:cubicBezTo>
                    <a:pt x="360484" y="525668"/>
                    <a:pt x="364031" y="520075"/>
                    <a:pt x="368396" y="514618"/>
                  </a:cubicBezTo>
                  <a:cubicBezTo>
                    <a:pt x="368397" y="461139"/>
                    <a:pt x="369624" y="410525"/>
                    <a:pt x="372080" y="362776"/>
                  </a:cubicBezTo>
                  <a:cubicBezTo>
                    <a:pt x="374536" y="315027"/>
                    <a:pt x="378220" y="263595"/>
                    <a:pt x="383130" y="208478"/>
                  </a:cubicBezTo>
                  <a:cubicBezTo>
                    <a:pt x="382584" y="199201"/>
                    <a:pt x="380539" y="193335"/>
                    <a:pt x="376991" y="190880"/>
                  </a:cubicBezTo>
                  <a:lnTo>
                    <a:pt x="364427" y="190600"/>
                  </a:lnTo>
                  <a:lnTo>
                    <a:pt x="326728" y="212699"/>
                  </a:lnTo>
                  <a:lnTo>
                    <a:pt x="315126" y="215940"/>
                  </a:lnTo>
                  <a:lnTo>
                    <a:pt x="311098" y="218301"/>
                  </a:lnTo>
                  <a:cubicBezTo>
                    <a:pt x="298000" y="224849"/>
                    <a:pt x="286677" y="225122"/>
                    <a:pt x="277128" y="219119"/>
                  </a:cubicBezTo>
                  <a:cubicBezTo>
                    <a:pt x="267578" y="213117"/>
                    <a:pt x="260893" y="203567"/>
                    <a:pt x="257073" y="190470"/>
                  </a:cubicBezTo>
                  <a:lnTo>
                    <a:pt x="253799" y="165914"/>
                  </a:lnTo>
                  <a:cubicBezTo>
                    <a:pt x="251616" y="161548"/>
                    <a:pt x="249160" y="157728"/>
                    <a:pt x="246431" y="154453"/>
                  </a:cubicBezTo>
                  <a:cubicBezTo>
                    <a:pt x="243703" y="151180"/>
                    <a:pt x="242884" y="147905"/>
                    <a:pt x="243976" y="144631"/>
                  </a:cubicBezTo>
                  <a:cubicBezTo>
                    <a:pt x="246159" y="136445"/>
                    <a:pt x="249843" y="129215"/>
                    <a:pt x="255027" y="122940"/>
                  </a:cubicBezTo>
                  <a:cubicBezTo>
                    <a:pt x="260211" y="116664"/>
                    <a:pt x="265259" y="109706"/>
                    <a:pt x="270170" y="102067"/>
                  </a:cubicBezTo>
                  <a:lnTo>
                    <a:pt x="301275" y="57865"/>
                  </a:lnTo>
                  <a:cubicBezTo>
                    <a:pt x="308369" y="50224"/>
                    <a:pt x="313008" y="44085"/>
                    <a:pt x="315191" y="39447"/>
                  </a:cubicBezTo>
                  <a:cubicBezTo>
                    <a:pt x="317373" y="34809"/>
                    <a:pt x="317100" y="28396"/>
                    <a:pt x="314372" y="20211"/>
                  </a:cubicBezTo>
                  <a:lnTo>
                    <a:pt x="316009" y="12025"/>
                  </a:lnTo>
                  <a:cubicBezTo>
                    <a:pt x="319829" y="8751"/>
                    <a:pt x="323376" y="6705"/>
                    <a:pt x="326650" y="5886"/>
                  </a:cubicBezTo>
                  <a:lnTo>
                    <a:pt x="331442" y="7411"/>
                  </a:lnTo>
                  <a:lnTo>
                    <a:pt x="331639" y="6423"/>
                  </a:lnTo>
                  <a:cubicBezTo>
                    <a:pt x="335459" y="3149"/>
                    <a:pt x="339006" y="1103"/>
                    <a:pt x="342280" y="284"/>
                  </a:cubicBezTo>
                  <a:cubicBezTo>
                    <a:pt x="345555" y="-534"/>
                    <a:pt x="348556" y="421"/>
                    <a:pt x="351284" y="3149"/>
                  </a:cubicBezTo>
                  <a:lnTo>
                    <a:pt x="370930" y="14609"/>
                  </a:lnTo>
                  <a:cubicBezTo>
                    <a:pt x="384572" y="20611"/>
                    <a:pt x="395213" y="28251"/>
                    <a:pt x="402854" y="37528"/>
                  </a:cubicBezTo>
                  <a:cubicBezTo>
                    <a:pt x="410493" y="46805"/>
                    <a:pt x="412404" y="58811"/>
                    <a:pt x="408583" y="73545"/>
                  </a:cubicBezTo>
                  <a:cubicBezTo>
                    <a:pt x="408037" y="81185"/>
                    <a:pt x="409129" y="86505"/>
                    <a:pt x="411858" y="89507"/>
                  </a:cubicBezTo>
                  <a:lnTo>
                    <a:pt x="422438" y="90829"/>
                  </a:lnTo>
                  <a:lnTo>
                    <a:pt x="435518" y="82421"/>
                  </a:lnTo>
                  <a:cubicBezTo>
                    <a:pt x="439884" y="76964"/>
                    <a:pt x="446432" y="70416"/>
                    <a:pt x="455164" y="62776"/>
                  </a:cubicBezTo>
                  <a:cubicBezTo>
                    <a:pt x="457891" y="60592"/>
                    <a:pt x="461303" y="60184"/>
                    <a:pt x="465395" y="61548"/>
                  </a:cubicBezTo>
                  <a:lnTo>
                    <a:pt x="466231" y="61737"/>
                  </a:lnTo>
                  <a:lnTo>
                    <a:pt x="470794" y="57174"/>
                  </a:lnTo>
                  <a:cubicBezTo>
                    <a:pt x="473522" y="54990"/>
                    <a:pt x="476933" y="54582"/>
                    <a:pt x="481025" y="55946"/>
                  </a:cubicBezTo>
                  <a:cubicBezTo>
                    <a:pt x="485118" y="57310"/>
                    <a:pt x="489347" y="58265"/>
                    <a:pt x="493713" y="58811"/>
                  </a:cubicBezTo>
                  <a:cubicBezTo>
                    <a:pt x="506264" y="54445"/>
                    <a:pt x="517451" y="51580"/>
                    <a:pt x="527274" y="50216"/>
                  </a:cubicBezTo>
                  <a:cubicBezTo>
                    <a:pt x="537096" y="48852"/>
                    <a:pt x="548283" y="50079"/>
                    <a:pt x="560834" y="53899"/>
                  </a:cubicBezTo>
                  <a:close/>
                </a:path>
              </a:pathLst>
            </a:custGeom>
            <a:solidFill>
              <a:prstClr val="white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600" spc="600" dirty="0">
                <a:solidFill>
                  <a:prstClr val="white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endParaRPr>
            </a:p>
          </p:txBody>
        </p:sp>
        <p:sp>
          <p:nvSpPr>
            <p:cNvPr id="37" name="任意多边形 36"/>
            <p:cNvSpPr/>
            <p:nvPr/>
          </p:nvSpPr>
          <p:spPr>
            <a:xfrm rot="18706455">
              <a:off x="9944127" y="6206387"/>
              <a:ext cx="575913" cy="666975"/>
            </a:xfrm>
            <a:custGeom>
              <a:avLst/>
              <a:gdLst/>
              <a:ahLst/>
              <a:cxnLst/>
              <a:rect l="l" t="t" r="r" b="b"/>
              <a:pathLst>
                <a:path w="575913" h="666975">
                  <a:moveTo>
                    <a:pt x="267889" y="494877"/>
                  </a:moveTo>
                  <a:lnTo>
                    <a:pt x="265260" y="496455"/>
                  </a:lnTo>
                  <a:lnTo>
                    <a:pt x="267757" y="496454"/>
                  </a:lnTo>
                  <a:close/>
                  <a:moveTo>
                    <a:pt x="378937" y="199114"/>
                  </a:moveTo>
                  <a:cubicBezTo>
                    <a:pt x="383780" y="201707"/>
                    <a:pt x="387225" y="205595"/>
                    <a:pt x="389271" y="210779"/>
                  </a:cubicBezTo>
                  <a:cubicBezTo>
                    <a:pt x="393364" y="221147"/>
                    <a:pt x="391317" y="232879"/>
                    <a:pt x="383132" y="245977"/>
                  </a:cubicBezTo>
                  <a:cubicBezTo>
                    <a:pt x="372764" y="255799"/>
                    <a:pt x="362258" y="264803"/>
                    <a:pt x="351618" y="272989"/>
                  </a:cubicBezTo>
                  <a:cubicBezTo>
                    <a:pt x="340976" y="281174"/>
                    <a:pt x="330199" y="292361"/>
                    <a:pt x="319285" y="306550"/>
                  </a:cubicBezTo>
                  <a:lnTo>
                    <a:pt x="253800" y="358937"/>
                  </a:lnTo>
                  <a:cubicBezTo>
                    <a:pt x="249435" y="363849"/>
                    <a:pt x="247934" y="366986"/>
                    <a:pt x="249298" y="368350"/>
                  </a:cubicBezTo>
                  <a:lnTo>
                    <a:pt x="252940" y="369025"/>
                  </a:lnTo>
                  <a:lnTo>
                    <a:pt x="300819" y="348557"/>
                  </a:lnTo>
                  <a:cubicBezTo>
                    <a:pt x="318554" y="342009"/>
                    <a:pt x="337244" y="336006"/>
                    <a:pt x="356889" y="330549"/>
                  </a:cubicBezTo>
                  <a:cubicBezTo>
                    <a:pt x="360164" y="328912"/>
                    <a:pt x="362893" y="327411"/>
                    <a:pt x="365075" y="326047"/>
                  </a:cubicBezTo>
                  <a:cubicBezTo>
                    <a:pt x="367258" y="324683"/>
                    <a:pt x="368896" y="322364"/>
                    <a:pt x="369987" y="319090"/>
                  </a:cubicBezTo>
                  <a:cubicBezTo>
                    <a:pt x="367804" y="315270"/>
                    <a:pt x="364802" y="311722"/>
                    <a:pt x="360982" y="308448"/>
                  </a:cubicBezTo>
                  <a:cubicBezTo>
                    <a:pt x="357163" y="305174"/>
                    <a:pt x="353615" y="302718"/>
                    <a:pt x="350341" y="301081"/>
                  </a:cubicBezTo>
                  <a:cubicBezTo>
                    <a:pt x="345430" y="296170"/>
                    <a:pt x="343247" y="292623"/>
                    <a:pt x="343793" y="290440"/>
                  </a:cubicBezTo>
                  <a:cubicBezTo>
                    <a:pt x="344338" y="288257"/>
                    <a:pt x="347067" y="286347"/>
                    <a:pt x="351979" y="284710"/>
                  </a:cubicBezTo>
                  <a:cubicBezTo>
                    <a:pt x="361255" y="280890"/>
                    <a:pt x="369987" y="279390"/>
                    <a:pt x="378172" y="280208"/>
                  </a:cubicBezTo>
                  <a:lnTo>
                    <a:pt x="382464" y="280650"/>
                  </a:lnTo>
                  <a:lnTo>
                    <a:pt x="391318" y="279128"/>
                  </a:lnTo>
                  <a:cubicBezTo>
                    <a:pt x="399503" y="279947"/>
                    <a:pt x="408780" y="280901"/>
                    <a:pt x="419148" y="281993"/>
                  </a:cubicBezTo>
                  <a:cubicBezTo>
                    <a:pt x="439340" y="284722"/>
                    <a:pt x="453801" y="290588"/>
                    <a:pt x="462531" y="299592"/>
                  </a:cubicBezTo>
                  <a:cubicBezTo>
                    <a:pt x="471263" y="308596"/>
                    <a:pt x="479176" y="323467"/>
                    <a:pt x="486270" y="344203"/>
                  </a:cubicBezTo>
                  <a:cubicBezTo>
                    <a:pt x="486815" y="348569"/>
                    <a:pt x="485315" y="351570"/>
                    <a:pt x="481767" y="353207"/>
                  </a:cubicBezTo>
                  <a:cubicBezTo>
                    <a:pt x="478220" y="354844"/>
                    <a:pt x="474264" y="355663"/>
                    <a:pt x="469899" y="355663"/>
                  </a:cubicBezTo>
                  <a:lnTo>
                    <a:pt x="466213" y="354786"/>
                  </a:lnTo>
                  <a:lnTo>
                    <a:pt x="456754" y="356743"/>
                  </a:lnTo>
                  <a:lnTo>
                    <a:pt x="428389" y="349990"/>
                  </a:lnTo>
                  <a:lnTo>
                    <a:pt x="399503" y="360165"/>
                  </a:lnTo>
                  <a:cubicBezTo>
                    <a:pt x="388043" y="365350"/>
                    <a:pt x="376038" y="370397"/>
                    <a:pt x="363486" y="375308"/>
                  </a:cubicBezTo>
                  <a:cubicBezTo>
                    <a:pt x="353118" y="381857"/>
                    <a:pt x="348616" y="389633"/>
                    <a:pt x="349980" y="398637"/>
                  </a:cubicBezTo>
                  <a:cubicBezTo>
                    <a:pt x="351344" y="407641"/>
                    <a:pt x="358030" y="412962"/>
                    <a:pt x="370035" y="414599"/>
                  </a:cubicBezTo>
                  <a:cubicBezTo>
                    <a:pt x="391318" y="417327"/>
                    <a:pt x="405779" y="424831"/>
                    <a:pt x="413418" y="437109"/>
                  </a:cubicBezTo>
                  <a:cubicBezTo>
                    <a:pt x="421059" y="449388"/>
                    <a:pt x="418603" y="465349"/>
                    <a:pt x="406052" y="484994"/>
                  </a:cubicBezTo>
                  <a:lnTo>
                    <a:pt x="353664" y="547205"/>
                  </a:lnTo>
                  <a:cubicBezTo>
                    <a:pt x="349298" y="550479"/>
                    <a:pt x="347252" y="553071"/>
                    <a:pt x="347525" y="554981"/>
                  </a:cubicBezTo>
                  <a:lnTo>
                    <a:pt x="355049" y="558545"/>
                  </a:lnTo>
                  <a:lnTo>
                    <a:pt x="377353" y="556470"/>
                  </a:lnTo>
                  <a:lnTo>
                    <a:pt x="378891" y="556470"/>
                  </a:lnTo>
                  <a:lnTo>
                    <a:pt x="390498" y="555390"/>
                  </a:lnTo>
                  <a:lnTo>
                    <a:pt x="420578" y="555390"/>
                  </a:lnTo>
                  <a:lnTo>
                    <a:pt x="424830" y="554424"/>
                  </a:lnTo>
                  <a:cubicBezTo>
                    <a:pt x="427558" y="553605"/>
                    <a:pt x="428377" y="551013"/>
                    <a:pt x="427286" y="546648"/>
                  </a:cubicBezTo>
                  <a:cubicBezTo>
                    <a:pt x="424557" y="540645"/>
                    <a:pt x="424284" y="536552"/>
                    <a:pt x="426467" y="534369"/>
                  </a:cubicBezTo>
                  <a:cubicBezTo>
                    <a:pt x="428650" y="532187"/>
                    <a:pt x="432197" y="531368"/>
                    <a:pt x="437108" y="531914"/>
                  </a:cubicBezTo>
                  <a:lnTo>
                    <a:pt x="440143" y="533166"/>
                  </a:lnTo>
                  <a:lnTo>
                    <a:pt x="450253" y="530834"/>
                  </a:lnTo>
                  <a:cubicBezTo>
                    <a:pt x="459530" y="531925"/>
                    <a:pt x="468125" y="535472"/>
                    <a:pt x="476038" y="541475"/>
                  </a:cubicBezTo>
                  <a:cubicBezTo>
                    <a:pt x="483951" y="547478"/>
                    <a:pt x="492273" y="553753"/>
                    <a:pt x="501004" y="560301"/>
                  </a:cubicBezTo>
                  <a:cubicBezTo>
                    <a:pt x="517921" y="566304"/>
                    <a:pt x="529653" y="574217"/>
                    <a:pt x="536201" y="584039"/>
                  </a:cubicBezTo>
                  <a:cubicBezTo>
                    <a:pt x="542750" y="593862"/>
                    <a:pt x="545752" y="606686"/>
                    <a:pt x="545205" y="622512"/>
                  </a:cubicBezTo>
                  <a:cubicBezTo>
                    <a:pt x="542477" y="630697"/>
                    <a:pt x="539340" y="635609"/>
                    <a:pt x="535792" y="637245"/>
                  </a:cubicBezTo>
                  <a:cubicBezTo>
                    <a:pt x="532245" y="638883"/>
                    <a:pt x="527197" y="639428"/>
                    <a:pt x="520649" y="638883"/>
                  </a:cubicBezTo>
                  <a:lnTo>
                    <a:pt x="519491" y="638666"/>
                  </a:lnTo>
                  <a:lnTo>
                    <a:pt x="507504" y="639963"/>
                  </a:lnTo>
                  <a:cubicBezTo>
                    <a:pt x="496044" y="637780"/>
                    <a:pt x="485812" y="635870"/>
                    <a:pt x="476808" y="634233"/>
                  </a:cubicBezTo>
                  <a:cubicBezTo>
                    <a:pt x="467804" y="632596"/>
                    <a:pt x="457845" y="632869"/>
                    <a:pt x="446931" y="635052"/>
                  </a:cubicBezTo>
                  <a:lnTo>
                    <a:pt x="342301" y="633490"/>
                  </a:lnTo>
                  <a:lnTo>
                    <a:pt x="295956" y="640111"/>
                  </a:lnTo>
                  <a:cubicBezTo>
                    <a:pt x="277129" y="643930"/>
                    <a:pt x="257621" y="648978"/>
                    <a:pt x="237429" y="655254"/>
                  </a:cubicBezTo>
                  <a:cubicBezTo>
                    <a:pt x="228698" y="657437"/>
                    <a:pt x="220240" y="659074"/>
                    <a:pt x="212054" y="660166"/>
                  </a:cubicBezTo>
                  <a:lnTo>
                    <a:pt x="200706" y="660898"/>
                  </a:lnTo>
                  <a:lnTo>
                    <a:pt x="198909" y="661246"/>
                  </a:lnTo>
                  <a:lnTo>
                    <a:pt x="181832" y="662348"/>
                  </a:lnTo>
                  <a:lnTo>
                    <a:pt x="150253" y="665895"/>
                  </a:lnTo>
                  <a:lnTo>
                    <a:pt x="148762" y="665666"/>
                  </a:lnTo>
                  <a:lnTo>
                    <a:pt x="137107" y="666975"/>
                  </a:lnTo>
                  <a:cubicBezTo>
                    <a:pt x="127012" y="666976"/>
                    <a:pt x="114598" y="665065"/>
                    <a:pt x="99863" y="661245"/>
                  </a:cubicBezTo>
                  <a:cubicBezTo>
                    <a:pt x="77490" y="657971"/>
                    <a:pt x="68349" y="647466"/>
                    <a:pt x="72442" y="629731"/>
                  </a:cubicBezTo>
                  <a:cubicBezTo>
                    <a:pt x="76535" y="611995"/>
                    <a:pt x="89495" y="601764"/>
                    <a:pt x="111323" y="599035"/>
                  </a:cubicBezTo>
                  <a:lnTo>
                    <a:pt x="117651" y="600495"/>
                  </a:lnTo>
                  <a:lnTo>
                    <a:pt x="124469" y="597955"/>
                  </a:lnTo>
                  <a:lnTo>
                    <a:pt x="139869" y="601509"/>
                  </a:lnTo>
                  <a:lnTo>
                    <a:pt x="193588" y="583483"/>
                  </a:lnTo>
                  <a:cubicBezTo>
                    <a:pt x="214052" y="574206"/>
                    <a:pt x="235198" y="561928"/>
                    <a:pt x="257026" y="546648"/>
                  </a:cubicBezTo>
                  <a:cubicBezTo>
                    <a:pt x="260846" y="541736"/>
                    <a:pt x="262074" y="538053"/>
                    <a:pt x="260710" y="535597"/>
                  </a:cubicBezTo>
                  <a:cubicBezTo>
                    <a:pt x="259345" y="533142"/>
                    <a:pt x="257026" y="531368"/>
                    <a:pt x="253752" y="530277"/>
                  </a:cubicBezTo>
                  <a:lnTo>
                    <a:pt x="201364" y="530276"/>
                  </a:lnTo>
                  <a:cubicBezTo>
                    <a:pt x="195907" y="530822"/>
                    <a:pt x="190177" y="530958"/>
                    <a:pt x="184175" y="530686"/>
                  </a:cubicBezTo>
                  <a:cubicBezTo>
                    <a:pt x="178172" y="530413"/>
                    <a:pt x="172988" y="527548"/>
                    <a:pt x="168622" y="522091"/>
                  </a:cubicBezTo>
                  <a:lnTo>
                    <a:pt x="168622" y="515542"/>
                  </a:lnTo>
                  <a:cubicBezTo>
                    <a:pt x="160982" y="511177"/>
                    <a:pt x="159073" y="504628"/>
                    <a:pt x="162892" y="495897"/>
                  </a:cubicBezTo>
                  <a:cubicBezTo>
                    <a:pt x="166712" y="487166"/>
                    <a:pt x="174079" y="480072"/>
                    <a:pt x="184993" y="474615"/>
                  </a:cubicBezTo>
                  <a:cubicBezTo>
                    <a:pt x="200273" y="470795"/>
                    <a:pt x="214734" y="466566"/>
                    <a:pt x="228377" y="461928"/>
                  </a:cubicBezTo>
                  <a:cubicBezTo>
                    <a:pt x="242019" y="457289"/>
                    <a:pt x="257572" y="450604"/>
                    <a:pt x="275034" y="441873"/>
                  </a:cubicBezTo>
                  <a:cubicBezTo>
                    <a:pt x="284857" y="435870"/>
                    <a:pt x="288131" y="427821"/>
                    <a:pt x="284857" y="417725"/>
                  </a:cubicBezTo>
                  <a:cubicBezTo>
                    <a:pt x="283220" y="412678"/>
                    <a:pt x="280491" y="409438"/>
                    <a:pt x="276672" y="408005"/>
                  </a:cubicBezTo>
                  <a:lnTo>
                    <a:pt x="274817" y="408147"/>
                  </a:lnTo>
                  <a:lnTo>
                    <a:pt x="224333" y="426468"/>
                  </a:lnTo>
                  <a:cubicBezTo>
                    <a:pt x="209053" y="432744"/>
                    <a:pt x="192681" y="439156"/>
                    <a:pt x="175219" y="445704"/>
                  </a:cubicBezTo>
                  <a:lnTo>
                    <a:pt x="163105" y="446380"/>
                  </a:lnTo>
                  <a:lnTo>
                    <a:pt x="162074" y="446784"/>
                  </a:lnTo>
                  <a:cubicBezTo>
                    <a:pt x="141883" y="450604"/>
                    <a:pt x="130286" y="448557"/>
                    <a:pt x="127285" y="440645"/>
                  </a:cubicBezTo>
                  <a:cubicBezTo>
                    <a:pt x="124284" y="432732"/>
                    <a:pt x="126603" y="420590"/>
                    <a:pt x="134243" y="404219"/>
                  </a:cubicBezTo>
                  <a:cubicBezTo>
                    <a:pt x="135880" y="398217"/>
                    <a:pt x="138745" y="392350"/>
                    <a:pt x="142838" y="386621"/>
                  </a:cubicBezTo>
                  <a:cubicBezTo>
                    <a:pt x="146930" y="380890"/>
                    <a:pt x="152251" y="377479"/>
                    <a:pt x="158800" y="376389"/>
                  </a:cubicBezTo>
                  <a:cubicBezTo>
                    <a:pt x="163711" y="374206"/>
                    <a:pt x="167667" y="371067"/>
                    <a:pt x="170668" y="366974"/>
                  </a:cubicBezTo>
                  <a:cubicBezTo>
                    <a:pt x="173670" y="362882"/>
                    <a:pt x="178445" y="360563"/>
                    <a:pt x="184993" y="360017"/>
                  </a:cubicBezTo>
                  <a:cubicBezTo>
                    <a:pt x="196999" y="352923"/>
                    <a:pt x="208322" y="344465"/>
                    <a:pt x="218963" y="334642"/>
                  </a:cubicBezTo>
                  <a:cubicBezTo>
                    <a:pt x="229605" y="324819"/>
                    <a:pt x="241200" y="313632"/>
                    <a:pt x="253751" y="301081"/>
                  </a:cubicBezTo>
                  <a:cubicBezTo>
                    <a:pt x="257026" y="295078"/>
                    <a:pt x="257981" y="291258"/>
                    <a:pt x="256617" y="289622"/>
                  </a:cubicBezTo>
                  <a:cubicBezTo>
                    <a:pt x="255253" y="287984"/>
                    <a:pt x="251569" y="287438"/>
                    <a:pt x="245566" y="287984"/>
                  </a:cubicBezTo>
                  <a:cubicBezTo>
                    <a:pt x="235198" y="288530"/>
                    <a:pt x="225785" y="288257"/>
                    <a:pt x="217326" y="287166"/>
                  </a:cubicBezTo>
                  <a:cubicBezTo>
                    <a:pt x="208868" y="286074"/>
                    <a:pt x="199727" y="281436"/>
                    <a:pt x="189904" y="273250"/>
                  </a:cubicBezTo>
                  <a:cubicBezTo>
                    <a:pt x="184448" y="269976"/>
                    <a:pt x="181719" y="267111"/>
                    <a:pt x="181719" y="264655"/>
                  </a:cubicBezTo>
                  <a:cubicBezTo>
                    <a:pt x="181719" y="262200"/>
                    <a:pt x="184447" y="259608"/>
                    <a:pt x="189905" y="256879"/>
                  </a:cubicBezTo>
                  <a:cubicBezTo>
                    <a:pt x="207367" y="250331"/>
                    <a:pt x="224148" y="243373"/>
                    <a:pt x="240246" y="236006"/>
                  </a:cubicBezTo>
                  <a:cubicBezTo>
                    <a:pt x="256344" y="228639"/>
                    <a:pt x="273397" y="219225"/>
                    <a:pt x="291405" y="207766"/>
                  </a:cubicBezTo>
                  <a:cubicBezTo>
                    <a:pt x="300682" y="205037"/>
                    <a:pt x="309686" y="202855"/>
                    <a:pt x="318418" y="201218"/>
                  </a:cubicBezTo>
                  <a:cubicBezTo>
                    <a:pt x="327149" y="199581"/>
                    <a:pt x="336699" y="197943"/>
                    <a:pt x="347067" y="196306"/>
                  </a:cubicBezTo>
                  <a:lnTo>
                    <a:pt x="350163" y="196949"/>
                  </a:lnTo>
                  <a:lnTo>
                    <a:pt x="360212" y="195226"/>
                  </a:lnTo>
                  <a:cubicBezTo>
                    <a:pt x="367852" y="195226"/>
                    <a:pt x="374094" y="196523"/>
                    <a:pt x="378937" y="199114"/>
                  </a:cubicBezTo>
                  <a:close/>
                  <a:moveTo>
                    <a:pt x="348753" y="15144"/>
                  </a:moveTo>
                  <a:cubicBezTo>
                    <a:pt x="356392" y="23875"/>
                    <a:pt x="363351" y="33835"/>
                    <a:pt x="369626" y="45021"/>
                  </a:cubicBezTo>
                  <a:cubicBezTo>
                    <a:pt x="375901" y="56208"/>
                    <a:pt x="381495" y="67531"/>
                    <a:pt x="386406" y="78991"/>
                  </a:cubicBezTo>
                  <a:cubicBezTo>
                    <a:pt x="389135" y="86631"/>
                    <a:pt x="388452" y="93452"/>
                    <a:pt x="384360" y="99456"/>
                  </a:cubicBezTo>
                  <a:cubicBezTo>
                    <a:pt x="380267" y="105458"/>
                    <a:pt x="373855" y="110096"/>
                    <a:pt x="365124" y="113370"/>
                  </a:cubicBezTo>
                  <a:lnTo>
                    <a:pt x="352557" y="114031"/>
                  </a:lnTo>
                  <a:lnTo>
                    <a:pt x="351978" y="114450"/>
                  </a:lnTo>
                  <a:cubicBezTo>
                    <a:pt x="333970" y="116088"/>
                    <a:pt x="315825" y="117042"/>
                    <a:pt x="297544" y="117316"/>
                  </a:cubicBezTo>
                  <a:cubicBezTo>
                    <a:pt x="279264" y="117588"/>
                    <a:pt x="260300" y="116633"/>
                    <a:pt x="240655" y="114451"/>
                  </a:cubicBezTo>
                  <a:cubicBezTo>
                    <a:pt x="234106" y="113359"/>
                    <a:pt x="229877" y="110767"/>
                    <a:pt x="227967" y="106674"/>
                  </a:cubicBezTo>
                  <a:cubicBezTo>
                    <a:pt x="226057" y="102581"/>
                    <a:pt x="228650" y="97534"/>
                    <a:pt x="235743" y="91531"/>
                  </a:cubicBezTo>
                  <a:cubicBezTo>
                    <a:pt x="239018" y="88803"/>
                    <a:pt x="243111" y="85256"/>
                    <a:pt x="248022" y="80890"/>
                  </a:cubicBezTo>
                  <a:cubicBezTo>
                    <a:pt x="252933" y="76524"/>
                    <a:pt x="255934" y="72431"/>
                    <a:pt x="257026" y="68612"/>
                  </a:cubicBezTo>
                  <a:cubicBezTo>
                    <a:pt x="253752" y="62609"/>
                    <a:pt x="250068" y="56606"/>
                    <a:pt x="245976" y="50603"/>
                  </a:cubicBezTo>
                  <a:cubicBezTo>
                    <a:pt x="241882" y="44600"/>
                    <a:pt x="236835" y="40235"/>
                    <a:pt x="230832" y="37506"/>
                  </a:cubicBezTo>
                  <a:cubicBezTo>
                    <a:pt x="223193" y="26047"/>
                    <a:pt x="225784" y="18407"/>
                    <a:pt x="238609" y="14587"/>
                  </a:cubicBezTo>
                  <a:cubicBezTo>
                    <a:pt x="251432" y="10767"/>
                    <a:pt x="261938" y="7493"/>
                    <a:pt x="270123" y="4764"/>
                  </a:cubicBezTo>
                  <a:lnTo>
                    <a:pt x="278308" y="1490"/>
                  </a:lnTo>
                  <a:cubicBezTo>
                    <a:pt x="281583" y="945"/>
                    <a:pt x="284857" y="944"/>
                    <a:pt x="288131" y="1490"/>
                  </a:cubicBezTo>
                  <a:lnTo>
                    <a:pt x="288431" y="1618"/>
                  </a:lnTo>
                  <a:lnTo>
                    <a:pt x="291454" y="410"/>
                  </a:lnTo>
                  <a:cubicBezTo>
                    <a:pt x="294728" y="-135"/>
                    <a:pt x="298002" y="-136"/>
                    <a:pt x="301276" y="410"/>
                  </a:cubicBezTo>
                  <a:cubicBezTo>
                    <a:pt x="304551" y="955"/>
                    <a:pt x="308371" y="2593"/>
                    <a:pt x="312736" y="5321"/>
                  </a:cubicBezTo>
                  <a:cubicBezTo>
                    <a:pt x="318193" y="5867"/>
                    <a:pt x="323923" y="6549"/>
                    <a:pt x="329926" y="7368"/>
                  </a:cubicBezTo>
                  <a:cubicBezTo>
                    <a:pt x="335929" y="8187"/>
                    <a:pt x="342204" y="10779"/>
                    <a:pt x="348753" y="15144"/>
                  </a:cubicBezTo>
                  <a:close/>
                  <a:moveTo>
                    <a:pt x="561577" y="124830"/>
                  </a:moveTo>
                  <a:cubicBezTo>
                    <a:pt x="571400" y="133016"/>
                    <a:pt x="576175" y="140520"/>
                    <a:pt x="575902" y="147341"/>
                  </a:cubicBezTo>
                  <a:cubicBezTo>
                    <a:pt x="575628" y="154162"/>
                    <a:pt x="570308" y="161393"/>
                    <a:pt x="559940" y="169032"/>
                  </a:cubicBezTo>
                  <a:cubicBezTo>
                    <a:pt x="541386" y="175580"/>
                    <a:pt x="523514" y="181584"/>
                    <a:pt x="506324" y="187041"/>
                  </a:cubicBezTo>
                  <a:cubicBezTo>
                    <a:pt x="489135" y="192498"/>
                    <a:pt x="470990" y="194135"/>
                    <a:pt x="451890" y="191952"/>
                  </a:cubicBezTo>
                  <a:lnTo>
                    <a:pt x="451759" y="191857"/>
                  </a:lnTo>
                  <a:lnTo>
                    <a:pt x="438745" y="193032"/>
                  </a:lnTo>
                  <a:cubicBezTo>
                    <a:pt x="431106" y="190304"/>
                    <a:pt x="426740" y="187165"/>
                    <a:pt x="425648" y="183619"/>
                  </a:cubicBezTo>
                  <a:cubicBezTo>
                    <a:pt x="424557" y="180071"/>
                    <a:pt x="427831" y="175569"/>
                    <a:pt x="435471" y="170112"/>
                  </a:cubicBezTo>
                  <a:lnTo>
                    <a:pt x="456753" y="150467"/>
                  </a:lnTo>
                  <a:cubicBezTo>
                    <a:pt x="460028" y="144465"/>
                    <a:pt x="461119" y="140099"/>
                    <a:pt x="460027" y="137370"/>
                  </a:cubicBezTo>
                  <a:lnTo>
                    <a:pt x="453222" y="133968"/>
                  </a:lnTo>
                  <a:lnTo>
                    <a:pt x="389680" y="150205"/>
                  </a:lnTo>
                  <a:cubicBezTo>
                    <a:pt x="366215" y="158937"/>
                    <a:pt x="341658" y="169033"/>
                    <a:pt x="316011" y="180492"/>
                  </a:cubicBezTo>
                  <a:cubicBezTo>
                    <a:pt x="300731" y="185949"/>
                    <a:pt x="286133" y="192089"/>
                    <a:pt x="272218" y="198910"/>
                  </a:cubicBezTo>
                  <a:cubicBezTo>
                    <a:pt x="258302" y="205731"/>
                    <a:pt x="243432" y="212688"/>
                    <a:pt x="227607" y="219782"/>
                  </a:cubicBezTo>
                  <a:cubicBezTo>
                    <a:pt x="211236" y="225786"/>
                    <a:pt x="194455" y="233834"/>
                    <a:pt x="177266" y="243931"/>
                  </a:cubicBezTo>
                  <a:cubicBezTo>
                    <a:pt x="160076" y="254026"/>
                    <a:pt x="143568" y="267805"/>
                    <a:pt x="127743" y="285267"/>
                  </a:cubicBezTo>
                  <a:cubicBezTo>
                    <a:pt x="119012" y="300002"/>
                    <a:pt x="109326" y="314326"/>
                    <a:pt x="98684" y="328241"/>
                  </a:cubicBezTo>
                  <a:cubicBezTo>
                    <a:pt x="88043" y="342157"/>
                    <a:pt x="74264" y="352389"/>
                    <a:pt x="57347" y="358937"/>
                  </a:cubicBezTo>
                  <a:cubicBezTo>
                    <a:pt x="50799" y="362757"/>
                    <a:pt x="45478" y="363302"/>
                    <a:pt x="41386" y="360574"/>
                  </a:cubicBezTo>
                  <a:lnTo>
                    <a:pt x="41192" y="360326"/>
                  </a:lnTo>
                  <a:lnTo>
                    <a:pt x="28240" y="361654"/>
                  </a:lnTo>
                  <a:cubicBezTo>
                    <a:pt x="24147" y="358926"/>
                    <a:pt x="20737" y="354560"/>
                    <a:pt x="18008" y="348557"/>
                  </a:cubicBezTo>
                  <a:lnTo>
                    <a:pt x="8185" y="312541"/>
                  </a:lnTo>
                  <a:cubicBezTo>
                    <a:pt x="4366" y="301081"/>
                    <a:pt x="2046" y="290031"/>
                    <a:pt x="1227" y="279389"/>
                  </a:cubicBezTo>
                  <a:cubicBezTo>
                    <a:pt x="409" y="268748"/>
                    <a:pt x="0" y="257971"/>
                    <a:pt x="0" y="247056"/>
                  </a:cubicBezTo>
                  <a:cubicBezTo>
                    <a:pt x="3274" y="239417"/>
                    <a:pt x="7094" y="232322"/>
                    <a:pt x="11460" y="225774"/>
                  </a:cubicBezTo>
                  <a:cubicBezTo>
                    <a:pt x="15825" y="219226"/>
                    <a:pt x="19099" y="212131"/>
                    <a:pt x="21282" y="204492"/>
                  </a:cubicBezTo>
                  <a:cubicBezTo>
                    <a:pt x="28377" y="192486"/>
                    <a:pt x="35744" y="181709"/>
                    <a:pt x="43383" y="172159"/>
                  </a:cubicBezTo>
                  <a:cubicBezTo>
                    <a:pt x="51023" y="162609"/>
                    <a:pt x="57299" y="152105"/>
                    <a:pt x="62210" y="140644"/>
                  </a:cubicBezTo>
                  <a:cubicBezTo>
                    <a:pt x="63847" y="135187"/>
                    <a:pt x="66303" y="133278"/>
                    <a:pt x="69577" y="134915"/>
                  </a:cubicBezTo>
                  <a:lnTo>
                    <a:pt x="74523" y="140959"/>
                  </a:lnTo>
                  <a:lnTo>
                    <a:pt x="75355" y="139564"/>
                  </a:lnTo>
                  <a:cubicBezTo>
                    <a:pt x="76993" y="134107"/>
                    <a:pt x="79448" y="132198"/>
                    <a:pt x="82723" y="133835"/>
                  </a:cubicBezTo>
                  <a:cubicBezTo>
                    <a:pt x="85997" y="135472"/>
                    <a:pt x="88452" y="138473"/>
                    <a:pt x="90090" y="142839"/>
                  </a:cubicBezTo>
                  <a:cubicBezTo>
                    <a:pt x="96638" y="151570"/>
                    <a:pt x="100458" y="160029"/>
                    <a:pt x="101549" y="168214"/>
                  </a:cubicBezTo>
                  <a:cubicBezTo>
                    <a:pt x="102640" y="176400"/>
                    <a:pt x="105369" y="185404"/>
                    <a:pt x="109735" y="195226"/>
                  </a:cubicBezTo>
                  <a:cubicBezTo>
                    <a:pt x="110280" y="199592"/>
                    <a:pt x="111508" y="203139"/>
                    <a:pt x="113418" y="205867"/>
                  </a:cubicBezTo>
                  <a:lnTo>
                    <a:pt x="119314" y="207008"/>
                  </a:lnTo>
                  <a:lnTo>
                    <a:pt x="279127" y="146783"/>
                  </a:lnTo>
                  <a:cubicBezTo>
                    <a:pt x="332060" y="127411"/>
                    <a:pt x="389086" y="111177"/>
                    <a:pt x="450205" y="98079"/>
                  </a:cubicBezTo>
                  <a:lnTo>
                    <a:pt x="460027" y="94805"/>
                  </a:lnTo>
                  <a:lnTo>
                    <a:pt x="470234" y="94705"/>
                  </a:lnTo>
                  <a:lnTo>
                    <a:pt x="473173" y="93725"/>
                  </a:lnTo>
                  <a:cubicBezTo>
                    <a:pt x="479722" y="92907"/>
                    <a:pt x="486645" y="92839"/>
                    <a:pt x="493944" y="93521"/>
                  </a:cubicBezTo>
                  <a:cubicBezTo>
                    <a:pt x="501242" y="94202"/>
                    <a:pt x="508916" y="95635"/>
                    <a:pt x="516966" y="97818"/>
                  </a:cubicBezTo>
                  <a:cubicBezTo>
                    <a:pt x="533064" y="102184"/>
                    <a:pt x="547934" y="111188"/>
                    <a:pt x="561577" y="124830"/>
                  </a:cubicBezTo>
                  <a:close/>
                </a:path>
              </a:pathLst>
            </a:custGeom>
            <a:solidFill>
              <a:prstClr val="white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600" spc="600" dirty="0">
                <a:solidFill>
                  <a:prstClr val="white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172548" y="495300"/>
            <a:ext cx="5885160" cy="5885160"/>
            <a:chOff x="130321" y="-2382323"/>
            <a:chExt cx="11931359" cy="11931360"/>
          </a:xfrm>
        </p:grpSpPr>
        <p:sp>
          <p:nvSpPr>
            <p:cNvPr id="41" name="同心圆 40"/>
            <p:cNvSpPr/>
            <p:nvPr/>
          </p:nvSpPr>
          <p:spPr>
            <a:xfrm>
              <a:off x="130321" y="-2382323"/>
              <a:ext cx="11931359" cy="11931360"/>
            </a:xfrm>
            <a:prstGeom prst="donut">
              <a:avLst>
                <a:gd name="adj" fmla="val 13320"/>
              </a:avLst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2" name="五角星 41"/>
            <p:cNvSpPr/>
            <p:nvPr/>
          </p:nvSpPr>
          <p:spPr>
            <a:xfrm>
              <a:off x="5853176" y="8546835"/>
              <a:ext cx="493382" cy="493382"/>
            </a:xfrm>
            <a:prstGeom prst="star5">
              <a:avLst>
                <a:gd name="adj" fmla="val 18086"/>
                <a:gd name="hf" fmla="val 105146"/>
                <a:gd name="vf" fmla="val 11055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3" name="任意多边形 42"/>
            <p:cNvSpPr/>
            <p:nvPr/>
          </p:nvSpPr>
          <p:spPr>
            <a:xfrm rot="3209191">
              <a:off x="1579448" y="6233826"/>
              <a:ext cx="734508" cy="641140"/>
            </a:xfrm>
            <a:custGeom>
              <a:avLst/>
              <a:gdLst/>
              <a:ahLst/>
              <a:cxnLst/>
              <a:rect l="l" t="t" r="r" b="b"/>
              <a:pathLst>
                <a:path w="734508" h="641140">
                  <a:moveTo>
                    <a:pt x="231815" y="320810"/>
                  </a:moveTo>
                  <a:cubicBezTo>
                    <a:pt x="228541" y="325449"/>
                    <a:pt x="226904" y="330224"/>
                    <a:pt x="226904" y="335135"/>
                  </a:cubicBezTo>
                  <a:cubicBezTo>
                    <a:pt x="230178" y="336227"/>
                    <a:pt x="234680" y="334453"/>
                    <a:pt x="240410" y="329815"/>
                  </a:cubicBezTo>
                  <a:cubicBezTo>
                    <a:pt x="246140" y="325176"/>
                    <a:pt x="247095" y="321493"/>
                    <a:pt x="243275" y="318764"/>
                  </a:cubicBezTo>
                  <a:cubicBezTo>
                    <a:pt x="241092" y="317127"/>
                    <a:pt x="239046" y="316479"/>
                    <a:pt x="237136" y="316820"/>
                  </a:cubicBezTo>
                  <a:cubicBezTo>
                    <a:pt x="235226" y="317161"/>
                    <a:pt x="233452" y="318491"/>
                    <a:pt x="231815" y="320810"/>
                  </a:cubicBezTo>
                  <a:close/>
                  <a:moveTo>
                    <a:pt x="12033" y="268014"/>
                  </a:moveTo>
                  <a:cubicBezTo>
                    <a:pt x="14489" y="267468"/>
                    <a:pt x="19536" y="264739"/>
                    <a:pt x="27176" y="259828"/>
                  </a:cubicBezTo>
                  <a:cubicBezTo>
                    <a:pt x="29905" y="256008"/>
                    <a:pt x="31406" y="252597"/>
                    <a:pt x="31679" y="249596"/>
                  </a:cubicBezTo>
                  <a:cubicBezTo>
                    <a:pt x="31951" y="246595"/>
                    <a:pt x="34271" y="244549"/>
                    <a:pt x="38636" y="243457"/>
                  </a:cubicBezTo>
                  <a:cubicBezTo>
                    <a:pt x="43547" y="244003"/>
                    <a:pt x="48322" y="245503"/>
                    <a:pt x="52961" y="247959"/>
                  </a:cubicBezTo>
                  <a:cubicBezTo>
                    <a:pt x="57599" y="250415"/>
                    <a:pt x="62102" y="252734"/>
                    <a:pt x="66467" y="254917"/>
                  </a:cubicBezTo>
                  <a:cubicBezTo>
                    <a:pt x="75198" y="254917"/>
                    <a:pt x="83930" y="254098"/>
                    <a:pt x="92661" y="252461"/>
                  </a:cubicBezTo>
                  <a:cubicBezTo>
                    <a:pt x="101392" y="250824"/>
                    <a:pt x="110124" y="248368"/>
                    <a:pt x="118855" y="245094"/>
                  </a:cubicBezTo>
                  <a:cubicBezTo>
                    <a:pt x="129223" y="242911"/>
                    <a:pt x="138909" y="239910"/>
                    <a:pt x="147913" y="236090"/>
                  </a:cubicBezTo>
                  <a:cubicBezTo>
                    <a:pt x="156918" y="232270"/>
                    <a:pt x="166331" y="225449"/>
                    <a:pt x="176154" y="215626"/>
                  </a:cubicBezTo>
                  <a:cubicBezTo>
                    <a:pt x="179427" y="213989"/>
                    <a:pt x="181883" y="212898"/>
                    <a:pt x="183520" y="212352"/>
                  </a:cubicBezTo>
                  <a:cubicBezTo>
                    <a:pt x="185157" y="211806"/>
                    <a:pt x="187613" y="211806"/>
                    <a:pt x="190887" y="212352"/>
                  </a:cubicBezTo>
                  <a:cubicBezTo>
                    <a:pt x="199073" y="215626"/>
                    <a:pt x="206713" y="218491"/>
                    <a:pt x="213807" y="220947"/>
                  </a:cubicBezTo>
                  <a:cubicBezTo>
                    <a:pt x="220901" y="223403"/>
                    <a:pt x="229086" y="227086"/>
                    <a:pt x="238364" y="231997"/>
                  </a:cubicBezTo>
                  <a:cubicBezTo>
                    <a:pt x="246004" y="234180"/>
                    <a:pt x="252415" y="233771"/>
                    <a:pt x="257600" y="230769"/>
                  </a:cubicBezTo>
                  <a:cubicBezTo>
                    <a:pt x="262784" y="227768"/>
                    <a:pt x="265649" y="222174"/>
                    <a:pt x="266194" y="213989"/>
                  </a:cubicBezTo>
                  <a:cubicBezTo>
                    <a:pt x="267286" y="197072"/>
                    <a:pt x="268514" y="180974"/>
                    <a:pt x="269878" y="165694"/>
                  </a:cubicBezTo>
                  <a:cubicBezTo>
                    <a:pt x="271242" y="150415"/>
                    <a:pt x="270014" y="134316"/>
                    <a:pt x="266195" y="117400"/>
                  </a:cubicBezTo>
                  <a:cubicBezTo>
                    <a:pt x="266740" y="109760"/>
                    <a:pt x="266194" y="102802"/>
                    <a:pt x="264557" y="96526"/>
                  </a:cubicBezTo>
                  <a:cubicBezTo>
                    <a:pt x="262920" y="90251"/>
                    <a:pt x="259101" y="83566"/>
                    <a:pt x="253097" y="76472"/>
                  </a:cubicBezTo>
                  <a:cubicBezTo>
                    <a:pt x="244366" y="64466"/>
                    <a:pt x="241229" y="51642"/>
                    <a:pt x="243684" y="38000"/>
                  </a:cubicBezTo>
                  <a:cubicBezTo>
                    <a:pt x="246140" y="24357"/>
                    <a:pt x="253098" y="12079"/>
                    <a:pt x="264557" y="1165"/>
                  </a:cubicBezTo>
                  <a:cubicBezTo>
                    <a:pt x="271924" y="73"/>
                    <a:pt x="278959" y="-251"/>
                    <a:pt x="285661" y="193"/>
                  </a:cubicBezTo>
                  <a:cubicBezTo>
                    <a:pt x="305767" y="1523"/>
                    <a:pt x="322879" y="9760"/>
                    <a:pt x="337000" y="24903"/>
                  </a:cubicBezTo>
                  <a:cubicBezTo>
                    <a:pt x="355826" y="45094"/>
                    <a:pt x="363330" y="69378"/>
                    <a:pt x="359510" y="97754"/>
                  </a:cubicBezTo>
                  <a:cubicBezTo>
                    <a:pt x="356235" y="104303"/>
                    <a:pt x="354053" y="110442"/>
                    <a:pt x="352961" y="116172"/>
                  </a:cubicBezTo>
                  <a:cubicBezTo>
                    <a:pt x="351870" y="121901"/>
                    <a:pt x="351324" y="128314"/>
                    <a:pt x="351324" y="135408"/>
                  </a:cubicBezTo>
                  <a:cubicBezTo>
                    <a:pt x="347504" y="149050"/>
                    <a:pt x="344230" y="161602"/>
                    <a:pt x="341502" y="173061"/>
                  </a:cubicBezTo>
                  <a:cubicBezTo>
                    <a:pt x="338773" y="184521"/>
                    <a:pt x="337682" y="197618"/>
                    <a:pt x="338227" y="212352"/>
                  </a:cubicBezTo>
                  <a:cubicBezTo>
                    <a:pt x="337682" y="217809"/>
                    <a:pt x="338363" y="221765"/>
                    <a:pt x="340274" y="224221"/>
                  </a:cubicBezTo>
                  <a:cubicBezTo>
                    <a:pt x="342184" y="226677"/>
                    <a:pt x="345867" y="226540"/>
                    <a:pt x="351324" y="223812"/>
                  </a:cubicBezTo>
                  <a:cubicBezTo>
                    <a:pt x="373152" y="206349"/>
                    <a:pt x="392661" y="188614"/>
                    <a:pt x="409851" y="170606"/>
                  </a:cubicBezTo>
                  <a:cubicBezTo>
                    <a:pt x="427040" y="152597"/>
                    <a:pt x="438091" y="133771"/>
                    <a:pt x="443002" y="114125"/>
                  </a:cubicBezTo>
                  <a:lnTo>
                    <a:pt x="451188" y="96117"/>
                  </a:lnTo>
                  <a:cubicBezTo>
                    <a:pt x="456645" y="90114"/>
                    <a:pt x="463330" y="85476"/>
                    <a:pt x="471242" y="82202"/>
                  </a:cubicBezTo>
                  <a:cubicBezTo>
                    <a:pt x="479155" y="78927"/>
                    <a:pt x="487204" y="75926"/>
                    <a:pt x="495390" y="73198"/>
                  </a:cubicBezTo>
                  <a:cubicBezTo>
                    <a:pt x="509033" y="69923"/>
                    <a:pt x="518309" y="72652"/>
                    <a:pt x="523221" y="81383"/>
                  </a:cubicBezTo>
                  <a:cubicBezTo>
                    <a:pt x="528132" y="90115"/>
                    <a:pt x="528132" y="100483"/>
                    <a:pt x="523221" y="112488"/>
                  </a:cubicBezTo>
                  <a:cubicBezTo>
                    <a:pt x="505758" y="137045"/>
                    <a:pt x="485840" y="159692"/>
                    <a:pt x="463466" y="180428"/>
                  </a:cubicBezTo>
                  <a:cubicBezTo>
                    <a:pt x="441092" y="201165"/>
                    <a:pt x="416808" y="223266"/>
                    <a:pt x="390615" y="246731"/>
                  </a:cubicBezTo>
                  <a:cubicBezTo>
                    <a:pt x="383520" y="251097"/>
                    <a:pt x="379701" y="254644"/>
                    <a:pt x="379155" y="257372"/>
                  </a:cubicBezTo>
                  <a:cubicBezTo>
                    <a:pt x="378609" y="260101"/>
                    <a:pt x="380792" y="264740"/>
                    <a:pt x="385703" y="271288"/>
                  </a:cubicBezTo>
                  <a:cubicBezTo>
                    <a:pt x="402074" y="288750"/>
                    <a:pt x="419128" y="306622"/>
                    <a:pt x="436863" y="324903"/>
                  </a:cubicBezTo>
                  <a:cubicBezTo>
                    <a:pt x="454599" y="343184"/>
                    <a:pt x="474108" y="361329"/>
                    <a:pt x="495390" y="379337"/>
                  </a:cubicBezTo>
                  <a:cubicBezTo>
                    <a:pt x="516672" y="392980"/>
                    <a:pt x="537545" y="404439"/>
                    <a:pt x="558009" y="413716"/>
                  </a:cubicBezTo>
                  <a:cubicBezTo>
                    <a:pt x="578473" y="422993"/>
                    <a:pt x="600165" y="431725"/>
                    <a:pt x="623084" y="439910"/>
                  </a:cubicBezTo>
                  <a:cubicBezTo>
                    <a:pt x="637818" y="443730"/>
                    <a:pt x="652416" y="447414"/>
                    <a:pt x="666877" y="450961"/>
                  </a:cubicBezTo>
                  <a:cubicBezTo>
                    <a:pt x="681338" y="454508"/>
                    <a:pt x="697300" y="460647"/>
                    <a:pt x="714763" y="469378"/>
                  </a:cubicBezTo>
                  <a:cubicBezTo>
                    <a:pt x="730042" y="478655"/>
                    <a:pt x="736454" y="487113"/>
                    <a:pt x="733999" y="494753"/>
                  </a:cubicBezTo>
                  <a:cubicBezTo>
                    <a:pt x="731543" y="502393"/>
                    <a:pt x="722948" y="509215"/>
                    <a:pt x="708214" y="515217"/>
                  </a:cubicBezTo>
                  <a:lnTo>
                    <a:pt x="652552" y="510306"/>
                  </a:lnTo>
                  <a:cubicBezTo>
                    <a:pt x="631816" y="507032"/>
                    <a:pt x="611897" y="503348"/>
                    <a:pt x="592798" y="499255"/>
                  </a:cubicBezTo>
                  <a:cubicBezTo>
                    <a:pt x="573698" y="495162"/>
                    <a:pt x="554326" y="492843"/>
                    <a:pt x="534681" y="492298"/>
                  </a:cubicBezTo>
                  <a:cubicBezTo>
                    <a:pt x="499756" y="480838"/>
                    <a:pt x="467832" y="460510"/>
                    <a:pt x="438910" y="431315"/>
                  </a:cubicBezTo>
                  <a:cubicBezTo>
                    <a:pt x="409987" y="402120"/>
                    <a:pt x="379155" y="371151"/>
                    <a:pt x="346413" y="338409"/>
                  </a:cubicBezTo>
                  <a:cubicBezTo>
                    <a:pt x="343138" y="333498"/>
                    <a:pt x="340547" y="331452"/>
                    <a:pt x="338636" y="332270"/>
                  </a:cubicBezTo>
                  <a:cubicBezTo>
                    <a:pt x="336726" y="333089"/>
                    <a:pt x="335499" y="335681"/>
                    <a:pt x="334953" y="340047"/>
                  </a:cubicBezTo>
                  <a:cubicBezTo>
                    <a:pt x="334953" y="368969"/>
                    <a:pt x="335499" y="396663"/>
                    <a:pt x="336590" y="423130"/>
                  </a:cubicBezTo>
                  <a:cubicBezTo>
                    <a:pt x="337681" y="449596"/>
                    <a:pt x="339319" y="478109"/>
                    <a:pt x="341501" y="508669"/>
                  </a:cubicBezTo>
                  <a:cubicBezTo>
                    <a:pt x="343684" y="525040"/>
                    <a:pt x="345049" y="541275"/>
                    <a:pt x="345594" y="557373"/>
                  </a:cubicBezTo>
                  <a:cubicBezTo>
                    <a:pt x="346140" y="573471"/>
                    <a:pt x="344230" y="590524"/>
                    <a:pt x="339864" y="608532"/>
                  </a:cubicBezTo>
                  <a:cubicBezTo>
                    <a:pt x="332224" y="621629"/>
                    <a:pt x="324721" y="631316"/>
                    <a:pt x="317354" y="637591"/>
                  </a:cubicBezTo>
                  <a:cubicBezTo>
                    <a:pt x="309987" y="643867"/>
                    <a:pt x="298937" y="641820"/>
                    <a:pt x="284203" y="631452"/>
                  </a:cubicBezTo>
                  <a:cubicBezTo>
                    <a:pt x="277654" y="618901"/>
                    <a:pt x="270151" y="608532"/>
                    <a:pt x="261693" y="600347"/>
                  </a:cubicBezTo>
                  <a:cubicBezTo>
                    <a:pt x="253234" y="592161"/>
                    <a:pt x="244912" y="582339"/>
                    <a:pt x="236726" y="570879"/>
                  </a:cubicBezTo>
                  <a:cubicBezTo>
                    <a:pt x="225812" y="562148"/>
                    <a:pt x="215580" y="553689"/>
                    <a:pt x="206031" y="545503"/>
                  </a:cubicBezTo>
                  <a:cubicBezTo>
                    <a:pt x="196481" y="537318"/>
                    <a:pt x="189796" y="526677"/>
                    <a:pt x="185976" y="513580"/>
                  </a:cubicBezTo>
                  <a:cubicBezTo>
                    <a:pt x="183793" y="508123"/>
                    <a:pt x="183520" y="504303"/>
                    <a:pt x="185158" y="502120"/>
                  </a:cubicBezTo>
                  <a:cubicBezTo>
                    <a:pt x="186795" y="499937"/>
                    <a:pt x="190342" y="498846"/>
                    <a:pt x="195799" y="498846"/>
                  </a:cubicBezTo>
                  <a:cubicBezTo>
                    <a:pt x="204530" y="500483"/>
                    <a:pt x="212579" y="502120"/>
                    <a:pt x="219946" y="503758"/>
                  </a:cubicBezTo>
                  <a:cubicBezTo>
                    <a:pt x="227313" y="505395"/>
                    <a:pt x="235090" y="507032"/>
                    <a:pt x="243275" y="508669"/>
                  </a:cubicBezTo>
                  <a:cubicBezTo>
                    <a:pt x="251460" y="509760"/>
                    <a:pt x="257054" y="508123"/>
                    <a:pt x="260055" y="503757"/>
                  </a:cubicBezTo>
                  <a:cubicBezTo>
                    <a:pt x="263057" y="499392"/>
                    <a:pt x="264557" y="494480"/>
                    <a:pt x="264557" y="489023"/>
                  </a:cubicBezTo>
                  <a:cubicBezTo>
                    <a:pt x="262375" y="468832"/>
                    <a:pt x="261556" y="450006"/>
                    <a:pt x="262102" y="432543"/>
                  </a:cubicBezTo>
                  <a:cubicBezTo>
                    <a:pt x="262648" y="415081"/>
                    <a:pt x="262375" y="396800"/>
                    <a:pt x="261283" y="377700"/>
                  </a:cubicBezTo>
                  <a:cubicBezTo>
                    <a:pt x="261283" y="373334"/>
                    <a:pt x="260737" y="370196"/>
                    <a:pt x="259646" y="368287"/>
                  </a:cubicBezTo>
                  <a:cubicBezTo>
                    <a:pt x="258555" y="366377"/>
                    <a:pt x="256372" y="366786"/>
                    <a:pt x="253098" y="369514"/>
                  </a:cubicBezTo>
                  <a:cubicBezTo>
                    <a:pt x="238909" y="382066"/>
                    <a:pt x="226358" y="394071"/>
                    <a:pt x="215444" y="405531"/>
                  </a:cubicBezTo>
                  <a:cubicBezTo>
                    <a:pt x="204530" y="416990"/>
                    <a:pt x="193070" y="430087"/>
                    <a:pt x="181065" y="444821"/>
                  </a:cubicBezTo>
                  <a:cubicBezTo>
                    <a:pt x="172879" y="456281"/>
                    <a:pt x="164966" y="465831"/>
                    <a:pt x="157327" y="473471"/>
                  </a:cubicBezTo>
                  <a:cubicBezTo>
                    <a:pt x="149687" y="481111"/>
                    <a:pt x="140137" y="489569"/>
                    <a:pt x="128677" y="498846"/>
                  </a:cubicBezTo>
                  <a:cubicBezTo>
                    <a:pt x="119400" y="508123"/>
                    <a:pt x="111215" y="515627"/>
                    <a:pt x="104121" y="521356"/>
                  </a:cubicBezTo>
                  <a:cubicBezTo>
                    <a:pt x="97026" y="527086"/>
                    <a:pt x="88841" y="532680"/>
                    <a:pt x="79564" y="538137"/>
                  </a:cubicBezTo>
                  <a:cubicBezTo>
                    <a:pt x="67013" y="546322"/>
                    <a:pt x="56917" y="547004"/>
                    <a:pt x="49277" y="540183"/>
                  </a:cubicBezTo>
                  <a:cubicBezTo>
                    <a:pt x="41637" y="533362"/>
                    <a:pt x="37545" y="524494"/>
                    <a:pt x="36999" y="513580"/>
                  </a:cubicBezTo>
                  <a:lnTo>
                    <a:pt x="40273" y="477564"/>
                  </a:lnTo>
                  <a:cubicBezTo>
                    <a:pt x="37545" y="471015"/>
                    <a:pt x="36999" y="463648"/>
                    <a:pt x="38636" y="455463"/>
                  </a:cubicBezTo>
                  <a:cubicBezTo>
                    <a:pt x="40273" y="447277"/>
                    <a:pt x="45730" y="440456"/>
                    <a:pt x="55007" y="434999"/>
                  </a:cubicBezTo>
                  <a:cubicBezTo>
                    <a:pt x="71378" y="425176"/>
                    <a:pt x="86113" y="410579"/>
                    <a:pt x="99209" y="391206"/>
                  </a:cubicBezTo>
                  <a:cubicBezTo>
                    <a:pt x="112306" y="371834"/>
                    <a:pt x="123766" y="354235"/>
                    <a:pt x="133588" y="338409"/>
                  </a:cubicBezTo>
                  <a:cubicBezTo>
                    <a:pt x="136317" y="332952"/>
                    <a:pt x="137136" y="329132"/>
                    <a:pt x="136044" y="326950"/>
                  </a:cubicBezTo>
                  <a:cubicBezTo>
                    <a:pt x="134953" y="324767"/>
                    <a:pt x="131952" y="324767"/>
                    <a:pt x="127040" y="326950"/>
                  </a:cubicBezTo>
                  <a:lnTo>
                    <a:pt x="77927" y="346595"/>
                  </a:lnTo>
                  <a:cubicBezTo>
                    <a:pt x="63738" y="353689"/>
                    <a:pt x="49141" y="354508"/>
                    <a:pt x="34134" y="349050"/>
                  </a:cubicBezTo>
                  <a:cubicBezTo>
                    <a:pt x="19127" y="343594"/>
                    <a:pt x="8077" y="332952"/>
                    <a:pt x="983" y="317127"/>
                  </a:cubicBezTo>
                  <a:cubicBezTo>
                    <a:pt x="-654" y="310033"/>
                    <a:pt x="-245" y="304303"/>
                    <a:pt x="2210" y="299937"/>
                  </a:cubicBezTo>
                  <a:cubicBezTo>
                    <a:pt x="4666" y="295572"/>
                    <a:pt x="7531" y="289842"/>
                    <a:pt x="10805" y="282748"/>
                  </a:cubicBezTo>
                  <a:cubicBezTo>
                    <a:pt x="9168" y="273471"/>
                    <a:pt x="9578" y="268559"/>
                    <a:pt x="12033" y="268014"/>
                  </a:cubicBezTo>
                  <a:close/>
                </a:path>
              </a:pathLst>
            </a:custGeom>
            <a:solidFill>
              <a:prstClr val="white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600" spc="600" dirty="0">
                <a:solidFill>
                  <a:prstClr val="white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endParaRPr>
            </a:p>
          </p:txBody>
        </p:sp>
        <p:sp>
          <p:nvSpPr>
            <p:cNvPr id="44" name="任意多边形 43"/>
            <p:cNvSpPr/>
            <p:nvPr/>
          </p:nvSpPr>
          <p:spPr>
            <a:xfrm rot="2194359">
              <a:off x="2729070" y="7435432"/>
              <a:ext cx="728038" cy="698456"/>
            </a:xfrm>
            <a:custGeom>
              <a:avLst/>
              <a:gdLst/>
              <a:ahLst/>
              <a:cxnLst/>
              <a:rect l="l" t="t" r="r" b="b"/>
              <a:pathLst>
                <a:path w="728038" h="698456">
                  <a:moveTo>
                    <a:pt x="349538" y="1574"/>
                  </a:moveTo>
                  <a:cubicBezTo>
                    <a:pt x="354450" y="210"/>
                    <a:pt x="359463" y="-267"/>
                    <a:pt x="364579" y="142"/>
                  </a:cubicBezTo>
                  <a:cubicBezTo>
                    <a:pt x="369695" y="551"/>
                    <a:pt x="374914" y="1848"/>
                    <a:pt x="380234" y="4030"/>
                  </a:cubicBezTo>
                  <a:cubicBezTo>
                    <a:pt x="390876" y="8396"/>
                    <a:pt x="399197" y="15763"/>
                    <a:pt x="405200" y="26131"/>
                  </a:cubicBezTo>
                  <a:cubicBezTo>
                    <a:pt x="410112" y="41411"/>
                    <a:pt x="415705" y="55599"/>
                    <a:pt x="421981" y="68696"/>
                  </a:cubicBezTo>
                  <a:cubicBezTo>
                    <a:pt x="428256" y="81793"/>
                    <a:pt x="430848" y="97073"/>
                    <a:pt x="429757" y="114535"/>
                  </a:cubicBezTo>
                  <a:cubicBezTo>
                    <a:pt x="427028" y="119447"/>
                    <a:pt x="429075" y="124903"/>
                    <a:pt x="435896" y="130906"/>
                  </a:cubicBezTo>
                  <a:cubicBezTo>
                    <a:pt x="442717" y="136909"/>
                    <a:pt x="448856" y="140729"/>
                    <a:pt x="454314" y="142366"/>
                  </a:cubicBezTo>
                  <a:cubicBezTo>
                    <a:pt x="459225" y="144003"/>
                    <a:pt x="464136" y="145640"/>
                    <a:pt x="469047" y="147277"/>
                  </a:cubicBezTo>
                  <a:cubicBezTo>
                    <a:pt x="473959" y="148915"/>
                    <a:pt x="479416" y="152189"/>
                    <a:pt x="485419" y="157100"/>
                  </a:cubicBezTo>
                  <a:cubicBezTo>
                    <a:pt x="494696" y="160920"/>
                    <a:pt x="499061" y="165831"/>
                    <a:pt x="498516" y="171834"/>
                  </a:cubicBezTo>
                  <a:cubicBezTo>
                    <a:pt x="497970" y="177837"/>
                    <a:pt x="494696" y="184931"/>
                    <a:pt x="488693" y="193116"/>
                  </a:cubicBezTo>
                  <a:lnTo>
                    <a:pt x="470912" y="203785"/>
                  </a:lnTo>
                  <a:lnTo>
                    <a:pt x="469139" y="207625"/>
                  </a:lnTo>
                  <a:cubicBezTo>
                    <a:pt x="457134" y="215810"/>
                    <a:pt x="445538" y="222768"/>
                    <a:pt x="434351" y="228498"/>
                  </a:cubicBezTo>
                  <a:cubicBezTo>
                    <a:pt x="423164" y="234228"/>
                    <a:pt x="411841" y="239821"/>
                    <a:pt x="400381" y="245278"/>
                  </a:cubicBezTo>
                  <a:lnTo>
                    <a:pt x="399225" y="245967"/>
                  </a:lnTo>
                  <a:lnTo>
                    <a:pt x="391694" y="260238"/>
                  </a:lnTo>
                  <a:cubicBezTo>
                    <a:pt x="388147" y="274972"/>
                    <a:pt x="392649" y="288068"/>
                    <a:pt x="405200" y="299528"/>
                  </a:cubicBezTo>
                  <a:cubicBezTo>
                    <a:pt x="427574" y="321357"/>
                    <a:pt x="449129" y="339910"/>
                    <a:pt x="469866" y="355190"/>
                  </a:cubicBezTo>
                  <a:cubicBezTo>
                    <a:pt x="490603" y="370470"/>
                    <a:pt x="513250" y="386295"/>
                    <a:pt x="537806" y="402666"/>
                  </a:cubicBezTo>
                  <a:cubicBezTo>
                    <a:pt x="562363" y="414672"/>
                    <a:pt x="585964" y="423540"/>
                    <a:pt x="608611" y="429270"/>
                  </a:cubicBezTo>
                  <a:cubicBezTo>
                    <a:pt x="631258" y="434999"/>
                    <a:pt x="655678" y="439774"/>
                    <a:pt x="681872" y="443594"/>
                  </a:cubicBezTo>
                  <a:cubicBezTo>
                    <a:pt x="688966" y="444140"/>
                    <a:pt x="696333" y="447005"/>
                    <a:pt x="703973" y="452189"/>
                  </a:cubicBezTo>
                  <a:cubicBezTo>
                    <a:pt x="711613" y="457373"/>
                    <a:pt x="717888" y="464331"/>
                    <a:pt x="722799" y="473062"/>
                  </a:cubicBezTo>
                  <a:cubicBezTo>
                    <a:pt x="727165" y="482339"/>
                    <a:pt x="728802" y="489297"/>
                    <a:pt x="727711" y="493935"/>
                  </a:cubicBezTo>
                  <a:cubicBezTo>
                    <a:pt x="726619" y="498574"/>
                    <a:pt x="720617" y="501984"/>
                    <a:pt x="709703" y="504167"/>
                  </a:cubicBezTo>
                  <a:lnTo>
                    <a:pt x="707189" y="504327"/>
                  </a:lnTo>
                  <a:lnTo>
                    <a:pt x="708157" y="508443"/>
                  </a:lnTo>
                  <a:cubicBezTo>
                    <a:pt x="707066" y="513082"/>
                    <a:pt x="701063" y="516493"/>
                    <a:pt x="690149" y="518676"/>
                  </a:cubicBezTo>
                  <a:cubicBezTo>
                    <a:pt x="668321" y="521404"/>
                    <a:pt x="646902" y="522768"/>
                    <a:pt x="625893" y="522768"/>
                  </a:cubicBezTo>
                  <a:cubicBezTo>
                    <a:pt x="604883" y="522768"/>
                    <a:pt x="583191" y="520858"/>
                    <a:pt x="560818" y="517038"/>
                  </a:cubicBezTo>
                  <a:lnTo>
                    <a:pt x="526438" y="513764"/>
                  </a:lnTo>
                  <a:cubicBezTo>
                    <a:pt x="500790" y="502850"/>
                    <a:pt x="475688" y="489481"/>
                    <a:pt x="451131" y="473655"/>
                  </a:cubicBezTo>
                  <a:lnTo>
                    <a:pt x="377436" y="419985"/>
                  </a:lnTo>
                  <a:lnTo>
                    <a:pt x="379416" y="497209"/>
                  </a:lnTo>
                  <a:cubicBezTo>
                    <a:pt x="379143" y="522585"/>
                    <a:pt x="378461" y="550006"/>
                    <a:pt x="377370" y="579474"/>
                  </a:cubicBezTo>
                  <a:cubicBezTo>
                    <a:pt x="378461" y="591480"/>
                    <a:pt x="379825" y="603485"/>
                    <a:pt x="381462" y="615490"/>
                  </a:cubicBezTo>
                  <a:cubicBezTo>
                    <a:pt x="383099" y="627496"/>
                    <a:pt x="383372" y="640047"/>
                    <a:pt x="382281" y="653144"/>
                  </a:cubicBezTo>
                  <a:cubicBezTo>
                    <a:pt x="379007" y="668969"/>
                    <a:pt x="372731" y="678792"/>
                    <a:pt x="363454" y="682612"/>
                  </a:cubicBezTo>
                  <a:lnTo>
                    <a:pt x="357221" y="682441"/>
                  </a:lnTo>
                  <a:lnTo>
                    <a:pt x="355565" y="686888"/>
                  </a:lnTo>
                  <a:cubicBezTo>
                    <a:pt x="352427" y="691800"/>
                    <a:pt x="348539" y="695211"/>
                    <a:pt x="343901" y="697120"/>
                  </a:cubicBezTo>
                  <a:cubicBezTo>
                    <a:pt x="334624" y="700940"/>
                    <a:pt x="323982" y="696574"/>
                    <a:pt x="311977" y="684024"/>
                  </a:cubicBezTo>
                  <a:cubicBezTo>
                    <a:pt x="292332" y="659467"/>
                    <a:pt x="277188" y="636274"/>
                    <a:pt x="266547" y="614446"/>
                  </a:cubicBezTo>
                  <a:cubicBezTo>
                    <a:pt x="255906" y="592618"/>
                    <a:pt x="241582" y="569426"/>
                    <a:pt x="223573" y="544869"/>
                  </a:cubicBezTo>
                  <a:cubicBezTo>
                    <a:pt x="221936" y="538867"/>
                    <a:pt x="221527" y="534910"/>
                    <a:pt x="222345" y="533000"/>
                  </a:cubicBezTo>
                  <a:cubicBezTo>
                    <a:pt x="223164" y="531090"/>
                    <a:pt x="226847" y="530681"/>
                    <a:pt x="233396" y="531772"/>
                  </a:cubicBezTo>
                  <a:lnTo>
                    <a:pt x="250864" y="542889"/>
                  </a:lnTo>
                  <a:lnTo>
                    <a:pt x="243126" y="530361"/>
                  </a:lnTo>
                  <a:cubicBezTo>
                    <a:pt x="241489" y="524358"/>
                    <a:pt x="241080" y="520402"/>
                    <a:pt x="241899" y="518492"/>
                  </a:cubicBezTo>
                  <a:cubicBezTo>
                    <a:pt x="242717" y="516582"/>
                    <a:pt x="246401" y="516173"/>
                    <a:pt x="252949" y="517264"/>
                  </a:cubicBezTo>
                  <a:lnTo>
                    <a:pt x="284432" y="537299"/>
                  </a:lnTo>
                  <a:lnTo>
                    <a:pt x="286193" y="480613"/>
                  </a:lnTo>
                  <a:cubicBezTo>
                    <a:pt x="286465" y="459603"/>
                    <a:pt x="285783" y="437366"/>
                    <a:pt x="284146" y="413901"/>
                  </a:cubicBezTo>
                  <a:lnTo>
                    <a:pt x="282412" y="411500"/>
                  </a:lnTo>
                  <a:lnTo>
                    <a:pt x="252949" y="455054"/>
                  </a:lnTo>
                  <a:cubicBezTo>
                    <a:pt x="239852" y="468151"/>
                    <a:pt x="226346" y="480429"/>
                    <a:pt x="212431" y="491889"/>
                  </a:cubicBezTo>
                  <a:cubicBezTo>
                    <a:pt x="198515" y="503349"/>
                    <a:pt x="184736" y="514536"/>
                    <a:pt x="171094" y="525450"/>
                  </a:cubicBezTo>
                  <a:lnTo>
                    <a:pt x="164596" y="529359"/>
                  </a:lnTo>
                  <a:lnTo>
                    <a:pt x="151540" y="539958"/>
                  </a:lnTo>
                  <a:cubicBezTo>
                    <a:pt x="132441" y="554692"/>
                    <a:pt x="114978" y="565197"/>
                    <a:pt x="99153" y="571472"/>
                  </a:cubicBezTo>
                  <a:cubicBezTo>
                    <a:pt x="83327" y="577748"/>
                    <a:pt x="65865" y="580886"/>
                    <a:pt x="46765" y="580885"/>
                  </a:cubicBezTo>
                  <a:cubicBezTo>
                    <a:pt x="40763" y="579794"/>
                    <a:pt x="34760" y="578430"/>
                    <a:pt x="28757" y="576793"/>
                  </a:cubicBezTo>
                  <a:cubicBezTo>
                    <a:pt x="22754" y="575156"/>
                    <a:pt x="16206" y="572700"/>
                    <a:pt x="9112" y="569426"/>
                  </a:cubicBezTo>
                  <a:cubicBezTo>
                    <a:pt x="380" y="558512"/>
                    <a:pt x="-2075" y="546233"/>
                    <a:pt x="1745" y="532591"/>
                  </a:cubicBezTo>
                  <a:cubicBezTo>
                    <a:pt x="5565" y="518948"/>
                    <a:pt x="14023" y="509399"/>
                    <a:pt x="27120" y="503941"/>
                  </a:cubicBezTo>
                  <a:lnTo>
                    <a:pt x="28760" y="503987"/>
                  </a:lnTo>
                  <a:lnTo>
                    <a:pt x="30507" y="500688"/>
                  </a:lnTo>
                  <a:cubicBezTo>
                    <a:pt x="34736" y="495913"/>
                    <a:pt x="40125" y="492162"/>
                    <a:pt x="46673" y="489433"/>
                  </a:cubicBezTo>
                  <a:cubicBezTo>
                    <a:pt x="51039" y="487250"/>
                    <a:pt x="55950" y="487386"/>
                    <a:pt x="61407" y="489842"/>
                  </a:cubicBezTo>
                  <a:cubicBezTo>
                    <a:pt x="66864" y="492298"/>
                    <a:pt x="72321" y="493253"/>
                    <a:pt x="77779" y="492707"/>
                  </a:cubicBezTo>
                  <a:lnTo>
                    <a:pt x="116305" y="473571"/>
                  </a:lnTo>
                  <a:lnTo>
                    <a:pt x="148675" y="443777"/>
                  </a:lnTo>
                  <a:cubicBezTo>
                    <a:pt x="176779" y="411308"/>
                    <a:pt x="199562" y="379521"/>
                    <a:pt x="217025" y="348416"/>
                  </a:cubicBezTo>
                  <a:cubicBezTo>
                    <a:pt x="218662" y="344051"/>
                    <a:pt x="218798" y="340640"/>
                    <a:pt x="217434" y="338184"/>
                  </a:cubicBezTo>
                  <a:cubicBezTo>
                    <a:pt x="216070" y="335728"/>
                    <a:pt x="213205" y="334774"/>
                    <a:pt x="208839" y="335319"/>
                  </a:cubicBezTo>
                  <a:lnTo>
                    <a:pt x="164637" y="332045"/>
                  </a:lnTo>
                  <a:cubicBezTo>
                    <a:pt x="145538" y="327680"/>
                    <a:pt x="131213" y="319221"/>
                    <a:pt x="121663" y="306670"/>
                  </a:cubicBezTo>
                  <a:cubicBezTo>
                    <a:pt x="112113" y="294119"/>
                    <a:pt x="110067" y="279112"/>
                    <a:pt x="115524" y="261649"/>
                  </a:cubicBezTo>
                  <a:cubicBezTo>
                    <a:pt x="120435" y="255647"/>
                    <a:pt x="124119" y="251417"/>
                    <a:pt x="126574" y="248962"/>
                  </a:cubicBezTo>
                  <a:cubicBezTo>
                    <a:pt x="129030" y="246506"/>
                    <a:pt x="131895" y="242549"/>
                    <a:pt x="135169" y="237093"/>
                  </a:cubicBezTo>
                  <a:cubicBezTo>
                    <a:pt x="137352" y="233818"/>
                    <a:pt x="139535" y="232318"/>
                    <a:pt x="141718" y="232591"/>
                  </a:cubicBezTo>
                  <a:lnTo>
                    <a:pt x="145491" y="235185"/>
                  </a:lnTo>
                  <a:lnTo>
                    <a:pt x="146128" y="234453"/>
                  </a:lnTo>
                  <a:cubicBezTo>
                    <a:pt x="148584" y="231998"/>
                    <a:pt x="151448" y="228041"/>
                    <a:pt x="154723" y="222584"/>
                  </a:cubicBezTo>
                  <a:cubicBezTo>
                    <a:pt x="156905" y="219310"/>
                    <a:pt x="159088" y="217809"/>
                    <a:pt x="161271" y="218082"/>
                  </a:cubicBezTo>
                  <a:cubicBezTo>
                    <a:pt x="163454" y="218355"/>
                    <a:pt x="165636" y="219856"/>
                    <a:pt x="167819" y="222584"/>
                  </a:cubicBezTo>
                  <a:cubicBezTo>
                    <a:pt x="184736" y="225859"/>
                    <a:pt x="203290" y="225449"/>
                    <a:pt x="223481" y="221356"/>
                  </a:cubicBezTo>
                  <a:lnTo>
                    <a:pt x="280975" y="203390"/>
                  </a:lnTo>
                  <a:lnTo>
                    <a:pt x="287420" y="194528"/>
                  </a:lnTo>
                  <a:cubicBezTo>
                    <a:pt x="291240" y="168334"/>
                    <a:pt x="294378" y="143777"/>
                    <a:pt x="296834" y="120858"/>
                  </a:cubicBezTo>
                  <a:cubicBezTo>
                    <a:pt x="299289" y="97938"/>
                    <a:pt x="303791" y="73382"/>
                    <a:pt x="310340" y="47188"/>
                  </a:cubicBezTo>
                  <a:cubicBezTo>
                    <a:pt x="310886" y="41731"/>
                    <a:pt x="312523" y="36001"/>
                    <a:pt x="315251" y="29998"/>
                  </a:cubicBezTo>
                  <a:cubicBezTo>
                    <a:pt x="317980" y="23996"/>
                    <a:pt x="322891" y="19357"/>
                    <a:pt x="329985" y="16083"/>
                  </a:cubicBezTo>
                  <a:lnTo>
                    <a:pt x="334765" y="15627"/>
                  </a:lnTo>
                  <a:lnTo>
                    <a:pt x="334805" y="15490"/>
                  </a:lnTo>
                  <a:cubicBezTo>
                    <a:pt x="337533" y="9487"/>
                    <a:pt x="342444" y="4849"/>
                    <a:pt x="349538" y="1574"/>
                  </a:cubicBezTo>
                  <a:close/>
                </a:path>
              </a:pathLst>
            </a:custGeom>
            <a:solidFill>
              <a:prstClr val="white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600" spc="600" dirty="0">
                <a:solidFill>
                  <a:prstClr val="white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endParaRPr>
            </a:p>
          </p:txBody>
        </p:sp>
        <p:sp>
          <p:nvSpPr>
            <p:cNvPr id="45" name="任意多边形 44"/>
            <p:cNvSpPr/>
            <p:nvPr/>
          </p:nvSpPr>
          <p:spPr>
            <a:xfrm rot="1120352">
              <a:off x="4293057" y="8233390"/>
              <a:ext cx="609419" cy="712652"/>
            </a:xfrm>
            <a:custGeom>
              <a:avLst/>
              <a:gdLst/>
              <a:ahLst/>
              <a:cxnLst/>
              <a:rect l="l" t="t" r="r" b="b"/>
              <a:pathLst>
                <a:path w="609419" h="712652">
                  <a:moveTo>
                    <a:pt x="162484" y="41746"/>
                  </a:moveTo>
                  <a:cubicBezTo>
                    <a:pt x="176399" y="42837"/>
                    <a:pt x="191543" y="46111"/>
                    <a:pt x="207914" y="51569"/>
                  </a:cubicBezTo>
                  <a:cubicBezTo>
                    <a:pt x="219919" y="52660"/>
                    <a:pt x="228377" y="55934"/>
                    <a:pt x="233289" y="61391"/>
                  </a:cubicBezTo>
                  <a:lnTo>
                    <a:pt x="238138" y="79712"/>
                  </a:lnTo>
                  <a:lnTo>
                    <a:pt x="239683" y="80310"/>
                  </a:lnTo>
                  <a:cubicBezTo>
                    <a:pt x="244594" y="85767"/>
                    <a:pt x="247049" y="95044"/>
                    <a:pt x="247049" y="108141"/>
                  </a:cubicBezTo>
                  <a:cubicBezTo>
                    <a:pt x="246504" y="123421"/>
                    <a:pt x="243912" y="137745"/>
                    <a:pt x="239273" y="151115"/>
                  </a:cubicBezTo>
                  <a:lnTo>
                    <a:pt x="225750" y="190224"/>
                  </a:lnTo>
                  <a:lnTo>
                    <a:pt x="227559" y="190723"/>
                  </a:lnTo>
                  <a:lnTo>
                    <a:pt x="281584" y="175989"/>
                  </a:lnTo>
                  <a:cubicBezTo>
                    <a:pt x="288132" y="173806"/>
                    <a:pt x="291952" y="171214"/>
                    <a:pt x="293044" y="168213"/>
                  </a:cubicBezTo>
                  <a:cubicBezTo>
                    <a:pt x="294135" y="165212"/>
                    <a:pt x="294680" y="160709"/>
                    <a:pt x="294681" y="154707"/>
                  </a:cubicBezTo>
                  <a:cubicBezTo>
                    <a:pt x="294681" y="139427"/>
                    <a:pt x="295363" y="124556"/>
                    <a:pt x="296727" y="110095"/>
                  </a:cubicBezTo>
                  <a:cubicBezTo>
                    <a:pt x="298091" y="95634"/>
                    <a:pt x="300137" y="79945"/>
                    <a:pt x="302866" y="63028"/>
                  </a:cubicBezTo>
                  <a:cubicBezTo>
                    <a:pt x="298500" y="53206"/>
                    <a:pt x="296318" y="44611"/>
                    <a:pt x="296318" y="37244"/>
                  </a:cubicBezTo>
                  <a:cubicBezTo>
                    <a:pt x="296317" y="29877"/>
                    <a:pt x="299046" y="21009"/>
                    <a:pt x="304503" y="10641"/>
                  </a:cubicBezTo>
                  <a:cubicBezTo>
                    <a:pt x="310506" y="3547"/>
                    <a:pt x="316781" y="0"/>
                    <a:pt x="323330" y="0"/>
                  </a:cubicBezTo>
                  <a:cubicBezTo>
                    <a:pt x="329879" y="0"/>
                    <a:pt x="337246" y="2455"/>
                    <a:pt x="345431" y="7367"/>
                  </a:cubicBezTo>
                  <a:cubicBezTo>
                    <a:pt x="369987" y="24284"/>
                    <a:pt x="382538" y="41473"/>
                    <a:pt x="383084" y="58936"/>
                  </a:cubicBezTo>
                  <a:lnTo>
                    <a:pt x="383085" y="60938"/>
                  </a:lnTo>
                  <a:lnTo>
                    <a:pt x="389478" y="77854"/>
                  </a:lnTo>
                  <a:lnTo>
                    <a:pt x="389478" y="137468"/>
                  </a:lnTo>
                  <a:lnTo>
                    <a:pt x="402730" y="141610"/>
                  </a:lnTo>
                  <a:cubicBezTo>
                    <a:pt x="413098" y="141063"/>
                    <a:pt x="423739" y="140245"/>
                    <a:pt x="434653" y="139154"/>
                  </a:cubicBezTo>
                  <a:cubicBezTo>
                    <a:pt x="445567" y="138062"/>
                    <a:pt x="457300" y="139972"/>
                    <a:pt x="469851" y="144883"/>
                  </a:cubicBezTo>
                  <a:cubicBezTo>
                    <a:pt x="482402" y="150341"/>
                    <a:pt x="490042" y="157299"/>
                    <a:pt x="492771" y="165757"/>
                  </a:cubicBezTo>
                  <a:lnTo>
                    <a:pt x="491538" y="173337"/>
                  </a:lnTo>
                  <a:lnTo>
                    <a:pt x="499164" y="184676"/>
                  </a:lnTo>
                  <a:cubicBezTo>
                    <a:pt x="501892" y="193134"/>
                    <a:pt x="496435" y="201456"/>
                    <a:pt x="482793" y="209641"/>
                  </a:cubicBezTo>
                  <a:cubicBezTo>
                    <a:pt x="467513" y="217282"/>
                    <a:pt x="452370" y="223693"/>
                    <a:pt x="437363" y="228878"/>
                  </a:cubicBezTo>
                  <a:cubicBezTo>
                    <a:pt x="422356" y="234062"/>
                    <a:pt x="406940" y="238564"/>
                    <a:pt x="391115" y="242383"/>
                  </a:cubicBezTo>
                  <a:cubicBezTo>
                    <a:pt x="381838" y="251661"/>
                    <a:pt x="377336" y="265303"/>
                    <a:pt x="377609" y="283312"/>
                  </a:cubicBezTo>
                  <a:lnTo>
                    <a:pt x="377764" y="283840"/>
                  </a:lnTo>
                  <a:lnTo>
                    <a:pt x="392907" y="287313"/>
                  </a:lnTo>
                  <a:lnTo>
                    <a:pt x="420738" y="282401"/>
                  </a:lnTo>
                  <a:cubicBezTo>
                    <a:pt x="448569" y="275307"/>
                    <a:pt x="477764" y="272305"/>
                    <a:pt x="508323" y="273397"/>
                  </a:cubicBezTo>
                  <a:cubicBezTo>
                    <a:pt x="538883" y="274488"/>
                    <a:pt x="568077" y="286767"/>
                    <a:pt x="595909" y="310232"/>
                  </a:cubicBezTo>
                  <a:cubicBezTo>
                    <a:pt x="601366" y="312961"/>
                    <a:pt x="603685" y="315961"/>
                    <a:pt x="602866" y="319236"/>
                  </a:cubicBezTo>
                  <a:lnTo>
                    <a:pt x="596733" y="325660"/>
                  </a:lnTo>
                  <a:lnTo>
                    <a:pt x="602302" y="329151"/>
                  </a:lnTo>
                  <a:cubicBezTo>
                    <a:pt x="607759" y="331880"/>
                    <a:pt x="610078" y="334880"/>
                    <a:pt x="609260" y="338154"/>
                  </a:cubicBezTo>
                  <a:cubicBezTo>
                    <a:pt x="608441" y="341429"/>
                    <a:pt x="605576" y="344430"/>
                    <a:pt x="600665" y="347159"/>
                  </a:cubicBezTo>
                  <a:cubicBezTo>
                    <a:pt x="564103" y="355345"/>
                    <a:pt x="529723" y="361074"/>
                    <a:pt x="497527" y="364349"/>
                  </a:cubicBezTo>
                  <a:cubicBezTo>
                    <a:pt x="465331" y="367623"/>
                    <a:pt x="430951" y="372808"/>
                    <a:pt x="394390" y="379901"/>
                  </a:cubicBezTo>
                  <a:cubicBezTo>
                    <a:pt x="385112" y="380992"/>
                    <a:pt x="379382" y="383312"/>
                    <a:pt x="377200" y="386859"/>
                  </a:cubicBezTo>
                  <a:cubicBezTo>
                    <a:pt x="375017" y="390406"/>
                    <a:pt x="374198" y="396273"/>
                    <a:pt x="374744" y="404458"/>
                  </a:cubicBezTo>
                  <a:cubicBezTo>
                    <a:pt x="373107" y="436655"/>
                    <a:pt x="371742" y="466941"/>
                    <a:pt x="370651" y="495318"/>
                  </a:cubicBezTo>
                  <a:cubicBezTo>
                    <a:pt x="369559" y="523694"/>
                    <a:pt x="369833" y="554526"/>
                    <a:pt x="371470" y="587814"/>
                  </a:cubicBezTo>
                  <a:cubicBezTo>
                    <a:pt x="372561" y="604186"/>
                    <a:pt x="372561" y="620692"/>
                    <a:pt x="371470" y="637337"/>
                  </a:cubicBezTo>
                  <a:cubicBezTo>
                    <a:pt x="370378" y="653980"/>
                    <a:pt x="369287" y="671307"/>
                    <a:pt x="368195" y="689315"/>
                  </a:cubicBezTo>
                  <a:cubicBezTo>
                    <a:pt x="366013" y="704594"/>
                    <a:pt x="360010" y="712370"/>
                    <a:pt x="350187" y="712644"/>
                  </a:cubicBezTo>
                  <a:cubicBezTo>
                    <a:pt x="340365" y="712917"/>
                    <a:pt x="331088" y="706778"/>
                    <a:pt x="322356" y="694226"/>
                  </a:cubicBezTo>
                  <a:lnTo>
                    <a:pt x="317342" y="676738"/>
                  </a:lnTo>
                  <a:lnTo>
                    <a:pt x="315963" y="675308"/>
                  </a:lnTo>
                  <a:cubicBezTo>
                    <a:pt x="299046" y="627831"/>
                    <a:pt x="289360" y="582538"/>
                    <a:pt x="286904" y="539428"/>
                  </a:cubicBezTo>
                  <a:lnTo>
                    <a:pt x="284919" y="404458"/>
                  </a:lnTo>
                  <a:lnTo>
                    <a:pt x="271606" y="404457"/>
                  </a:lnTo>
                  <a:cubicBezTo>
                    <a:pt x="235590" y="410460"/>
                    <a:pt x="201483" y="418919"/>
                    <a:pt x="169287" y="429833"/>
                  </a:cubicBezTo>
                  <a:cubicBezTo>
                    <a:pt x="137090" y="440747"/>
                    <a:pt x="102438" y="453025"/>
                    <a:pt x="65330" y="466668"/>
                  </a:cubicBezTo>
                  <a:cubicBezTo>
                    <a:pt x="51142" y="471579"/>
                    <a:pt x="38455" y="470079"/>
                    <a:pt x="27267" y="462166"/>
                  </a:cubicBezTo>
                  <a:cubicBezTo>
                    <a:pt x="16081" y="454253"/>
                    <a:pt x="9123" y="442657"/>
                    <a:pt x="6394" y="427378"/>
                  </a:cubicBezTo>
                  <a:lnTo>
                    <a:pt x="6609" y="426795"/>
                  </a:lnTo>
                  <a:lnTo>
                    <a:pt x="1" y="408459"/>
                  </a:lnTo>
                  <a:cubicBezTo>
                    <a:pt x="0" y="392633"/>
                    <a:pt x="4639" y="380082"/>
                    <a:pt x="13916" y="370805"/>
                  </a:cubicBezTo>
                  <a:cubicBezTo>
                    <a:pt x="23193" y="361528"/>
                    <a:pt x="36017" y="357708"/>
                    <a:pt x="52388" y="359345"/>
                  </a:cubicBezTo>
                  <a:cubicBezTo>
                    <a:pt x="58937" y="361528"/>
                    <a:pt x="65485" y="362619"/>
                    <a:pt x="72033" y="362619"/>
                  </a:cubicBezTo>
                  <a:cubicBezTo>
                    <a:pt x="78582" y="362619"/>
                    <a:pt x="86222" y="363165"/>
                    <a:pt x="94953" y="364256"/>
                  </a:cubicBezTo>
                  <a:cubicBezTo>
                    <a:pt x="99319" y="363711"/>
                    <a:pt x="104230" y="362073"/>
                    <a:pt x="109687" y="359345"/>
                  </a:cubicBezTo>
                  <a:cubicBezTo>
                    <a:pt x="115144" y="356617"/>
                    <a:pt x="120601" y="353888"/>
                    <a:pt x="126058" y="351159"/>
                  </a:cubicBezTo>
                  <a:lnTo>
                    <a:pt x="266849" y="315143"/>
                  </a:lnTo>
                  <a:cubicBezTo>
                    <a:pt x="277218" y="311323"/>
                    <a:pt x="283084" y="307367"/>
                    <a:pt x="284448" y="303274"/>
                  </a:cubicBezTo>
                  <a:cubicBezTo>
                    <a:pt x="285813" y="299182"/>
                    <a:pt x="287040" y="292769"/>
                    <a:pt x="288132" y="284038"/>
                  </a:cubicBezTo>
                  <a:lnTo>
                    <a:pt x="288132" y="274267"/>
                  </a:lnTo>
                  <a:lnTo>
                    <a:pt x="273243" y="271852"/>
                  </a:lnTo>
                  <a:cubicBezTo>
                    <a:pt x="266149" y="271306"/>
                    <a:pt x="259191" y="269942"/>
                    <a:pt x="252370" y="267759"/>
                  </a:cubicBezTo>
                  <a:cubicBezTo>
                    <a:pt x="245549" y="265577"/>
                    <a:pt x="238864" y="263121"/>
                    <a:pt x="232316" y="260392"/>
                  </a:cubicBezTo>
                  <a:cubicBezTo>
                    <a:pt x="218127" y="254935"/>
                    <a:pt x="205303" y="256163"/>
                    <a:pt x="193843" y="264075"/>
                  </a:cubicBezTo>
                  <a:cubicBezTo>
                    <a:pt x="182383" y="271988"/>
                    <a:pt x="173925" y="282766"/>
                    <a:pt x="168468" y="296409"/>
                  </a:cubicBezTo>
                  <a:cubicBezTo>
                    <a:pt x="158646" y="312780"/>
                    <a:pt x="148414" y="320829"/>
                    <a:pt x="137772" y="320556"/>
                  </a:cubicBezTo>
                  <a:cubicBezTo>
                    <a:pt x="127131" y="320283"/>
                    <a:pt x="115535" y="312234"/>
                    <a:pt x="102984" y="296409"/>
                  </a:cubicBezTo>
                  <a:cubicBezTo>
                    <a:pt x="90978" y="288768"/>
                    <a:pt x="83611" y="281675"/>
                    <a:pt x="80883" y="275126"/>
                  </a:cubicBezTo>
                  <a:lnTo>
                    <a:pt x="80444" y="261941"/>
                  </a:lnTo>
                  <a:lnTo>
                    <a:pt x="74490" y="256208"/>
                  </a:lnTo>
                  <a:cubicBezTo>
                    <a:pt x="71761" y="249658"/>
                    <a:pt x="71488" y="241473"/>
                    <a:pt x="73671" y="231650"/>
                  </a:cubicBezTo>
                  <a:cubicBezTo>
                    <a:pt x="69851" y="222374"/>
                    <a:pt x="67941" y="214052"/>
                    <a:pt x="67941" y="206685"/>
                  </a:cubicBezTo>
                  <a:cubicBezTo>
                    <a:pt x="67941" y="199318"/>
                    <a:pt x="71488" y="191268"/>
                    <a:pt x="78582" y="182537"/>
                  </a:cubicBezTo>
                  <a:cubicBezTo>
                    <a:pt x="88950" y="162892"/>
                    <a:pt x="98364" y="144338"/>
                    <a:pt x="106822" y="126875"/>
                  </a:cubicBezTo>
                  <a:cubicBezTo>
                    <a:pt x="115281" y="109413"/>
                    <a:pt x="123330" y="91405"/>
                    <a:pt x="130970" y="72851"/>
                  </a:cubicBezTo>
                  <a:cubicBezTo>
                    <a:pt x="138064" y="51023"/>
                    <a:pt x="148569" y="40655"/>
                    <a:pt x="162484" y="41746"/>
                  </a:cubicBezTo>
                  <a:close/>
                </a:path>
              </a:pathLst>
            </a:custGeom>
            <a:solidFill>
              <a:prstClr val="white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600" spc="600" dirty="0">
                <a:solidFill>
                  <a:prstClr val="white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endParaRPr>
            </a:p>
          </p:txBody>
        </p:sp>
        <p:sp>
          <p:nvSpPr>
            <p:cNvPr id="46" name="任意多边形 45"/>
            <p:cNvSpPr/>
            <p:nvPr/>
          </p:nvSpPr>
          <p:spPr>
            <a:xfrm rot="20829645">
              <a:off x="7250367" y="8340931"/>
              <a:ext cx="643357" cy="522649"/>
            </a:xfrm>
            <a:custGeom>
              <a:avLst/>
              <a:gdLst/>
              <a:ahLst/>
              <a:cxnLst/>
              <a:rect l="l" t="t" r="r" b="b"/>
              <a:pathLst>
                <a:path w="643357" h="522649">
                  <a:moveTo>
                    <a:pt x="418846" y="4502"/>
                  </a:moveTo>
                  <a:cubicBezTo>
                    <a:pt x="435490" y="7503"/>
                    <a:pt x="452543" y="11460"/>
                    <a:pt x="470006" y="16371"/>
                  </a:cubicBezTo>
                  <a:cubicBezTo>
                    <a:pt x="483103" y="24557"/>
                    <a:pt x="491970" y="33015"/>
                    <a:pt x="496608" y="41747"/>
                  </a:cubicBezTo>
                  <a:cubicBezTo>
                    <a:pt x="501247" y="50478"/>
                    <a:pt x="500019" y="61119"/>
                    <a:pt x="492925" y="73670"/>
                  </a:cubicBezTo>
                  <a:cubicBezTo>
                    <a:pt x="490196" y="79127"/>
                    <a:pt x="487195" y="83765"/>
                    <a:pt x="483921" y="87585"/>
                  </a:cubicBezTo>
                  <a:cubicBezTo>
                    <a:pt x="480647" y="91405"/>
                    <a:pt x="476008" y="94406"/>
                    <a:pt x="470006" y="96589"/>
                  </a:cubicBezTo>
                  <a:lnTo>
                    <a:pt x="468845" y="97124"/>
                  </a:lnTo>
                  <a:lnTo>
                    <a:pt x="467941" y="98521"/>
                  </a:lnTo>
                  <a:cubicBezTo>
                    <a:pt x="464667" y="102341"/>
                    <a:pt x="460029" y="105342"/>
                    <a:pt x="454026" y="107525"/>
                  </a:cubicBezTo>
                  <a:cubicBezTo>
                    <a:pt x="439838" y="114074"/>
                    <a:pt x="425922" y="120486"/>
                    <a:pt x="412280" y="126761"/>
                  </a:cubicBezTo>
                  <a:lnTo>
                    <a:pt x="377853" y="140600"/>
                  </a:lnTo>
                  <a:lnTo>
                    <a:pt x="370551" y="147340"/>
                  </a:lnTo>
                  <a:cubicBezTo>
                    <a:pt x="369733" y="152252"/>
                    <a:pt x="370688" y="158800"/>
                    <a:pt x="373416" y="166985"/>
                  </a:cubicBezTo>
                  <a:cubicBezTo>
                    <a:pt x="375599" y="178991"/>
                    <a:pt x="379691" y="190723"/>
                    <a:pt x="385695" y="202183"/>
                  </a:cubicBezTo>
                  <a:cubicBezTo>
                    <a:pt x="391697" y="213642"/>
                    <a:pt x="397427" y="225922"/>
                    <a:pt x="402884" y="239018"/>
                  </a:cubicBezTo>
                  <a:cubicBezTo>
                    <a:pt x="404521" y="243929"/>
                    <a:pt x="406022" y="249386"/>
                    <a:pt x="407386" y="255390"/>
                  </a:cubicBezTo>
                  <a:cubicBezTo>
                    <a:pt x="408750" y="261392"/>
                    <a:pt x="407250" y="266849"/>
                    <a:pt x="402884" y="271760"/>
                  </a:cubicBezTo>
                  <a:cubicBezTo>
                    <a:pt x="397973" y="275035"/>
                    <a:pt x="394562" y="278445"/>
                    <a:pt x="392652" y="281993"/>
                  </a:cubicBezTo>
                  <a:cubicBezTo>
                    <a:pt x="390742" y="285539"/>
                    <a:pt x="389787" y="289768"/>
                    <a:pt x="389787" y="294680"/>
                  </a:cubicBezTo>
                  <a:cubicBezTo>
                    <a:pt x="383239" y="303957"/>
                    <a:pt x="377645" y="312688"/>
                    <a:pt x="373007" y="320873"/>
                  </a:cubicBezTo>
                  <a:cubicBezTo>
                    <a:pt x="368368" y="329059"/>
                    <a:pt x="364685" y="338335"/>
                    <a:pt x="361957" y="348704"/>
                  </a:cubicBezTo>
                  <a:cubicBezTo>
                    <a:pt x="360319" y="355799"/>
                    <a:pt x="360729" y="361392"/>
                    <a:pt x="363184" y="365485"/>
                  </a:cubicBezTo>
                  <a:cubicBezTo>
                    <a:pt x="365640" y="369578"/>
                    <a:pt x="371233" y="371078"/>
                    <a:pt x="379964" y="369987"/>
                  </a:cubicBezTo>
                  <a:cubicBezTo>
                    <a:pt x="400156" y="368350"/>
                    <a:pt x="419255" y="366985"/>
                    <a:pt x="437263" y="365894"/>
                  </a:cubicBezTo>
                  <a:cubicBezTo>
                    <a:pt x="455271" y="364803"/>
                    <a:pt x="474371" y="365075"/>
                    <a:pt x="494562" y="366713"/>
                  </a:cubicBezTo>
                  <a:lnTo>
                    <a:pt x="528941" y="363439"/>
                  </a:lnTo>
                  <a:cubicBezTo>
                    <a:pt x="544766" y="368896"/>
                    <a:pt x="560729" y="374216"/>
                    <a:pt x="576827" y="379400"/>
                  </a:cubicBezTo>
                  <a:cubicBezTo>
                    <a:pt x="592925" y="384585"/>
                    <a:pt x="609160" y="392361"/>
                    <a:pt x="625531" y="402729"/>
                  </a:cubicBezTo>
                  <a:cubicBezTo>
                    <a:pt x="640811" y="416371"/>
                    <a:pt x="646267" y="427559"/>
                    <a:pt x="641902" y="436290"/>
                  </a:cubicBezTo>
                  <a:cubicBezTo>
                    <a:pt x="639719" y="440655"/>
                    <a:pt x="636172" y="444270"/>
                    <a:pt x="631261" y="447135"/>
                  </a:cubicBezTo>
                  <a:lnTo>
                    <a:pt x="623417" y="449778"/>
                  </a:lnTo>
                  <a:lnTo>
                    <a:pt x="615281" y="458071"/>
                  </a:lnTo>
                  <a:cubicBezTo>
                    <a:pt x="610370" y="460936"/>
                    <a:pt x="604094" y="463050"/>
                    <a:pt x="596454" y="464415"/>
                  </a:cubicBezTo>
                  <a:cubicBezTo>
                    <a:pt x="586086" y="463869"/>
                    <a:pt x="576672" y="462778"/>
                    <a:pt x="568214" y="461141"/>
                  </a:cubicBezTo>
                  <a:cubicBezTo>
                    <a:pt x="559756" y="459504"/>
                    <a:pt x="550615" y="458958"/>
                    <a:pt x="540793" y="459503"/>
                  </a:cubicBezTo>
                  <a:cubicBezTo>
                    <a:pt x="476946" y="446407"/>
                    <a:pt x="416372" y="443951"/>
                    <a:pt x="359074" y="452137"/>
                  </a:cubicBezTo>
                  <a:cubicBezTo>
                    <a:pt x="301775" y="460322"/>
                    <a:pt x="240656" y="472055"/>
                    <a:pt x="175717" y="487334"/>
                  </a:cubicBezTo>
                  <a:cubicBezTo>
                    <a:pt x="157163" y="492246"/>
                    <a:pt x="139701" y="496612"/>
                    <a:pt x="123330" y="500431"/>
                  </a:cubicBezTo>
                  <a:cubicBezTo>
                    <a:pt x="106959" y="504251"/>
                    <a:pt x="89496" y="510254"/>
                    <a:pt x="70943" y="518439"/>
                  </a:cubicBezTo>
                  <a:cubicBezTo>
                    <a:pt x="55117" y="524988"/>
                    <a:pt x="41747" y="523897"/>
                    <a:pt x="30833" y="515165"/>
                  </a:cubicBezTo>
                  <a:cubicBezTo>
                    <a:pt x="19919" y="506434"/>
                    <a:pt x="9824" y="494428"/>
                    <a:pt x="546" y="479149"/>
                  </a:cubicBezTo>
                  <a:cubicBezTo>
                    <a:pt x="-1091" y="467144"/>
                    <a:pt x="956" y="455275"/>
                    <a:pt x="6686" y="443542"/>
                  </a:cubicBezTo>
                  <a:cubicBezTo>
                    <a:pt x="12416" y="431810"/>
                    <a:pt x="20192" y="419667"/>
                    <a:pt x="30015" y="407116"/>
                  </a:cubicBezTo>
                  <a:lnTo>
                    <a:pt x="40794" y="404300"/>
                  </a:lnTo>
                  <a:lnTo>
                    <a:pt x="45994" y="396180"/>
                  </a:lnTo>
                  <a:cubicBezTo>
                    <a:pt x="60728" y="389086"/>
                    <a:pt x="75871" y="385130"/>
                    <a:pt x="91424" y="384312"/>
                  </a:cubicBezTo>
                  <a:cubicBezTo>
                    <a:pt x="106976" y="383492"/>
                    <a:pt x="122938" y="383084"/>
                    <a:pt x="139310" y="383084"/>
                  </a:cubicBezTo>
                  <a:cubicBezTo>
                    <a:pt x="144221" y="383084"/>
                    <a:pt x="146949" y="383766"/>
                    <a:pt x="147495" y="385130"/>
                  </a:cubicBezTo>
                  <a:cubicBezTo>
                    <a:pt x="148040" y="386495"/>
                    <a:pt x="147495" y="389086"/>
                    <a:pt x="145858" y="392906"/>
                  </a:cubicBezTo>
                  <a:cubicBezTo>
                    <a:pt x="142584" y="399455"/>
                    <a:pt x="141492" y="404503"/>
                    <a:pt x="142584" y="408050"/>
                  </a:cubicBezTo>
                  <a:cubicBezTo>
                    <a:pt x="143675" y="411596"/>
                    <a:pt x="148587" y="413097"/>
                    <a:pt x="157318" y="412552"/>
                  </a:cubicBezTo>
                  <a:lnTo>
                    <a:pt x="209545" y="398808"/>
                  </a:lnTo>
                  <a:lnTo>
                    <a:pt x="195363" y="395656"/>
                  </a:lnTo>
                  <a:cubicBezTo>
                    <a:pt x="189360" y="394020"/>
                    <a:pt x="185540" y="391973"/>
                    <a:pt x="183903" y="389517"/>
                  </a:cubicBezTo>
                  <a:cubicBezTo>
                    <a:pt x="182266" y="387061"/>
                    <a:pt x="183903" y="384196"/>
                    <a:pt x="188814" y="380922"/>
                  </a:cubicBezTo>
                  <a:cubicBezTo>
                    <a:pt x="201911" y="372191"/>
                    <a:pt x="214599" y="363187"/>
                    <a:pt x="226877" y="353910"/>
                  </a:cubicBezTo>
                  <a:cubicBezTo>
                    <a:pt x="239155" y="344633"/>
                    <a:pt x="252116" y="335083"/>
                    <a:pt x="265758" y="325260"/>
                  </a:cubicBezTo>
                  <a:cubicBezTo>
                    <a:pt x="276127" y="314892"/>
                    <a:pt x="282675" y="303842"/>
                    <a:pt x="285404" y="292109"/>
                  </a:cubicBezTo>
                  <a:cubicBezTo>
                    <a:pt x="288132" y="280376"/>
                    <a:pt x="287041" y="270145"/>
                    <a:pt x="282129" y="261413"/>
                  </a:cubicBezTo>
                  <a:cubicBezTo>
                    <a:pt x="278855" y="256502"/>
                    <a:pt x="275035" y="252273"/>
                    <a:pt x="270670" y="248725"/>
                  </a:cubicBezTo>
                  <a:cubicBezTo>
                    <a:pt x="266304" y="245178"/>
                    <a:pt x="264121" y="241222"/>
                    <a:pt x="264121" y="236856"/>
                  </a:cubicBezTo>
                  <a:cubicBezTo>
                    <a:pt x="261938" y="227579"/>
                    <a:pt x="263985" y="218985"/>
                    <a:pt x="270261" y="211072"/>
                  </a:cubicBezTo>
                  <a:cubicBezTo>
                    <a:pt x="276536" y="203160"/>
                    <a:pt x="283221" y="194291"/>
                    <a:pt x="290315" y="184469"/>
                  </a:cubicBezTo>
                  <a:cubicBezTo>
                    <a:pt x="292498" y="177375"/>
                    <a:pt x="293180" y="171782"/>
                    <a:pt x="292361" y="167688"/>
                  </a:cubicBezTo>
                  <a:cubicBezTo>
                    <a:pt x="291543" y="163596"/>
                    <a:pt x="287041" y="161004"/>
                    <a:pt x="278855" y="159913"/>
                  </a:cubicBezTo>
                  <a:cubicBezTo>
                    <a:pt x="258664" y="159913"/>
                    <a:pt x="238337" y="154183"/>
                    <a:pt x="217873" y="142723"/>
                  </a:cubicBezTo>
                  <a:cubicBezTo>
                    <a:pt x="197409" y="131263"/>
                    <a:pt x="176809" y="118439"/>
                    <a:pt x="156072" y="104251"/>
                  </a:cubicBezTo>
                  <a:cubicBezTo>
                    <a:pt x="154435" y="101522"/>
                    <a:pt x="152116" y="98385"/>
                    <a:pt x="149114" y="94837"/>
                  </a:cubicBezTo>
                  <a:cubicBezTo>
                    <a:pt x="146113" y="91290"/>
                    <a:pt x="146250" y="88425"/>
                    <a:pt x="149524" y="86242"/>
                  </a:cubicBezTo>
                  <a:cubicBezTo>
                    <a:pt x="155526" y="79149"/>
                    <a:pt x="162211" y="73828"/>
                    <a:pt x="169578" y="70281"/>
                  </a:cubicBezTo>
                  <a:lnTo>
                    <a:pt x="174369" y="68250"/>
                  </a:lnTo>
                  <a:lnTo>
                    <a:pt x="185558" y="59345"/>
                  </a:lnTo>
                  <a:cubicBezTo>
                    <a:pt x="192925" y="55798"/>
                    <a:pt x="200974" y="52388"/>
                    <a:pt x="209705" y="49113"/>
                  </a:cubicBezTo>
                  <a:cubicBezTo>
                    <a:pt x="234808" y="43110"/>
                    <a:pt x="258682" y="36835"/>
                    <a:pt x="281329" y="30287"/>
                  </a:cubicBezTo>
                  <a:cubicBezTo>
                    <a:pt x="303975" y="23738"/>
                    <a:pt x="328123" y="16917"/>
                    <a:pt x="353771" y="9823"/>
                  </a:cubicBezTo>
                  <a:lnTo>
                    <a:pt x="365230" y="4911"/>
                  </a:lnTo>
                  <a:lnTo>
                    <a:pt x="370142" y="0"/>
                  </a:lnTo>
                  <a:cubicBezTo>
                    <a:pt x="385967" y="0"/>
                    <a:pt x="402202" y="1501"/>
                    <a:pt x="418846" y="4502"/>
                  </a:cubicBezTo>
                  <a:close/>
                </a:path>
              </a:pathLst>
            </a:custGeom>
            <a:solidFill>
              <a:prstClr val="white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600" spc="600" dirty="0">
                <a:solidFill>
                  <a:prstClr val="white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endParaRPr>
            </a:p>
          </p:txBody>
        </p:sp>
        <p:sp>
          <p:nvSpPr>
            <p:cNvPr id="47" name="任意多边形 46"/>
            <p:cNvSpPr/>
            <p:nvPr/>
          </p:nvSpPr>
          <p:spPr>
            <a:xfrm rot="19365032">
              <a:off x="8792100" y="7476471"/>
              <a:ext cx="587080" cy="677762"/>
            </a:xfrm>
            <a:custGeom>
              <a:avLst/>
              <a:gdLst/>
              <a:ahLst/>
              <a:cxnLst/>
              <a:rect l="l" t="t" r="r" b="b"/>
              <a:pathLst>
                <a:path w="587080" h="677762">
                  <a:moveTo>
                    <a:pt x="181025" y="53900"/>
                  </a:moveTo>
                  <a:cubicBezTo>
                    <a:pt x="189757" y="72454"/>
                    <a:pt x="200124" y="90734"/>
                    <a:pt x="212130" y="108743"/>
                  </a:cubicBezTo>
                  <a:cubicBezTo>
                    <a:pt x="224135" y="126751"/>
                    <a:pt x="229047" y="144486"/>
                    <a:pt x="226864" y="161949"/>
                  </a:cubicBezTo>
                  <a:cubicBezTo>
                    <a:pt x="213768" y="182686"/>
                    <a:pt x="199715" y="202740"/>
                    <a:pt x="184708" y="222112"/>
                  </a:cubicBezTo>
                  <a:cubicBezTo>
                    <a:pt x="169702" y="241485"/>
                    <a:pt x="157014" y="262358"/>
                    <a:pt x="146646" y="284732"/>
                  </a:cubicBezTo>
                  <a:cubicBezTo>
                    <a:pt x="148829" y="295100"/>
                    <a:pt x="153739" y="305741"/>
                    <a:pt x="161380" y="316655"/>
                  </a:cubicBezTo>
                  <a:cubicBezTo>
                    <a:pt x="169019" y="327569"/>
                    <a:pt x="177205" y="338757"/>
                    <a:pt x="185936" y="350216"/>
                  </a:cubicBezTo>
                  <a:cubicBezTo>
                    <a:pt x="189211" y="352945"/>
                    <a:pt x="191666" y="354173"/>
                    <a:pt x="193303" y="353900"/>
                  </a:cubicBezTo>
                  <a:cubicBezTo>
                    <a:pt x="194940" y="353627"/>
                    <a:pt x="197396" y="352945"/>
                    <a:pt x="200670" y="351853"/>
                  </a:cubicBezTo>
                  <a:cubicBezTo>
                    <a:pt x="209947" y="349124"/>
                    <a:pt x="217860" y="350080"/>
                    <a:pt x="224408" y="354718"/>
                  </a:cubicBezTo>
                  <a:cubicBezTo>
                    <a:pt x="230957" y="359356"/>
                    <a:pt x="234504" y="367133"/>
                    <a:pt x="235049" y="378047"/>
                  </a:cubicBezTo>
                  <a:cubicBezTo>
                    <a:pt x="236141" y="392235"/>
                    <a:pt x="234640" y="407379"/>
                    <a:pt x="230548" y="423477"/>
                  </a:cubicBezTo>
                  <a:cubicBezTo>
                    <a:pt x="226455" y="439575"/>
                    <a:pt x="220861" y="455537"/>
                    <a:pt x="213767" y="471362"/>
                  </a:cubicBezTo>
                  <a:cubicBezTo>
                    <a:pt x="210493" y="485550"/>
                    <a:pt x="207355" y="500012"/>
                    <a:pt x="204354" y="514746"/>
                  </a:cubicBezTo>
                  <a:cubicBezTo>
                    <a:pt x="201352" y="529480"/>
                    <a:pt x="193576" y="543941"/>
                    <a:pt x="181025" y="558129"/>
                  </a:cubicBezTo>
                  <a:lnTo>
                    <a:pt x="168773" y="557449"/>
                  </a:lnTo>
                  <a:lnTo>
                    <a:pt x="165394" y="563731"/>
                  </a:lnTo>
                  <a:cubicBezTo>
                    <a:pt x="157755" y="564823"/>
                    <a:pt x="150388" y="564413"/>
                    <a:pt x="143294" y="562503"/>
                  </a:cubicBezTo>
                  <a:cubicBezTo>
                    <a:pt x="136200" y="560593"/>
                    <a:pt x="129379" y="557729"/>
                    <a:pt x="122830" y="553908"/>
                  </a:cubicBezTo>
                  <a:cubicBezTo>
                    <a:pt x="113008" y="547906"/>
                    <a:pt x="107005" y="540812"/>
                    <a:pt x="104821" y="532626"/>
                  </a:cubicBezTo>
                  <a:cubicBezTo>
                    <a:pt x="102639" y="524440"/>
                    <a:pt x="99365" y="516801"/>
                    <a:pt x="94999" y="509707"/>
                  </a:cubicBezTo>
                  <a:cubicBezTo>
                    <a:pt x="90634" y="500976"/>
                    <a:pt x="86813" y="492926"/>
                    <a:pt x="83539" y="485559"/>
                  </a:cubicBezTo>
                  <a:cubicBezTo>
                    <a:pt x="80265" y="478192"/>
                    <a:pt x="79173" y="470416"/>
                    <a:pt x="80265" y="462231"/>
                  </a:cubicBezTo>
                  <a:cubicBezTo>
                    <a:pt x="81356" y="458410"/>
                    <a:pt x="83267" y="454864"/>
                    <a:pt x="85995" y="451590"/>
                  </a:cubicBezTo>
                  <a:cubicBezTo>
                    <a:pt x="88724" y="448315"/>
                    <a:pt x="91179" y="444222"/>
                    <a:pt x="93362" y="439311"/>
                  </a:cubicBezTo>
                  <a:cubicBezTo>
                    <a:pt x="94999" y="422940"/>
                    <a:pt x="95954" y="407387"/>
                    <a:pt x="96227" y="392653"/>
                  </a:cubicBezTo>
                  <a:cubicBezTo>
                    <a:pt x="96500" y="377919"/>
                    <a:pt x="96637" y="361821"/>
                    <a:pt x="96637" y="344358"/>
                  </a:cubicBezTo>
                  <a:lnTo>
                    <a:pt x="92206" y="335499"/>
                  </a:lnTo>
                  <a:lnTo>
                    <a:pt x="75125" y="343156"/>
                  </a:lnTo>
                  <a:lnTo>
                    <a:pt x="72771" y="342807"/>
                  </a:lnTo>
                  <a:lnTo>
                    <a:pt x="59495" y="348758"/>
                  </a:lnTo>
                  <a:cubicBezTo>
                    <a:pt x="52468" y="349781"/>
                    <a:pt x="45340" y="348724"/>
                    <a:pt x="38109" y="345586"/>
                  </a:cubicBezTo>
                  <a:cubicBezTo>
                    <a:pt x="23649" y="339311"/>
                    <a:pt x="15326" y="327987"/>
                    <a:pt x="13144" y="311616"/>
                  </a:cubicBezTo>
                  <a:cubicBezTo>
                    <a:pt x="12598" y="303431"/>
                    <a:pt x="11370" y="296064"/>
                    <a:pt x="9460" y="289515"/>
                  </a:cubicBezTo>
                  <a:cubicBezTo>
                    <a:pt x="7550" y="282967"/>
                    <a:pt x="4412" y="276691"/>
                    <a:pt x="46" y="270688"/>
                  </a:cubicBezTo>
                  <a:cubicBezTo>
                    <a:pt x="-499" y="254863"/>
                    <a:pt x="3866" y="244494"/>
                    <a:pt x="13143" y="239583"/>
                  </a:cubicBezTo>
                  <a:cubicBezTo>
                    <a:pt x="22421" y="234672"/>
                    <a:pt x="31152" y="225941"/>
                    <a:pt x="39337" y="213390"/>
                  </a:cubicBezTo>
                  <a:cubicBezTo>
                    <a:pt x="54617" y="187741"/>
                    <a:pt x="68805" y="162367"/>
                    <a:pt x="81902" y="137264"/>
                  </a:cubicBezTo>
                  <a:cubicBezTo>
                    <a:pt x="94999" y="112162"/>
                    <a:pt x="104821" y="87878"/>
                    <a:pt x="111370" y="64413"/>
                  </a:cubicBezTo>
                  <a:cubicBezTo>
                    <a:pt x="112462" y="57319"/>
                    <a:pt x="114235" y="53908"/>
                    <a:pt x="116691" y="54181"/>
                  </a:cubicBezTo>
                  <a:lnTo>
                    <a:pt x="127740" y="57389"/>
                  </a:lnTo>
                  <a:lnTo>
                    <a:pt x="132321" y="48579"/>
                  </a:lnTo>
                  <a:cubicBezTo>
                    <a:pt x="134777" y="48852"/>
                    <a:pt x="139006" y="50079"/>
                    <a:pt x="145009" y="52263"/>
                  </a:cubicBezTo>
                  <a:lnTo>
                    <a:pt x="153554" y="54204"/>
                  </a:lnTo>
                  <a:lnTo>
                    <a:pt x="154566" y="54069"/>
                  </a:lnTo>
                  <a:lnTo>
                    <a:pt x="166291" y="48988"/>
                  </a:lnTo>
                  <a:cubicBezTo>
                    <a:pt x="167928" y="47351"/>
                    <a:pt x="169975" y="47078"/>
                    <a:pt x="172430" y="48169"/>
                  </a:cubicBezTo>
                  <a:cubicBezTo>
                    <a:pt x="174886" y="49261"/>
                    <a:pt x="177751" y="51171"/>
                    <a:pt x="181025" y="53900"/>
                  </a:cubicBezTo>
                  <a:close/>
                  <a:moveTo>
                    <a:pt x="575568" y="248715"/>
                  </a:moveTo>
                  <a:cubicBezTo>
                    <a:pt x="583754" y="255810"/>
                    <a:pt x="587574" y="263177"/>
                    <a:pt x="587029" y="270817"/>
                  </a:cubicBezTo>
                  <a:cubicBezTo>
                    <a:pt x="586482" y="278456"/>
                    <a:pt x="581026" y="283641"/>
                    <a:pt x="570657" y="286369"/>
                  </a:cubicBezTo>
                  <a:lnTo>
                    <a:pt x="563816" y="287576"/>
                  </a:lnTo>
                  <a:lnTo>
                    <a:pt x="555027" y="291971"/>
                  </a:lnTo>
                  <a:lnTo>
                    <a:pt x="536536" y="295234"/>
                  </a:lnTo>
                  <a:lnTo>
                    <a:pt x="517758" y="307037"/>
                  </a:lnTo>
                  <a:cubicBezTo>
                    <a:pt x="511414" y="312904"/>
                    <a:pt x="507082" y="319384"/>
                    <a:pt x="504763" y="326478"/>
                  </a:cubicBezTo>
                  <a:cubicBezTo>
                    <a:pt x="500125" y="340666"/>
                    <a:pt x="499715" y="356764"/>
                    <a:pt x="503535" y="374773"/>
                  </a:cubicBezTo>
                  <a:cubicBezTo>
                    <a:pt x="507355" y="380230"/>
                    <a:pt x="512267" y="384868"/>
                    <a:pt x="518269" y="388688"/>
                  </a:cubicBezTo>
                  <a:cubicBezTo>
                    <a:pt x="524272" y="392508"/>
                    <a:pt x="530821" y="396601"/>
                    <a:pt x="537915" y="400967"/>
                  </a:cubicBezTo>
                  <a:cubicBezTo>
                    <a:pt x="551012" y="407515"/>
                    <a:pt x="560152" y="416656"/>
                    <a:pt x="565337" y="428388"/>
                  </a:cubicBezTo>
                  <a:cubicBezTo>
                    <a:pt x="570521" y="440121"/>
                    <a:pt x="569566" y="451717"/>
                    <a:pt x="562471" y="463177"/>
                  </a:cubicBezTo>
                  <a:lnTo>
                    <a:pt x="547175" y="464726"/>
                  </a:lnTo>
                  <a:lnTo>
                    <a:pt x="546842" y="468779"/>
                  </a:lnTo>
                  <a:cubicBezTo>
                    <a:pt x="535382" y="472599"/>
                    <a:pt x="524604" y="473690"/>
                    <a:pt x="514508" y="472053"/>
                  </a:cubicBezTo>
                  <a:cubicBezTo>
                    <a:pt x="504413" y="470416"/>
                    <a:pt x="493908" y="464413"/>
                    <a:pt x="482994" y="454045"/>
                  </a:cubicBezTo>
                  <a:cubicBezTo>
                    <a:pt x="477537" y="448588"/>
                    <a:pt x="473853" y="443403"/>
                    <a:pt x="471943" y="438492"/>
                  </a:cubicBezTo>
                  <a:cubicBezTo>
                    <a:pt x="470034" y="433581"/>
                    <a:pt x="467169" y="428397"/>
                    <a:pt x="463349" y="422940"/>
                  </a:cubicBezTo>
                  <a:cubicBezTo>
                    <a:pt x="458437" y="413662"/>
                    <a:pt x="453799" y="404522"/>
                    <a:pt x="449433" y="395518"/>
                  </a:cubicBezTo>
                  <a:cubicBezTo>
                    <a:pt x="445068" y="386514"/>
                    <a:pt x="444249" y="377646"/>
                    <a:pt x="446978" y="368915"/>
                  </a:cubicBezTo>
                  <a:cubicBezTo>
                    <a:pt x="447524" y="365641"/>
                    <a:pt x="449570" y="362230"/>
                    <a:pt x="453117" y="358683"/>
                  </a:cubicBezTo>
                  <a:cubicBezTo>
                    <a:pt x="456664" y="355136"/>
                    <a:pt x="459529" y="351452"/>
                    <a:pt x="461711" y="347632"/>
                  </a:cubicBezTo>
                  <a:cubicBezTo>
                    <a:pt x="464440" y="332353"/>
                    <a:pt x="467578" y="318301"/>
                    <a:pt x="471125" y="305477"/>
                  </a:cubicBezTo>
                  <a:cubicBezTo>
                    <a:pt x="474672" y="292653"/>
                    <a:pt x="478628" y="278328"/>
                    <a:pt x="482994" y="262503"/>
                  </a:cubicBezTo>
                  <a:cubicBezTo>
                    <a:pt x="484085" y="255409"/>
                    <a:pt x="484222" y="249270"/>
                    <a:pt x="483403" y="244085"/>
                  </a:cubicBezTo>
                  <a:cubicBezTo>
                    <a:pt x="482585" y="238901"/>
                    <a:pt x="478628" y="231398"/>
                    <a:pt x="471535" y="221575"/>
                  </a:cubicBezTo>
                  <a:cubicBezTo>
                    <a:pt x="470443" y="219393"/>
                    <a:pt x="470580" y="217619"/>
                    <a:pt x="471944" y="216255"/>
                  </a:cubicBezTo>
                  <a:cubicBezTo>
                    <a:pt x="472626" y="215573"/>
                    <a:pt x="473615" y="215129"/>
                    <a:pt x="474911" y="214925"/>
                  </a:cubicBezTo>
                  <a:cubicBezTo>
                    <a:pt x="476206" y="214720"/>
                    <a:pt x="477810" y="214754"/>
                    <a:pt x="479720" y="215027"/>
                  </a:cubicBezTo>
                  <a:lnTo>
                    <a:pt x="490109" y="221557"/>
                  </a:lnTo>
                  <a:lnTo>
                    <a:pt x="487164" y="215973"/>
                  </a:lnTo>
                  <a:cubicBezTo>
                    <a:pt x="486073" y="213790"/>
                    <a:pt x="486210" y="212017"/>
                    <a:pt x="487574" y="210653"/>
                  </a:cubicBezTo>
                  <a:cubicBezTo>
                    <a:pt x="488256" y="209971"/>
                    <a:pt x="489245" y="209527"/>
                    <a:pt x="490541" y="209323"/>
                  </a:cubicBezTo>
                  <a:cubicBezTo>
                    <a:pt x="491837" y="209118"/>
                    <a:pt x="493440" y="209152"/>
                    <a:pt x="495350" y="209425"/>
                  </a:cubicBezTo>
                  <a:cubicBezTo>
                    <a:pt x="500807" y="214336"/>
                    <a:pt x="505582" y="217338"/>
                    <a:pt x="509674" y="218429"/>
                  </a:cubicBezTo>
                  <a:cubicBezTo>
                    <a:pt x="513768" y="219520"/>
                    <a:pt x="518815" y="219793"/>
                    <a:pt x="524818" y="219248"/>
                  </a:cubicBezTo>
                  <a:close/>
                  <a:moveTo>
                    <a:pt x="560834" y="53899"/>
                  </a:moveTo>
                  <a:cubicBezTo>
                    <a:pt x="575568" y="60448"/>
                    <a:pt x="581981" y="70271"/>
                    <a:pt x="580071" y="83367"/>
                  </a:cubicBezTo>
                  <a:cubicBezTo>
                    <a:pt x="578161" y="96464"/>
                    <a:pt x="569566" y="104104"/>
                    <a:pt x="554286" y="106287"/>
                  </a:cubicBezTo>
                  <a:cubicBezTo>
                    <a:pt x="541734" y="108470"/>
                    <a:pt x="529184" y="113245"/>
                    <a:pt x="516632" y="120612"/>
                  </a:cubicBezTo>
                  <a:cubicBezTo>
                    <a:pt x="504081" y="127978"/>
                    <a:pt x="492076" y="136301"/>
                    <a:pt x="480616" y="145577"/>
                  </a:cubicBezTo>
                  <a:cubicBezTo>
                    <a:pt x="473522" y="154855"/>
                    <a:pt x="468611" y="164268"/>
                    <a:pt x="465882" y="173817"/>
                  </a:cubicBezTo>
                  <a:cubicBezTo>
                    <a:pt x="463154" y="183367"/>
                    <a:pt x="460425" y="193599"/>
                    <a:pt x="457696" y="204513"/>
                  </a:cubicBezTo>
                  <a:lnTo>
                    <a:pt x="457697" y="238893"/>
                  </a:lnTo>
                  <a:cubicBezTo>
                    <a:pt x="452785" y="263995"/>
                    <a:pt x="449375" y="287733"/>
                    <a:pt x="447465" y="310107"/>
                  </a:cubicBezTo>
                  <a:cubicBezTo>
                    <a:pt x="445554" y="332481"/>
                    <a:pt x="445145" y="356765"/>
                    <a:pt x="446237" y="382959"/>
                  </a:cubicBezTo>
                  <a:cubicBezTo>
                    <a:pt x="444054" y="401512"/>
                    <a:pt x="442554" y="419385"/>
                    <a:pt x="441735" y="436574"/>
                  </a:cubicBezTo>
                  <a:cubicBezTo>
                    <a:pt x="440916" y="453764"/>
                    <a:pt x="442417" y="471908"/>
                    <a:pt x="446237" y="491007"/>
                  </a:cubicBezTo>
                  <a:cubicBezTo>
                    <a:pt x="446783" y="496465"/>
                    <a:pt x="448420" y="501103"/>
                    <a:pt x="451149" y="504923"/>
                  </a:cubicBezTo>
                  <a:cubicBezTo>
                    <a:pt x="453877" y="508743"/>
                    <a:pt x="458788" y="509562"/>
                    <a:pt x="465882" y="507378"/>
                  </a:cubicBezTo>
                  <a:cubicBezTo>
                    <a:pt x="473522" y="506287"/>
                    <a:pt x="478843" y="507515"/>
                    <a:pt x="481844" y="511063"/>
                  </a:cubicBezTo>
                  <a:cubicBezTo>
                    <a:pt x="484846" y="514609"/>
                    <a:pt x="486073" y="519930"/>
                    <a:pt x="485527" y="527024"/>
                  </a:cubicBezTo>
                  <a:lnTo>
                    <a:pt x="477342" y="551581"/>
                  </a:lnTo>
                  <a:cubicBezTo>
                    <a:pt x="470248" y="569043"/>
                    <a:pt x="465063" y="586506"/>
                    <a:pt x="461789" y="603968"/>
                  </a:cubicBezTo>
                  <a:cubicBezTo>
                    <a:pt x="458515" y="621431"/>
                    <a:pt x="456059" y="639985"/>
                    <a:pt x="454423" y="659630"/>
                  </a:cubicBezTo>
                  <a:cubicBezTo>
                    <a:pt x="451694" y="666724"/>
                    <a:pt x="447328" y="670817"/>
                    <a:pt x="441326" y="671908"/>
                  </a:cubicBezTo>
                  <a:lnTo>
                    <a:pt x="434802" y="668973"/>
                  </a:lnTo>
                  <a:lnTo>
                    <a:pt x="425695" y="677510"/>
                  </a:lnTo>
                  <a:cubicBezTo>
                    <a:pt x="419692" y="678602"/>
                    <a:pt x="414236" y="676146"/>
                    <a:pt x="409324" y="670143"/>
                  </a:cubicBezTo>
                  <a:lnTo>
                    <a:pt x="404413" y="663595"/>
                  </a:lnTo>
                  <a:cubicBezTo>
                    <a:pt x="391316" y="644495"/>
                    <a:pt x="381084" y="627442"/>
                    <a:pt x="373717" y="612435"/>
                  </a:cubicBezTo>
                  <a:cubicBezTo>
                    <a:pt x="366350" y="597428"/>
                    <a:pt x="359665" y="580648"/>
                    <a:pt x="353662" y="562094"/>
                  </a:cubicBezTo>
                  <a:lnTo>
                    <a:pt x="352026" y="548997"/>
                  </a:lnTo>
                  <a:cubicBezTo>
                    <a:pt x="353117" y="542995"/>
                    <a:pt x="355026" y="537128"/>
                    <a:pt x="357755" y="531398"/>
                  </a:cubicBezTo>
                  <a:cubicBezTo>
                    <a:pt x="360484" y="525668"/>
                    <a:pt x="364031" y="520075"/>
                    <a:pt x="368396" y="514618"/>
                  </a:cubicBezTo>
                  <a:cubicBezTo>
                    <a:pt x="368397" y="461139"/>
                    <a:pt x="369624" y="410525"/>
                    <a:pt x="372080" y="362776"/>
                  </a:cubicBezTo>
                  <a:cubicBezTo>
                    <a:pt x="374536" y="315027"/>
                    <a:pt x="378220" y="263595"/>
                    <a:pt x="383130" y="208478"/>
                  </a:cubicBezTo>
                  <a:cubicBezTo>
                    <a:pt x="382584" y="199201"/>
                    <a:pt x="380539" y="193335"/>
                    <a:pt x="376991" y="190880"/>
                  </a:cubicBezTo>
                  <a:lnTo>
                    <a:pt x="364427" y="190600"/>
                  </a:lnTo>
                  <a:lnTo>
                    <a:pt x="326728" y="212699"/>
                  </a:lnTo>
                  <a:lnTo>
                    <a:pt x="315126" y="215940"/>
                  </a:lnTo>
                  <a:lnTo>
                    <a:pt x="311098" y="218301"/>
                  </a:lnTo>
                  <a:cubicBezTo>
                    <a:pt x="298000" y="224849"/>
                    <a:pt x="286677" y="225122"/>
                    <a:pt x="277128" y="219119"/>
                  </a:cubicBezTo>
                  <a:cubicBezTo>
                    <a:pt x="267578" y="213117"/>
                    <a:pt x="260893" y="203567"/>
                    <a:pt x="257073" y="190470"/>
                  </a:cubicBezTo>
                  <a:lnTo>
                    <a:pt x="253799" y="165914"/>
                  </a:lnTo>
                  <a:cubicBezTo>
                    <a:pt x="251616" y="161548"/>
                    <a:pt x="249160" y="157728"/>
                    <a:pt x="246431" y="154453"/>
                  </a:cubicBezTo>
                  <a:cubicBezTo>
                    <a:pt x="243703" y="151180"/>
                    <a:pt x="242884" y="147905"/>
                    <a:pt x="243976" y="144631"/>
                  </a:cubicBezTo>
                  <a:cubicBezTo>
                    <a:pt x="246159" y="136445"/>
                    <a:pt x="249843" y="129215"/>
                    <a:pt x="255027" y="122940"/>
                  </a:cubicBezTo>
                  <a:cubicBezTo>
                    <a:pt x="260211" y="116664"/>
                    <a:pt x="265259" y="109706"/>
                    <a:pt x="270170" y="102067"/>
                  </a:cubicBezTo>
                  <a:lnTo>
                    <a:pt x="301275" y="57865"/>
                  </a:lnTo>
                  <a:cubicBezTo>
                    <a:pt x="308369" y="50224"/>
                    <a:pt x="313008" y="44085"/>
                    <a:pt x="315191" y="39447"/>
                  </a:cubicBezTo>
                  <a:cubicBezTo>
                    <a:pt x="317373" y="34809"/>
                    <a:pt x="317100" y="28396"/>
                    <a:pt x="314372" y="20211"/>
                  </a:cubicBezTo>
                  <a:lnTo>
                    <a:pt x="316009" y="12025"/>
                  </a:lnTo>
                  <a:cubicBezTo>
                    <a:pt x="319829" y="8751"/>
                    <a:pt x="323376" y="6705"/>
                    <a:pt x="326650" y="5886"/>
                  </a:cubicBezTo>
                  <a:lnTo>
                    <a:pt x="331442" y="7411"/>
                  </a:lnTo>
                  <a:lnTo>
                    <a:pt x="331639" y="6423"/>
                  </a:lnTo>
                  <a:cubicBezTo>
                    <a:pt x="335459" y="3149"/>
                    <a:pt x="339006" y="1103"/>
                    <a:pt x="342280" y="284"/>
                  </a:cubicBezTo>
                  <a:cubicBezTo>
                    <a:pt x="345555" y="-534"/>
                    <a:pt x="348556" y="421"/>
                    <a:pt x="351284" y="3149"/>
                  </a:cubicBezTo>
                  <a:lnTo>
                    <a:pt x="370930" y="14609"/>
                  </a:lnTo>
                  <a:cubicBezTo>
                    <a:pt x="384572" y="20611"/>
                    <a:pt x="395213" y="28251"/>
                    <a:pt x="402854" y="37528"/>
                  </a:cubicBezTo>
                  <a:cubicBezTo>
                    <a:pt x="410493" y="46805"/>
                    <a:pt x="412404" y="58811"/>
                    <a:pt x="408583" y="73545"/>
                  </a:cubicBezTo>
                  <a:cubicBezTo>
                    <a:pt x="408037" y="81185"/>
                    <a:pt x="409129" y="86505"/>
                    <a:pt x="411858" y="89507"/>
                  </a:cubicBezTo>
                  <a:lnTo>
                    <a:pt x="422438" y="90829"/>
                  </a:lnTo>
                  <a:lnTo>
                    <a:pt x="435518" y="82421"/>
                  </a:lnTo>
                  <a:cubicBezTo>
                    <a:pt x="439884" y="76964"/>
                    <a:pt x="446432" y="70416"/>
                    <a:pt x="455164" y="62776"/>
                  </a:cubicBezTo>
                  <a:cubicBezTo>
                    <a:pt x="457891" y="60592"/>
                    <a:pt x="461303" y="60184"/>
                    <a:pt x="465395" y="61548"/>
                  </a:cubicBezTo>
                  <a:lnTo>
                    <a:pt x="466231" y="61737"/>
                  </a:lnTo>
                  <a:lnTo>
                    <a:pt x="470794" y="57174"/>
                  </a:lnTo>
                  <a:cubicBezTo>
                    <a:pt x="473522" y="54990"/>
                    <a:pt x="476933" y="54582"/>
                    <a:pt x="481025" y="55946"/>
                  </a:cubicBezTo>
                  <a:cubicBezTo>
                    <a:pt x="485118" y="57310"/>
                    <a:pt x="489347" y="58265"/>
                    <a:pt x="493713" y="58811"/>
                  </a:cubicBezTo>
                  <a:cubicBezTo>
                    <a:pt x="506264" y="54445"/>
                    <a:pt x="517451" y="51580"/>
                    <a:pt x="527274" y="50216"/>
                  </a:cubicBezTo>
                  <a:cubicBezTo>
                    <a:pt x="537096" y="48852"/>
                    <a:pt x="548283" y="50079"/>
                    <a:pt x="560834" y="53899"/>
                  </a:cubicBezTo>
                  <a:close/>
                </a:path>
              </a:pathLst>
            </a:custGeom>
            <a:solidFill>
              <a:prstClr val="white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600" spc="600" dirty="0">
                <a:solidFill>
                  <a:prstClr val="white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endParaRPr>
            </a:p>
          </p:txBody>
        </p:sp>
        <p:sp>
          <p:nvSpPr>
            <p:cNvPr id="48" name="任意多边形 47"/>
            <p:cNvSpPr/>
            <p:nvPr/>
          </p:nvSpPr>
          <p:spPr>
            <a:xfrm rot="18706455">
              <a:off x="9944127" y="6206387"/>
              <a:ext cx="575913" cy="666975"/>
            </a:xfrm>
            <a:custGeom>
              <a:avLst/>
              <a:gdLst/>
              <a:ahLst/>
              <a:cxnLst/>
              <a:rect l="l" t="t" r="r" b="b"/>
              <a:pathLst>
                <a:path w="575913" h="666975">
                  <a:moveTo>
                    <a:pt x="267889" y="494877"/>
                  </a:moveTo>
                  <a:lnTo>
                    <a:pt x="265260" y="496455"/>
                  </a:lnTo>
                  <a:lnTo>
                    <a:pt x="267757" y="496454"/>
                  </a:lnTo>
                  <a:close/>
                  <a:moveTo>
                    <a:pt x="378937" y="199114"/>
                  </a:moveTo>
                  <a:cubicBezTo>
                    <a:pt x="383780" y="201707"/>
                    <a:pt x="387225" y="205595"/>
                    <a:pt x="389271" y="210779"/>
                  </a:cubicBezTo>
                  <a:cubicBezTo>
                    <a:pt x="393364" y="221147"/>
                    <a:pt x="391317" y="232879"/>
                    <a:pt x="383132" y="245977"/>
                  </a:cubicBezTo>
                  <a:cubicBezTo>
                    <a:pt x="372764" y="255799"/>
                    <a:pt x="362258" y="264803"/>
                    <a:pt x="351618" y="272989"/>
                  </a:cubicBezTo>
                  <a:cubicBezTo>
                    <a:pt x="340976" y="281174"/>
                    <a:pt x="330199" y="292361"/>
                    <a:pt x="319285" y="306550"/>
                  </a:cubicBezTo>
                  <a:lnTo>
                    <a:pt x="253800" y="358937"/>
                  </a:lnTo>
                  <a:cubicBezTo>
                    <a:pt x="249435" y="363849"/>
                    <a:pt x="247934" y="366986"/>
                    <a:pt x="249298" y="368350"/>
                  </a:cubicBezTo>
                  <a:lnTo>
                    <a:pt x="252940" y="369025"/>
                  </a:lnTo>
                  <a:lnTo>
                    <a:pt x="300819" y="348557"/>
                  </a:lnTo>
                  <a:cubicBezTo>
                    <a:pt x="318554" y="342009"/>
                    <a:pt x="337244" y="336006"/>
                    <a:pt x="356889" y="330549"/>
                  </a:cubicBezTo>
                  <a:cubicBezTo>
                    <a:pt x="360164" y="328912"/>
                    <a:pt x="362893" y="327411"/>
                    <a:pt x="365075" y="326047"/>
                  </a:cubicBezTo>
                  <a:cubicBezTo>
                    <a:pt x="367258" y="324683"/>
                    <a:pt x="368896" y="322364"/>
                    <a:pt x="369987" y="319090"/>
                  </a:cubicBezTo>
                  <a:cubicBezTo>
                    <a:pt x="367804" y="315270"/>
                    <a:pt x="364802" y="311722"/>
                    <a:pt x="360982" y="308448"/>
                  </a:cubicBezTo>
                  <a:cubicBezTo>
                    <a:pt x="357163" y="305174"/>
                    <a:pt x="353615" y="302718"/>
                    <a:pt x="350341" y="301081"/>
                  </a:cubicBezTo>
                  <a:cubicBezTo>
                    <a:pt x="345430" y="296170"/>
                    <a:pt x="343247" y="292623"/>
                    <a:pt x="343793" y="290440"/>
                  </a:cubicBezTo>
                  <a:cubicBezTo>
                    <a:pt x="344338" y="288257"/>
                    <a:pt x="347067" y="286347"/>
                    <a:pt x="351979" y="284710"/>
                  </a:cubicBezTo>
                  <a:cubicBezTo>
                    <a:pt x="361255" y="280890"/>
                    <a:pt x="369987" y="279390"/>
                    <a:pt x="378172" y="280208"/>
                  </a:cubicBezTo>
                  <a:lnTo>
                    <a:pt x="382464" y="280650"/>
                  </a:lnTo>
                  <a:lnTo>
                    <a:pt x="391318" y="279128"/>
                  </a:lnTo>
                  <a:cubicBezTo>
                    <a:pt x="399503" y="279947"/>
                    <a:pt x="408780" y="280901"/>
                    <a:pt x="419148" y="281993"/>
                  </a:cubicBezTo>
                  <a:cubicBezTo>
                    <a:pt x="439340" y="284722"/>
                    <a:pt x="453801" y="290588"/>
                    <a:pt x="462531" y="299592"/>
                  </a:cubicBezTo>
                  <a:cubicBezTo>
                    <a:pt x="471263" y="308596"/>
                    <a:pt x="479176" y="323467"/>
                    <a:pt x="486270" y="344203"/>
                  </a:cubicBezTo>
                  <a:cubicBezTo>
                    <a:pt x="486815" y="348569"/>
                    <a:pt x="485315" y="351570"/>
                    <a:pt x="481767" y="353207"/>
                  </a:cubicBezTo>
                  <a:cubicBezTo>
                    <a:pt x="478220" y="354844"/>
                    <a:pt x="474264" y="355663"/>
                    <a:pt x="469899" y="355663"/>
                  </a:cubicBezTo>
                  <a:lnTo>
                    <a:pt x="466213" y="354786"/>
                  </a:lnTo>
                  <a:lnTo>
                    <a:pt x="456754" y="356743"/>
                  </a:lnTo>
                  <a:lnTo>
                    <a:pt x="428389" y="349990"/>
                  </a:lnTo>
                  <a:lnTo>
                    <a:pt x="399503" y="360165"/>
                  </a:lnTo>
                  <a:cubicBezTo>
                    <a:pt x="388043" y="365350"/>
                    <a:pt x="376038" y="370397"/>
                    <a:pt x="363486" y="375308"/>
                  </a:cubicBezTo>
                  <a:cubicBezTo>
                    <a:pt x="353118" y="381857"/>
                    <a:pt x="348616" y="389633"/>
                    <a:pt x="349980" y="398637"/>
                  </a:cubicBezTo>
                  <a:cubicBezTo>
                    <a:pt x="351344" y="407641"/>
                    <a:pt x="358030" y="412962"/>
                    <a:pt x="370035" y="414599"/>
                  </a:cubicBezTo>
                  <a:cubicBezTo>
                    <a:pt x="391318" y="417327"/>
                    <a:pt x="405779" y="424831"/>
                    <a:pt x="413418" y="437109"/>
                  </a:cubicBezTo>
                  <a:cubicBezTo>
                    <a:pt x="421059" y="449388"/>
                    <a:pt x="418603" y="465349"/>
                    <a:pt x="406052" y="484994"/>
                  </a:cubicBezTo>
                  <a:lnTo>
                    <a:pt x="353664" y="547205"/>
                  </a:lnTo>
                  <a:cubicBezTo>
                    <a:pt x="349298" y="550479"/>
                    <a:pt x="347252" y="553071"/>
                    <a:pt x="347525" y="554981"/>
                  </a:cubicBezTo>
                  <a:lnTo>
                    <a:pt x="355049" y="558545"/>
                  </a:lnTo>
                  <a:lnTo>
                    <a:pt x="377353" y="556470"/>
                  </a:lnTo>
                  <a:lnTo>
                    <a:pt x="378891" y="556470"/>
                  </a:lnTo>
                  <a:lnTo>
                    <a:pt x="390498" y="555390"/>
                  </a:lnTo>
                  <a:lnTo>
                    <a:pt x="420578" y="555390"/>
                  </a:lnTo>
                  <a:lnTo>
                    <a:pt x="424830" y="554424"/>
                  </a:lnTo>
                  <a:cubicBezTo>
                    <a:pt x="427558" y="553605"/>
                    <a:pt x="428377" y="551013"/>
                    <a:pt x="427286" y="546648"/>
                  </a:cubicBezTo>
                  <a:cubicBezTo>
                    <a:pt x="424557" y="540645"/>
                    <a:pt x="424284" y="536552"/>
                    <a:pt x="426467" y="534369"/>
                  </a:cubicBezTo>
                  <a:cubicBezTo>
                    <a:pt x="428650" y="532187"/>
                    <a:pt x="432197" y="531368"/>
                    <a:pt x="437108" y="531914"/>
                  </a:cubicBezTo>
                  <a:lnTo>
                    <a:pt x="440143" y="533166"/>
                  </a:lnTo>
                  <a:lnTo>
                    <a:pt x="450253" y="530834"/>
                  </a:lnTo>
                  <a:cubicBezTo>
                    <a:pt x="459530" y="531925"/>
                    <a:pt x="468125" y="535472"/>
                    <a:pt x="476038" y="541475"/>
                  </a:cubicBezTo>
                  <a:cubicBezTo>
                    <a:pt x="483951" y="547478"/>
                    <a:pt x="492273" y="553753"/>
                    <a:pt x="501004" y="560301"/>
                  </a:cubicBezTo>
                  <a:cubicBezTo>
                    <a:pt x="517921" y="566304"/>
                    <a:pt x="529653" y="574217"/>
                    <a:pt x="536201" y="584039"/>
                  </a:cubicBezTo>
                  <a:cubicBezTo>
                    <a:pt x="542750" y="593862"/>
                    <a:pt x="545752" y="606686"/>
                    <a:pt x="545205" y="622512"/>
                  </a:cubicBezTo>
                  <a:cubicBezTo>
                    <a:pt x="542477" y="630697"/>
                    <a:pt x="539340" y="635609"/>
                    <a:pt x="535792" y="637245"/>
                  </a:cubicBezTo>
                  <a:cubicBezTo>
                    <a:pt x="532245" y="638883"/>
                    <a:pt x="527197" y="639428"/>
                    <a:pt x="520649" y="638883"/>
                  </a:cubicBezTo>
                  <a:lnTo>
                    <a:pt x="519491" y="638666"/>
                  </a:lnTo>
                  <a:lnTo>
                    <a:pt x="507504" y="639963"/>
                  </a:lnTo>
                  <a:cubicBezTo>
                    <a:pt x="496044" y="637780"/>
                    <a:pt x="485812" y="635870"/>
                    <a:pt x="476808" y="634233"/>
                  </a:cubicBezTo>
                  <a:cubicBezTo>
                    <a:pt x="467804" y="632596"/>
                    <a:pt x="457845" y="632869"/>
                    <a:pt x="446931" y="635052"/>
                  </a:cubicBezTo>
                  <a:lnTo>
                    <a:pt x="342301" y="633490"/>
                  </a:lnTo>
                  <a:lnTo>
                    <a:pt x="295956" y="640111"/>
                  </a:lnTo>
                  <a:cubicBezTo>
                    <a:pt x="277129" y="643930"/>
                    <a:pt x="257621" y="648978"/>
                    <a:pt x="237429" y="655254"/>
                  </a:cubicBezTo>
                  <a:cubicBezTo>
                    <a:pt x="228698" y="657437"/>
                    <a:pt x="220240" y="659074"/>
                    <a:pt x="212054" y="660166"/>
                  </a:cubicBezTo>
                  <a:lnTo>
                    <a:pt x="200706" y="660898"/>
                  </a:lnTo>
                  <a:lnTo>
                    <a:pt x="198909" y="661246"/>
                  </a:lnTo>
                  <a:lnTo>
                    <a:pt x="181832" y="662348"/>
                  </a:lnTo>
                  <a:lnTo>
                    <a:pt x="150253" y="665895"/>
                  </a:lnTo>
                  <a:lnTo>
                    <a:pt x="148762" y="665666"/>
                  </a:lnTo>
                  <a:lnTo>
                    <a:pt x="137107" y="666975"/>
                  </a:lnTo>
                  <a:cubicBezTo>
                    <a:pt x="127012" y="666976"/>
                    <a:pt x="114598" y="665065"/>
                    <a:pt x="99863" y="661245"/>
                  </a:cubicBezTo>
                  <a:cubicBezTo>
                    <a:pt x="77490" y="657971"/>
                    <a:pt x="68349" y="647466"/>
                    <a:pt x="72442" y="629731"/>
                  </a:cubicBezTo>
                  <a:cubicBezTo>
                    <a:pt x="76535" y="611995"/>
                    <a:pt x="89495" y="601764"/>
                    <a:pt x="111323" y="599035"/>
                  </a:cubicBezTo>
                  <a:lnTo>
                    <a:pt x="117651" y="600495"/>
                  </a:lnTo>
                  <a:lnTo>
                    <a:pt x="124469" y="597955"/>
                  </a:lnTo>
                  <a:lnTo>
                    <a:pt x="139869" y="601509"/>
                  </a:lnTo>
                  <a:lnTo>
                    <a:pt x="193588" y="583483"/>
                  </a:lnTo>
                  <a:cubicBezTo>
                    <a:pt x="214052" y="574206"/>
                    <a:pt x="235198" y="561928"/>
                    <a:pt x="257026" y="546648"/>
                  </a:cubicBezTo>
                  <a:cubicBezTo>
                    <a:pt x="260846" y="541736"/>
                    <a:pt x="262074" y="538053"/>
                    <a:pt x="260710" y="535597"/>
                  </a:cubicBezTo>
                  <a:cubicBezTo>
                    <a:pt x="259345" y="533142"/>
                    <a:pt x="257026" y="531368"/>
                    <a:pt x="253752" y="530277"/>
                  </a:cubicBezTo>
                  <a:lnTo>
                    <a:pt x="201364" y="530276"/>
                  </a:lnTo>
                  <a:cubicBezTo>
                    <a:pt x="195907" y="530822"/>
                    <a:pt x="190177" y="530958"/>
                    <a:pt x="184175" y="530686"/>
                  </a:cubicBezTo>
                  <a:cubicBezTo>
                    <a:pt x="178172" y="530413"/>
                    <a:pt x="172988" y="527548"/>
                    <a:pt x="168622" y="522091"/>
                  </a:cubicBezTo>
                  <a:lnTo>
                    <a:pt x="168622" y="515542"/>
                  </a:lnTo>
                  <a:cubicBezTo>
                    <a:pt x="160982" y="511177"/>
                    <a:pt x="159073" y="504628"/>
                    <a:pt x="162892" y="495897"/>
                  </a:cubicBezTo>
                  <a:cubicBezTo>
                    <a:pt x="166712" y="487166"/>
                    <a:pt x="174079" y="480072"/>
                    <a:pt x="184993" y="474615"/>
                  </a:cubicBezTo>
                  <a:cubicBezTo>
                    <a:pt x="200273" y="470795"/>
                    <a:pt x="214734" y="466566"/>
                    <a:pt x="228377" y="461928"/>
                  </a:cubicBezTo>
                  <a:cubicBezTo>
                    <a:pt x="242019" y="457289"/>
                    <a:pt x="257572" y="450604"/>
                    <a:pt x="275034" y="441873"/>
                  </a:cubicBezTo>
                  <a:cubicBezTo>
                    <a:pt x="284857" y="435870"/>
                    <a:pt x="288131" y="427821"/>
                    <a:pt x="284857" y="417725"/>
                  </a:cubicBezTo>
                  <a:cubicBezTo>
                    <a:pt x="283220" y="412678"/>
                    <a:pt x="280491" y="409438"/>
                    <a:pt x="276672" y="408005"/>
                  </a:cubicBezTo>
                  <a:lnTo>
                    <a:pt x="274817" y="408147"/>
                  </a:lnTo>
                  <a:lnTo>
                    <a:pt x="224333" y="426468"/>
                  </a:lnTo>
                  <a:cubicBezTo>
                    <a:pt x="209053" y="432744"/>
                    <a:pt x="192681" y="439156"/>
                    <a:pt x="175219" y="445704"/>
                  </a:cubicBezTo>
                  <a:lnTo>
                    <a:pt x="163105" y="446380"/>
                  </a:lnTo>
                  <a:lnTo>
                    <a:pt x="162074" y="446784"/>
                  </a:lnTo>
                  <a:cubicBezTo>
                    <a:pt x="141883" y="450604"/>
                    <a:pt x="130286" y="448557"/>
                    <a:pt x="127285" y="440645"/>
                  </a:cubicBezTo>
                  <a:cubicBezTo>
                    <a:pt x="124284" y="432732"/>
                    <a:pt x="126603" y="420590"/>
                    <a:pt x="134243" y="404219"/>
                  </a:cubicBezTo>
                  <a:cubicBezTo>
                    <a:pt x="135880" y="398217"/>
                    <a:pt x="138745" y="392350"/>
                    <a:pt x="142838" y="386621"/>
                  </a:cubicBezTo>
                  <a:cubicBezTo>
                    <a:pt x="146930" y="380890"/>
                    <a:pt x="152251" y="377479"/>
                    <a:pt x="158800" y="376389"/>
                  </a:cubicBezTo>
                  <a:cubicBezTo>
                    <a:pt x="163711" y="374206"/>
                    <a:pt x="167667" y="371067"/>
                    <a:pt x="170668" y="366974"/>
                  </a:cubicBezTo>
                  <a:cubicBezTo>
                    <a:pt x="173670" y="362882"/>
                    <a:pt x="178445" y="360563"/>
                    <a:pt x="184993" y="360017"/>
                  </a:cubicBezTo>
                  <a:cubicBezTo>
                    <a:pt x="196999" y="352923"/>
                    <a:pt x="208322" y="344465"/>
                    <a:pt x="218963" y="334642"/>
                  </a:cubicBezTo>
                  <a:cubicBezTo>
                    <a:pt x="229605" y="324819"/>
                    <a:pt x="241200" y="313632"/>
                    <a:pt x="253751" y="301081"/>
                  </a:cubicBezTo>
                  <a:cubicBezTo>
                    <a:pt x="257026" y="295078"/>
                    <a:pt x="257981" y="291258"/>
                    <a:pt x="256617" y="289622"/>
                  </a:cubicBezTo>
                  <a:cubicBezTo>
                    <a:pt x="255253" y="287984"/>
                    <a:pt x="251569" y="287438"/>
                    <a:pt x="245566" y="287984"/>
                  </a:cubicBezTo>
                  <a:cubicBezTo>
                    <a:pt x="235198" y="288530"/>
                    <a:pt x="225785" y="288257"/>
                    <a:pt x="217326" y="287166"/>
                  </a:cubicBezTo>
                  <a:cubicBezTo>
                    <a:pt x="208868" y="286074"/>
                    <a:pt x="199727" y="281436"/>
                    <a:pt x="189904" y="273250"/>
                  </a:cubicBezTo>
                  <a:cubicBezTo>
                    <a:pt x="184448" y="269976"/>
                    <a:pt x="181719" y="267111"/>
                    <a:pt x="181719" y="264655"/>
                  </a:cubicBezTo>
                  <a:cubicBezTo>
                    <a:pt x="181719" y="262200"/>
                    <a:pt x="184447" y="259608"/>
                    <a:pt x="189905" y="256879"/>
                  </a:cubicBezTo>
                  <a:cubicBezTo>
                    <a:pt x="207367" y="250331"/>
                    <a:pt x="224148" y="243373"/>
                    <a:pt x="240246" y="236006"/>
                  </a:cubicBezTo>
                  <a:cubicBezTo>
                    <a:pt x="256344" y="228639"/>
                    <a:pt x="273397" y="219225"/>
                    <a:pt x="291405" y="207766"/>
                  </a:cubicBezTo>
                  <a:cubicBezTo>
                    <a:pt x="300682" y="205037"/>
                    <a:pt x="309686" y="202855"/>
                    <a:pt x="318418" y="201218"/>
                  </a:cubicBezTo>
                  <a:cubicBezTo>
                    <a:pt x="327149" y="199581"/>
                    <a:pt x="336699" y="197943"/>
                    <a:pt x="347067" y="196306"/>
                  </a:cubicBezTo>
                  <a:lnTo>
                    <a:pt x="350163" y="196949"/>
                  </a:lnTo>
                  <a:lnTo>
                    <a:pt x="360212" y="195226"/>
                  </a:lnTo>
                  <a:cubicBezTo>
                    <a:pt x="367852" y="195226"/>
                    <a:pt x="374094" y="196523"/>
                    <a:pt x="378937" y="199114"/>
                  </a:cubicBezTo>
                  <a:close/>
                  <a:moveTo>
                    <a:pt x="348753" y="15144"/>
                  </a:moveTo>
                  <a:cubicBezTo>
                    <a:pt x="356392" y="23875"/>
                    <a:pt x="363351" y="33835"/>
                    <a:pt x="369626" y="45021"/>
                  </a:cubicBezTo>
                  <a:cubicBezTo>
                    <a:pt x="375901" y="56208"/>
                    <a:pt x="381495" y="67531"/>
                    <a:pt x="386406" y="78991"/>
                  </a:cubicBezTo>
                  <a:cubicBezTo>
                    <a:pt x="389135" y="86631"/>
                    <a:pt x="388452" y="93452"/>
                    <a:pt x="384360" y="99456"/>
                  </a:cubicBezTo>
                  <a:cubicBezTo>
                    <a:pt x="380267" y="105458"/>
                    <a:pt x="373855" y="110096"/>
                    <a:pt x="365124" y="113370"/>
                  </a:cubicBezTo>
                  <a:lnTo>
                    <a:pt x="352557" y="114031"/>
                  </a:lnTo>
                  <a:lnTo>
                    <a:pt x="351978" y="114450"/>
                  </a:lnTo>
                  <a:cubicBezTo>
                    <a:pt x="333970" y="116088"/>
                    <a:pt x="315825" y="117042"/>
                    <a:pt x="297544" y="117316"/>
                  </a:cubicBezTo>
                  <a:cubicBezTo>
                    <a:pt x="279264" y="117588"/>
                    <a:pt x="260300" y="116633"/>
                    <a:pt x="240655" y="114451"/>
                  </a:cubicBezTo>
                  <a:cubicBezTo>
                    <a:pt x="234106" y="113359"/>
                    <a:pt x="229877" y="110767"/>
                    <a:pt x="227967" y="106674"/>
                  </a:cubicBezTo>
                  <a:cubicBezTo>
                    <a:pt x="226057" y="102581"/>
                    <a:pt x="228650" y="97534"/>
                    <a:pt x="235743" y="91531"/>
                  </a:cubicBezTo>
                  <a:cubicBezTo>
                    <a:pt x="239018" y="88803"/>
                    <a:pt x="243111" y="85256"/>
                    <a:pt x="248022" y="80890"/>
                  </a:cubicBezTo>
                  <a:cubicBezTo>
                    <a:pt x="252933" y="76524"/>
                    <a:pt x="255934" y="72431"/>
                    <a:pt x="257026" y="68612"/>
                  </a:cubicBezTo>
                  <a:cubicBezTo>
                    <a:pt x="253752" y="62609"/>
                    <a:pt x="250068" y="56606"/>
                    <a:pt x="245976" y="50603"/>
                  </a:cubicBezTo>
                  <a:cubicBezTo>
                    <a:pt x="241882" y="44600"/>
                    <a:pt x="236835" y="40235"/>
                    <a:pt x="230832" y="37506"/>
                  </a:cubicBezTo>
                  <a:cubicBezTo>
                    <a:pt x="223193" y="26047"/>
                    <a:pt x="225784" y="18407"/>
                    <a:pt x="238609" y="14587"/>
                  </a:cubicBezTo>
                  <a:cubicBezTo>
                    <a:pt x="251432" y="10767"/>
                    <a:pt x="261938" y="7493"/>
                    <a:pt x="270123" y="4764"/>
                  </a:cubicBezTo>
                  <a:lnTo>
                    <a:pt x="278308" y="1490"/>
                  </a:lnTo>
                  <a:cubicBezTo>
                    <a:pt x="281583" y="945"/>
                    <a:pt x="284857" y="944"/>
                    <a:pt x="288131" y="1490"/>
                  </a:cubicBezTo>
                  <a:lnTo>
                    <a:pt x="288431" y="1618"/>
                  </a:lnTo>
                  <a:lnTo>
                    <a:pt x="291454" y="410"/>
                  </a:lnTo>
                  <a:cubicBezTo>
                    <a:pt x="294728" y="-135"/>
                    <a:pt x="298002" y="-136"/>
                    <a:pt x="301276" y="410"/>
                  </a:cubicBezTo>
                  <a:cubicBezTo>
                    <a:pt x="304551" y="955"/>
                    <a:pt x="308371" y="2593"/>
                    <a:pt x="312736" y="5321"/>
                  </a:cubicBezTo>
                  <a:cubicBezTo>
                    <a:pt x="318193" y="5867"/>
                    <a:pt x="323923" y="6549"/>
                    <a:pt x="329926" y="7368"/>
                  </a:cubicBezTo>
                  <a:cubicBezTo>
                    <a:pt x="335929" y="8187"/>
                    <a:pt x="342204" y="10779"/>
                    <a:pt x="348753" y="15144"/>
                  </a:cubicBezTo>
                  <a:close/>
                  <a:moveTo>
                    <a:pt x="561577" y="124830"/>
                  </a:moveTo>
                  <a:cubicBezTo>
                    <a:pt x="571400" y="133016"/>
                    <a:pt x="576175" y="140520"/>
                    <a:pt x="575902" y="147341"/>
                  </a:cubicBezTo>
                  <a:cubicBezTo>
                    <a:pt x="575628" y="154162"/>
                    <a:pt x="570308" y="161393"/>
                    <a:pt x="559940" y="169032"/>
                  </a:cubicBezTo>
                  <a:cubicBezTo>
                    <a:pt x="541386" y="175580"/>
                    <a:pt x="523514" y="181584"/>
                    <a:pt x="506324" y="187041"/>
                  </a:cubicBezTo>
                  <a:cubicBezTo>
                    <a:pt x="489135" y="192498"/>
                    <a:pt x="470990" y="194135"/>
                    <a:pt x="451890" y="191952"/>
                  </a:cubicBezTo>
                  <a:lnTo>
                    <a:pt x="451759" y="191857"/>
                  </a:lnTo>
                  <a:lnTo>
                    <a:pt x="438745" y="193032"/>
                  </a:lnTo>
                  <a:cubicBezTo>
                    <a:pt x="431106" y="190304"/>
                    <a:pt x="426740" y="187165"/>
                    <a:pt x="425648" y="183619"/>
                  </a:cubicBezTo>
                  <a:cubicBezTo>
                    <a:pt x="424557" y="180071"/>
                    <a:pt x="427831" y="175569"/>
                    <a:pt x="435471" y="170112"/>
                  </a:cubicBezTo>
                  <a:lnTo>
                    <a:pt x="456753" y="150467"/>
                  </a:lnTo>
                  <a:cubicBezTo>
                    <a:pt x="460028" y="144465"/>
                    <a:pt x="461119" y="140099"/>
                    <a:pt x="460027" y="137370"/>
                  </a:cubicBezTo>
                  <a:lnTo>
                    <a:pt x="453222" y="133968"/>
                  </a:lnTo>
                  <a:lnTo>
                    <a:pt x="389680" y="150205"/>
                  </a:lnTo>
                  <a:cubicBezTo>
                    <a:pt x="366215" y="158937"/>
                    <a:pt x="341658" y="169033"/>
                    <a:pt x="316011" y="180492"/>
                  </a:cubicBezTo>
                  <a:cubicBezTo>
                    <a:pt x="300731" y="185949"/>
                    <a:pt x="286133" y="192089"/>
                    <a:pt x="272218" y="198910"/>
                  </a:cubicBezTo>
                  <a:cubicBezTo>
                    <a:pt x="258302" y="205731"/>
                    <a:pt x="243432" y="212688"/>
                    <a:pt x="227607" y="219782"/>
                  </a:cubicBezTo>
                  <a:cubicBezTo>
                    <a:pt x="211236" y="225786"/>
                    <a:pt x="194455" y="233834"/>
                    <a:pt x="177266" y="243931"/>
                  </a:cubicBezTo>
                  <a:cubicBezTo>
                    <a:pt x="160076" y="254026"/>
                    <a:pt x="143568" y="267805"/>
                    <a:pt x="127743" y="285267"/>
                  </a:cubicBezTo>
                  <a:cubicBezTo>
                    <a:pt x="119012" y="300002"/>
                    <a:pt x="109326" y="314326"/>
                    <a:pt x="98684" y="328241"/>
                  </a:cubicBezTo>
                  <a:cubicBezTo>
                    <a:pt x="88043" y="342157"/>
                    <a:pt x="74264" y="352389"/>
                    <a:pt x="57347" y="358937"/>
                  </a:cubicBezTo>
                  <a:cubicBezTo>
                    <a:pt x="50799" y="362757"/>
                    <a:pt x="45478" y="363302"/>
                    <a:pt x="41386" y="360574"/>
                  </a:cubicBezTo>
                  <a:lnTo>
                    <a:pt x="41192" y="360326"/>
                  </a:lnTo>
                  <a:lnTo>
                    <a:pt x="28240" y="361654"/>
                  </a:lnTo>
                  <a:cubicBezTo>
                    <a:pt x="24147" y="358926"/>
                    <a:pt x="20737" y="354560"/>
                    <a:pt x="18008" y="348557"/>
                  </a:cubicBezTo>
                  <a:lnTo>
                    <a:pt x="8185" y="312541"/>
                  </a:lnTo>
                  <a:cubicBezTo>
                    <a:pt x="4366" y="301081"/>
                    <a:pt x="2046" y="290031"/>
                    <a:pt x="1227" y="279389"/>
                  </a:cubicBezTo>
                  <a:cubicBezTo>
                    <a:pt x="409" y="268748"/>
                    <a:pt x="0" y="257971"/>
                    <a:pt x="0" y="247056"/>
                  </a:cubicBezTo>
                  <a:cubicBezTo>
                    <a:pt x="3274" y="239417"/>
                    <a:pt x="7094" y="232322"/>
                    <a:pt x="11460" y="225774"/>
                  </a:cubicBezTo>
                  <a:cubicBezTo>
                    <a:pt x="15825" y="219226"/>
                    <a:pt x="19099" y="212131"/>
                    <a:pt x="21282" y="204492"/>
                  </a:cubicBezTo>
                  <a:cubicBezTo>
                    <a:pt x="28377" y="192486"/>
                    <a:pt x="35744" y="181709"/>
                    <a:pt x="43383" y="172159"/>
                  </a:cubicBezTo>
                  <a:cubicBezTo>
                    <a:pt x="51023" y="162609"/>
                    <a:pt x="57299" y="152105"/>
                    <a:pt x="62210" y="140644"/>
                  </a:cubicBezTo>
                  <a:cubicBezTo>
                    <a:pt x="63847" y="135187"/>
                    <a:pt x="66303" y="133278"/>
                    <a:pt x="69577" y="134915"/>
                  </a:cubicBezTo>
                  <a:lnTo>
                    <a:pt x="74523" y="140959"/>
                  </a:lnTo>
                  <a:lnTo>
                    <a:pt x="75355" y="139564"/>
                  </a:lnTo>
                  <a:cubicBezTo>
                    <a:pt x="76993" y="134107"/>
                    <a:pt x="79448" y="132198"/>
                    <a:pt x="82723" y="133835"/>
                  </a:cubicBezTo>
                  <a:cubicBezTo>
                    <a:pt x="85997" y="135472"/>
                    <a:pt x="88452" y="138473"/>
                    <a:pt x="90090" y="142839"/>
                  </a:cubicBezTo>
                  <a:cubicBezTo>
                    <a:pt x="96638" y="151570"/>
                    <a:pt x="100458" y="160029"/>
                    <a:pt x="101549" y="168214"/>
                  </a:cubicBezTo>
                  <a:cubicBezTo>
                    <a:pt x="102640" y="176400"/>
                    <a:pt x="105369" y="185404"/>
                    <a:pt x="109735" y="195226"/>
                  </a:cubicBezTo>
                  <a:cubicBezTo>
                    <a:pt x="110280" y="199592"/>
                    <a:pt x="111508" y="203139"/>
                    <a:pt x="113418" y="205867"/>
                  </a:cubicBezTo>
                  <a:lnTo>
                    <a:pt x="119314" y="207008"/>
                  </a:lnTo>
                  <a:lnTo>
                    <a:pt x="279127" y="146783"/>
                  </a:lnTo>
                  <a:cubicBezTo>
                    <a:pt x="332060" y="127411"/>
                    <a:pt x="389086" y="111177"/>
                    <a:pt x="450205" y="98079"/>
                  </a:cubicBezTo>
                  <a:lnTo>
                    <a:pt x="460027" y="94805"/>
                  </a:lnTo>
                  <a:lnTo>
                    <a:pt x="470234" y="94705"/>
                  </a:lnTo>
                  <a:lnTo>
                    <a:pt x="473173" y="93725"/>
                  </a:lnTo>
                  <a:cubicBezTo>
                    <a:pt x="479722" y="92907"/>
                    <a:pt x="486645" y="92839"/>
                    <a:pt x="493944" y="93521"/>
                  </a:cubicBezTo>
                  <a:cubicBezTo>
                    <a:pt x="501242" y="94202"/>
                    <a:pt x="508916" y="95635"/>
                    <a:pt x="516966" y="97818"/>
                  </a:cubicBezTo>
                  <a:cubicBezTo>
                    <a:pt x="533064" y="102184"/>
                    <a:pt x="547934" y="111188"/>
                    <a:pt x="561577" y="124830"/>
                  </a:cubicBezTo>
                  <a:close/>
                </a:path>
              </a:pathLst>
            </a:custGeom>
            <a:solidFill>
              <a:prstClr val="white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600" spc="600" dirty="0">
                <a:solidFill>
                  <a:prstClr val="white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endParaRPr>
            </a:p>
          </p:txBody>
        </p:sp>
      </p:grpSp>
      <p:sp>
        <p:nvSpPr>
          <p:cNvPr id="59" name="椭圆 58"/>
          <p:cNvSpPr/>
          <p:nvPr/>
        </p:nvSpPr>
        <p:spPr>
          <a:xfrm>
            <a:off x="3995193" y="1383323"/>
            <a:ext cx="4167554" cy="4167554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0" name="椭圆 59"/>
          <p:cNvSpPr/>
          <p:nvPr/>
        </p:nvSpPr>
        <p:spPr>
          <a:xfrm>
            <a:off x="3618209" y="980939"/>
            <a:ext cx="4972322" cy="4972322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1" name="椭圆 60"/>
          <p:cNvSpPr/>
          <p:nvPr/>
        </p:nvSpPr>
        <p:spPr>
          <a:xfrm>
            <a:off x="3286008" y="636038"/>
            <a:ext cx="5662124" cy="5662124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4" name="图文框 63" hidden="1"/>
          <p:cNvSpPr/>
          <p:nvPr/>
        </p:nvSpPr>
        <p:spPr>
          <a:xfrm>
            <a:off x="4251222" y="1586680"/>
            <a:ext cx="3706762" cy="3706762"/>
          </a:xfrm>
          <a:prstGeom prst="fram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5" name="图文框 64" hidden="1"/>
          <p:cNvSpPr/>
          <p:nvPr/>
        </p:nvSpPr>
        <p:spPr>
          <a:xfrm>
            <a:off x="4708422" y="2043880"/>
            <a:ext cx="2792362" cy="2792362"/>
          </a:xfrm>
          <a:prstGeom prst="frame">
            <a:avLst>
              <a:gd name="adj1" fmla="val 14613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6" name="矩形 65" hidden="1"/>
          <p:cNvSpPr/>
          <p:nvPr/>
        </p:nvSpPr>
        <p:spPr>
          <a:xfrm>
            <a:off x="5104171" y="2446696"/>
            <a:ext cx="1983658" cy="198365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450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mph" presetSubtype="0" autoRev="1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16" dur="100" fill="hold"/>
                                        <p:tgtEl>
                                          <p:spTgt spid="21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autoRev="1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18" dur="100" fill="hold"/>
                                        <p:tgtEl>
                                          <p:spTgt spid="19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7" presetClass="entr" presetSubtype="1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2" presetClass="emp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120000">
                                      <p:cBhvr>
                                        <p:cTn id="34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5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5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5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53" presetClass="exit" presetSubtype="544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" dur="2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2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6" presetClass="emph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67" dur="500" fill="hold"/>
                                        <p:tgtEl>
                                          <p:spTgt spid="59"/>
                                        </p:tgtEl>
                                      </p:cBhvr>
                                      <p:by x="1900000" y="1900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6" presetClass="emph" presetSubtype="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Scale>
                                      <p:cBhvr>
                                        <p:cTn id="69" dur="500" fill="hold"/>
                                        <p:tgtEl>
                                          <p:spTgt spid="60"/>
                                        </p:tgtEl>
                                      </p:cBhvr>
                                      <p:by x="1900000" y="1900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6" presetClass="emph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71" dur="500" fill="hold"/>
                                        <p:tgtEl>
                                          <p:spTgt spid="61"/>
                                        </p:tgtEl>
                                      </p:cBhvr>
                                      <p:by x="1900000" y="19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53" presetClass="exit" presetSubtype="544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3" dur="3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5" dur="3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3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53" presetClass="exit" presetSubtype="544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0" dur="3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2" dur="3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3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53" presetClass="exit" presetSubtype="544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7" dur="3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9" dur="3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3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53" presetClass="exit" presetSubtype="544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4" dur="3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6" dur="3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3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53" presetClass="exit" presetSubtype="544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1" dur="35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35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3" dur="3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35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35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53" presetClass="exit" presetSubtype="54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8" dur="35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5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0" dur="3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35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35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2350"/>
                            </p:stCondLst>
                            <p:childTnLst>
                              <p:par>
                                <p:cTn id="1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8" presetClass="emph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12600000">
                                      <p:cBhvr>
                                        <p:cTn id="12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2" presetID="6" presetClass="exit" presetSubtype="32" fill="hold" grpId="2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2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8" presetClass="emph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12600000">
                                      <p:cBhvr>
                                        <p:cTn id="13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2" presetID="6" presetClass="exit" presetSubtype="32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3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8" presetClass="emph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12600000">
                                      <p:cBhvr>
                                        <p:cTn id="14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2" presetID="10" presetClass="exit" presetSubtype="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22" presetClass="entr" presetSubtype="8" fill="hold" grpId="0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nimBg="1"/>
      <p:bldP spid="19" grpId="0" animBg="1"/>
      <p:bldP spid="19" grpId="1" animBg="1"/>
      <p:bldP spid="19" grpId="2" animBg="1"/>
      <p:bldP spid="21" grpId="0" animBg="1"/>
      <p:bldP spid="21" grpId="1" animBg="1"/>
      <p:bldP spid="21" grpId="2" animBg="1"/>
      <p:bldP spid="24" grpId="0" animBg="1"/>
      <p:bldP spid="24" grpId="1" animBg="1"/>
      <p:bldP spid="24" grpId="2" animBg="1"/>
      <p:bldP spid="9" grpId="0" animBg="1"/>
      <p:bldP spid="9" grpId="1" animBg="1"/>
      <p:bldP spid="23" grpId="0" animBg="1"/>
      <p:bldP spid="23" grpId="1" animBg="1"/>
      <p:bldP spid="59" grpId="0" animBg="1"/>
      <p:bldP spid="59" grpId="1" animBg="1"/>
      <p:bldP spid="60" grpId="0" animBg="1"/>
      <p:bldP spid="60" grpId="1" animBg="1"/>
      <p:bldP spid="61" grpId="0" animBg="1"/>
      <p:bldP spid="61" grpId="1" animBg="1"/>
      <p:bldP spid="64" grpId="0" animBg="1"/>
      <p:bldP spid="64" grpId="1" animBg="1"/>
      <p:bldP spid="64" grpId="2" animBg="1"/>
      <p:bldP spid="65" grpId="0" animBg="1"/>
      <p:bldP spid="65" grpId="1" animBg="1"/>
      <p:bldP spid="65" grpId="2" animBg="1"/>
      <p:bldP spid="66" grpId="0" animBg="1"/>
      <p:bldP spid="66" grpId="1" animBg="1"/>
      <p:bldP spid="66" grpId="2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组合 61"/>
          <p:cNvGrpSpPr/>
          <p:nvPr/>
        </p:nvGrpSpPr>
        <p:grpSpPr>
          <a:xfrm>
            <a:off x="396509" y="577676"/>
            <a:ext cx="1659304" cy="1659304"/>
            <a:chOff x="392260" y="427819"/>
            <a:chExt cx="11931359" cy="11931359"/>
          </a:xfrm>
          <a:solidFill>
            <a:srgbClr val="C00000"/>
          </a:solidFill>
        </p:grpSpPr>
        <p:sp>
          <p:nvSpPr>
            <p:cNvPr id="63" name="任意多边形 62"/>
            <p:cNvSpPr/>
            <p:nvPr/>
          </p:nvSpPr>
          <p:spPr>
            <a:xfrm>
              <a:off x="392260" y="427819"/>
              <a:ext cx="11931359" cy="11931359"/>
            </a:xfrm>
            <a:custGeom>
              <a:avLst/>
              <a:gdLst/>
              <a:ahLst/>
              <a:cxnLst/>
              <a:rect l="l" t="t" r="r" b="b"/>
              <a:pathLst>
                <a:path w="11931359" h="11931359">
                  <a:moveTo>
                    <a:pt x="5969546" y="10929157"/>
                  </a:moveTo>
                  <a:lnTo>
                    <a:pt x="5914397" y="11122079"/>
                  </a:lnTo>
                  <a:lnTo>
                    <a:pt x="5722856" y="11117612"/>
                  </a:lnTo>
                  <a:lnTo>
                    <a:pt x="5880313" y="11232377"/>
                  </a:lnTo>
                  <a:lnTo>
                    <a:pt x="5817084" y="11422538"/>
                  </a:lnTo>
                  <a:lnTo>
                    <a:pt x="5969546" y="11300545"/>
                  </a:lnTo>
                  <a:lnTo>
                    <a:pt x="6122009" y="11422538"/>
                  </a:lnTo>
                  <a:lnTo>
                    <a:pt x="6058779" y="11232377"/>
                  </a:lnTo>
                  <a:lnTo>
                    <a:pt x="6216236" y="11117612"/>
                  </a:lnTo>
                  <a:lnTo>
                    <a:pt x="6024695" y="11122079"/>
                  </a:lnTo>
                  <a:close/>
                  <a:moveTo>
                    <a:pt x="7466241" y="10726796"/>
                  </a:moveTo>
                  <a:cubicBezTo>
                    <a:pt x="7449346" y="10727569"/>
                    <a:pt x="7433184" y="10729713"/>
                    <a:pt x="7417754" y="10733230"/>
                  </a:cubicBezTo>
                  <a:lnTo>
                    <a:pt x="7414057" y="10739110"/>
                  </a:lnTo>
                  <a:lnTo>
                    <a:pt x="7403975" y="10746445"/>
                  </a:lnTo>
                  <a:cubicBezTo>
                    <a:pt x="7380545" y="10759061"/>
                    <a:pt x="7358517" y="10771078"/>
                    <a:pt x="7337892" y="10782495"/>
                  </a:cubicBezTo>
                  <a:cubicBezTo>
                    <a:pt x="7317266" y="10793912"/>
                    <a:pt x="7295383" y="10805336"/>
                    <a:pt x="7272242" y="10816767"/>
                  </a:cubicBezTo>
                  <a:cubicBezTo>
                    <a:pt x="7264457" y="10821899"/>
                    <a:pt x="7257367" y="10827013"/>
                    <a:pt x="7250973" y="10832109"/>
                  </a:cubicBezTo>
                  <a:cubicBezTo>
                    <a:pt x="7244578" y="10837204"/>
                    <a:pt x="7239243" y="10843877"/>
                    <a:pt x="7234966" y="10852128"/>
                  </a:cubicBezTo>
                  <a:cubicBezTo>
                    <a:pt x="7232259" y="10854984"/>
                    <a:pt x="7232763" y="10857807"/>
                    <a:pt x="7236477" y="10860599"/>
                  </a:cubicBezTo>
                  <a:cubicBezTo>
                    <a:pt x="7240192" y="10863390"/>
                    <a:pt x="7243150" y="10865934"/>
                    <a:pt x="7245353" y="10868231"/>
                  </a:cubicBezTo>
                  <a:cubicBezTo>
                    <a:pt x="7268724" y="10877456"/>
                    <a:pt x="7291659" y="10885382"/>
                    <a:pt x="7314158" y="10892008"/>
                  </a:cubicBezTo>
                  <a:cubicBezTo>
                    <a:pt x="7336656" y="10898634"/>
                    <a:pt x="7357749" y="10899703"/>
                    <a:pt x="7377435" y="10895216"/>
                  </a:cubicBezTo>
                  <a:cubicBezTo>
                    <a:pt x="7385658" y="10894462"/>
                    <a:pt x="7390624" y="10895988"/>
                    <a:pt x="7392331" y="10899797"/>
                  </a:cubicBezTo>
                  <a:cubicBezTo>
                    <a:pt x="7394039" y="10903605"/>
                    <a:pt x="7394617" y="10909211"/>
                    <a:pt x="7394065" y="10916612"/>
                  </a:cubicBezTo>
                  <a:cubicBezTo>
                    <a:pt x="7389331" y="10927766"/>
                    <a:pt x="7384784" y="10937897"/>
                    <a:pt x="7380424" y="10947007"/>
                  </a:cubicBezTo>
                  <a:cubicBezTo>
                    <a:pt x="7376063" y="10956116"/>
                    <a:pt x="7375978" y="10964951"/>
                    <a:pt x="7380168" y="10973511"/>
                  </a:cubicBezTo>
                  <a:cubicBezTo>
                    <a:pt x="7381138" y="10977767"/>
                    <a:pt x="7384145" y="10981140"/>
                    <a:pt x="7389190" y="10983628"/>
                  </a:cubicBezTo>
                  <a:cubicBezTo>
                    <a:pt x="7394235" y="10986116"/>
                    <a:pt x="7398899" y="10989391"/>
                    <a:pt x="7403182" y="10993452"/>
                  </a:cubicBezTo>
                  <a:cubicBezTo>
                    <a:pt x="7409911" y="11000873"/>
                    <a:pt x="7413249" y="11010607"/>
                    <a:pt x="7413196" y="11022653"/>
                  </a:cubicBezTo>
                  <a:cubicBezTo>
                    <a:pt x="7413143" y="11034698"/>
                    <a:pt x="7409214" y="11046927"/>
                    <a:pt x="7401409" y="11059341"/>
                  </a:cubicBezTo>
                  <a:cubicBezTo>
                    <a:pt x="7390290" y="11071949"/>
                    <a:pt x="7379776" y="11084140"/>
                    <a:pt x="7369866" y="11095914"/>
                  </a:cubicBezTo>
                  <a:cubicBezTo>
                    <a:pt x="7359956" y="11107687"/>
                    <a:pt x="7349586" y="11119286"/>
                    <a:pt x="7338757" y="11130709"/>
                  </a:cubicBezTo>
                  <a:cubicBezTo>
                    <a:pt x="7334696" y="11134993"/>
                    <a:pt x="7333737" y="11138150"/>
                    <a:pt x="7335879" y="11140180"/>
                  </a:cubicBezTo>
                  <a:cubicBezTo>
                    <a:pt x="7338021" y="11142211"/>
                    <a:pt x="7342200" y="11143357"/>
                    <a:pt x="7348416" y="11143619"/>
                  </a:cubicBezTo>
                  <a:lnTo>
                    <a:pt x="7363509" y="11143538"/>
                  </a:lnTo>
                  <a:cubicBezTo>
                    <a:pt x="7366001" y="11144649"/>
                    <a:pt x="7366262" y="11146408"/>
                    <a:pt x="7364293" y="11148816"/>
                  </a:cubicBezTo>
                  <a:cubicBezTo>
                    <a:pt x="7362323" y="11151224"/>
                    <a:pt x="7360540" y="11152610"/>
                    <a:pt x="7358944" y="11152974"/>
                  </a:cubicBezTo>
                  <a:lnTo>
                    <a:pt x="7301927" y="11182760"/>
                  </a:lnTo>
                  <a:cubicBezTo>
                    <a:pt x="7293535" y="11185232"/>
                    <a:pt x="7288413" y="11184860"/>
                    <a:pt x="7286561" y="11181644"/>
                  </a:cubicBezTo>
                  <a:cubicBezTo>
                    <a:pt x="7284708" y="11178428"/>
                    <a:pt x="7284651" y="11173264"/>
                    <a:pt x="7286388" y="11166152"/>
                  </a:cubicBezTo>
                  <a:cubicBezTo>
                    <a:pt x="7287135" y="11162064"/>
                    <a:pt x="7287091" y="11159415"/>
                    <a:pt x="7286256" y="11158206"/>
                  </a:cubicBezTo>
                  <a:cubicBezTo>
                    <a:pt x="7285421" y="11156997"/>
                    <a:pt x="7282609" y="11156939"/>
                    <a:pt x="7277821" y="11158030"/>
                  </a:cubicBezTo>
                  <a:cubicBezTo>
                    <a:pt x="7261859" y="11161668"/>
                    <a:pt x="7246387" y="11165614"/>
                    <a:pt x="7231405" y="11169868"/>
                  </a:cubicBezTo>
                  <a:cubicBezTo>
                    <a:pt x="7216423" y="11174122"/>
                    <a:pt x="7202538" y="11181345"/>
                    <a:pt x="7189749" y="11191536"/>
                  </a:cubicBezTo>
                  <a:cubicBezTo>
                    <a:pt x="7182961" y="11205956"/>
                    <a:pt x="7178077" y="11219522"/>
                    <a:pt x="7175098" y="11232235"/>
                  </a:cubicBezTo>
                  <a:cubicBezTo>
                    <a:pt x="7172118" y="11244947"/>
                    <a:pt x="7172760" y="11256974"/>
                    <a:pt x="7177024" y="11268316"/>
                  </a:cubicBezTo>
                  <a:cubicBezTo>
                    <a:pt x="7189465" y="11281152"/>
                    <a:pt x="7201976" y="11290614"/>
                    <a:pt x="7214557" y="11296701"/>
                  </a:cubicBezTo>
                  <a:cubicBezTo>
                    <a:pt x="7227139" y="11302789"/>
                    <a:pt x="7240417" y="11300882"/>
                    <a:pt x="7254391" y="11290981"/>
                  </a:cubicBezTo>
                  <a:cubicBezTo>
                    <a:pt x="7270662" y="11278877"/>
                    <a:pt x="7286354" y="11269144"/>
                    <a:pt x="7301467" y="11261782"/>
                  </a:cubicBezTo>
                  <a:cubicBezTo>
                    <a:pt x="7316580" y="11254419"/>
                    <a:pt x="7332636" y="11246282"/>
                    <a:pt x="7349634" y="11237371"/>
                  </a:cubicBezTo>
                  <a:cubicBezTo>
                    <a:pt x="7409554" y="11208043"/>
                    <a:pt x="7466537" y="11183022"/>
                    <a:pt x="7520585" y="11162308"/>
                  </a:cubicBezTo>
                  <a:cubicBezTo>
                    <a:pt x="7574632" y="11141595"/>
                    <a:pt x="7634236" y="11130528"/>
                    <a:pt x="7699397" y="11129110"/>
                  </a:cubicBezTo>
                  <a:cubicBezTo>
                    <a:pt x="7708853" y="11126395"/>
                    <a:pt x="7717887" y="11124896"/>
                    <a:pt x="7726497" y="11124613"/>
                  </a:cubicBezTo>
                  <a:cubicBezTo>
                    <a:pt x="7735108" y="11124329"/>
                    <a:pt x="7744528" y="11123302"/>
                    <a:pt x="7754759" y="11121530"/>
                  </a:cubicBezTo>
                  <a:cubicBezTo>
                    <a:pt x="7769050" y="11115474"/>
                    <a:pt x="7777354" y="11107704"/>
                    <a:pt x="7779670" y="11098222"/>
                  </a:cubicBezTo>
                  <a:cubicBezTo>
                    <a:pt x="7781986" y="11088738"/>
                    <a:pt x="7774180" y="11079044"/>
                    <a:pt x="7756251" y="11069138"/>
                  </a:cubicBezTo>
                  <a:cubicBezTo>
                    <a:pt x="7737985" y="11062666"/>
                    <a:pt x="7720428" y="11058692"/>
                    <a:pt x="7703580" y="11057215"/>
                  </a:cubicBezTo>
                  <a:cubicBezTo>
                    <a:pt x="7686733" y="11055738"/>
                    <a:pt x="7669987" y="11054097"/>
                    <a:pt x="7653345" y="11052293"/>
                  </a:cubicBezTo>
                  <a:lnTo>
                    <a:pt x="7620553" y="11063125"/>
                  </a:lnTo>
                  <a:cubicBezTo>
                    <a:pt x="7600503" y="11066016"/>
                    <a:pt x="7581820" y="11069994"/>
                    <a:pt x="7564505" y="11075060"/>
                  </a:cubicBezTo>
                  <a:cubicBezTo>
                    <a:pt x="7547189" y="11080126"/>
                    <a:pt x="7528871" y="11085700"/>
                    <a:pt x="7509548" y="11091783"/>
                  </a:cubicBezTo>
                  <a:cubicBezTo>
                    <a:pt x="7501278" y="11094787"/>
                    <a:pt x="7495491" y="11094567"/>
                    <a:pt x="7492187" y="11091122"/>
                  </a:cubicBezTo>
                  <a:cubicBezTo>
                    <a:pt x="7488883" y="11087678"/>
                    <a:pt x="7487241" y="11082315"/>
                    <a:pt x="7487261" y="11075034"/>
                  </a:cubicBezTo>
                  <a:cubicBezTo>
                    <a:pt x="7487617" y="11064319"/>
                    <a:pt x="7489147" y="11054456"/>
                    <a:pt x="7491851" y="11045444"/>
                  </a:cubicBezTo>
                  <a:cubicBezTo>
                    <a:pt x="7494554" y="11036432"/>
                    <a:pt x="7498068" y="11026676"/>
                    <a:pt x="7502391" y="11016176"/>
                  </a:cubicBezTo>
                  <a:cubicBezTo>
                    <a:pt x="7501299" y="11011388"/>
                    <a:pt x="7501291" y="11007052"/>
                    <a:pt x="7502365" y="11003169"/>
                  </a:cubicBezTo>
                  <a:cubicBezTo>
                    <a:pt x="7503439" y="10999286"/>
                    <a:pt x="7506006" y="10995203"/>
                    <a:pt x="7510067" y="10990919"/>
                  </a:cubicBezTo>
                  <a:cubicBezTo>
                    <a:pt x="7513232" y="10985161"/>
                    <a:pt x="7513483" y="10979507"/>
                    <a:pt x="7510819" y="10973957"/>
                  </a:cubicBezTo>
                  <a:cubicBezTo>
                    <a:pt x="7508155" y="10968408"/>
                    <a:pt x="7505479" y="10963421"/>
                    <a:pt x="7502791" y="10958996"/>
                  </a:cubicBezTo>
                  <a:cubicBezTo>
                    <a:pt x="7494560" y="10947439"/>
                    <a:pt x="7486245" y="10936741"/>
                    <a:pt x="7477846" y="10926902"/>
                  </a:cubicBezTo>
                  <a:cubicBezTo>
                    <a:pt x="7469447" y="10917062"/>
                    <a:pt x="7462849" y="10906532"/>
                    <a:pt x="7458053" y="10895312"/>
                  </a:cubicBezTo>
                  <a:cubicBezTo>
                    <a:pt x="7453574" y="10887938"/>
                    <a:pt x="7451188" y="10881765"/>
                    <a:pt x="7450894" y="10876795"/>
                  </a:cubicBezTo>
                  <a:cubicBezTo>
                    <a:pt x="7450601" y="10871824"/>
                    <a:pt x="7454697" y="10865853"/>
                    <a:pt x="7463183" y="10858882"/>
                  </a:cubicBezTo>
                  <a:cubicBezTo>
                    <a:pt x="7475925" y="10850941"/>
                    <a:pt x="7488250" y="10842395"/>
                    <a:pt x="7500157" y="10833245"/>
                  </a:cubicBezTo>
                  <a:cubicBezTo>
                    <a:pt x="7512064" y="10824094"/>
                    <a:pt x="7524206" y="10814750"/>
                    <a:pt x="7536585" y="10805213"/>
                  </a:cubicBezTo>
                  <a:cubicBezTo>
                    <a:pt x="7541952" y="10801751"/>
                    <a:pt x="7545808" y="10797794"/>
                    <a:pt x="7548151" y="10793342"/>
                  </a:cubicBezTo>
                  <a:cubicBezTo>
                    <a:pt x="7550495" y="10788890"/>
                    <a:pt x="7552390" y="10783700"/>
                    <a:pt x="7553838" y="10777773"/>
                  </a:cubicBezTo>
                  <a:cubicBezTo>
                    <a:pt x="7557966" y="10763960"/>
                    <a:pt x="7556798" y="10753311"/>
                    <a:pt x="7550335" y="10745829"/>
                  </a:cubicBezTo>
                  <a:cubicBezTo>
                    <a:pt x="7543873" y="10738347"/>
                    <a:pt x="7533347" y="10732071"/>
                    <a:pt x="7518759" y="10727000"/>
                  </a:cubicBezTo>
                  <a:cubicBezTo>
                    <a:pt x="7500641" y="10726092"/>
                    <a:pt x="7483136" y="10726024"/>
                    <a:pt x="7466241" y="10726796"/>
                  </a:cubicBezTo>
                  <a:close/>
                  <a:moveTo>
                    <a:pt x="4433420" y="10648451"/>
                  </a:moveTo>
                  <a:cubicBezTo>
                    <a:pt x="4420587" y="10642962"/>
                    <a:pt x="4407315" y="10649422"/>
                    <a:pt x="4393606" y="10667830"/>
                  </a:cubicBezTo>
                  <a:cubicBezTo>
                    <a:pt x="4380428" y="10682961"/>
                    <a:pt x="4367037" y="10697444"/>
                    <a:pt x="4353433" y="10711280"/>
                  </a:cubicBezTo>
                  <a:cubicBezTo>
                    <a:pt x="4339829" y="10725115"/>
                    <a:pt x="4324971" y="10739678"/>
                    <a:pt x="4308859" y="10754970"/>
                  </a:cubicBezTo>
                  <a:cubicBezTo>
                    <a:pt x="4299343" y="10760971"/>
                    <a:pt x="4293405" y="10767460"/>
                    <a:pt x="4291047" y="10774440"/>
                  </a:cubicBezTo>
                  <a:cubicBezTo>
                    <a:pt x="4288689" y="10781419"/>
                    <a:pt x="4287834" y="10789914"/>
                    <a:pt x="4288482" y="10799926"/>
                  </a:cubicBezTo>
                  <a:cubicBezTo>
                    <a:pt x="4283270" y="10808533"/>
                    <a:pt x="4280907" y="10816375"/>
                    <a:pt x="4281396" y="10823452"/>
                  </a:cubicBezTo>
                  <a:cubicBezTo>
                    <a:pt x="4281884" y="10830529"/>
                    <a:pt x="4286592" y="10839609"/>
                    <a:pt x="4295519" y="10850690"/>
                  </a:cubicBezTo>
                  <a:cubicBezTo>
                    <a:pt x="4302343" y="10869701"/>
                    <a:pt x="4310752" y="10881039"/>
                    <a:pt x="4320746" y="10884704"/>
                  </a:cubicBezTo>
                  <a:cubicBezTo>
                    <a:pt x="4330740" y="10888370"/>
                    <a:pt x="4343010" y="10884020"/>
                    <a:pt x="4357557" y="10871656"/>
                  </a:cubicBezTo>
                  <a:cubicBezTo>
                    <a:pt x="4367095" y="10860478"/>
                    <a:pt x="4378558" y="10852976"/>
                    <a:pt x="4391949" y="10849149"/>
                  </a:cubicBezTo>
                  <a:cubicBezTo>
                    <a:pt x="4405338" y="10845321"/>
                    <a:pt x="4417880" y="10848264"/>
                    <a:pt x="4429575" y="10857976"/>
                  </a:cubicBezTo>
                  <a:cubicBezTo>
                    <a:pt x="4434905" y="10862658"/>
                    <a:pt x="4440451" y="10867124"/>
                    <a:pt x="4446215" y="10871376"/>
                  </a:cubicBezTo>
                  <a:cubicBezTo>
                    <a:pt x="4451979" y="10875628"/>
                    <a:pt x="4458133" y="10879148"/>
                    <a:pt x="4464679" y="10881936"/>
                  </a:cubicBezTo>
                  <a:cubicBezTo>
                    <a:pt x="4476912" y="10886646"/>
                    <a:pt x="4482759" y="10891502"/>
                    <a:pt x="4482221" y="10896505"/>
                  </a:cubicBezTo>
                  <a:cubicBezTo>
                    <a:pt x="4481682" y="10901507"/>
                    <a:pt x="4479236" y="10908744"/>
                    <a:pt x="4474883" y="10918218"/>
                  </a:cubicBezTo>
                  <a:cubicBezTo>
                    <a:pt x="4471053" y="10926140"/>
                    <a:pt x="4467837" y="10931821"/>
                    <a:pt x="4465235" y="10935262"/>
                  </a:cubicBezTo>
                  <a:cubicBezTo>
                    <a:pt x="4462632" y="10938702"/>
                    <a:pt x="4455807" y="10940572"/>
                    <a:pt x="4444762" y="10940872"/>
                  </a:cubicBezTo>
                  <a:lnTo>
                    <a:pt x="4299850" y="10929917"/>
                  </a:lnTo>
                  <a:cubicBezTo>
                    <a:pt x="4293807" y="10930755"/>
                    <a:pt x="4287764" y="10931592"/>
                    <a:pt x="4281720" y="10932430"/>
                  </a:cubicBezTo>
                  <a:cubicBezTo>
                    <a:pt x="4275677" y="10933268"/>
                    <a:pt x="4270500" y="10933246"/>
                    <a:pt x="4266189" y="10932366"/>
                  </a:cubicBezTo>
                  <a:cubicBezTo>
                    <a:pt x="4258267" y="10928536"/>
                    <a:pt x="4251204" y="10925574"/>
                    <a:pt x="4245001" y="10923477"/>
                  </a:cubicBezTo>
                  <a:cubicBezTo>
                    <a:pt x="4238797" y="10921380"/>
                    <a:pt x="4232942" y="10918250"/>
                    <a:pt x="4227437" y="10914085"/>
                  </a:cubicBezTo>
                  <a:cubicBezTo>
                    <a:pt x="4212452" y="10907293"/>
                    <a:pt x="4199081" y="10906806"/>
                    <a:pt x="4187322" y="10912625"/>
                  </a:cubicBezTo>
                  <a:cubicBezTo>
                    <a:pt x="4175563" y="10918443"/>
                    <a:pt x="4167150" y="10928849"/>
                    <a:pt x="4162083" y="10943841"/>
                  </a:cubicBezTo>
                  <a:cubicBezTo>
                    <a:pt x="4159776" y="10959190"/>
                    <a:pt x="4162655" y="10972404"/>
                    <a:pt x="4170720" y="10983481"/>
                  </a:cubicBezTo>
                  <a:cubicBezTo>
                    <a:pt x="4178785" y="10994559"/>
                    <a:pt x="4190324" y="11000043"/>
                    <a:pt x="4205338" y="10999933"/>
                  </a:cubicBezTo>
                  <a:cubicBezTo>
                    <a:pt x="4244861" y="10998888"/>
                    <a:pt x="4281619" y="10998351"/>
                    <a:pt x="4315616" y="10998319"/>
                  </a:cubicBezTo>
                  <a:cubicBezTo>
                    <a:pt x="4349611" y="10998288"/>
                    <a:pt x="4384631" y="11001194"/>
                    <a:pt x="4420674" y="11007038"/>
                  </a:cubicBezTo>
                  <a:cubicBezTo>
                    <a:pt x="4428952" y="11008108"/>
                    <a:pt x="4433863" y="11009768"/>
                    <a:pt x="4435407" y="11012017"/>
                  </a:cubicBezTo>
                  <a:cubicBezTo>
                    <a:pt x="4436951" y="11014267"/>
                    <a:pt x="4436671" y="11019357"/>
                    <a:pt x="4434567" y="11027286"/>
                  </a:cubicBezTo>
                  <a:cubicBezTo>
                    <a:pt x="4417634" y="11073982"/>
                    <a:pt x="4403431" y="11118143"/>
                    <a:pt x="4391954" y="11159771"/>
                  </a:cubicBezTo>
                  <a:cubicBezTo>
                    <a:pt x="4380479" y="11201398"/>
                    <a:pt x="4375154" y="11247409"/>
                    <a:pt x="4375980" y="11297802"/>
                  </a:cubicBezTo>
                  <a:cubicBezTo>
                    <a:pt x="4380234" y="11312488"/>
                    <a:pt x="4387057" y="11321274"/>
                    <a:pt x="4396450" y="11324160"/>
                  </a:cubicBezTo>
                  <a:cubicBezTo>
                    <a:pt x="4405843" y="11327047"/>
                    <a:pt x="4414020" y="11321602"/>
                    <a:pt x="4420979" y="11307825"/>
                  </a:cubicBezTo>
                  <a:cubicBezTo>
                    <a:pt x="4427778" y="11291114"/>
                    <a:pt x="4434360" y="11275050"/>
                    <a:pt x="4440722" y="11259631"/>
                  </a:cubicBezTo>
                  <a:cubicBezTo>
                    <a:pt x="4447085" y="11244213"/>
                    <a:pt x="4452370" y="11228574"/>
                    <a:pt x="4456577" y="11212715"/>
                  </a:cubicBezTo>
                  <a:cubicBezTo>
                    <a:pt x="4465684" y="11180655"/>
                    <a:pt x="4475296" y="11151359"/>
                    <a:pt x="4485416" y="11124825"/>
                  </a:cubicBezTo>
                  <a:cubicBezTo>
                    <a:pt x="4495534" y="11098292"/>
                    <a:pt x="4506524" y="11070036"/>
                    <a:pt x="4518382" y="11040058"/>
                  </a:cubicBezTo>
                  <a:cubicBezTo>
                    <a:pt x="4520486" y="11032129"/>
                    <a:pt x="4523140" y="11026834"/>
                    <a:pt x="4526343" y="11024172"/>
                  </a:cubicBezTo>
                  <a:cubicBezTo>
                    <a:pt x="4529547" y="11021511"/>
                    <a:pt x="4535718" y="11021148"/>
                    <a:pt x="4544856" y="11023084"/>
                  </a:cubicBezTo>
                  <a:cubicBezTo>
                    <a:pt x="4581764" y="11028069"/>
                    <a:pt x="4615994" y="11034164"/>
                    <a:pt x="4647544" y="11041371"/>
                  </a:cubicBezTo>
                  <a:cubicBezTo>
                    <a:pt x="4679094" y="11048577"/>
                    <a:pt x="4713498" y="11054155"/>
                    <a:pt x="4750756" y="11058106"/>
                  </a:cubicBezTo>
                  <a:cubicBezTo>
                    <a:pt x="4756283" y="11057094"/>
                    <a:pt x="4759958" y="11055168"/>
                    <a:pt x="4761782" y="11052328"/>
                  </a:cubicBezTo>
                  <a:cubicBezTo>
                    <a:pt x="4763605" y="11049488"/>
                    <a:pt x="4762369" y="11045902"/>
                    <a:pt x="4758073" y="11041570"/>
                  </a:cubicBezTo>
                  <a:cubicBezTo>
                    <a:pt x="4739219" y="11010430"/>
                    <a:pt x="4715492" y="10989451"/>
                    <a:pt x="4686891" y="10978633"/>
                  </a:cubicBezTo>
                  <a:cubicBezTo>
                    <a:pt x="4658290" y="10967815"/>
                    <a:pt x="4629671" y="10961311"/>
                    <a:pt x="4601033" y="10959122"/>
                  </a:cubicBezTo>
                  <a:lnTo>
                    <a:pt x="4573094" y="10954864"/>
                  </a:lnTo>
                  <a:cubicBezTo>
                    <a:pt x="4558780" y="10952907"/>
                    <a:pt x="4554375" y="10943354"/>
                    <a:pt x="4559882" y="10926206"/>
                  </a:cubicBezTo>
                  <a:cubicBezTo>
                    <a:pt x="4565390" y="10909059"/>
                    <a:pt x="4574023" y="10897576"/>
                    <a:pt x="4585781" y="10891757"/>
                  </a:cubicBezTo>
                  <a:cubicBezTo>
                    <a:pt x="4601997" y="10893205"/>
                    <a:pt x="4618043" y="10893875"/>
                    <a:pt x="4633920" y="10893768"/>
                  </a:cubicBezTo>
                  <a:cubicBezTo>
                    <a:pt x="4649796" y="10893662"/>
                    <a:pt x="4666195" y="10892436"/>
                    <a:pt x="4683116" y="10890090"/>
                  </a:cubicBezTo>
                  <a:cubicBezTo>
                    <a:pt x="4698661" y="10886703"/>
                    <a:pt x="4706495" y="10880566"/>
                    <a:pt x="4706619" y="10871679"/>
                  </a:cubicBezTo>
                  <a:cubicBezTo>
                    <a:pt x="4706742" y="10862792"/>
                    <a:pt x="4701732" y="10853755"/>
                    <a:pt x="4691588" y="10844567"/>
                  </a:cubicBezTo>
                  <a:cubicBezTo>
                    <a:pt x="4681270" y="10835896"/>
                    <a:pt x="4670767" y="10830330"/>
                    <a:pt x="4660078" y="10827870"/>
                  </a:cubicBezTo>
                  <a:cubicBezTo>
                    <a:pt x="4649389" y="10825409"/>
                    <a:pt x="4639046" y="10822778"/>
                    <a:pt x="4629048" y="10819976"/>
                  </a:cubicBezTo>
                  <a:cubicBezTo>
                    <a:pt x="4619225" y="10816656"/>
                    <a:pt x="4613677" y="10812621"/>
                    <a:pt x="4612403" y="10807870"/>
                  </a:cubicBezTo>
                  <a:cubicBezTo>
                    <a:pt x="4611128" y="10803119"/>
                    <a:pt x="4612919" y="10797820"/>
                    <a:pt x="4617775" y="10791973"/>
                  </a:cubicBezTo>
                  <a:cubicBezTo>
                    <a:pt x="4625455" y="10770951"/>
                    <a:pt x="4631832" y="10752082"/>
                    <a:pt x="4636906" y="10735364"/>
                  </a:cubicBezTo>
                  <a:cubicBezTo>
                    <a:pt x="4641979" y="10718645"/>
                    <a:pt x="4635592" y="10698342"/>
                    <a:pt x="4617744" y="10674454"/>
                  </a:cubicBezTo>
                  <a:cubicBezTo>
                    <a:pt x="4611562" y="10667180"/>
                    <a:pt x="4605369" y="10662495"/>
                    <a:pt x="4599165" y="10660399"/>
                  </a:cubicBezTo>
                  <a:cubicBezTo>
                    <a:pt x="4592961" y="10658302"/>
                    <a:pt x="4585881" y="10659653"/>
                    <a:pt x="4577923" y="10664452"/>
                  </a:cubicBezTo>
                  <a:cubicBezTo>
                    <a:pt x="4569433" y="10672528"/>
                    <a:pt x="4564009" y="10680055"/>
                    <a:pt x="4561651" y="10687034"/>
                  </a:cubicBezTo>
                  <a:cubicBezTo>
                    <a:pt x="4559293" y="10694014"/>
                    <a:pt x="4558608" y="10702855"/>
                    <a:pt x="4559599" y="10713558"/>
                  </a:cubicBezTo>
                  <a:cubicBezTo>
                    <a:pt x="4551598" y="10728711"/>
                    <a:pt x="4544637" y="10742919"/>
                    <a:pt x="4538714" y="10756182"/>
                  </a:cubicBezTo>
                  <a:cubicBezTo>
                    <a:pt x="4532792" y="10769445"/>
                    <a:pt x="4527386" y="10783315"/>
                    <a:pt x="4522493" y="10797790"/>
                  </a:cubicBezTo>
                  <a:cubicBezTo>
                    <a:pt x="4520571" y="10803477"/>
                    <a:pt x="4518613" y="10807567"/>
                    <a:pt x="4516618" y="10810061"/>
                  </a:cubicBezTo>
                  <a:cubicBezTo>
                    <a:pt x="4514623" y="10812555"/>
                    <a:pt x="4510174" y="10813788"/>
                    <a:pt x="4503272" y="10813759"/>
                  </a:cubicBezTo>
                  <a:lnTo>
                    <a:pt x="4447374" y="10810421"/>
                  </a:lnTo>
                  <a:cubicBezTo>
                    <a:pt x="4440820" y="10809359"/>
                    <a:pt x="4437422" y="10807058"/>
                    <a:pt x="4437178" y="10803519"/>
                  </a:cubicBezTo>
                  <a:cubicBezTo>
                    <a:pt x="4436933" y="10799981"/>
                    <a:pt x="4438803" y="10796580"/>
                    <a:pt x="4442785" y="10793318"/>
                  </a:cubicBezTo>
                  <a:cubicBezTo>
                    <a:pt x="4453022" y="10780073"/>
                    <a:pt x="4462477" y="10767860"/>
                    <a:pt x="4471152" y="10756679"/>
                  </a:cubicBezTo>
                  <a:cubicBezTo>
                    <a:pt x="4479827" y="10745498"/>
                    <a:pt x="4486869" y="10732757"/>
                    <a:pt x="4492277" y="10718456"/>
                  </a:cubicBezTo>
                  <a:cubicBezTo>
                    <a:pt x="4496471" y="10706049"/>
                    <a:pt x="4497115" y="10696474"/>
                    <a:pt x="4494209" y="10689732"/>
                  </a:cubicBezTo>
                  <a:cubicBezTo>
                    <a:pt x="4491303" y="10682989"/>
                    <a:pt x="4484338" y="10677179"/>
                    <a:pt x="4473314" y="10672302"/>
                  </a:cubicBezTo>
                  <a:cubicBezTo>
                    <a:pt x="4459552" y="10661891"/>
                    <a:pt x="4446254" y="10653941"/>
                    <a:pt x="4433420" y="10648451"/>
                  </a:cubicBezTo>
                  <a:close/>
                  <a:moveTo>
                    <a:pt x="8684210" y="10052850"/>
                  </a:moveTo>
                  <a:cubicBezTo>
                    <a:pt x="8679952" y="10052660"/>
                    <a:pt x="8676515" y="10052873"/>
                    <a:pt x="8673900" y="10053491"/>
                  </a:cubicBezTo>
                  <a:cubicBezTo>
                    <a:pt x="8671284" y="10054109"/>
                    <a:pt x="8669821" y="10055564"/>
                    <a:pt x="8669508" y="10057859"/>
                  </a:cubicBezTo>
                  <a:cubicBezTo>
                    <a:pt x="8666382" y="10063664"/>
                    <a:pt x="8664197" y="10067553"/>
                    <a:pt x="8662955" y="10069526"/>
                  </a:cubicBezTo>
                  <a:cubicBezTo>
                    <a:pt x="8661713" y="10071499"/>
                    <a:pt x="8658911" y="10072772"/>
                    <a:pt x="8654549" y="10073347"/>
                  </a:cubicBezTo>
                  <a:cubicBezTo>
                    <a:pt x="8648450" y="10075243"/>
                    <a:pt x="8644340" y="10076825"/>
                    <a:pt x="8642220" y="10078094"/>
                  </a:cubicBezTo>
                  <a:cubicBezTo>
                    <a:pt x="8640100" y="10079364"/>
                    <a:pt x="8640753" y="10083152"/>
                    <a:pt x="8644178" y="10089460"/>
                  </a:cubicBezTo>
                  <a:cubicBezTo>
                    <a:pt x="8653169" y="10112102"/>
                    <a:pt x="8660049" y="10137377"/>
                    <a:pt x="8664818" y="10165286"/>
                  </a:cubicBezTo>
                  <a:cubicBezTo>
                    <a:pt x="8669586" y="10193195"/>
                    <a:pt x="8673652" y="10221982"/>
                    <a:pt x="8677013" y="10251647"/>
                  </a:cubicBezTo>
                  <a:cubicBezTo>
                    <a:pt x="8678095" y="10266592"/>
                    <a:pt x="8676429" y="10278827"/>
                    <a:pt x="8672018" y="10288352"/>
                  </a:cubicBezTo>
                  <a:cubicBezTo>
                    <a:pt x="8667606" y="10297877"/>
                    <a:pt x="8670407" y="10308772"/>
                    <a:pt x="8680420" y="10321039"/>
                  </a:cubicBezTo>
                  <a:cubicBezTo>
                    <a:pt x="8687528" y="10323175"/>
                    <a:pt x="8693825" y="10326271"/>
                    <a:pt x="8699309" y="10330328"/>
                  </a:cubicBezTo>
                  <a:cubicBezTo>
                    <a:pt x="8704793" y="10334384"/>
                    <a:pt x="8710229" y="10339505"/>
                    <a:pt x="8715618" y="10345691"/>
                  </a:cubicBezTo>
                  <a:cubicBezTo>
                    <a:pt x="8727265" y="10357401"/>
                    <a:pt x="8740743" y="10361377"/>
                    <a:pt x="8756053" y="10357620"/>
                  </a:cubicBezTo>
                  <a:cubicBezTo>
                    <a:pt x="8771363" y="10353862"/>
                    <a:pt x="8781309" y="10343728"/>
                    <a:pt x="8785893" y="10327217"/>
                  </a:cubicBezTo>
                  <a:cubicBezTo>
                    <a:pt x="8785839" y="10319031"/>
                    <a:pt x="8787341" y="10315147"/>
                    <a:pt x="8790400" y="10315563"/>
                  </a:cubicBezTo>
                  <a:cubicBezTo>
                    <a:pt x="8793459" y="10315979"/>
                    <a:pt x="8797291" y="10317864"/>
                    <a:pt x="8801897" y="10321217"/>
                  </a:cubicBezTo>
                  <a:cubicBezTo>
                    <a:pt x="8812467" y="10335117"/>
                    <a:pt x="8822103" y="10348014"/>
                    <a:pt x="8830804" y="10359908"/>
                  </a:cubicBezTo>
                  <a:cubicBezTo>
                    <a:pt x="8839505" y="10371801"/>
                    <a:pt x="8848158" y="10384759"/>
                    <a:pt x="8856764" y="10398781"/>
                  </a:cubicBezTo>
                  <a:cubicBezTo>
                    <a:pt x="8858000" y="10404012"/>
                    <a:pt x="8858522" y="10408756"/>
                    <a:pt x="8858332" y="10413014"/>
                  </a:cubicBezTo>
                  <a:cubicBezTo>
                    <a:pt x="8858142" y="10417272"/>
                    <a:pt x="8858769" y="10421252"/>
                    <a:pt x="8860212" y="10424953"/>
                  </a:cubicBezTo>
                  <a:cubicBezTo>
                    <a:pt x="8864298" y="10432129"/>
                    <a:pt x="8869874" y="10437659"/>
                    <a:pt x="8876939" y="10441541"/>
                  </a:cubicBezTo>
                  <a:cubicBezTo>
                    <a:pt x="8884004" y="10445423"/>
                    <a:pt x="8891917" y="10449518"/>
                    <a:pt x="8900677" y="10453826"/>
                  </a:cubicBezTo>
                  <a:cubicBezTo>
                    <a:pt x="8908446" y="10456831"/>
                    <a:pt x="8915677" y="10460930"/>
                    <a:pt x="8922369" y="10466125"/>
                  </a:cubicBezTo>
                  <a:cubicBezTo>
                    <a:pt x="8929061" y="10471319"/>
                    <a:pt x="8938133" y="10473333"/>
                    <a:pt x="8949586" y="10472165"/>
                  </a:cubicBezTo>
                  <a:cubicBezTo>
                    <a:pt x="8957110" y="10471242"/>
                    <a:pt x="8964274" y="10469394"/>
                    <a:pt x="8971077" y="10466621"/>
                  </a:cubicBezTo>
                  <a:cubicBezTo>
                    <a:pt x="8977880" y="10463847"/>
                    <a:pt x="8983992" y="10459714"/>
                    <a:pt x="8989413" y="10454220"/>
                  </a:cubicBezTo>
                  <a:cubicBezTo>
                    <a:pt x="8990816" y="10435329"/>
                    <a:pt x="8988253" y="10419111"/>
                    <a:pt x="8981723" y="10405566"/>
                  </a:cubicBezTo>
                  <a:cubicBezTo>
                    <a:pt x="8975194" y="10392021"/>
                    <a:pt x="8968939" y="10378611"/>
                    <a:pt x="8962957" y="10365335"/>
                  </a:cubicBezTo>
                  <a:cubicBezTo>
                    <a:pt x="8959025" y="10348444"/>
                    <a:pt x="8953816" y="10332353"/>
                    <a:pt x="8947330" y="10317061"/>
                  </a:cubicBezTo>
                  <a:cubicBezTo>
                    <a:pt x="8940844" y="10301769"/>
                    <a:pt x="8932873" y="10288807"/>
                    <a:pt x="8923416" y="10278173"/>
                  </a:cubicBezTo>
                  <a:cubicBezTo>
                    <a:pt x="8916375" y="10269816"/>
                    <a:pt x="8908845" y="10265773"/>
                    <a:pt x="8900825" y="10266045"/>
                  </a:cubicBezTo>
                  <a:cubicBezTo>
                    <a:pt x="8892804" y="10266316"/>
                    <a:pt x="8885928" y="10270345"/>
                    <a:pt x="8880195" y="10278132"/>
                  </a:cubicBezTo>
                  <a:cubicBezTo>
                    <a:pt x="8878249" y="10280983"/>
                    <a:pt x="8876707" y="10283012"/>
                    <a:pt x="8875569" y="10284220"/>
                  </a:cubicBezTo>
                  <a:cubicBezTo>
                    <a:pt x="8874431" y="10285428"/>
                    <a:pt x="8871733" y="10285938"/>
                    <a:pt x="8867476" y="10285747"/>
                  </a:cubicBezTo>
                  <a:cubicBezTo>
                    <a:pt x="8853589" y="10281910"/>
                    <a:pt x="8840302" y="10277960"/>
                    <a:pt x="8827615" y="10273897"/>
                  </a:cubicBezTo>
                  <a:cubicBezTo>
                    <a:pt x="8814927" y="10269833"/>
                    <a:pt x="8804577" y="10264336"/>
                    <a:pt x="8796563" y="10257403"/>
                  </a:cubicBezTo>
                  <a:cubicBezTo>
                    <a:pt x="8791274" y="10233318"/>
                    <a:pt x="8788739" y="10209023"/>
                    <a:pt x="8788959" y="10184519"/>
                  </a:cubicBezTo>
                  <a:cubicBezTo>
                    <a:pt x="8789178" y="10160015"/>
                    <a:pt x="8788225" y="10135546"/>
                    <a:pt x="8786099" y="10111112"/>
                  </a:cubicBezTo>
                  <a:cubicBezTo>
                    <a:pt x="8777266" y="10095891"/>
                    <a:pt x="8762622" y="10084746"/>
                    <a:pt x="8742165" y="10077678"/>
                  </a:cubicBezTo>
                  <a:cubicBezTo>
                    <a:pt x="8721709" y="10070610"/>
                    <a:pt x="8702390" y="10062334"/>
                    <a:pt x="8684210" y="10052850"/>
                  </a:cubicBezTo>
                  <a:close/>
                  <a:moveTo>
                    <a:pt x="9116189" y="9969113"/>
                  </a:moveTo>
                  <a:lnTo>
                    <a:pt x="9057954" y="9976375"/>
                  </a:lnTo>
                  <a:cubicBezTo>
                    <a:pt x="9053506" y="9980443"/>
                    <a:pt x="9049323" y="9983281"/>
                    <a:pt x="9045405" y="9984889"/>
                  </a:cubicBezTo>
                  <a:cubicBezTo>
                    <a:pt x="9041486" y="9986498"/>
                    <a:pt x="9035869" y="9986999"/>
                    <a:pt x="9028552" y="9986392"/>
                  </a:cubicBezTo>
                  <a:cubicBezTo>
                    <a:pt x="9026867" y="9987331"/>
                    <a:pt x="9025570" y="9988275"/>
                    <a:pt x="9024662" y="9989222"/>
                  </a:cubicBezTo>
                  <a:cubicBezTo>
                    <a:pt x="9023754" y="9990169"/>
                    <a:pt x="9023235" y="9991121"/>
                    <a:pt x="9023105" y="9992077"/>
                  </a:cubicBezTo>
                  <a:cubicBezTo>
                    <a:pt x="9022845" y="9993988"/>
                    <a:pt x="9023810" y="9995483"/>
                    <a:pt x="9026000" y="9996560"/>
                  </a:cubicBezTo>
                  <a:cubicBezTo>
                    <a:pt x="9037593" y="10000085"/>
                    <a:pt x="9045283" y="10003663"/>
                    <a:pt x="9049073" y="10007294"/>
                  </a:cubicBezTo>
                  <a:cubicBezTo>
                    <a:pt x="9052863" y="10010925"/>
                    <a:pt x="9056470" y="10015894"/>
                    <a:pt x="9059895" y="10022202"/>
                  </a:cubicBezTo>
                  <a:cubicBezTo>
                    <a:pt x="9065999" y="10037442"/>
                    <a:pt x="9071520" y="10051239"/>
                    <a:pt x="9076459" y="10063594"/>
                  </a:cubicBezTo>
                  <a:cubicBezTo>
                    <a:pt x="9081398" y="10075949"/>
                    <a:pt x="9087405" y="10089034"/>
                    <a:pt x="9094482" y="10102848"/>
                  </a:cubicBezTo>
                  <a:cubicBezTo>
                    <a:pt x="9095057" y="10107210"/>
                    <a:pt x="9095006" y="10111876"/>
                    <a:pt x="9094329" y="10116846"/>
                  </a:cubicBezTo>
                  <a:cubicBezTo>
                    <a:pt x="9093653" y="10121817"/>
                    <a:pt x="9094088" y="10125770"/>
                    <a:pt x="9095636" y="10128707"/>
                  </a:cubicBezTo>
                  <a:cubicBezTo>
                    <a:pt x="9098749" y="10137309"/>
                    <a:pt x="9104768" y="10143872"/>
                    <a:pt x="9113693" y="10148397"/>
                  </a:cubicBezTo>
                  <a:cubicBezTo>
                    <a:pt x="9122618" y="10152922"/>
                    <a:pt x="9131843" y="10157390"/>
                    <a:pt x="9141367" y="10161802"/>
                  </a:cubicBezTo>
                  <a:cubicBezTo>
                    <a:pt x="9147711" y="10163834"/>
                    <a:pt x="9153130" y="10166226"/>
                    <a:pt x="9157623" y="10168980"/>
                  </a:cubicBezTo>
                  <a:cubicBezTo>
                    <a:pt x="9162116" y="10171733"/>
                    <a:pt x="9168186" y="10173630"/>
                    <a:pt x="9175833" y="10174671"/>
                  </a:cubicBezTo>
                  <a:cubicBezTo>
                    <a:pt x="9190796" y="10176318"/>
                    <a:pt x="9202792" y="10174738"/>
                    <a:pt x="9211819" y="10169930"/>
                  </a:cubicBezTo>
                  <a:cubicBezTo>
                    <a:pt x="9220846" y="10165123"/>
                    <a:pt x="9228764" y="10157730"/>
                    <a:pt x="9235574" y="10147753"/>
                  </a:cubicBezTo>
                  <a:cubicBezTo>
                    <a:pt x="9234285" y="10134337"/>
                    <a:pt x="9228026" y="10124528"/>
                    <a:pt x="9216797" y="10118327"/>
                  </a:cubicBezTo>
                  <a:cubicBezTo>
                    <a:pt x="9205569" y="10112126"/>
                    <a:pt x="9192761" y="10110383"/>
                    <a:pt x="9178372" y="10113097"/>
                  </a:cubicBezTo>
                  <a:cubicBezTo>
                    <a:pt x="9170082" y="10113916"/>
                    <a:pt x="9162392" y="10114622"/>
                    <a:pt x="9155302" y="10115215"/>
                  </a:cubicBezTo>
                  <a:cubicBezTo>
                    <a:pt x="9148212" y="10115807"/>
                    <a:pt x="9141495" y="10115088"/>
                    <a:pt x="9135151" y="10113056"/>
                  </a:cubicBezTo>
                  <a:cubicBezTo>
                    <a:pt x="9121210" y="10101034"/>
                    <a:pt x="9111792" y="10087972"/>
                    <a:pt x="9106896" y="10073870"/>
                  </a:cubicBezTo>
                  <a:cubicBezTo>
                    <a:pt x="9102000" y="10059768"/>
                    <a:pt x="9104998" y="10042750"/>
                    <a:pt x="9115889" y="10022813"/>
                  </a:cubicBezTo>
                  <a:lnTo>
                    <a:pt x="9135070" y="10002058"/>
                  </a:lnTo>
                  <a:cubicBezTo>
                    <a:pt x="9141672" y="9993610"/>
                    <a:pt x="9142878" y="9986181"/>
                    <a:pt x="9138688" y="9979769"/>
                  </a:cubicBezTo>
                  <a:cubicBezTo>
                    <a:pt x="9134498" y="9973357"/>
                    <a:pt x="9126998" y="9969805"/>
                    <a:pt x="9116189" y="9969113"/>
                  </a:cubicBezTo>
                  <a:close/>
                  <a:moveTo>
                    <a:pt x="3133937" y="9879154"/>
                  </a:moveTo>
                  <a:cubicBezTo>
                    <a:pt x="3126289" y="9877556"/>
                    <a:pt x="3119581" y="9878355"/>
                    <a:pt x="3113813" y="9881550"/>
                  </a:cubicBezTo>
                  <a:cubicBezTo>
                    <a:pt x="3108045" y="9884745"/>
                    <a:pt x="3103316" y="9888371"/>
                    <a:pt x="3099626" y="9892429"/>
                  </a:cubicBezTo>
                  <a:cubicBezTo>
                    <a:pt x="3078760" y="9909563"/>
                    <a:pt x="3060513" y="9926602"/>
                    <a:pt x="3044884" y="9943546"/>
                  </a:cubicBezTo>
                  <a:cubicBezTo>
                    <a:pt x="3029256" y="9960489"/>
                    <a:pt x="3012103" y="9978341"/>
                    <a:pt x="2993428" y="9997101"/>
                  </a:cubicBezTo>
                  <a:cubicBezTo>
                    <a:pt x="2988099" y="10000621"/>
                    <a:pt x="2982787" y="10002286"/>
                    <a:pt x="2977493" y="10002095"/>
                  </a:cubicBezTo>
                  <a:cubicBezTo>
                    <a:pt x="2972198" y="10001904"/>
                    <a:pt x="2966384" y="10001498"/>
                    <a:pt x="2960050" y="10000876"/>
                  </a:cubicBezTo>
                  <a:cubicBezTo>
                    <a:pt x="2939835" y="9996070"/>
                    <a:pt x="2920399" y="9989294"/>
                    <a:pt x="2901745" y="9980551"/>
                  </a:cubicBezTo>
                  <a:cubicBezTo>
                    <a:pt x="2883091" y="9971807"/>
                    <a:pt x="2867946" y="9961080"/>
                    <a:pt x="2856311" y="9948371"/>
                  </a:cubicBezTo>
                  <a:cubicBezTo>
                    <a:pt x="2856184" y="9944879"/>
                    <a:pt x="2855325" y="9942374"/>
                    <a:pt x="2853735" y="9940854"/>
                  </a:cubicBezTo>
                  <a:cubicBezTo>
                    <a:pt x="2852145" y="9939334"/>
                    <a:pt x="2849497" y="9939239"/>
                    <a:pt x="2845794" y="9940568"/>
                  </a:cubicBezTo>
                  <a:cubicBezTo>
                    <a:pt x="2839913" y="9942999"/>
                    <a:pt x="2835254" y="9944469"/>
                    <a:pt x="2831819" y="9944978"/>
                  </a:cubicBezTo>
                  <a:cubicBezTo>
                    <a:pt x="2828384" y="9945487"/>
                    <a:pt x="2822905" y="9946689"/>
                    <a:pt x="2815384" y="9948584"/>
                  </a:cubicBezTo>
                  <a:cubicBezTo>
                    <a:pt x="2800597" y="9959356"/>
                    <a:pt x="2793299" y="9972627"/>
                    <a:pt x="2793490" y="9988398"/>
                  </a:cubicBezTo>
                  <a:cubicBezTo>
                    <a:pt x="2793681" y="10004168"/>
                    <a:pt x="2800145" y="10019496"/>
                    <a:pt x="2812882" y="10034382"/>
                  </a:cubicBezTo>
                  <a:lnTo>
                    <a:pt x="2846431" y="10063349"/>
                  </a:lnTo>
                  <a:cubicBezTo>
                    <a:pt x="2850261" y="10065512"/>
                    <a:pt x="2851994" y="10067986"/>
                    <a:pt x="2851626" y="10070771"/>
                  </a:cubicBezTo>
                  <a:cubicBezTo>
                    <a:pt x="2851258" y="10073556"/>
                    <a:pt x="2849116" y="10076214"/>
                    <a:pt x="2845200" y="10078744"/>
                  </a:cubicBezTo>
                  <a:cubicBezTo>
                    <a:pt x="2812643" y="10093320"/>
                    <a:pt x="2775405" y="10105273"/>
                    <a:pt x="2733489" y="10114604"/>
                  </a:cubicBezTo>
                  <a:cubicBezTo>
                    <a:pt x="2691572" y="10123935"/>
                    <a:pt x="2654759" y="10122953"/>
                    <a:pt x="2623049" y="10111657"/>
                  </a:cubicBezTo>
                  <a:cubicBezTo>
                    <a:pt x="2618341" y="10108844"/>
                    <a:pt x="2614527" y="10104826"/>
                    <a:pt x="2611608" y="10099602"/>
                  </a:cubicBezTo>
                  <a:cubicBezTo>
                    <a:pt x="2608689" y="10094378"/>
                    <a:pt x="2604826" y="10091342"/>
                    <a:pt x="2600019" y="10090494"/>
                  </a:cubicBezTo>
                  <a:cubicBezTo>
                    <a:pt x="2586250" y="10087073"/>
                    <a:pt x="2573767" y="10089703"/>
                    <a:pt x="2562570" y="10098383"/>
                  </a:cubicBezTo>
                  <a:cubicBezTo>
                    <a:pt x="2551373" y="10107063"/>
                    <a:pt x="2546030" y="10118387"/>
                    <a:pt x="2546539" y="10132355"/>
                  </a:cubicBezTo>
                  <a:cubicBezTo>
                    <a:pt x="2550285" y="10139211"/>
                    <a:pt x="2554081" y="10145085"/>
                    <a:pt x="2557926" y="10149977"/>
                  </a:cubicBezTo>
                  <a:cubicBezTo>
                    <a:pt x="2561772" y="10154868"/>
                    <a:pt x="2565779" y="10159540"/>
                    <a:pt x="2569950" y="10163994"/>
                  </a:cubicBezTo>
                  <a:cubicBezTo>
                    <a:pt x="2585289" y="10175374"/>
                    <a:pt x="2601182" y="10183259"/>
                    <a:pt x="2617631" y="10187648"/>
                  </a:cubicBezTo>
                  <a:cubicBezTo>
                    <a:pt x="2634080" y="10192038"/>
                    <a:pt x="2654363" y="10194006"/>
                    <a:pt x="2678481" y="10193554"/>
                  </a:cubicBezTo>
                  <a:cubicBezTo>
                    <a:pt x="2695941" y="10192918"/>
                    <a:pt x="2713673" y="10192143"/>
                    <a:pt x="2731676" y="10191231"/>
                  </a:cubicBezTo>
                  <a:cubicBezTo>
                    <a:pt x="2749680" y="10190319"/>
                    <a:pt x="2767842" y="10188506"/>
                    <a:pt x="2786164" y="10185792"/>
                  </a:cubicBezTo>
                  <a:lnTo>
                    <a:pt x="2849570" y="10163525"/>
                  </a:lnTo>
                  <a:cubicBezTo>
                    <a:pt x="2854249" y="10160882"/>
                    <a:pt x="2857794" y="10160454"/>
                    <a:pt x="2860204" y="10162242"/>
                  </a:cubicBezTo>
                  <a:cubicBezTo>
                    <a:pt x="2862615" y="10164030"/>
                    <a:pt x="2862576" y="10167060"/>
                    <a:pt x="2860088" y="10171329"/>
                  </a:cubicBezTo>
                  <a:cubicBezTo>
                    <a:pt x="2847421" y="10191149"/>
                    <a:pt x="2834719" y="10209415"/>
                    <a:pt x="2821981" y="10226125"/>
                  </a:cubicBezTo>
                  <a:cubicBezTo>
                    <a:pt x="2809244" y="10242835"/>
                    <a:pt x="2795608" y="10260068"/>
                    <a:pt x="2781075" y="10277825"/>
                  </a:cubicBezTo>
                  <a:cubicBezTo>
                    <a:pt x="2777598" y="10280681"/>
                    <a:pt x="2774685" y="10282087"/>
                    <a:pt x="2772339" y="10282045"/>
                  </a:cubicBezTo>
                  <a:cubicBezTo>
                    <a:pt x="2769992" y="10282002"/>
                    <a:pt x="2767334" y="10279861"/>
                    <a:pt x="2764365" y="10275620"/>
                  </a:cubicBezTo>
                  <a:lnTo>
                    <a:pt x="2749097" y="10235753"/>
                  </a:lnTo>
                  <a:cubicBezTo>
                    <a:pt x="2744488" y="10230974"/>
                    <a:pt x="2741286" y="10229108"/>
                    <a:pt x="2739491" y="10230155"/>
                  </a:cubicBezTo>
                  <a:cubicBezTo>
                    <a:pt x="2737695" y="10231201"/>
                    <a:pt x="2735667" y="10234622"/>
                    <a:pt x="2733405" y="10240418"/>
                  </a:cubicBezTo>
                  <a:cubicBezTo>
                    <a:pt x="2733235" y="10270870"/>
                    <a:pt x="2730921" y="10298031"/>
                    <a:pt x="2726460" y="10321902"/>
                  </a:cubicBezTo>
                  <a:cubicBezTo>
                    <a:pt x="2722000" y="10345772"/>
                    <a:pt x="2720343" y="10373421"/>
                    <a:pt x="2721488" y="10404848"/>
                  </a:cubicBezTo>
                  <a:cubicBezTo>
                    <a:pt x="2723651" y="10422081"/>
                    <a:pt x="2729596" y="10431928"/>
                    <a:pt x="2739322" y="10434388"/>
                  </a:cubicBezTo>
                  <a:cubicBezTo>
                    <a:pt x="2749049" y="10436847"/>
                    <a:pt x="2759942" y="10432698"/>
                    <a:pt x="2772000" y="10421940"/>
                  </a:cubicBezTo>
                  <a:cubicBezTo>
                    <a:pt x="2780681" y="10412072"/>
                    <a:pt x="2787940" y="10401829"/>
                    <a:pt x="2793778" y="10391212"/>
                  </a:cubicBezTo>
                  <a:cubicBezTo>
                    <a:pt x="2799617" y="10380595"/>
                    <a:pt x="2805675" y="10370141"/>
                    <a:pt x="2811952" y="10359849"/>
                  </a:cubicBezTo>
                  <a:cubicBezTo>
                    <a:pt x="2830387" y="10336833"/>
                    <a:pt x="2847273" y="10315217"/>
                    <a:pt x="2862612" y="10295001"/>
                  </a:cubicBezTo>
                  <a:cubicBezTo>
                    <a:pt x="2877951" y="10274785"/>
                    <a:pt x="2893254" y="10253013"/>
                    <a:pt x="2908522" y="10229687"/>
                  </a:cubicBezTo>
                  <a:lnTo>
                    <a:pt x="2915689" y="10222774"/>
                  </a:lnTo>
                  <a:cubicBezTo>
                    <a:pt x="2919931" y="10219805"/>
                    <a:pt x="2923009" y="10218861"/>
                    <a:pt x="2924924" y="10219943"/>
                  </a:cubicBezTo>
                  <a:cubicBezTo>
                    <a:pt x="2926840" y="10221024"/>
                    <a:pt x="2928795" y="10224343"/>
                    <a:pt x="2930788" y="10229899"/>
                  </a:cubicBezTo>
                  <a:cubicBezTo>
                    <a:pt x="2939030" y="10261835"/>
                    <a:pt x="2948298" y="10291473"/>
                    <a:pt x="2958590" y="10318815"/>
                  </a:cubicBezTo>
                  <a:cubicBezTo>
                    <a:pt x="2968882" y="10346156"/>
                    <a:pt x="2981075" y="10371850"/>
                    <a:pt x="2995170" y="10395897"/>
                  </a:cubicBezTo>
                  <a:lnTo>
                    <a:pt x="3020829" y="10419012"/>
                  </a:lnTo>
                  <a:cubicBezTo>
                    <a:pt x="3036521" y="10435410"/>
                    <a:pt x="3052804" y="10449869"/>
                    <a:pt x="3069677" y="10462388"/>
                  </a:cubicBezTo>
                  <a:cubicBezTo>
                    <a:pt x="3086550" y="10474906"/>
                    <a:pt x="3104564" y="10486572"/>
                    <a:pt x="3123720" y="10497388"/>
                  </a:cubicBezTo>
                  <a:cubicBezTo>
                    <a:pt x="3133786" y="10502137"/>
                    <a:pt x="3140639" y="10502975"/>
                    <a:pt x="3144279" y="10499900"/>
                  </a:cubicBezTo>
                  <a:cubicBezTo>
                    <a:pt x="3147920" y="10496825"/>
                    <a:pt x="3150750" y="10490262"/>
                    <a:pt x="3152772" y="10480210"/>
                  </a:cubicBezTo>
                  <a:cubicBezTo>
                    <a:pt x="3154030" y="10470272"/>
                    <a:pt x="3153136" y="10460945"/>
                    <a:pt x="3150089" y="10452230"/>
                  </a:cubicBezTo>
                  <a:cubicBezTo>
                    <a:pt x="3147043" y="10443514"/>
                    <a:pt x="3142833" y="10436824"/>
                    <a:pt x="3137461" y="10432158"/>
                  </a:cubicBezTo>
                  <a:cubicBezTo>
                    <a:pt x="3118701" y="10413483"/>
                    <a:pt x="3101934" y="10395098"/>
                    <a:pt x="3087160" y="10377002"/>
                  </a:cubicBezTo>
                  <a:cubicBezTo>
                    <a:pt x="3072387" y="10358907"/>
                    <a:pt x="3058716" y="10337722"/>
                    <a:pt x="3046148" y="10313449"/>
                  </a:cubicBezTo>
                  <a:cubicBezTo>
                    <a:pt x="3036181" y="10285669"/>
                    <a:pt x="3027423" y="10259466"/>
                    <a:pt x="3019874" y="10234839"/>
                  </a:cubicBezTo>
                  <a:cubicBezTo>
                    <a:pt x="3012324" y="10210212"/>
                    <a:pt x="3006068" y="10182468"/>
                    <a:pt x="3001106" y="10151607"/>
                  </a:cubicBezTo>
                  <a:cubicBezTo>
                    <a:pt x="2997855" y="10134925"/>
                    <a:pt x="3002043" y="10121724"/>
                    <a:pt x="3013670" y="10112005"/>
                  </a:cubicBezTo>
                  <a:cubicBezTo>
                    <a:pt x="3025298" y="10102285"/>
                    <a:pt x="3038711" y="10100006"/>
                    <a:pt x="3053908" y="10105166"/>
                  </a:cubicBezTo>
                  <a:cubicBezTo>
                    <a:pt x="3066363" y="10107611"/>
                    <a:pt x="3078790" y="10109866"/>
                    <a:pt x="3091188" y="10111930"/>
                  </a:cubicBezTo>
                  <a:cubicBezTo>
                    <a:pt x="3103586" y="10113994"/>
                    <a:pt x="3117045" y="10115316"/>
                    <a:pt x="3131564" y="10115895"/>
                  </a:cubicBezTo>
                  <a:cubicBezTo>
                    <a:pt x="3141262" y="10112898"/>
                    <a:pt x="3148119" y="10109152"/>
                    <a:pt x="3152133" y="10104656"/>
                  </a:cubicBezTo>
                  <a:cubicBezTo>
                    <a:pt x="3156148" y="10100160"/>
                    <a:pt x="3155569" y="10093615"/>
                    <a:pt x="3150394" y="10085019"/>
                  </a:cubicBezTo>
                  <a:cubicBezTo>
                    <a:pt x="3148500" y="10077498"/>
                    <a:pt x="3146068" y="10071617"/>
                    <a:pt x="3143100" y="10067376"/>
                  </a:cubicBezTo>
                  <a:cubicBezTo>
                    <a:pt x="3140131" y="10063135"/>
                    <a:pt x="3137162" y="10058894"/>
                    <a:pt x="3134193" y="10054653"/>
                  </a:cubicBezTo>
                  <a:cubicBezTo>
                    <a:pt x="3130786" y="10050086"/>
                    <a:pt x="3128131" y="10043361"/>
                    <a:pt x="3126230" y="10034476"/>
                  </a:cubicBezTo>
                  <a:cubicBezTo>
                    <a:pt x="3124329" y="10025590"/>
                    <a:pt x="3125936" y="10019988"/>
                    <a:pt x="3131054" y="10017670"/>
                  </a:cubicBezTo>
                  <a:cubicBezTo>
                    <a:pt x="3142336" y="10004296"/>
                    <a:pt x="3149358" y="9990480"/>
                    <a:pt x="3152122" y="9976223"/>
                  </a:cubicBezTo>
                  <a:cubicBezTo>
                    <a:pt x="3154886" y="9961966"/>
                    <a:pt x="3158848" y="9947238"/>
                    <a:pt x="3164007" y="9932041"/>
                  </a:cubicBezTo>
                  <a:cubicBezTo>
                    <a:pt x="3165365" y="9920137"/>
                    <a:pt x="3163071" y="9909262"/>
                    <a:pt x="3157126" y="9899416"/>
                  </a:cubicBezTo>
                  <a:cubicBezTo>
                    <a:pt x="3154154" y="9894492"/>
                    <a:pt x="3150735" y="9890342"/>
                    <a:pt x="3146870" y="9886965"/>
                  </a:cubicBezTo>
                  <a:cubicBezTo>
                    <a:pt x="3143005" y="9883588"/>
                    <a:pt x="3138695" y="9880984"/>
                    <a:pt x="3133937" y="9879154"/>
                  </a:cubicBezTo>
                  <a:close/>
                  <a:moveTo>
                    <a:pt x="8986541" y="9822956"/>
                  </a:moveTo>
                  <a:cubicBezTo>
                    <a:pt x="8974238" y="9827513"/>
                    <a:pt x="8964590" y="9833307"/>
                    <a:pt x="8957597" y="9840338"/>
                  </a:cubicBezTo>
                  <a:cubicBezTo>
                    <a:pt x="8950603" y="9847370"/>
                    <a:pt x="8943433" y="9856421"/>
                    <a:pt x="8936084" y="9867493"/>
                  </a:cubicBezTo>
                  <a:cubicBezTo>
                    <a:pt x="8932279" y="9869701"/>
                    <a:pt x="8928334" y="9871501"/>
                    <a:pt x="8924251" y="9872893"/>
                  </a:cubicBezTo>
                  <a:cubicBezTo>
                    <a:pt x="8920167" y="9874284"/>
                    <a:pt x="8917700" y="9876674"/>
                    <a:pt x="8916849" y="9880063"/>
                  </a:cubicBezTo>
                  <a:cubicBezTo>
                    <a:pt x="8914523" y="9891429"/>
                    <a:pt x="8913274" y="9900606"/>
                    <a:pt x="8913103" y="9907592"/>
                  </a:cubicBezTo>
                  <a:cubicBezTo>
                    <a:pt x="8912931" y="9914578"/>
                    <a:pt x="8909822" y="9923112"/>
                    <a:pt x="8903777" y="9933193"/>
                  </a:cubicBezTo>
                  <a:cubicBezTo>
                    <a:pt x="8898252" y="9939451"/>
                    <a:pt x="8893495" y="9942211"/>
                    <a:pt x="8889506" y="9941474"/>
                  </a:cubicBezTo>
                  <a:cubicBezTo>
                    <a:pt x="8885518" y="9940736"/>
                    <a:pt x="8881429" y="9937161"/>
                    <a:pt x="8877239" y="9930750"/>
                  </a:cubicBezTo>
                  <a:cubicBezTo>
                    <a:pt x="8871361" y="9916709"/>
                    <a:pt x="8862574" y="9908309"/>
                    <a:pt x="8850877" y="9905549"/>
                  </a:cubicBezTo>
                  <a:cubicBezTo>
                    <a:pt x="8839181" y="9902788"/>
                    <a:pt x="8826086" y="9903148"/>
                    <a:pt x="8811593" y="9906627"/>
                  </a:cubicBezTo>
                  <a:lnTo>
                    <a:pt x="8789019" y="9909396"/>
                  </a:lnTo>
                  <a:cubicBezTo>
                    <a:pt x="8785195" y="9908876"/>
                    <a:pt x="8782228" y="9909932"/>
                    <a:pt x="8780117" y="9912566"/>
                  </a:cubicBezTo>
                  <a:cubicBezTo>
                    <a:pt x="8778007" y="9915199"/>
                    <a:pt x="8776422" y="9918975"/>
                    <a:pt x="8775363" y="9923894"/>
                  </a:cubicBezTo>
                  <a:lnTo>
                    <a:pt x="8779014" y="9931400"/>
                  </a:lnTo>
                  <a:cubicBezTo>
                    <a:pt x="8786141" y="9936265"/>
                    <a:pt x="8790239" y="9941203"/>
                    <a:pt x="8791309" y="9946217"/>
                  </a:cubicBezTo>
                  <a:cubicBezTo>
                    <a:pt x="8792379" y="9951230"/>
                    <a:pt x="8792403" y="9958925"/>
                    <a:pt x="8791380" y="9969300"/>
                  </a:cubicBezTo>
                  <a:lnTo>
                    <a:pt x="8793375" y="10023313"/>
                  </a:lnTo>
                  <a:cubicBezTo>
                    <a:pt x="8794090" y="10032367"/>
                    <a:pt x="8794283" y="10040961"/>
                    <a:pt x="8793955" y="10049094"/>
                  </a:cubicBezTo>
                  <a:cubicBezTo>
                    <a:pt x="8793627" y="10057227"/>
                    <a:pt x="8795072" y="10065213"/>
                    <a:pt x="8798289" y="10073049"/>
                  </a:cubicBezTo>
                  <a:cubicBezTo>
                    <a:pt x="8799402" y="10076316"/>
                    <a:pt x="8802035" y="10078427"/>
                    <a:pt x="8806189" y="10079382"/>
                  </a:cubicBezTo>
                  <a:cubicBezTo>
                    <a:pt x="8810343" y="10080337"/>
                    <a:pt x="8814610" y="10081891"/>
                    <a:pt x="8818990" y="10084045"/>
                  </a:cubicBezTo>
                  <a:lnTo>
                    <a:pt x="8836460" y="10101610"/>
                  </a:lnTo>
                  <a:cubicBezTo>
                    <a:pt x="8847428" y="10109723"/>
                    <a:pt x="8858529" y="10113279"/>
                    <a:pt x="8869764" y="10112277"/>
                  </a:cubicBezTo>
                  <a:cubicBezTo>
                    <a:pt x="8880999" y="10111275"/>
                    <a:pt x="8889848" y="10104204"/>
                    <a:pt x="8896309" y="10091064"/>
                  </a:cubicBezTo>
                  <a:lnTo>
                    <a:pt x="8917255" y="10040173"/>
                  </a:lnTo>
                  <a:cubicBezTo>
                    <a:pt x="8922884" y="10033151"/>
                    <a:pt x="8927853" y="10029544"/>
                    <a:pt x="8932163" y="10029351"/>
                  </a:cubicBezTo>
                  <a:cubicBezTo>
                    <a:pt x="8936473" y="10029159"/>
                    <a:pt x="8941653" y="10032590"/>
                    <a:pt x="8947702" y="10039644"/>
                  </a:cubicBezTo>
                  <a:cubicBezTo>
                    <a:pt x="8977154" y="10086490"/>
                    <a:pt x="9005353" y="10129660"/>
                    <a:pt x="9032300" y="10169155"/>
                  </a:cubicBezTo>
                  <a:cubicBezTo>
                    <a:pt x="9059247" y="10208650"/>
                    <a:pt x="9088906" y="10249682"/>
                    <a:pt x="9121276" y="10292252"/>
                  </a:cubicBezTo>
                  <a:cubicBezTo>
                    <a:pt x="9121104" y="10299238"/>
                    <a:pt x="9121666" y="10305838"/>
                    <a:pt x="9122963" y="10312050"/>
                  </a:cubicBezTo>
                  <a:cubicBezTo>
                    <a:pt x="9124259" y="10318263"/>
                    <a:pt x="9126289" y="10324088"/>
                    <a:pt x="9129054" y="10329527"/>
                  </a:cubicBezTo>
                  <a:lnTo>
                    <a:pt x="9138285" y="10338961"/>
                  </a:lnTo>
                  <a:cubicBezTo>
                    <a:pt x="9154293" y="10350097"/>
                    <a:pt x="9169771" y="10359408"/>
                    <a:pt x="9184719" y="10366895"/>
                  </a:cubicBezTo>
                  <a:cubicBezTo>
                    <a:pt x="9199667" y="10374381"/>
                    <a:pt x="9218133" y="10381762"/>
                    <a:pt x="9240119" y="10389038"/>
                  </a:cubicBezTo>
                  <a:lnTo>
                    <a:pt x="9247993" y="10391278"/>
                  </a:lnTo>
                  <a:cubicBezTo>
                    <a:pt x="9255535" y="10393084"/>
                    <a:pt x="9261365" y="10391735"/>
                    <a:pt x="9265483" y="10387233"/>
                  </a:cubicBezTo>
                  <a:cubicBezTo>
                    <a:pt x="9269601" y="10382731"/>
                    <a:pt x="9270599" y="10376831"/>
                    <a:pt x="9268476" y="10369532"/>
                  </a:cubicBezTo>
                  <a:cubicBezTo>
                    <a:pt x="9257889" y="10352903"/>
                    <a:pt x="9248613" y="10336648"/>
                    <a:pt x="9240649" y="10320766"/>
                  </a:cubicBezTo>
                  <a:cubicBezTo>
                    <a:pt x="9232686" y="10304884"/>
                    <a:pt x="9226243" y="10287846"/>
                    <a:pt x="9221320" y="10269651"/>
                  </a:cubicBezTo>
                  <a:lnTo>
                    <a:pt x="9212972" y="10245149"/>
                  </a:lnTo>
                  <a:cubicBezTo>
                    <a:pt x="9209112" y="10239172"/>
                    <a:pt x="9204914" y="10235680"/>
                    <a:pt x="9200378" y="10234673"/>
                  </a:cubicBezTo>
                  <a:cubicBezTo>
                    <a:pt x="9195842" y="10233666"/>
                    <a:pt x="9190864" y="10235910"/>
                    <a:pt x="9185443" y="10241403"/>
                  </a:cubicBezTo>
                  <a:cubicBezTo>
                    <a:pt x="9181117" y="10247434"/>
                    <a:pt x="9176712" y="10249755"/>
                    <a:pt x="9172228" y="10248366"/>
                  </a:cubicBezTo>
                  <a:cubicBezTo>
                    <a:pt x="9167744" y="10246977"/>
                    <a:pt x="9163633" y="10244276"/>
                    <a:pt x="9159896" y="10240262"/>
                  </a:cubicBezTo>
                  <a:cubicBezTo>
                    <a:pt x="9145294" y="10227371"/>
                    <a:pt x="9133117" y="10213836"/>
                    <a:pt x="9123364" y="10199657"/>
                  </a:cubicBezTo>
                  <a:cubicBezTo>
                    <a:pt x="9113611" y="10185479"/>
                    <a:pt x="9103988" y="10170344"/>
                    <a:pt x="9094495" y="10154254"/>
                  </a:cubicBezTo>
                  <a:cubicBezTo>
                    <a:pt x="9077772" y="10134064"/>
                    <a:pt x="9063399" y="10114487"/>
                    <a:pt x="9051377" y="10095521"/>
                  </a:cubicBezTo>
                  <a:cubicBezTo>
                    <a:pt x="9039354" y="10076555"/>
                    <a:pt x="9027701" y="10055595"/>
                    <a:pt x="9016416" y="10032640"/>
                  </a:cubicBezTo>
                  <a:lnTo>
                    <a:pt x="8995607" y="10005274"/>
                  </a:lnTo>
                  <a:cubicBezTo>
                    <a:pt x="8991173" y="9994935"/>
                    <a:pt x="8987151" y="9985139"/>
                    <a:pt x="8983543" y="9975886"/>
                  </a:cubicBezTo>
                  <a:cubicBezTo>
                    <a:pt x="8979934" y="9966632"/>
                    <a:pt x="8978146" y="9956166"/>
                    <a:pt x="8978178" y="9944488"/>
                  </a:cubicBezTo>
                  <a:cubicBezTo>
                    <a:pt x="8981685" y="9930167"/>
                    <a:pt x="8986204" y="9916276"/>
                    <a:pt x="8991736" y="9902815"/>
                  </a:cubicBezTo>
                  <a:cubicBezTo>
                    <a:pt x="8997267" y="9889353"/>
                    <a:pt x="9004368" y="9877955"/>
                    <a:pt x="9013037" y="9868621"/>
                  </a:cubicBezTo>
                  <a:cubicBezTo>
                    <a:pt x="9023879" y="9857635"/>
                    <a:pt x="9026096" y="9846351"/>
                    <a:pt x="9019689" y="9834770"/>
                  </a:cubicBezTo>
                  <a:cubicBezTo>
                    <a:pt x="9013282" y="9823188"/>
                    <a:pt x="9002233" y="9819251"/>
                    <a:pt x="8986541" y="9822956"/>
                  </a:cubicBezTo>
                  <a:close/>
                  <a:moveTo>
                    <a:pt x="10203808" y="9039460"/>
                  </a:moveTo>
                  <a:cubicBezTo>
                    <a:pt x="10211019" y="9037122"/>
                    <a:pt x="10213279" y="9039506"/>
                    <a:pt x="10210588" y="9046615"/>
                  </a:cubicBezTo>
                  <a:cubicBezTo>
                    <a:pt x="10207897" y="9053723"/>
                    <a:pt x="10204443" y="9057589"/>
                    <a:pt x="10200227" y="9058213"/>
                  </a:cubicBezTo>
                  <a:close/>
                  <a:moveTo>
                    <a:pt x="1735601" y="8828006"/>
                  </a:moveTo>
                  <a:cubicBezTo>
                    <a:pt x="1738439" y="8827942"/>
                    <a:pt x="1740563" y="8828576"/>
                    <a:pt x="1741974" y="8829908"/>
                  </a:cubicBezTo>
                  <a:cubicBezTo>
                    <a:pt x="1743384" y="8831240"/>
                    <a:pt x="1744081" y="8833270"/>
                    <a:pt x="1744064" y="8835999"/>
                  </a:cubicBezTo>
                  <a:cubicBezTo>
                    <a:pt x="1744144" y="8840692"/>
                    <a:pt x="1740616" y="8842117"/>
                    <a:pt x="1733478" y="8840271"/>
                  </a:cubicBezTo>
                  <a:cubicBezTo>
                    <a:pt x="1726341" y="8838426"/>
                    <a:pt x="1722236" y="8835863"/>
                    <a:pt x="1721165" y="8832582"/>
                  </a:cubicBezTo>
                  <a:cubicBezTo>
                    <a:pt x="1725113" y="8829660"/>
                    <a:pt x="1729925" y="8828134"/>
                    <a:pt x="1735601" y="8828006"/>
                  </a:cubicBezTo>
                  <a:close/>
                  <a:moveTo>
                    <a:pt x="10054209" y="8775349"/>
                  </a:moveTo>
                  <a:cubicBezTo>
                    <a:pt x="10049050" y="8777234"/>
                    <a:pt x="10043925" y="8781026"/>
                    <a:pt x="10038835" y="8786723"/>
                  </a:cubicBezTo>
                  <a:cubicBezTo>
                    <a:pt x="10033149" y="8795546"/>
                    <a:pt x="10028008" y="8803759"/>
                    <a:pt x="10023412" y="8811361"/>
                  </a:cubicBezTo>
                  <a:cubicBezTo>
                    <a:pt x="10018816" y="8818963"/>
                    <a:pt x="10014445" y="8827132"/>
                    <a:pt x="10010300" y="8835869"/>
                  </a:cubicBezTo>
                  <a:cubicBezTo>
                    <a:pt x="10006849" y="8856933"/>
                    <a:pt x="10002509" y="8875922"/>
                    <a:pt x="9997278" y="8892836"/>
                  </a:cubicBezTo>
                  <a:cubicBezTo>
                    <a:pt x="9992048" y="8909749"/>
                    <a:pt x="9986058" y="8926899"/>
                    <a:pt x="9979308" y="8944284"/>
                  </a:cubicBezTo>
                  <a:cubicBezTo>
                    <a:pt x="9977707" y="8950172"/>
                    <a:pt x="9977823" y="8953934"/>
                    <a:pt x="9979654" y="8955570"/>
                  </a:cubicBezTo>
                  <a:cubicBezTo>
                    <a:pt x="9981485" y="8957206"/>
                    <a:pt x="9985440" y="8957079"/>
                    <a:pt x="9991517" y="8955191"/>
                  </a:cubicBezTo>
                  <a:cubicBezTo>
                    <a:pt x="10004165" y="8953319"/>
                    <a:pt x="10013714" y="8949592"/>
                    <a:pt x="10020163" y="8944011"/>
                  </a:cubicBezTo>
                  <a:cubicBezTo>
                    <a:pt x="10026612" y="8938430"/>
                    <a:pt x="10033087" y="8931591"/>
                    <a:pt x="10039587" y="8923495"/>
                  </a:cubicBezTo>
                  <a:cubicBezTo>
                    <a:pt x="10043179" y="8918655"/>
                    <a:pt x="10046040" y="8916272"/>
                    <a:pt x="10048170" y="8916345"/>
                  </a:cubicBezTo>
                  <a:cubicBezTo>
                    <a:pt x="10050299" y="8916418"/>
                    <a:pt x="10052512" y="8919675"/>
                    <a:pt x="10054807" y="8926116"/>
                  </a:cubicBezTo>
                  <a:cubicBezTo>
                    <a:pt x="10055806" y="8943838"/>
                    <a:pt x="10056424" y="8959939"/>
                    <a:pt x="10056660" y="8974418"/>
                  </a:cubicBezTo>
                  <a:cubicBezTo>
                    <a:pt x="10056897" y="8988898"/>
                    <a:pt x="10055661" y="9002978"/>
                    <a:pt x="10052954" y="9016657"/>
                  </a:cubicBezTo>
                  <a:cubicBezTo>
                    <a:pt x="10048998" y="9021905"/>
                    <a:pt x="10047547" y="9027011"/>
                    <a:pt x="10048599" y="9031976"/>
                  </a:cubicBezTo>
                  <a:cubicBezTo>
                    <a:pt x="10049652" y="9036941"/>
                    <a:pt x="10049357" y="9041981"/>
                    <a:pt x="10047713" y="9047098"/>
                  </a:cubicBezTo>
                  <a:cubicBezTo>
                    <a:pt x="10044164" y="9052709"/>
                    <a:pt x="10043163" y="9058949"/>
                    <a:pt x="10044710" y="9065819"/>
                  </a:cubicBezTo>
                  <a:cubicBezTo>
                    <a:pt x="10046256" y="9072688"/>
                    <a:pt x="10048723" y="9078733"/>
                    <a:pt x="10052109" y="9083953"/>
                  </a:cubicBezTo>
                  <a:cubicBezTo>
                    <a:pt x="10059228" y="9100557"/>
                    <a:pt x="10066738" y="9110376"/>
                    <a:pt x="10074639" y="9113409"/>
                  </a:cubicBezTo>
                  <a:cubicBezTo>
                    <a:pt x="10082539" y="9116442"/>
                    <a:pt x="10091791" y="9109157"/>
                    <a:pt x="10102393" y="9091554"/>
                  </a:cubicBezTo>
                  <a:cubicBezTo>
                    <a:pt x="10109143" y="9074168"/>
                    <a:pt x="10115268" y="9057688"/>
                    <a:pt x="10120767" y="9042112"/>
                  </a:cubicBezTo>
                  <a:cubicBezTo>
                    <a:pt x="10126266" y="9026536"/>
                    <a:pt x="10132957" y="9009830"/>
                    <a:pt x="10140841" y="8991994"/>
                  </a:cubicBezTo>
                  <a:cubicBezTo>
                    <a:pt x="10145583" y="8980132"/>
                    <a:pt x="10152810" y="8976343"/>
                    <a:pt x="10162520" y="8980626"/>
                  </a:cubicBezTo>
                  <a:cubicBezTo>
                    <a:pt x="10172230" y="8984910"/>
                    <a:pt x="10176052" y="8992714"/>
                    <a:pt x="10173985" y="9004039"/>
                  </a:cubicBezTo>
                  <a:cubicBezTo>
                    <a:pt x="10168863" y="9022879"/>
                    <a:pt x="10163487" y="9038931"/>
                    <a:pt x="10157858" y="9052195"/>
                  </a:cubicBezTo>
                  <a:cubicBezTo>
                    <a:pt x="10152228" y="9065460"/>
                    <a:pt x="10145748" y="9079062"/>
                    <a:pt x="10138418" y="9093002"/>
                  </a:cubicBezTo>
                  <a:cubicBezTo>
                    <a:pt x="10135217" y="9104777"/>
                    <a:pt x="10135599" y="9114997"/>
                    <a:pt x="10139566" y="9123663"/>
                  </a:cubicBezTo>
                  <a:cubicBezTo>
                    <a:pt x="10143533" y="9132328"/>
                    <a:pt x="10149689" y="9135266"/>
                    <a:pt x="10158034" y="9132477"/>
                  </a:cubicBezTo>
                  <a:lnTo>
                    <a:pt x="10162918" y="9136840"/>
                  </a:lnTo>
                  <a:cubicBezTo>
                    <a:pt x="10169896" y="9137219"/>
                    <a:pt x="10175486" y="9135262"/>
                    <a:pt x="10179689" y="9130967"/>
                  </a:cubicBezTo>
                  <a:cubicBezTo>
                    <a:pt x="10183891" y="9126672"/>
                    <a:pt x="10187607" y="9122308"/>
                    <a:pt x="10190835" y="9117875"/>
                  </a:cubicBezTo>
                  <a:lnTo>
                    <a:pt x="10225736" y="9078805"/>
                  </a:lnTo>
                  <a:cubicBezTo>
                    <a:pt x="10228731" y="9077090"/>
                    <a:pt x="10231599" y="9076542"/>
                    <a:pt x="10234339" y="9077161"/>
                  </a:cubicBezTo>
                  <a:cubicBezTo>
                    <a:pt x="10237079" y="9077780"/>
                    <a:pt x="10239008" y="9081149"/>
                    <a:pt x="10240126" y="9087270"/>
                  </a:cubicBezTo>
                  <a:cubicBezTo>
                    <a:pt x="10236980" y="9113728"/>
                    <a:pt x="10232049" y="9137678"/>
                    <a:pt x="10225335" y="9159120"/>
                  </a:cubicBezTo>
                  <a:cubicBezTo>
                    <a:pt x="10218620" y="9180561"/>
                    <a:pt x="10210165" y="9200265"/>
                    <a:pt x="10199970" y="9218232"/>
                  </a:cubicBezTo>
                  <a:lnTo>
                    <a:pt x="10182129" y="9230832"/>
                  </a:lnTo>
                  <a:cubicBezTo>
                    <a:pt x="10169622" y="9248928"/>
                    <a:pt x="10168618" y="9265410"/>
                    <a:pt x="10179118" y="9280278"/>
                  </a:cubicBezTo>
                  <a:cubicBezTo>
                    <a:pt x="10189618" y="9295146"/>
                    <a:pt x="10203542" y="9295327"/>
                    <a:pt x="10220889" y="9280822"/>
                  </a:cubicBezTo>
                  <a:cubicBezTo>
                    <a:pt x="10233554" y="9272379"/>
                    <a:pt x="10243249" y="9264393"/>
                    <a:pt x="10249974" y="9256864"/>
                  </a:cubicBezTo>
                  <a:cubicBezTo>
                    <a:pt x="10256700" y="9249335"/>
                    <a:pt x="10263771" y="9239371"/>
                    <a:pt x="10271189" y="9226972"/>
                  </a:cubicBezTo>
                  <a:cubicBezTo>
                    <a:pt x="10277005" y="9220460"/>
                    <a:pt x="10282233" y="9213789"/>
                    <a:pt x="10286873" y="9206957"/>
                  </a:cubicBezTo>
                  <a:cubicBezTo>
                    <a:pt x="10291512" y="9200125"/>
                    <a:pt x="10295926" y="9192727"/>
                    <a:pt x="10300115" y="9184761"/>
                  </a:cubicBezTo>
                  <a:cubicBezTo>
                    <a:pt x="10317657" y="9146283"/>
                    <a:pt x="10337044" y="9113113"/>
                    <a:pt x="10358276" y="9085249"/>
                  </a:cubicBezTo>
                  <a:cubicBezTo>
                    <a:pt x="10379508" y="9057385"/>
                    <a:pt x="10404273" y="9030481"/>
                    <a:pt x="10432570" y="9004538"/>
                  </a:cubicBezTo>
                  <a:cubicBezTo>
                    <a:pt x="10438213" y="8994944"/>
                    <a:pt x="10444644" y="8987335"/>
                    <a:pt x="10451863" y="8981711"/>
                  </a:cubicBezTo>
                  <a:cubicBezTo>
                    <a:pt x="10459083" y="8976087"/>
                    <a:pt x="10467324" y="8969728"/>
                    <a:pt x="10476586" y="8962636"/>
                  </a:cubicBezTo>
                  <a:cubicBezTo>
                    <a:pt x="10481355" y="8958116"/>
                    <a:pt x="10484311" y="8953988"/>
                    <a:pt x="10485453" y="8950252"/>
                  </a:cubicBezTo>
                  <a:cubicBezTo>
                    <a:pt x="10486596" y="8946516"/>
                    <a:pt x="10485023" y="8940904"/>
                    <a:pt x="10480736" y="8933416"/>
                  </a:cubicBezTo>
                  <a:cubicBezTo>
                    <a:pt x="10469298" y="8922466"/>
                    <a:pt x="10457734" y="8916161"/>
                    <a:pt x="10446046" y="8914501"/>
                  </a:cubicBezTo>
                  <a:cubicBezTo>
                    <a:pt x="10434358" y="8912841"/>
                    <a:pt x="10420641" y="8916319"/>
                    <a:pt x="10404894" y="8924936"/>
                  </a:cubicBezTo>
                  <a:cubicBezTo>
                    <a:pt x="10394194" y="8927086"/>
                    <a:pt x="10383970" y="8929111"/>
                    <a:pt x="10374222" y="8931013"/>
                  </a:cubicBezTo>
                  <a:cubicBezTo>
                    <a:pt x="10364473" y="8932915"/>
                    <a:pt x="10356102" y="8936962"/>
                    <a:pt x="10349108" y="8943153"/>
                  </a:cubicBezTo>
                  <a:cubicBezTo>
                    <a:pt x="10345429" y="8946452"/>
                    <a:pt x="10343677" y="8949643"/>
                    <a:pt x="10343850" y="8952725"/>
                  </a:cubicBezTo>
                  <a:cubicBezTo>
                    <a:pt x="10344024" y="8955807"/>
                    <a:pt x="10347258" y="8958330"/>
                    <a:pt x="10353553" y="8960295"/>
                  </a:cubicBezTo>
                  <a:cubicBezTo>
                    <a:pt x="10357535" y="8962389"/>
                    <a:pt x="10358923" y="8964726"/>
                    <a:pt x="10357716" y="8967306"/>
                  </a:cubicBezTo>
                  <a:cubicBezTo>
                    <a:pt x="10356509" y="8969887"/>
                    <a:pt x="10355018" y="8972579"/>
                    <a:pt x="10353243" y="8975385"/>
                  </a:cubicBezTo>
                  <a:cubicBezTo>
                    <a:pt x="10343021" y="8986010"/>
                    <a:pt x="10334477" y="8995573"/>
                    <a:pt x="10327613" y="9004076"/>
                  </a:cubicBezTo>
                  <a:cubicBezTo>
                    <a:pt x="10320750" y="9012579"/>
                    <a:pt x="10313747" y="9022056"/>
                    <a:pt x="10306607" y="9032507"/>
                  </a:cubicBezTo>
                  <a:cubicBezTo>
                    <a:pt x="10302928" y="9035806"/>
                    <a:pt x="10300285" y="9036922"/>
                    <a:pt x="10298679" y="9035853"/>
                  </a:cubicBezTo>
                  <a:cubicBezTo>
                    <a:pt x="10297073" y="9034784"/>
                    <a:pt x="10296503" y="9031531"/>
                    <a:pt x="10296970" y="9026094"/>
                  </a:cubicBezTo>
                  <a:lnTo>
                    <a:pt x="10285475" y="8945580"/>
                  </a:lnTo>
                  <a:cubicBezTo>
                    <a:pt x="10279186" y="8923132"/>
                    <a:pt x="10268918" y="8910667"/>
                    <a:pt x="10254671" y="8908185"/>
                  </a:cubicBezTo>
                  <a:cubicBezTo>
                    <a:pt x="10240425" y="8905703"/>
                    <a:pt x="10225195" y="8911489"/>
                    <a:pt x="10208982" y="8925543"/>
                  </a:cubicBezTo>
                  <a:cubicBezTo>
                    <a:pt x="10199763" y="8933406"/>
                    <a:pt x="10191341" y="8934846"/>
                    <a:pt x="10183717" y="8929865"/>
                  </a:cubicBezTo>
                  <a:cubicBezTo>
                    <a:pt x="10176094" y="8924884"/>
                    <a:pt x="10173294" y="8916346"/>
                    <a:pt x="10175317" y="8904251"/>
                  </a:cubicBezTo>
                  <a:cubicBezTo>
                    <a:pt x="10180016" y="8891619"/>
                    <a:pt x="10184250" y="8879303"/>
                    <a:pt x="10188018" y="8867303"/>
                  </a:cubicBezTo>
                  <a:cubicBezTo>
                    <a:pt x="10191786" y="8855303"/>
                    <a:pt x="10196630" y="8843532"/>
                    <a:pt x="10202550" y="8831990"/>
                  </a:cubicBezTo>
                  <a:lnTo>
                    <a:pt x="10231558" y="8811804"/>
                  </a:lnTo>
                  <a:cubicBezTo>
                    <a:pt x="10234466" y="8808548"/>
                    <a:pt x="10236491" y="8805052"/>
                    <a:pt x="10237633" y="8801316"/>
                  </a:cubicBezTo>
                  <a:cubicBezTo>
                    <a:pt x="10238776" y="8797581"/>
                    <a:pt x="10237537" y="8794462"/>
                    <a:pt x="10233918" y="8791960"/>
                  </a:cubicBezTo>
                  <a:cubicBezTo>
                    <a:pt x="10213727" y="8783436"/>
                    <a:pt x="10197365" y="8779431"/>
                    <a:pt x="10184833" y="8779944"/>
                  </a:cubicBezTo>
                  <a:cubicBezTo>
                    <a:pt x="10172302" y="8780457"/>
                    <a:pt x="10158293" y="8787334"/>
                    <a:pt x="10142807" y="8800574"/>
                  </a:cubicBezTo>
                  <a:cubicBezTo>
                    <a:pt x="10135085" y="8807579"/>
                    <a:pt x="10128193" y="8813861"/>
                    <a:pt x="10122129" y="8819421"/>
                  </a:cubicBezTo>
                  <a:cubicBezTo>
                    <a:pt x="10116066" y="8824980"/>
                    <a:pt x="10111368" y="8832491"/>
                    <a:pt x="10108037" y="8841955"/>
                  </a:cubicBezTo>
                  <a:cubicBezTo>
                    <a:pt x="10105986" y="8846708"/>
                    <a:pt x="10105592" y="8850015"/>
                    <a:pt x="10106857" y="8851876"/>
                  </a:cubicBezTo>
                  <a:cubicBezTo>
                    <a:pt x="10108121" y="8853738"/>
                    <a:pt x="10112221" y="8854473"/>
                    <a:pt x="10119155" y="8854082"/>
                  </a:cubicBezTo>
                  <a:cubicBezTo>
                    <a:pt x="10122557" y="8852731"/>
                    <a:pt x="10126752" y="8851721"/>
                    <a:pt x="10131738" y="8851054"/>
                  </a:cubicBezTo>
                  <a:cubicBezTo>
                    <a:pt x="10136725" y="8850386"/>
                    <a:pt x="10141370" y="8850511"/>
                    <a:pt x="10145673" y="8851428"/>
                  </a:cubicBezTo>
                  <a:cubicBezTo>
                    <a:pt x="10147388" y="8854423"/>
                    <a:pt x="10148027" y="8857189"/>
                    <a:pt x="10147590" y="8859726"/>
                  </a:cubicBezTo>
                  <a:cubicBezTo>
                    <a:pt x="10147153" y="8862263"/>
                    <a:pt x="10146455" y="8865297"/>
                    <a:pt x="10145494" y="8868830"/>
                  </a:cubicBezTo>
                  <a:cubicBezTo>
                    <a:pt x="10136476" y="8887116"/>
                    <a:pt x="10128501" y="8905054"/>
                    <a:pt x="10121570" y="8922643"/>
                  </a:cubicBezTo>
                  <a:cubicBezTo>
                    <a:pt x="10114638" y="8940232"/>
                    <a:pt x="10108430" y="8958650"/>
                    <a:pt x="10102944" y="8977897"/>
                  </a:cubicBezTo>
                  <a:cubicBezTo>
                    <a:pt x="10098945" y="8982374"/>
                    <a:pt x="10095983" y="8984666"/>
                    <a:pt x="10094056" y="8984775"/>
                  </a:cubicBezTo>
                  <a:cubicBezTo>
                    <a:pt x="10092130" y="8984883"/>
                    <a:pt x="10090790" y="8981674"/>
                    <a:pt x="10090035" y="8975146"/>
                  </a:cubicBezTo>
                  <a:lnTo>
                    <a:pt x="10094592" y="8891409"/>
                  </a:lnTo>
                  <a:cubicBezTo>
                    <a:pt x="10091281" y="8873818"/>
                    <a:pt x="10090118" y="8858327"/>
                    <a:pt x="10091103" y="8844938"/>
                  </a:cubicBezTo>
                  <a:cubicBezTo>
                    <a:pt x="10092087" y="8831549"/>
                    <a:pt x="10092371" y="8817716"/>
                    <a:pt x="10091953" y="8803440"/>
                  </a:cubicBezTo>
                  <a:cubicBezTo>
                    <a:pt x="10087638" y="8788610"/>
                    <a:pt x="10080252" y="8779268"/>
                    <a:pt x="10069793" y="8775413"/>
                  </a:cubicBezTo>
                  <a:cubicBezTo>
                    <a:pt x="10064563" y="8773486"/>
                    <a:pt x="10059369" y="8773464"/>
                    <a:pt x="10054209" y="8775349"/>
                  </a:cubicBezTo>
                  <a:close/>
                  <a:moveTo>
                    <a:pt x="9896900" y="8675299"/>
                  </a:moveTo>
                  <a:cubicBezTo>
                    <a:pt x="9889282" y="8677274"/>
                    <a:pt x="9883168" y="8680228"/>
                    <a:pt x="9878558" y="8684159"/>
                  </a:cubicBezTo>
                  <a:cubicBezTo>
                    <a:pt x="9873949" y="8688091"/>
                    <a:pt x="9869623" y="8691909"/>
                    <a:pt x="9865580" y="8695615"/>
                  </a:cubicBezTo>
                  <a:cubicBezTo>
                    <a:pt x="9860637" y="8697054"/>
                    <a:pt x="9856871" y="8698812"/>
                    <a:pt x="9854283" y="8700890"/>
                  </a:cubicBezTo>
                  <a:cubicBezTo>
                    <a:pt x="9851695" y="8702968"/>
                    <a:pt x="9849514" y="8705410"/>
                    <a:pt x="9847739" y="8708215"/>
                  </a:cubicBezTo>
                  <a:lnTo>
                    <a:pt x="9844728" y="8716501"/>
                  </a:lnTo>
                  <a:cubicBezTo>
                    <a:pt x="9841310" y="8724424"/>
                    <a:pt x="9836753" y="8734439"/>
                    <a:pt x="9831059" y="8746548"/>
                  </a:cubicBezTo>
                  <a:cubicBezTo>
                    <a:pt x="9825364" y="8758656"/>
                    <a:pt x="9829335" y="8765679"/>
                    <a:pt x="9842971" y="8767616"/>
                  </a:cubicBezTo>
                  <a:cubicBezTo>
                    <a:pt x="9849005" y="8764957"/>
                    <a:pt x="9855623" y="8764101"/>
                    <a:pt x="9862827" y="8765048"/>
                  </a:cubicBezTo>
                  <a:cubicBezTo>
                    <a:pt x="9870030" y="8765994"/>
                    <a:pt x="9876961" y="8767246"/>
                    <a:pt x="9883619" y="8768804"/>
                  </a:cubicBezTo>
                  <a:cubicBezTo>
                    <a:pt x="9885740" y="8772162"/>
                    <a:pt x="9886793" y="8777127"/>
                    <a:pt x="9886777" y="8783698"/>
                  </a:cubicBezTo>
                  <a:cubicBezTo>
                    <a:pt x="9886761" y="8790269"/>
                    <a:pt x="9886680" y="8795685"/>
                    <a:pt x="9886533" y="8799944"/>
                  </a:cubicBezTo>
                  <a:cubicBezTo>
                    <a:pt x="9886284" y="8809234"/>
                    <a:pt x="9888321" y="8814530"/>
                    <a:pt x="9892646" y="8815832"/>
                  </a:cubicBezTo>
                  <a:cubicBezTo>
                    <a:pt x="9896971" y="8817134"/>
                    <a:pt x="9901721" y="8815707"/>
                    <a:pt x="9906898" y="8811551"/>
                  </a:cubicBezTo>
                  <a:cubicBezTo>
                    <a:pt x="9921613" y="8798354"/>
                    <a:pt x="9934959" y="8784848"/>
                    <a:pt x="9946934" y="8771032"/>
                  </a:cubicBezTo>
                  <a:cubicBezTo>
                    <a:pt x="9958909" y="8757217"/>
                    <a:pt x="9970285" y="8743049"/>
                    <a:pt x="9981061" y="8728528"/>
                  </a:cubicBezTo>
                  <a:cubicBezTo>
                    <a:pt x="9984436" y="8719835"/>
                    <a:pt x="9985249" y="8711963"/>
                    <a:pt x="9983499" y="8704912"/>
                  </a:cubicBezTo>
                  <a:cubicBezTo>
                    <a:pt x="9981748" y="8697861"/>
                    <a:pt x="9977116" y="8692808"/>
                    <a:pt x="9969600" y="8689753"/>
                  </a:cubicBezTo>
                  <a:cubicBezTo>
                    <a:pt x="9957782" y="8685781"/>
                    <a:pt x="9945611" y="8682409"/>
                    <a:pt x="9933087" y="8679637"/>
                  </a:cubicBezTo>
                  <a:cubicBezTo>
                    <a:pt x="9920564" y="8676864"/>
                    <a:pt x="9908501" y="8675418"/>
                    <a:pt x="9896900" y="8675299"/>
                  </a:cubicBezTo>
                  <a:close/>
                  <a:moveTo>
                    <a:pt x="1647262" y="8619949"/>
                  </a:moveTo>
                  <a:cubicBezTo>
                    <a:pt x="1645362" y="8618300"/>
                    <a:pt x="1641171" y="8620893"/>
                    <a:pt x="1634689" y="8627729"/>
                  </a:cubicBezTo>
                  <a:cubicBezTo>
                    <a:pt x="1627039" y="8629318"/>
                    <a:pt x="1620729" y="8630425"/>
                    <a:pt x="1615759" y="8631049"/>
                  </a:cubicBezTo>
                  <a:cubicBezTo>
                    <a:pt x="1610789" y="8631673"/>
                    <a:pt x="1605941" y="8634753"/>
                    <a:pt x="1601213" y="8640290"/>
                  </a:cubicBezTo>
                  <a:cubicBezTo>
                    <a:pt x="1592715" y="8655408"/>
                    <a:pt x="1590738" y="8670621"/>
                    <a:pt x="1595281" y="8685930"/>
                  </a:cubicBezTo>
                  <a:cubicBezTo>
                    <a:pt x="1599824" y="8701238"/>
                    <a:pt x="1609168" y="8712483"/>
                    <a:pt x="1623312" y="8719665"/>
                  </a:cubicBezTo>
                  <a:lnTo>
                    <a:pt x="1668324" y="8747449"/>
                  </a:lnTo>
                  <a:cubicBezTo>
                    <a:pt x="1673001" y="8750098"/>
                    <a:pt x="1674787" y="8752510"/>
                    <a:pt x="1673682" y="8754686"/>
                  </a:cubicBezTo>
                  <a:cubicBezTo>
                    <a:pt x="1672577" y="8756862"/>
                    <a:pt x="1669020" y="8758477"/>
                    <a:pt x="1663010" y="8759531"/>
                  </a:cubicBezTo>
                  <a:cubicBezTo>
                    <a:pt x="1644446" y="8761053"/>
                    <a:pt x="1623483" y="8762314"/>
                    <a:pt x="1600120" y="8763315"/>
                  </a:cubicBezTo>
                  <a:cubicBezTo>
                    <a:pt x="1576758" y="8764315"/>
                    <a:pt x="1556258" y="8761159"/>
                    <a:pt x="1538623" y="8753846"/>
                  </a:cubicBezTo>
                  <a:cubicBezTo>
                    <a:pt x="1528717" y="8749637"/>
                    <a:pt x="1519988" y="8749310"/>
                    <a:pt x="1512435" y="8752864"/>
                  </a:cubicBezTo>
                  <a:cubicBezTo>
                    <a:pt x="1504882" y="8756419"/>
                    <a:pt x="1499285" y="8761241"/>
                    <a:pt x="1495646" y="8767331"/>
                  </a:cubicBezTo>
                  <a:lnTo>
                    <a:pt x="1464751" y="8786129"/>
                  </a:lnTo>
                  <a:cubicBezTo>
                    <a:pt x="1456304" y="8793062"/>
                    <a:pt x="1451612" y="8801628"/>
                    <a:pt x="1450675" y="8811827"/>
                  </a:cubicBezTo>
                  <a:cubicBezTo>
                    <a:pt x="1449739" y="8822026"/>
                    <a:pt x="1456294" y="8829734"/>
                    <a:pt x="1470341" y="8834951"/>
                  </a:cubicBezTo>
                  <a:cubicBezTo>
                    <a:pt x="1480247" y="8839160"/>
                    <a:pt x="1489612" y="8842411"/>
                    <a:pt x="1498439" y="8844703"/>
                  </a:cubicBezTo>
                  <a:cubicBezTo>
                    <a:pt x="1507265" y="8846995"/>
                    <a:pt x="1518166" y="8849110"/>
                    <a:pt x="1531142" y="8851046"/>
                  </a:cubicBezTo>
                  <a:cubicBezTo>
                    <a:pt x="1545417" y="8854736"/>
                    <a:pt x="1557898" y="8857379"/>
                    <a:pt x="1568583" y="8858973"/>
                  </a:cubicBezTo>
                  <a:cubicBezTo>
                    <a:pt x="1579269" y="8860568"/>
                    <a:pt x="1591653" y="8861245"/>
                    <a:pt x="1605734" y="8861005"/>
                  </a:cubicBezTo>
                  <a:cubicBezTo>
                    <a:pt x="1624719" y="8861887"/>
                    <a:pt x="1642064" y="8863305"/>
                    <a:pt x="1657768" y="8865258"/>
                  </a:cubicBezTo>
                  <a:cubicBezTo>
                    <a:pt x="1673473" y="8867211"/>
                    <a:pt x="1690590" y="8870155"/>
                    <a:pt x="1709120" y="8874090"/>
                  </a:cubicBezTo>
                  <a:cubicBezTo>
                    <a:pt x="1713261" y="8875098"/>
                    <a:pt x="1714889" y="8876609"/>
                    <a:pt x="1714003" y="8878623"/>
                  </a:cubicBezTo>
                  <a:cubicBezTo>
                    <a:pt x="1713117" y="8880637"/>
                    <a:pt x="1710920" y="8882942"/>
                    <a:pt x="1707412" y="8885540"/>
                  </a:cubicBezTo>
                  <a:cubicBezTo>
                    <a:pt x="1692710" y="8897782"/>
                    <a:pt x="1678180" y="8908878"/>
                    <a:pt x="1663820" y="8918830"/>
                  </a:cubicBezTo>
                  <a:cubicBezTo>
                    <a:pt x="1649460" y="8928782"/>
                    <a:pt x="1634816" y="8940642"/>
                    <a:pt x="1619887" y="8954410"/>
                  </a:cubicBezTo>
                  <a:cubicBezTo>
                    <a:pt x="1615501" y="8957657"/>
                    <a:pt x="1610661" y="8959373"/>
                    <a:pt x="1605366" y="8959559"/>
                  </a:cubicBezTo>
                  <a:cubicBezTo>
                    <a:pt x="1600072" y="8959744"/>
                    <a:pt x="1595428" y="8956222"/>
                    <a:pt x="1591434" y="8948994"/>
                  </a:cubicBezTo>
                  <a:cubicBezTo>
                    <a:pt x="1587880" y="8941441"/>
                    <a:pt x="1584569" y="8934217"/>
                    <a:pt x="1581501" y="8927322"/>
                  </a:cubicBezTo>
                  <a:cubicBezTo>
                    <a:pt x="1578433" y="8920427"/>
                    <a:pt x="1574960" y="8912984"/>
                    <a:pt x="1571080" y="8904992"/>
                  </a:cubicBezTo>
                  <a:cubicBezTo>
                    <a:pt x="1567833" y="8900606"/>
                    <a:pt x="1564846" y="8898405"/>
                    <a:pt x="1562117" y="8898388"/>
                  </a:cubicBezTo>
                  <a:cubicBezTo>
                    <a:pt x="1559389" y="8898371"/>
                    <a:pt x="1556481" y="8900863"/>
                    <a:pt x="1553394" y="8905865"/>
                  </a:cubicBezTo>
                  <a:cubicBezTo>
                    <a:pt x="1545140" y="8916728"/>
                    <a:pt x="1540566" y="8928432"/>
                    <a:pt x="1539669" y="8940978"/>
                  </a:cubicBezTo>
                  <a:cubicBezTo>
                    <a:pt x="1538772" y="8953524"/>
                    <a:pt x="1538062" y="8966780"/>
                    <a:pt x="1537539" y="8980747"/>
                  </a:cubicBezTo>
                  <a:cubicBezTo>
                    <a:pt x="1533199" y="8994144"/>
                    <a:pt x="1530256" y="9006678"/>
                    <a:pt x="1528710" y="9018346"/>
                  </a:cubicBezTo>
                  <a:cubicBezTo>
                    <a:pt x="1527164" y="9030015"/>
                    <a:pt x="1523295" y="9042215"/>
                    <a:pt x="1517104" y="9054946"/>
                  </a:cubicBezTo>
                  <a:cubicBezTo>
                    <a:pt x="1517538" y="9072957"/>
                    <a:pt x="1522468" y="9083056"/>
                    <a:pt x="1531895" y="9085243"/>
                  </a:cubicBezTo>
                  <a:cubicBezTo>
                    <a:pt x="1541323" y="9087430"/>
                    <a:pt x="1553572" y="9087698"/>
                    <a:pt x="1568644" y="9086045"/>
                  </a:cubicBezTo>
                  <a:cubicBezTo>
                    <a:pt x="1585715" y="9078839"/>
                    <a:pt x="1600558" y="9070227"/>
                    <a:pt x="1613172" y="9060210"/>
                  </a:cubicBezTo>
                  <a:cubicBezTo>
                    <a:pt x="1625785" y="9050192"/>
                    <a:pt x="1638022" y="9039436"/>
                    <a:pt x="1649880" y="9027941"/>
                  </a:cubicBezTo>
                  <a:cubicBezTo>
                    <a:pt x="1673143" y="9008003"/>
                    <a:pt x="1695085" y="8989722"/>
                    <a:pt x="1715707" y="8973097"/>
                  </a:cubicBezTo>
                  <a:cubicBezTo>
                    <a:pt x="1736330" y="8956472"/>
                    <a:pt x="1758264" y="8939554"/>
                    <a:pt x="1781509" y="8922345"/>
                  </a:cubicBezTo>
                  <a:cubicBezTo>
                    <a:pt x="1785342" y="8920186"/>
                    <a:pt x="1788156" y="8919631"/>
                    <a:pt x="1789950" y="8920679"/>
                  </a:cubicBezTo>
                  <a:cubicBezTo>
                    <a:pt x="1791745" y="8921727"/>
                    <a:pt x="1791642" y="8925028"/>
                    <a:pt x="1789643" y="8930582"/>
                  </a:cubicBezTo>
                  <a:cubicBezTo>
                    <a:pt x="1782810" y="8976379"/>
                    <a:pt x="1776265" y="9019586"/>
                    <a:pt x="1770010" y="9060203"/>
                  </a:cubicBezTo>
                  <a:cubicBezTo>
                    <a:pt x="1763754" y="9100820"/>
                    <a:pt x="1766412" y="9138572"/>
                    <a:pt x="1777982" y="9173461"/>
                  </a:cubicBezTo>
                  <a:cubicBezTo>
                    <a:pt x="1789233" y="9189575"/>
                    <a:pt x="1798896" y="9206525"/>
                    <a:pt x="1806970" y="9224311"/>
                  </a:cubicBezTo>
                  <a:cubicBezTo>
                    <a:pt x="1815046" y="9242096"/>
                    <a:pt x="1823937" y="9260297"/>
                    <a:pt x="1833644" y="9278912"/>
                  </a:cubicBezTo>
                  <a:lnTo>
                    <a:pt x="1862816" y="9326570"/>
                  </a:lnTo>
                  <a:cubicBezTo>
                    <a:pt x="1876407" y="9334840"/>
                    <a:pt x="1887003" y="9337689"/>
                    <a:pt x="1894605" y="9335117"/>
                  </a:cubicBezTo>
                  <a:cubicBezTo>
                    <a:pt x="1902207" y="9332545"/>
                    <a:pt x="1905190" y="9322359"/>
                    <a:pt x="1903554" y="9304558"/>
                  </a:cubicBezTo>
                  <a:cubicBezTo>
                    <a:pt x="1900181" y="9285328"/>
                    <a:pt x="1895617" y="9268847"/>
                    <a:pt x="1889864" y="9255114"/>
                  </a:cubicBezTo>
                  <a:cubicBezTo>
                    <a:pt x="1884110" y="9241380"/>
                    <a:pt x="1878385" y="9227456"/>
                    <a:pt x="1872688" y="9213341"/>
                  </a:cubicBezTo>
                  <a:cubicBezTo>
                    <a:pt x="1865630" y="9190050"/>
                    <a:pt x="1859740" y="9167421"/>
                    <a:pt x="1855020" y="9145454"/>
                  </a:cubicBezTo>
                  <a:cubicBezTo>
                    <a:pt x="1850300" y="9123487"/>
                    <a:pt x="1847090" y="9099892"/>
                    <a:pt x="1845392" y="9074669"/>
                  </a:cubicBezTo>
                  <a:cubicBezTo>
                    <a:pt x="1847202" y="9046849"/>
                    <a:pt x="1850177" y="9020373"/>
                    <a:pt x="1854317" y="8995242"/>
                  </a:cubicBezTo>
                  <a:cubicBezTo>
                    <a:pt x="1858457" y="8970110"/>
                    <a:pt x="1862674" y="8945770"/>
                    <a:pt x="1866968" y="8922222"/>
                  </a:cubicBezTo>
                  <a:cubicBezTo>
                    <a:pt x="1869309" y="8914378"/>
                    <a:pt x="1871738" y="8909864"/>
                    <a:pt x="1874256" y="8908679"/>
                  </a:cubicBezTo>
                  <a:cubicBezTo>
                    <a:pt x="1876774" y="8907494"/>
                    <a:pt x="1881897" y="8908454"/>
                    <a:pt x="1889627" y="8911558"/>
                  </a:cubicBezTo>
                  <a:cubicBezTo>
                    <a:pt x="1924072" y="8918648"/>
                    <a:pt x="1956284" y="8925015"/>
                    <a:pt x="1986263" y="8930659"/>
                  </a:cubicBezTo>
                  <a:cubicBezTo>
                    <a:pt x="2016243" y="8936302"/>
                    <a:pt x="2046296" y="8938836"/>
                    <a:pt x="2076422" y="8938259"/>
                  </a:cubicBezTo>
                  <a:cubicBezTo>
                    <a:pt x="2088994" y="8935063"/>
                    <a:pt x="2097327" y="8928894"/>
                    <a:pt x="2101422" y="8919751"/>
                  </a:cubicBezTo>
                  <a:cubicBezTo>
                    <a:pt x="2105517" y="8910609"/>
                    <a:pt x="2102190" y="8901529"/>
                    <a:pt x="2091441" y="8892513"/>
                  </a:cubicBezTo>
                  <a:cubicBezTo>
                    <a:pt x="2084378" y="8887557"/>
                    <a:pt x="2077177" y="8882874"/>
                    <a:pt x="2069837" y="8878463"/>
                  </a:cubicBezTo>
                  <a:cubicBezTo>
                    <a:pt x="2062497" y="8874051"/>
                    <a:pt x="2054791" y="8871438"/>
                    <a:pt x="2046720" y="8870624"/>
                  </a:cubicBezTo>
                  <a:lnTo>
                    <a:pt x="2027376" y="8874760"/>
                  </a:lnTo>
                  <a:cubicBezTo>
                    <a:pt x="2008664" y="8882502"/>
                    <a:pt x="1986958" y="8884823"/>
                    <a:pt x="1962256" y="8881723"/>
                  </a:cubicBezTo>
                  <a:cubicBezTo>
                    <a:pt x="1937555" y="8878622"/>
                    <a:pt x="1911693" y="8873495"/>
                    <a:pt x="1884670" y="8866342"/>
                  </a:cubicBezTo>
                  <a:cubicBezTo>
                    <a:pt x="1879230" y="8863580"/>
                    <a:pt x="1876928" y="8860700"/>
                    <a:pt x="1877765" y="8857704"/>
                  </a:cubicBezTo>
                  <a:cubicBezTo>
                    <a:pt x="1878603" y="8854708"/>
                    <a:pt x="1881377" y="8851806"/>
                    <a:pt x="1886087" y="8848997"/>
                  </a:cubicBezTo>
                  <a:cubicBezTo>
                    <a:pt x="1897604" y="8839792"/>
                    <a:pt x="1908780" y="8832876"/>
                    <a:pt x="1919614" y="8828250"/>
                  </a:cubicBezTo>
                  <a:cubicBezTo>
                    <a:pt x="1930448" y="8823624"/>
                    <a:pt x="1942484" y="8818788"/>
                    <a:pt x="1955721" y="8813741"/>
                  </a:cubicBezTo>
                  <a:cubicBezTo>
                    <a:pt x="1961423" y="8809519"/>
                    <a:pt x="1966901" y="8806143"/>
                    <a:pt x="1972156" y="8803611"/>
                  </a:cubicBezTo>
                  <a:cubicBezTo>
                    <a:pt x="1977410" y="8801078"/>
                    <a:pt x="1983643" y="8799180"/>
                    <a:pt x="1990854" y="8797915"/>
                  </a:cubicBezTo>
                  <a:cubicBezTo>
                    <a:pt x="2015934" y="8784101"/>
                    <a:pt x="2030987" y="8763621"/>
                    <a:pt x="2036013" y="8736476"/>
                  </a:cubicBezTo>
                  <a:cubicBezTo>
                    <a:pt x="2039782" y="8716117"/>
                    <a:pt x="2036219" y="8697462"/>
                    <a:pt x="2025325" y="8680511"/>
                  </a:cubicBezTo>
                  <a:cubicBezTo>
                    <a:pt x="2021694" y="8674861"/>
                    <a:pt x="2017248" y="8669400"/>
                    <a:pt x="2011987" y="8664128"/>
                  </a:cubicBezTo>
                  <a:cubicBezTo>
                    <a:pt x="1996397" y="8661412"/>
                    <a:pt x="1982389" y="8663126"/>
                    <a:pt x="1969963" y="8669270"/>
                  </a:cubicBezTo>
                  <a:cubicBezTo>
                    <a:pt x="1957537" y="8675413"/>
                    <a:pt x="1949097" y="8685566"/>
                    <a:pt x="1944643" y="8699727"/>
                  </a:cubicBezTo>
                  <a:cubicBezTo>
                    <a:pt x="1942513" y="8708772"/>
                    <a:pt x="1939413" y="8715820"/>
                    <a:pt x="1935343" y="8720870"/>
                  </a:cubicBezTo>
                  <a:cubicBezTo>
                    <a:pt x="1931274" y="8725920"/>
                    <a:pt x="1926007" y="8730498"/>
                    <a:pt x="1919542" y="8734605"/>
                  </a:cubicBezTo>
                  <a:cubicBezTo>
                    <a:pt x="1908218" y="8747741"/>
                    <a:pt x="1896010" y="8758307"/>
                    <a:pt x="1882918" y="8766302"/>
                  </a:cubicBezTo>
                  <a:cubicBezTo>
                    <a:pt x="1869826" y="8774297"/>
                    <a:pt x="1856157" y="8782889"/>
                    <a:pt x="1841911" y="8792077"/>
                  </a:cubicBezTo>
                  <a:cubicBezTo>
                    <a:pt x="1835008" y="8796509"/>
                    <a:pt x="1828807" y="8797535"/>
                    <a:pt x="1823310" y="8795154"/>
                  </a:cubicBezTo>
                  <a:cubicBezTo>
                    <a:pt x="1817814" y="8792773"/>
                    <a:pt x="1813669" y="8787863"/>
                    <a:pt x="1810878" y="8780424"/>
                  </a:cubicBezTo>
                  <a:cubicBezTo>
                    <a:pt x="1809305" y="8770046"/>
                    <a:pt x="1807395" y="8761275"/>
                    <a:pt x="1805148" y="8754112"/>
                  </a:cubicBezTo>
                  <a:cubicBezTo>
                    <a:pt x="1802900" y="8746950"/>
                    <a:pt x="1800657" y="8739105"/>
                    <a:pt x="1798418" y="8730578"/>
                  </a:cubicBezTo>
                  <a:cubicBezTo>
                    <a:pt x="1796909" y="8727621"/>
                    <a:pt x="1795447" y="8725648"/>
                    <a:pt x="1794035" y="8724657"/>
                  </a:cubicBezTo>
                  <a:cubicBezTo>
                    <a:pt x="1792622" y="8723666"/>
                    <a:pt x="1790284" y="8722341"/>
                    <a:pt x="1787020" y="8720684"/>
                  </a:cubicBezTo>
                  <a:cubicBezTo>
                    <a:pt x="1773280" y="8718634"/>
                    <a:pt x="1762197" y="8715127"/>
                    <a:pt x="1753770" y="8710163"/>
                  </a:cubicBezTo>
                  <a:cubicBezTo>
                    <a:pt x="1745342" y="8705199"/>
                    <a:pt x="1737166" y="8699200"/>
                    <a:pt x="1729242" y="8692166"/>
                  </a:cubicBezTo>
                  <a:cubicBezTo>
                    <a:pt x="1721416" y="8687096"/>
                    <a:pt x="1714247" y="8681540"/>
                    <a:pt x="1707736" y="8675497"/>
                  </a:cubicBezTo>
                  <a:cubicBezTo>
                    <a:pt x="1701225" y="8669453"/>
                    <a:pt x="1695372" y="8662923"/>
                    <a:pt x="1690176" y="8655905"/>
                  </a:cubicBezTo>
                  <a:cubicBezTo>
                    <a:pt x="1689333" y="8651098"/>
                    <a:pt x="1688519" y="8646100"/>
                    <a:pt x="1687732" y="8640910"/>
                  </a:cubicBezTo>
                  <a:cubicBezTo>
                    <a:pt x="1686946" y="8635721"/>
                    <a:pt x="1685311" y="8630991"/>
                    <a:pt x="1682827" y="8626719"/>
                  </a:cubicBezTo>
                  <a:cubicBezTo>
                    <a:pt x="1679352" y="8623859"/>
                    <a:pt x="1676328" y="8623213"/>
                    <a:pt x="1673753" y="8624779"/>
                  </a:cubicBezTo>
                  <a:cubicBezTo>
                    <a:pt x="1671179" y="8626346"/>
                    <a:pt x="1667545" y="8627169"/>
                    <a:pt x="1662851" y="8627249"/>
                  </a:cubicBezTo>
                  <a:cubicBezTo>
                    <a:pt x="1654358" y="8624031"/>
                    <a:pt x="1649161" y="8621598"/>
                    <a:pt x="1647262" y="8619949"/>
                  </a:cubicBezTo>
                  <a:close/>
                  <a:moveTo>
                    <a:pt x="10120484" y="8589653"/>
                  </a:moveTo>
                  <a:cubicBezTo>
                    <a:pt x="10101221" y="8590738"/>
                    <a:pt x="10084600" y="8595830"/>
                    <a:pt x="10070619" y="8604927"/>
                  </a:cubicBezTo>
                  <a:cubicBezTo>
                    <a:pt x="10063629" y="8609476"/>
                    <a:pt x="10057448" y="8614245"/>
                    <a:pt x="10052077" y="8619234"/>
                  </a:cubicBezTo>
                  <a:cubicBezTo>
                    <a:pt x="10046706" y="8624222"/>
                    <a:pt x="10042145" y="8629431"/>
                    <a:pt x="10038392" y="8634860"/>
                  </a:cubicBezTo>
                  <a:lnTo>
                    <a:pt x="10034290" y="8644367"/>
                  </a:lnTo>
                  <a:cubicBezTo>
                    <a:pt x="10003341" y="8698673"/>
                    <a:pt x="9977457" y="8752017"/>
                    <a:pt x="9956641" y="8804399"/>
                  </a:cubicBezTo>
                  <a:cubicBezTo>
                    <a:pt x="9935825" y="8856781"/>
                    <a:pt x="9914491" y="8911995"/>
                    <a:pt x="9892641" y="8970039"/>
                  </a:cubicBezTo>
                  <a:cubicBezTo>
                    <a:pt x="9889093" y="8975650"/>
                    <a:pt x="9885665" y="8978258"/>
                    <a:pt x="9882357" y="8977865"/>
                  </a:cubicBezTo>
                  <a:cubicBezTo>
                    <a:pt x="9879050" y="8977472"/>
                    <a:pt x="9875587" y="8976024"/>
                    <a:pt x="9871968" y="8973523"/>
                  </a:cubicBezTo>
                  <a:cubicBezTo>
                    <a:pt x="9861734" y="8970235"/>
                    <a:pt x="9853201" y="8966271"/>
                    <a:pt x="9846369" y="8961632"/>
                  </a:cubicBezTo>
                  <a:cubicBezTo>
                    <a:pt x="9839538" y="8956993"/>
                    <a:pt x="9830685" y="8954207"/>
                    <a:pt x="9819811" y="8953274"/>
                  </a:cubicBezTo>
                  <a:cubicBezTo>
                    <a:pt x="9815464" y="8951586"/>
                    <a:pt x="9811590" y="8951418"/>
                    <a:pt x="9808188" y="8952769"/>
                  </a:cubicBezTo>
                  <a:cubicBezTo>
                    <a:pt x="9804786" y="8954120"/>
                    <a:pt x="9804574" y="8957224"/>
                    <a:pt x="9807553" y="8962081"/>
                  </a:cubicBezTo>
                  <a:cubicBezTo>
                    <a:pt x="9812828" y="8973378"/>
                    <a:pt x="9816481" y="8985056"/>
                    <a:pt x="9818513" y="8997116"/>
                  </a:cubicBezTo>
                  <a:cubicBezTo>
                    <a:pt x="9820546" y="9009176"/>
                    <a:pt x="9823676" y="9021850"/>
                    <a:pt x="9827903" y="9035138"/>
                  </a:cubicBezTo>
                  <a:cubicBezTo>
                    <a:pt x="9832146" y="9041856"/>
                    <a:pt x="9835256" y="9049024"/>
                    <a:pt x="9837231" y="9056642"/>
                  </a:cubicBezTo>
                  <a:cubicBezTo>
                    <a:pt x="9839206" y="9064260"/>
                    <a:pt x="9841952" y="9071835"/>
                    <a:pt x="9845468" y="9079367"/>
                  </a:cubicBezTo>
                  <a:cubicBezTo>
                    <a:pt x="9853608" y="9086638"/>
                    <a:pt x="9861918" y="9093513"/>
                    <a:pt x="9870399" y="9099991"/>
                  </a:cubicBezTo>
                  <a:cubicBezTo>
                    <a:pt x="9878881" y="9106470"/>
                    <a:pt x="9888667" y="9112102"/>
                    <a:pt x="9899758" y="9116888"/>
                  </a:cubicBezTo>
                  <a:lnTo>
                    <a:pt x="9933162" y="9133556"/>
                  </a:lnTo>
                  <a:cubicBezTo>
                    <a:pt x="9939457" y="9135520"/>
                    <a:pt x="9944985" y="9135885"/>
                    <a:pt x="9949746" y="9134651"/>
                  </a:cubicBezTo>
                  <a:cubicBezTo>
                    <a:pt x="9954507" y="9133416"/>
                    <a:pt x="9957645" y="9129085"/>
                    <a:pt x="9959159" y="9121656"/>
                  </a:cubicBezTo>
                  <a:cubicBezTo>
                    <a:pt x="9965545" y="9104677"/>
                    <a:pt x="9967094" y="9087585"/>
                    <a:pt x="9963805" y="9070379"/>
                  </a:cubicBezTo>
                  <a:cubicBezTo>
                    <a:pt x="9960517" y="9053172"/>
                    <a:pt x="9956287" y="9036405"/>
                    <a:pt x="9951115" y="9020078"/>
                  </a:cubicBezTo>
                  <a:cubicBezTo>
                    <a:pt x="9948635" y="8996642"/>
                    <a:pt x="9949356" y="8975152"/>
                    <a:pt x="9953279" y="8955607"/>
                  </a:cubicBezTo>
                  <a:cubicBezTo>
                    <a:pt x="9957201" y="8936062"/>
                    <a:pt x="9962378" y="8918185"/>
                    <a:pt x="9968807" y="8901977"/>
                  </a:cubicBezTo>
                  <a:cubicBezTo>
                    <a:pt x="9974059" y="8885448"/>
                    <a:pt x="9978777" y="8869723"/>
                    <a:pt x="9982961" y="8854801"/>
                  </a:cubicBezTo>
                  <a:cubicBezTo>
                    <a:pt x="9987144" y="8839879"/>
                    <a:pt x="9992290" y="8824903"/>
                    <a:pt x="9998400" y="8809872"/>
                  </a:cubicBezTo>
                  <a:cubicBezTo>
                    <a:pt x="10006940" y="8783110"/>
                    <a:pt x="10015771" y="8758070"/>
                    <a:pt x="10024891" y="8734754"/>
                  </a:cubicBezTo>
                  <a:cubicBezTo>
                    <a:pt x="10034012" y="8711437"/>
                    <a:pt x="10045692" y="8688943"/>
                    <a:pt x="10059930" y="8667270"/>
                  </a:cubicBezTo>
                  <a:cubicBezTo>
                    <a:pt x="10063972" y="8663564"/>
                    <a:pt x="10067374" y="8662213"/>
                    <a:pt x="10070136" y="8663217"/>
                  </a:cubicBezTo>
                  <a:cubicBezTo>
                    <a:pt x="10072898" y="8664220"/>
                    <a:pt x="10075427" y="8667943"/>
                    <a:pt x="10077722" y="8674384"/>
                  </a:cubicBezTo>
                  <a:lnTo>
                    <a:pt x="10078195" y="8703343"/>
                  </a:lnTo>
                  <a:cubicBezTo>
                    <a:pt x="10077175" y="8712676"/>
                    <a:pt x="10078351" y="8718117"/>
                    <a:pt x="10081724" y="8719666"/>
                  </a:cubicBezTo>
                  <a:cubicBezTo>
                    <a:pt x="10085096" y="8721216"/>
                    <a:pt x="10090345" y="8720050"/>
                    <a:pt x="10097469" y="8716170"/>
                  </a:cubicBezTo>
                  <a:cubicBezTo>
                    <a:pt x="10111821" y="8703380"/>
                    <a:pt x="10122688" y="8688758"/>
                    <a:pt x="10130070" y="8672303"/>
                  </a:cubicBezTo>
                  <a:cubicBezTo>
                    <a:pt x="10137452" y="8655848"/>
                    <a:pt x="10144881" y="8638521"/>
                    <a:pt x="10152358" y="8620321"/>
                  </a:cubicBezTo>
                  <a:cubicBezTo>
                    <a:pt x="10153568" y="8607499"/>
                    <a:pt x="10151720" y="8598714"/>
                    <a:pt x="10146815" y="8593966"/>
                  </a:cubicBezTo>
                  <a:cubicBezTo>
                    <a:pt x="10141910" y="8589218"/>
                    <a:pt x="10133133" y="8587780"/>
                    <a:pt x="10120484" y="8589653"/>
                  </a:cubicBezTo>
                  <a:close/>
                  <a:moveTo>
                    <a:pt x="5965679" y="1589257"/>
                  </a:moveTo>
                  <a:cubicBezTo>
                    <a:pt x="3548648" y="1589257"/>
                    <a:pt x="1589257" y="3548648"/>
                    <a:pt x="1589257" y="5965680"/>
                  </a:cubicBezTo>
                  <a:cubicBezTo>
                    <a:pt x="1589257" y="8382711"/>
                    <a:pt x="3548648" y="10342102"/>
                    <a:pt x="5965679" y="10342102"/>
                  </a:cubicBezTo>
                  <a:cubicBezTo>
                    <a:pt x="8382711" y="10342102"/>
                    <a:pt x="10342102" y="8382711"/>
                    <a:pt x="10342102" y="5965680"/>
                  </a:cubicBezTo>
                  <a:cubicBezTo>
                    <a:pt x="10342102" y="3548648"/>
                    <a:pt x="8382711" y="1589257"/>
                    <a:pt x="5965679" y="1589257"/>
                  </a:cubicBezTo>
                  <a:close/>
                  <a:moveTo>
                    <a:pt x="5965679" y="0"/>
                  </a:moveTo>
                  <a:cubicBezTo>
                    <a:pt x="9260433" y="0"/>
                    <a:pt x="11931359" y="2670926"/>
                    <a:pt x="11931359" y="5965680"/>
                  </a:cubicBezTo>
                  <a:cubicBezTo>
                    <a:pt x="11931359" y="9260433"/>
                    <a:pt x="9260433" y="11931359"/>
                    <a:pt x="5965679" y="11931359"/>
                  </a:cubicBezTo>
                  <a:cubicBezTo>
                    <a:pt x="2670926" y="11931359"/>
                    <a:pt x="0" y="9260433"/>
                    <a:pt x="0" y="5965680"/>
                  </a:cubicBezTo>
                  <a:cubicBezTo>
                    <a:pt x="0" y="2670926"/>
                    <a:pt x="2670926" y="0"/>
                    <a:pt x="596567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4" name="任意多边形 63"/>
            <p:cNvSpPr/>
            <p:nvPr/>
          </p:nvSpPr>
          <p:spPr>
            <a:xfrm>
              <a:off x="2398784" y="2441235"/>
              <a:ext cx="7904524" cy="7904524"/>
            </a:xfrm>
            <a:custGeom>
              <a:avLst/>
              <a:gdLst/>
              <a:ahLst/>
              <a:cxnLst/>
              <a:rect l="l" t="t" r="r" b="b"/>
              <a:pathLst>
                <a:path w="7904524" h="7904524">
                  <a:moveTo>
                    <a:pt x="5716320" y="3063819"/>
                  </a:moveTo>
                  <a:lnTo>
                    <a:pt x="5716320" y="4225730"/>
                  </a:lnTo>
                  <a:lnTo>
                    <a:pt x="5918494" y="4225730"/>
                  </a:lnTo>
                  <a:lnTo>
                    <a:pt x="5918494" y="3319585"/>
                  </a:lnTo>
                  <a:lnTo>
                    <a:pt x="6511216" y="4225730"/>
                  </a:lnTo>
                  <a:lnTo>
                    <a:pt x="6697130" y="4225730"/>
                  </a:lnTo>
                  <a:lnTo>
                    <a:pt x="6697130" y="3063819"/>
                  </a:lnTo>
                  <a:lnTo>
                    <a:pt x="6501695" y="3063819"/>
                  </a:lnTo>
                  <a:lnTo>
                    <a:pt x="6501695" y="3916158"/>
                  </a:lnTo>
                  <a:lnTo>
                    <a:pt x="5930581" y="3063819"/>
                  </a:lnTo>
                  <a:close/>
                  <a:moveTo>
                    <a:pt x="3306495" y="3063819"/>
                  </a:moveTo>
                  <a:lnTo>
                    <a:pt x="3306495" y="4225730"/>
                  </a:lnTo>
                  <a:lnTo>
                    <a:pt x="3508669" y="4225730"/>
                  </a:lnTo>
                  <a:lnTo>
                    <a:pt x="3508669" y="3319585"/>
                  </a:lnTo>
                  <a:lnTo>
                    <a:pt x="3857071" y="4225730"/>
                  </a:lnTo>
                  <a:lnTo>
                    <a:pt x="4011643" y="4225730"/>
                  </a:lnTo>
                  <a:lnTo>
                    <a:pt x="4367105" y="3319585"/>
                  </a:lnTo>
                  <a:lnTo>
                    <a:pt x="4367105" y="4225730"/>
                  </a:lnTo>
                  <a:lnTo>
                    <a:pt x="4569278" y="4225730"/>
                  </a:lnTo>
                  <a:lnTo>
                    <a:pt x="4569278" y="3063819"/>
                  </a:lnTo>
                  <a:lnTo>
                    <a:pt x="4291798" y="3063819"/>
                  </a:lnTo>
                  <a:lnTo>
                    <a:pt x="3937512" y="3929636"/>
                  </a:lnTo>
                  <a:lnTo>
                    <a:pt x="3576916" y="3063819"/>
                  </a:lnTo>
                  <a:close/>
                  <a:moveTo>
                    <a:pt x="1517855" y="3063819"/>
                  </a:moveTo>
                  <a:cubicBezTo>
                    <a:pt x="1423722" y="3063819"/>
                    <a:pt x="1344207" y="3082361"/>
                    <a:pt x="1279312" y="3119444"/>
                  </a:cubicBezTo>
                  <a:cubicBezTo>
                    <a:pt x="1182967" y="3177279"/>
                    <a:pt x="1134795" y="3263996"/>
                    <a:pt x="1134795" y="3379595"/>
                  </a:cubicBezTo>
                  <a:cubicBezTo>
                    <a:pt x="1134795" y="3490060"/>
                    <a:pt x="1179687" y="3575208"/>
                    <a:pt x="1269471" y="3635040"/>
                  </a:cubicBezTo>
                  <a:cubicBezTo>
                    <a:pt x="1341069" y="3684318"/>
                    <a:pt x="1430568" y="3708956"/>
                    <a:pt x="1537966" y="3708956"/>
                  </a:cubicBezTo>
                  <a:lnTo>
                    <a:pt x="1779612" y="3708956"/>
                  </a:lnTo>
                  <a:cubicBezTo>
                    <a:pt x="1904624" y="3708956"/>
                    <a:pt x="1967130" y="3755809"/>
                    <a:pt x="1967130" y="3849515"/>
                  </a:cubicBezTo>
                  <a:cubicBezTo>
                    <a:pt x="1967130" y="3922398"/>
                    <a:pt x="1948874" y="3973066"/>
                    <a:pt x="1912362" y="4001520"/>
                  </a:cubicBezTo>
                  <a:cubicBezTo>
                    <a:pt x="1881483" y="4020775"/>
                    <a:pt x="1830529" y="4030402"/>
                    <a:pt x="1759501" y="4030402"/>
                  </a:cubicBezTo>
                  <a:lnTo>
                    <a:pt x="1161645" y="4030402"/>
                  </a:lnTo>
                  <a:lnTo>
                    <a:pt x="1161645" y="4225730"/>
                  </a:lnTo>
                  <a:lnTo>
                    <a:pt x="1759501" y="4225730"/>
                  </a:lnTo>
                  <a:cubicBezTo>
                    <a:pt x="2032703" y="4225730"/>
                    <a:pt x="2169304" y="4100325"/>
                    <a:pt x="2169304" y="3849515"/>
                  </a:cubicBezTo>
                  <a:cubicBezTo>
                    <a:pt x="2169304" y="3734344"/>
                    <a:pt x="2123806" y="3645594"/>
                    <a:pt x="2032810" y="3583266"/>
                  </a:cubicBezTo>
                  <a:cubicBezTo>
                    <a:pt x="1963137" y="3536841"/>
                    <a:pt x="1878737" y="3513629"/>
                    <a:pt x="1779612" y="3513629"/>
                  </a:cubicBezTo>
                  <a:lnTo>
                    <a:pt x="1537966" y="3513629"/>
                  </a:lnTo>
                  <a:cubicBezTo>
                    <a:pt x="1471502" y="3513629"/>
                    <a:pt x="1420620" y="3501862"/>
                    <a:pt x="1385320" y="3478329"/>
                  </a:cubicBezTo>
                  <a:cubicBezTo>
                    <a:pt x="1353086" y="3454153"/>
                    <a:pt x="1336969" y="3421242"/>
                    <a:pt x="1336969" y="3379595"/>
                  </a:cubicBezTo>
                  <a:cubicBezTo>
                    <a:pt x="1336969" y="3299296"/>
                    <a:pt x="1397264" y="3259147"/>
                    <a:pt x="1517855" y="3259147"/>
                  </a:cubicBezTo>
                  <a:lnTo>
                    <a:pt x="2122344" y="3259147"/>
                  </a:lnTo>
                  <a:lnTo>
                    <a:pt x="2122344" y="3063819"/>
                  </a:lnTo>
                  <a:close/>
                  <a:moveTo>
                    <a:pt x="5029797" y="1024715"/>
                  </a:moveTo>
                  <a:cubicBezTo>
                    <a:pt x="4897918" y="1029814"/>
                    <a:pt x="4761216" y="1057066"/>
                    <a:pt x="4626530" y="1108662"/>
                  </a:cubicBezTo>
                  <a:cubicBezTo>
                    <a:pt x="4289815" y="1237655"/>
                    <a:pt x="4045389" y="1488278"/>
                    <a:pt x="3949852" y="1763649"/>
                  </a:cubicBezTo>
                  <a:lnTo>
                    <a:pt x="3948083" y="1771243"/>
                  </a:lnTo>
                  <a:lnTo>
                    <a:pt x="3874242" y="1611698"/>
                  </a:lnTo>
                  <a:cubicBezTo>
                    <a:pt x="3751979" y="1402420"/>
                    <a:pt x="3541672" y="1221382"/>
                    <a:pt x="3272300" y="1118188"/>
                  </a:cubicBezTo>
                  <a:cubicBezTo>
                    <a:pt x="2733556" y="911801"/>
                    <a:pt x="2162562" y="1094942"/>
                    <a:pt x="1996950" y="1527248"/>
                  </a:cubicBezTo>
                  <a:cubicBezTo>
                    <a:pt x="2294073" y="1298908"/>
                    <a:pt x="2744800" y="1254812"/>
                    <a:pt x="3159151" y="1413546"/>
                  </a:cubicBezTo>
                  <a:cubicBezTo>
                    <a:pt x="3573503" y="1572281"/>
                    <a:pt x="3879403" y="1906233"/>
                    <a:pt x="3947916" y="2274645"/>
                  </a:cubicBezTo>
                  <a:lnTo>
                    <a:pt x="3950585" y="2263781"/>
                  </a:lnTo>
                  <a:lnTo>
                    <a:pt x="3950914" y="2265118"/>
                  </a:lnTo>
                  <a:cubicBezTo>
                    <a:pt x="4019426" y="1896707"/>
                    <a:pt x="4325327" y="1562754"/>
                    <a:pt x="4739679" y="1404020"/>
                  </a:cubicBezTo>
                  <a:cubicBezTo>
                    <a:pt x="5154031" y="1245286"/>
                    <a:pt x="5604758" y="1289381"/>
                    <a:pt x="5901880" y="1517722"/>
                  </a:cubicBezTo>
                  <a:cubicBezTo>
                    <a:pt x="5777672" y="1193493"/>
                    <a:pt x="5425435" y="1009418"/>
                    <a:pt x="5029797" y="1024715"/>
                  </a:cubicBezTo>
                  <a:close/>
                  <a:moveTo>
                    <a:pt x="3952262" y="0"/>
                  </a:moveTo>
                  <a:cubicBezTo>
                    <a:pt x="6135036" y="0"/>
                    <a:pt x="7904524" y="1769488"/>
                    <a:pt x="7904524" y="3952262"/>
                  </a:cubicBezTo>
                  <a:cubicBezTo>
                    <a:pt x="7904524" y="5452919"/>
                    <a:pt x="7068164" y="6758234"/>
                    <a:pt x="5836145" y="7427507"/>
                  </a:cubicBezTo>
                  <a:lnTo>
                    <a:pt x="5822432" y="7434531"/>
                  </a:lnTo>
                  <a:lnTo>
                    <a:pt x="5677951" y="7385892"/>
                  </a:lnTo>
                  <a:cubicBezTo>
                    <a:pt x="4880502" y="7126469"/>
                    <a:pt x="3766695" y="6885944"/>
                    <a:pt x="3271854" y="6524781"/>
                  </a:cubicBezTo>
                  <a:cubicBezTo>
                    <a:pt x="3177412" y="6182403"/>
                    <a:pt x="4677719" y="6014292"/>
                    <a:pt x="4875767" y="5602879"/>
                  </a:cubicBezTo>
                  <a:cubicBezTo>
                    <a:pt x="4860454" y="5198251"/>
                    <a:pt x="3153522" y="4955721"/>
                    <a:pt x="2903735" y="4948653"/>
                  </a:cubicBezTo>
                  <a:cubicBezTo>
                    <a:pt x="2859327" y="5030920"/>
                    <a:pt x="2853760" y="5074984"/>
                    <a:pt x="2845434" y="5124622"/>
                  </a:cubicBezTo>
                  <a:cubicBezTo>
                    <a:pt x="3187757" y="5159237"/>
                    <a:pt x="4564590" y="5328265"/>
                    <a:pt x="4357086" y="5579418"/>
                  </a:cubicBezTo>
                  <a:cubicBezTo>
                    <a:pt x="4238956" y="5825324"/>
                    <a:pt x="2472839" y="6181783"/>
                    <a:pt x="2633855" y="6552557"/>
                  </a:cubicBezTo>
                  <a:cubicBezTo>
                    <a:pt x="2769712" y="6865398"/>
                    <a:pt x="4351564" y="7487251"/>
                    <a:pt x="5044498" y="7719532"/>
                  </a:cubicBezTo>
                  <a:lnTo>
                    <a:pt x="5094798" y="7736137"/>
                  </a:lnTo>
                  <a:lnTo>
                    <a:pt x="4939994" y="7780096"/>
                  </a:lnTo>
                  <a:cubicBezTo>
                    <a:pt x="4624289" y="7861324"/>
                    <a:pt x="4293321" y="7904524"/>
                    <a:pt x="3952262" y="7904524"/>
                  </a:cubicBezTo>
                  <a:cubicBezTo>
                    <a:pt x="1769488" y="7904524"/>
                    <a:pt x="0" y="6135036"/>
                    <a:pt x="0" y="3952262"/>
                  </a:cubicBezTo>
                  <a:cubicBezTo>
                    <a:pt x="0" y="1769488"/>
                    <a:pt x="1769488" y="0"/>
                    <a:pt x="395226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2349455" y="577676"/>
            <a:ext cx="1659304" cy="1659304"/>
            <a:chOff x="392260" y="427819"/>
            <a:chExt cx="11931359" cy="11931359"/>
          </a:xfrm>
          <a:solidFill>
            <a:srgbClr val="FFC000"/>
          </a:solidFill>
        </p:grpSpPr>
        <p:sp>
          <p:nvSpPr>
            <p:cNvPr id="66" name="任意多边形 65"/>
            <p:cNvSpPr/>
            <p:nvPr/>
          </p:nvSpPr>
          <p:spPr>
            <a:xfrm>
              <a:off x="392260" y="427819"/>
              <a:ext cx="11931359" cy="11931359"/>
            </a:xfrm>
            <a:custGeom>
              <a:avLst/>
              <a:gdLst/>
              <a:ahLst/>
              <a:cxnLst/>
              <a:rect l="l" t="t" r="r" b="b"/>
              <a:pathLst>
                <a:path w="11931359" h="11931359">
                  <a:moveTo>
                    <a:pt x="5969546" y="10929157"/>
                  </a:moveTo>
                  <a:lnTo>
                    <a:pt x="5914397" y="11122079"/>
                  </a:lnTo>
                  <a:lnTo>
                    <a:pt x="5722856" y="11117612"/>
                  </a:lnTo>
                  <a:lnTo>
                    <a:pt x="5880313" y="11232377"/>
                  </a:lnTo>
                  <a:lnTo>
                    <a:pt x="5817084" y="11422538"/>
                  </a:lnTo>
                  <a:lnTo>
                    <a:pt x="5969546" y="11300545"/>
                  </a:lnTo>
                  <a:lnTo>
                    <a:pt x="6122009" y="11422538"/>
                  </a:lnTo>
                  <a:lnTo>
                    <a:pt x="6058779" y="11232377"/>
                  </a:lnTo>
                  <a:lnTo>
                    <a:pt x="6216236" y="11117612"/>
                  </a:lnTo>
                  <a:lnTo>
                    <a:pt x="6024695" y="11122079"/>
                  </a:lnTo>
                  <a:close/>
                  <a:moveTo>
                    <a:pt x="7466241" y="10726796"/>
                  </a:moveTo>
                  <a:cubicBezTo>
                    <a:pt x="7449346" y="10727569"/>
                    <a:pt x="7433184" y="10729713"/>
                    <a:pt x="7417754" y="10733230"/>
                  </a:cubicBezTo>
                  <a:lnTo>
                    <a:pt x="7414057" y="10739110"/>
                  </a:lnTo>
                  <a:lnTo>
                    <a:pt x="7403975" y="10746445"/>
                  </a:lnTo>
                  <a:cubicBezTo>
                    <a:pt x="7380545" y="10759061"/>
                    <a:pt x="7358517" y="10771078"/>
                    <a:pt x="7337892" y="10782495"/>
                  </a:cubicBezTo>
                  <a:cubicBezTo>
                    <a:pt x="7317266" y="10793912"/>
                    <a:pt x="7295383" y="10805336"/>
                    <a:pt x="7272242" y="10816767"/>
                  </a:cubicBezTo>
                  <a:cubicBezTo>
                    <a:pt x="7264457" y="10821899"/>
                    <a:pt x="7257367" y="10827013"/>
                    <a:pt x="7250973" y="10832109"/>
                  </a:cubicBezTo>
                  <a:cubicBezTo>
                    <a:pt x="7244578" y="10837204"/>
                    <a:pt x="7239243" y="10843877"/>
                    <a:pt x="7234966" y="10852128"/>
                  </a:cubicBezTo>
                  <a:cubicBezTo>
                    <a:pt x="7232259" y="10854984"/>
                    <a:pt x="7232763" y="10857807"/>
                    <a:pt x="7236477" y="10860599"/>
                  </a:cubicBezTo>
                  <a:cubicBezTo>
                    <a:pt x="7240192" y="10863390"/>
                    <a:pt x="7243150" y="10865934"/>
                    <a:pt x="7245353" y="10868231"/>
                  </a:cubicBezTo>
                  <a:cubicBezTo>
                    <a:pt x="7268724" y="10877456"/>
                    <a:pt x="7291659" y="10885382"/>
                    <a:pt x="7314158" y="10892008"/>
                  </a:cubicBezTo>
                  <a:cubicBezTo>
                    <a:pt x="7336656" y="10898634"/>
                    <a:pt x="7357749" y="10899703"/>
                    <a:pt x="7377435" y="10895216"/>
                  </a:cubicBezTo>
                  <a:cubicBezTo>
                    <a:pt x="7385658" y="10894462"/>
                    <a:pt x="7390624" y="10895988"/>
                    <a:pt x="7392331" y="10899797"/>
                  </a:cubicBezTo>
                  <a:cubicBezTo>
                    <a:pt x="7394039" y="10903605"/>
                    <a:pt x="7394617" y="10909211"/>
                    <a:pt x="7394065" y="10916612"/>
                  </a:cubicBezTo>
                  <a:cubicBezTo>
                    <a:pt x="7389331" y="10927766"/>
                    <a:pt x="7384784" y="10937897"/>
                    <a:pt x="7380424" y="10947007"/>
                  </a:cubicBezTo>
                  <a:cubicBezTo>
                    <a:pt x="7376063" y="10956116"/>
                    <a:pt x="7375978" y="10964951"/>
                    <a:pt x="7380168" y="10973511"/>
                  </a:cubicBezTo>
                  <a:cubicBezTo>
                    <a:pt x="7381138" y="10977767"/>
                    <a:pt x="7384145" y="10981140"/>
                    <a:pt x="7389190" y="10983628"/>
                  </a:cubicBezTo>
                  <a:cubicBezTo>
                    <a:pt x="7394235" y="10986116"/>
                    <a:pt x="7398899" y="10989391"/>
                    <a:pt x="7403182" y="10993452"/>
                  </a:cubicBezTo>
                  <a:cubicBezTo>
                    <a:pt x="7409911" y="11000873"/>
                    <a:pt x="7413249" y="11010607"/>
                    <a:pt x="7413196" y="11022653"/>
                  </a:cubicBezTo>
                  <a:cubicBezTo>
                    <a:pt x="7413143" y="11034698"/>
                    <a:pt x="7409214" y="11046927"/>
                    <a:pt x="7401409" y="11059341"/>
                  </a:cubicBezTo>
                  <a:cubicBezTo>
                    <a:pt x="7390290" y="11071949"/>
                    <a:pt x="7379776" y="11084140"/>
                    <a:pt x="7369866" y="11095914"/>
                  </a:cubicBezTo>
                  <a:cubicBezTo>
                    <a:pt x="7359956" y="11107687"/>
                    <a:pt x="7349586" y="11119286"/>
                    <a:pt x="7338757" y="11130709"/>
                  </a:cubicBezTo>
                  <a:cubicBezTo>
                    <a:pt x="7334696" y="11134993"/>
                    <a:pt x="7333737" y="11138150"/>
                    <a:pt x="7335879" y="11140180"/>
                  </a:cubicBezTo>
                  <a:cubicBezTo>
                    <a:pt x="7338021" y="11142211"/>
                    <a:pt x="7342200" y="11143357"/>
                    <a:pt x="7348416" y="11143619"/>
                  </a:cubicBezTo>
                  <a:lnTo>
                    <a:pt x="7363509" y="11143538"/>
                  </a:lnTo>
                  <a:cubicBezTo>
                    <a:pt x="7366001" y="11144649"/>
                    <a:pt x="7366262" y="11146408"/>
                    <a:pt x="7364293" y="11148816"/>
                  </a:cubicBezTo>
                  <a:cubicBezTo>
                    <a:pt x="7362323" y="11151224"/>
                    <a:pt x="7360540" y="11152610"/>
                    <a:pt x="7358944" y="11152974"/>
                  </a:cubicBezTo>
                  <a:lnTo>
                    <a:pt x="7301927" y="11182760"/>
                  </a:lnTo>
                  <a:cubicBezTo>
                    <a:pt x="7293535" y="11185232"/>
                    <a:pt x="7288413" y="11184860"/>
                    <a:pt x="7286561" y="11181644"/>
                  </a:cubicBezTo>
                  <a:cubicBezTo>
                    <a:pt x="7284708" y="11178428"/>
                    <a:pt x="7284651" y="11173264"/>
                    <a:pt x="7286388" y="11166152"/>
                  </a:cubicBezTo>
                  <a:cubicBezTo>
                    <a:pt x="7287135" y="11162064"/>
                    <a:pt x="7287091" y="11159415"/>
                    <a:pt x="7286256" y="11158206"/>
                  </a:cubicBezTo>
                  <a:cubicBezTo>
                    <a:pt x="7285421" y="11156997"/>
                    <a:pt x="7282609" y="11156939"/>
                    <a:pt x="7277821" y="11158030"/>
                  </a:cubicBezTo>
                  <a:cubicBezTo>
                    <a:pt x="7261859" y="11161668"/>
                    <a:pt x="7246387" y="11165614"/>
                    <a:pt x="7231405" y="11169868"/>
                  </a:cubicBezTo>
                  <a:cubicBezTo>
                    <a:pt x="7216423" y="11174122"/>
                    <a:pt x="7202538" y="11181345"/>
                    <a:pt x="7189749" y="11191536"/>
                  </a:cubicBezTo>
                  <a:cubicBezTo>
                    <a:pt x="7182961" y="11205956"/>
                    <a:pt x="7178077" y="11219522"/>
                    <a:pt x="7175098" y="11232235"/>
                  </a:cubicBezTo>
                  <a:cubicBezTo>
                    <a:pt x="7172118" y="11244947"/>
                    <a:pt x="7172760" y="11256974"/>
                    <a:pt x="7177024" y="11268316"/>
                  </a:cubicBezTo>
                  <a:cubicBezTo>
                    <a:pt x="7189465" y="11281152"/>
                    <a:pt x="7201976" y="11290614"/>
                    <a:pt x="7214557" y="11296701"/>
                  </a:cubicBezTo>
                  <a:cubicBezTo>
                    <a:pt x="7227139" y="11302789"/>
                    <a:pt x="7240417" y="11300882"/>
                    <a:pt x="7254391" y="11290981"/>
                  </a:cubicBezTo>
                  <a:cubicBezTo>
                    <a:pt x="7270662" y="11278877"/>
                    <a:pt x="7286354" y="11269144"/>
                    <a:pt x="7301467" y="11261782"/>
                  </a:cubicBezTo>
                  <a:cubicBezTo>
                    <a:pt x="7316580" y="11254419"/>
                    <a:pt x="7332636" y="11246282"/>
                    <a:pt x="7349634" y="11237371"/>
                  </a:cubicBezTo>
                  <a:cubicBezTo>
                    <a:pt x="7409554" y="11208043"/>
                    <a:pt x="7466537" y="11183022"/>
                    <a:pt x="7520585" y="11162308"/>
                  </a:cubicBezTo>
                  <a:cubicBezTo>
                    <a:pt x="7574632" y="11141595"/>
                    <a:pt x="7634236" y="11130528"/>
                    <a:pt x="7699397" y="11129110"/>
                  </a:cubicBezTo>
                  <a:cubicBezTo>
                    <a:pt x="7708853" y="11126395"/>
                    <a:pt x="7717887" y="11124896"/>
                    <a:pt x="7726497" y="11124613"/>
                  </a:cubicBezTo>
                  <a:cubicBezTo>
                    <a:pt x="7735108" y="11124329"/>
                    <a:pt x="7744528" y="11123302"/>
                    <a:pt x="7754759" y="11121530"/>
                  </a:cubicBezTo>
                  <a:cubicBezTo>
                    <a:pt x="7769050" y="11115474"/>
                    <a:pt x="7777354" y="11107704"/>
                    <a:pt x="7779670" y="11098222"/>
                  </a:cubicBezTo>
                  <a:cubicBezTo>
                    <a:pt x="7781986" y="11088738"/>
                    <a:pt x="7774180" y="11079044"/>
                    <a:pt x="7756251" y="11069138"/>
                  </a:cubicBezTo>
                  <a:cubicBezTo>
                    <a:pt x="7737985" y="11062666"/>
                    <a:pt x="7720428" y="11058692"/>
                    <a:pt x="7703580" y="11057215"/>
                  </a:cubicBezTo>
                  <a:cubicBezTo>
                    <a:pt x="7686733" y="11055738"/>
                    <a:pt x="7669987" y="11054097"/>
                    <a:pt x="7653345" y="11052293"/>
                  </a:cubicBezTo>
                  <a:lnTo>
                    <a:pt x="7620553" y="11063125"/>
                  </a:lnTo>
                  <a:cubicBezTo>
                    <a:pt x="7600503" y="11066016"/>
                    <a:pt x="7581820" y="11069994"/>
                    <a:pt x="7564505" y="11075060"/>
                  </a:cubicBezTo>
                  <a:cubicBezTo>
                    <a:pt x="7547189" y="11080126"/>
                    <a:pt x="7528871" y="11085700"/>
                    <a:pt x="7509548" y="11091783"/>
                  </a:cubicBezTo>
                  <a:cubicBezTo>
                    <a:pt x="7501278" y="11094787"/>
                    <a:pt x="7495491" y="11094567"/>
                    <a:pt x="7492187" y="11091122"/>
                  </a:cubicBezTo>
                  <a:cubicBezTo>
                    <a:pt x="7488883" y="11087678"/>
                    <a:pt x="7487241" y="11082315"/>
                    <a:pt x="7487261" y="11075034"/>
                  </a:cubicBezTo>
                  <a:cubicBezTo>
                    <a:pt x="7487617" y="11064319"/>
                    <a:pt x="7489147" y="11054456"/>
                    <a:pt x="7491851" y="11045444"/>
                  </a:cubicBezTo>
                  <a:cubicBezTo>
                    <a:pt x="7494554" y="11036432"/>
                    <a:pt x="7498068" y="11026676"/>
                    <a:pt x="7502391" y="11016176"/>
                  </a:cubicBezTo>
                  <a:cubicBezTo>
                    <a:pt x="7501299" y="11011388"/>
                    <a:pt x="7501291" y="11007052"/>
                    <a:pt x="7502365" y="11003169"/>
                  </a:cubicBezTo>
                  <a:cubicBezTo>
                    <a:pt x="7503439" y="10999286"/>
                    <a:pt x="7506006" y="10995203"/>
                    <a:pt x="7510067" y="10990919"/>
                  </a:cubicBezTo>
                  <a:cubicBezTo>
                    <a:pt x="7513232" y="10985161"/>
                    <a:pt x="7513483" y="10979507"/>
                    <a:pt x="7510819" y="10973957"/>
                  </a:cubicBezTo>
                  <a:cubicBezTo>
                    <a:pt x="7508155" y="10968408"/>
                    <a:pt x="7505479" y="10963421"/>
                    <a:pt x="7502791" y="10958996"/>
                  </a:cubicBezTo>
                  <a:cubicBezTo>
                    <a:pt x="7494560" y="10947439"/>
                    <a:pt x="7486245" y="10936741"/>
                    <a:pt x="7477846" y="10926902"/>
                  </a:cubicBezTo>
                  <a:cubicBezTo>
                    <a:pt x="7469447" y="10917062"/>
                    <a:pt x="7462849" y="10906532"/>
                    <a:pt x="7458053" y="10895312"/>
                  </a:cubicBezTo>
                  <a:cubicBezTo>
                    <a:pt x="7453574" y="10887938"/>
                    <a:pt x="7451188" y="10881765"/>
                    <a:pt x="7450894" y="10876795"/>
                  </a:cubicBezTo>
                  <a:cubicBezTo>
                    <a:pt x="7450601" y="10871824"/>
                    <a:pt x="7454697" y="10865853"/>
                    <a:pt x="7463183" y="10858882"/>
                  </a:cubicBezTo>
                  <a:cubicBezTo>
                    <a:pt x="7475925" y="10850941"/>
                    <a:pt x="7488250" y="10842395"/>
                    <a:pt x="7500157" y="10833245"/>
                  </a:cubicBezTo>
                  <a:cubicBezTo>
                    <a:pt x="7512064" y="10824094"/>
                    <a:pt x="7524206" y="10814750"/>
                    <a:pt x="7536585" y="10805213"/>
                  </a:cubicBezTo>
                  <a:cubicBezTo>
                    <a:pt x="7541952" y="10801751"/>
                    <a:pt x="7545808" y="10797794"/>
                    <a:pt x="7548151" y="10793342"/>
                  </a:cubicBezTo>
                  <a:cubicBezTo>
                    <a:pt x="7550495" y="10788890"/>
                    <a:pt x="7552390" y="10783700"/>
                    <a:pt x="7553838" y="10777773"/>
                  </a:cubicBezTo>
                  <a:cubicBezTo>
                    <a:pt x="7557966" y="10763960"/>
                    <a:pt x="7556798" y="10753311"/>
                    <a:pt x="7550335" y="10745829"/>
                  </a:cubicBezTo>
                  <a:cubicBezTo>
                    <a:pt x="7543873" y="10738347"/>
                    <a:pt x="7533347" y="10732071"/>
                    <a:pt x="7518759" y="10727000"/>
                  </a:cubicBezTo>
                  <a:cubicBezTo>
                    <a:pt x="7500641" y="10726092"/>
                    <a:pt x="7483136" y="10726024"/>
                    <a:pt x="7466241" y="10726796"/>
                  </a:cubicBezTo>
                  <a:close/>
                  <a:moveTo>
                    <a:pt x="4433420" y="10648451"/>
                  </a:moveTo>
                  <a:cubicBezTo>
                    <a:pt x="4420587" y="10642962"/>
                    <a:pt x="4407315" y="10649422"/>
                    <a:pt x="4393606" y="10667830"/>
                  </a:cubicBezTo>
                  <a:cubicBezTo>
                    <a:pt x="4380428" y="10682961"/>
                    <a:pt x="4367037" y="10697444"/>
                    <a:pt x="4353433" y="10711280"/>
                  </a:cubicBezTo>
                  <a:cubicBezTo>
                    <a:pt x="4339829" y="10725115"/>
                    <a:pt x="4324971" y="10739678"/>
                    <a:pt x="4308859" y="10754970"/>
                  </a:cubicBezTo>
                  <a:cubicBezTo>
                    <a:pt x="4299343" y="10760971"/>
                    <a:pt x="4293405" y="10767460"/>
                    <a:pt x="4291047" y="10774440"/>
                  </a:cubicBezTo>
                  <a:cubicBezTo>
                    <a:pt x="4288689" y="10781419"/>
                    <a:pt x="4287834" y="10789914"/>
                    <a:pt x="4288482" y="10799926"/>
                  </a:cubicBezTo>
                  <a:cubicBezTo>
                    <a:pt x="4283270" y="10808533"/>
                    <a:pt x="4280907" y="10816375"/>
                    <a:pt x="4281396" y="10823452"/>
                  </a:cubicBezTo>
                  <a:cubicBezTo>
                    <a:pt x="4281884" y="10830529"/>
                    <a:pt x="4286592" y="10839609"/>
                    <a:pt x="4295519" y="10850690"/>
                  </a:cubicBezTo>
                  <a:cubicBezTo>
                    <a:pt x="4302343" y="10869701"/>
                    <a:pt x="4310752" y="10881039"/>
                    <a:pt x="4320746" y="10884704"/>
                  </a:cubicBezTo>
                  <a:cubicBezTo>
                    <a:pt x="4330740" y="10888370"/>
                    <a:pt x="4343010" y="10884020"/>
                    <a:pt x="4357557" y="10871656"/>
                  </a:cubicBezTo>
                  <a:cubicBezTo>
                    <a:pt x="4367095" y="10860478"/>
                    <a:pt x="4378558" y="10852976"/>
                    <a:pt x="4391949" y="10849149"/>
                  </a:cubicBezTo>
                  <a:cubicBezTo>
                    <a:pt x="4405338" y="10845321"/>
                    <a:pt x="4417880" y="10848264"/>
                    <a:pt x="4429575" y="10857976"/>
                  </a:cubicBezTo>
                  <a:cubicBezTo>
                    <a:pt x="4434905" y="10862658"/>
                    <a:pt x="4440451" y="10867124"/>
                    <a:pt x="4446215" y="10871376"/>
                  </a:cubicBezTo>
                  <a:cubicBezTo>
                    <a:pt x="4451979" y="10875628"/>
                    <a:pt x="4458133" y="10879148"/>
                    <a:pt x="4464679" y="10881936"/>
                  </a:cubicBezTo>
                  <a:cubicBezTo>
                    <a:pt x="4476912" y="10886646"/>
                    <a:pt x="4482759" y="10891502"/>
                    <a:pt x="4482221" y="10896505"/>
                  </a:cubicBezTo>
                  <a:cubicBezTo>
                    <a:pt x="4481682" y="10901507"/>
                    <a:pt x="4479236" y="10908744"/>
                    <a:pt x="4474883" y="10918218"/>
                  </a:cubicBezTo>
                  <a:cubicBezTo>
                    <a:pt x="4471053" y="10926140"/>
                    <a:pt x="4467837" y="10931821"/>
                    <a:pt x="4465235" y="10935262"/>
                  </a:cubicBezTo>
                  <a:cubicBezTo>
                    <a:pt x="4462632" y="10938702"/>
                    <a:pt x="4455807" y="10940572"/>
                    <a:pt x="4444762" y="10940872"/>
                  </a:cubicBezTo>
                  <a:lnTo>
                    <a:pt x="4299850" y="10929917"/>
                  </a:lnTo>
                  <a:cubicBezTo>
                    <a:pt x="4293807" y="10930755"/>
                    <a:pt x="4287764" y="10931592"/>
                    <a:pt x="4281720" y="10932430"/>
                  </a:cubicBezTo>
                  <a:cubicBezTo>
                    <a:pt x="4275677" y="10933268"/>
                    <a:pt x="4270500" y="10933246"/>
                    <a:pt x="4266189" y="10932366"/>
                  </a:cubicBezTo>
                  <a:cubicBezTo>
                    <a:pt x="4258267" y="10928536"/>
                    <a:pt x="4251204" y="10925574"/>
                    <a:pt x="4245001" y="10923477"/>
                  </a:cubicBezTo>
                  <a:cubicBezTo>
                    <a:pt x="4238797" y="10921380"/>
                    <a:pt x="4232942" y="10918250"/>
                    <a:pt x="4227437" y="10914085"/>
                  </a:cubicBezTo>
                  <a:cubicBezTo>
                    <a:pt x="4212452" y="10907293"/>
                    <a:pt x="4199081" y="10906806"/>
                    <a:pt x="4187322" y="10912625"/>
                  </a:cubicBezTo>
                  <a:cubicBezTo>
                    <a:pt x="4175563" y="10918443"/>
                    <a:pt x="4167150" y="10928849"/>
                    <a:pt x="4162083" y="10943841"/>
                  </a:cubicBezTo>
                  <a:cubicBezTo>
                    <a:pt x="4159776" y="10959190"/>
                    <a:pt x="4162655" y="10972404"/>
                    <a:pt x="4170720" y="10983481"/>
                  </a:cubicBezTo>
                  <a:cubicBezTo>
                    <a:pt x="4178785" y="10994559"/>
                    <a:pt x="4190324" y="11000043"/>
                    <a:pt x="4205338" y="10999933"/>
                  </a:cubicBezTo>
                  <a:cubicBezTo>
                    <a:pt x="4244861" y="10998888"/>
                    <a:pt x="4281619" y="10998351"/>
                    <a:pt x="4315616" y="10998319"/>
                  </a:cubicBezTo>
                  <a:cubicBezTo>
                    <a:pt x="4349611" y="10998288"/>
                    <a:pt x="4384631" y="11001194"/>
                    <a:pt x="4420674" y="11007038"/>
                  </a:cubicBezTo>
                  <a:cubicBezTo>
                    <a:pt x="4428952" y="11008108"/>
                    <a:pt x="4433863" y="11009768"/>
                    <a:pt x="4435407" y="11012017"/>
                  </a:cubicBezTo>
                  <a:cubicBezTo>
                    <a:pt x="4436951" y="11014267"/>
                    <a:pt x="4436671" y="11019357"/>
                    <a:pt x="4434567" y="11027286"/>
                  </a:cubicBezTo>
                  <a:cubicBezTo>
                    <a:pt x="4417634" y="11073982"/>
                    <a:pt x="4403431" y="11118143"/>
                    <a:pt x="4391954" y="11159771"/>
                  </a:cubicBezTo>
                  <a:cubicBezTo>
                    <a:pt x="4380479" y="11201398"/>
                    <a:pt x="4375154" y="11247409"/>
                    <a:pt x="4375980" y="11297802"/>
                  </a:cubicBezTo>
                  <a:cubicBezTo>
                    <a:pt x="4380234" y="11312488"/>
                    <a:pt x="4387057" y="11321274"/>
                    <a:pt x="4396450" y="11324160"/>
                  </a:cubicBezTo>
                  <a:cubicBezTo>
                    <a:pt x="4405843" y="11327047"/>
                    <a:pt x="4414020" y="11321602"/>
                    <a:pt x="4420979" y="11307825"/>
                  </a:cubicBezTo>
                  <a:cubicBezTo>
                    <a:pt x="4427778" y="11291114"/>
                    <a:pt x="4434360" y="11275050"/>
                    <a:pt x="4440722" y="11259631"/>
                  </a:cubicBezTo>
                  <a:cubicBezTo>
                    <a:pt x="4447085" y="11244213"/>
                    <a:pt x="4452370" y="11228574"/>
                    <a:pt x="4456577" y="11212715"/>
                  </a:cubicBezTo>
                  <a:cubicBezTo>
                    <a:pt x="4465684" y="11180655"/>
                    <a:pt x="4475296" y="11151359"/>
                    <a:pt x="4485416" y="11124825"/>
                  </a:cubicBezTo>
                  <a:cubicBezTo>
                    <a:pt x="4495534" y="11098292"/>
                    <a:pt x="4506524" y="11070036"/>
                    <a:pt x="4518382" y="11040058"/>
                  </a:cubicBezTo>
                  <a:cubicBezTo>
                    <a:pt x="4520486" y="11032129"/>
                    <a:pt x="4523140" y="11026834"/>
                    <a:pt x="4526343" y="11024172"/>
                  </a:cubicBezTo>
                  <a:cubicBezTo>
                    <a:pt x="4529547" y="11021511"/>
                    <a:pt x="4535718" y="11021148"/>
                    <a:pt x="4544856" y="11023084"/>
                  </a:cubicBezTo>
                  <a:cubicBezTo>
                    <a:pt x="4581764" y="11028069"/>
                    <a:pt x="4615994" y="11034164"/>
                    <a:pt x="4647544" y="11041371"/>
                  </a:cubicBezTo>
                  <a:cubicBezTo>
                    <a:pt x="4679094" y="11048577"/>
                    <a:pt x="4713498" y="11054155"/>
                    <a:pt x="4750756" y="11058106"/>
                  </a:cubicBezTo>
                  <a:cubicBezTo>
                    <a:pt x="4756283" y="11057094"/>
                    <a:pt x="4759958" y="11055168"/>
                    <a:pt x="4761782" y="11052328"/>
                  </a:cubicBezTo>
                  <a:cubicBezTo>
                    <a:pt x="4763605" y="11049488"/>
                    <a:pt x="4762369" y="11045902"/>
                    <a:pt x="4758073" y="11041570"/>
                  </a:cubicBezTo>
                  <a:cubicBezTo>
                    <a:pt x="4739219" y="11010430"/>
                    <a:pt x="4715492" y="10989451"/>
                    <a:pt x="4686891" y="10978633"/>
                  </a:cubicBezTo>
                  <a:cubicBezTo>
                    <a:pt x="4658290" y="10967815"/>
                    <a:pt x="4629671" y="10961311"/>
                    <a:pt x="4601033" y="10959122"/>
                  </a:cubicBezTo>
                  <a:lnTo>
                    <a:pt x="4573094" y="10954864"/>
                  </a:lnTo>
                  <a:cubicBezTo>
                    <a:pt x="4558780" y="10952907"/>
                    <a:pt x="4554375" y="10943354"/>
                    <a:pt x="4559882" y="10926206"/>
                  </a:cubicBezTo>
                  <a:cubicBezTo>
                    <a:pt x="4565390" y="10909059"/>
                    <a:pt x="4574023" y="10897576"/>
                    <a:pt x="4585781" y="10891757"/>
                  </a:cubicBezTo>
                  <a:cubicBezTo>
                    <a:pt x="4601997" y="10893205"/>
                    <a:pt x="4618043" y="10893875"/>
                    <a:pt x="4633920" y="10893768"/>
                  </a:cubicBezTo>
                  <a:cubicBezTo>
                    <a:pt x="4649796" y="10893662"/>
                    <a:pt x="4666195" y="10892436"/>
                    <a:pt x="4683116" y="10890090"/>
                  </a:cubicBezTo>
                  <a:cubicBezTo>
                    <a:pt x="4698661" y="10886703"/>
                    <a:pt x="4706495" y="10880566"/>
                    <a:pt x="4706619" y="10871679"/>
                  </a:cubicBezTo>
                  <a:cubicBezTo>
                    <a:pt x="4706742" y="10862792"/>
                    <a:pt x="4701732" y="10853755"/>
                    <a:pt x="4691588" y="10844567"/>
                  </a:cubicBezTo>
                  <a:cubicBezTo>
                    <a:pt x="4681270" y="10835896"/>
                    <a:pt x="4670767" y="10830330"/>
                    <a:pt x="4660078" y="10827870"/>
                  </a:cubicBezTo>
                  <a:cubicBezTo>
                    <a:pt x="4649389" y="10825409"/>
                    <a:pt x="4639046" y="10822778"/>
                    <a:pt x="4629048" y="10819976"/>
                  </a:cubicBezTo>
                  <a:cubicBezTo>
                    <a:pt x="4619225" y="10816656"/>
                    <a:pt x="4613677" y="10812621"/>
                    <a:pt x="4612403" y="10807870"/>
                  </a:cubicBezTo>
                  <a:cubicBezTo>
                    <a:pt x="4611128" y="10803119"/>
                    <a:pt x="4612919" y="10797820"/>
                    <a:pt x="4617775" y="10791973"/>
                  </a:cubicBezTo>
                  <a:cubicBezTo>
                    <a:pt x="4625455" y="10770951"/>
                    <a:pt x="4631832" y="10752082"/>
                    <a:pt x="4636906" y="10735364"/>
                  </a:cubicBezTo>
                  <a:cubicBezTo>
                    <a:pt x="4641979" y="10718645"/>
                    <a:pt x="4635592" y="10698342"/>
                    <a:pt x="4617744" y="10674454"/>
                  </a:cubicBezTo>
                  <a:cubicBezTo>
                    <a:pt x="4611562" y="10667180"/>
                    <a:pt x="4605369" y="10662495"/>
                    <a:pt x="4599165" y="10660399"/>
                  </a:cubicBezTo>
                  <a:cubicBezTo>
                    <a:pt x="4592961" y="10658302"/>
                    <a:pt x="4585881" y="10659653"/>
                    <a:pt x="4577923" y="10664452"/>
                  </a:cubicBezTo>
                  <a:cubicBezTo>
                    <a:pt x="4569433" y="10672528"/>
                    <a:pt x="4564009" y="10680055"/>
                    <a:pt x="4561651" y="10687034"/>
                  </a:cubicBezTo>
                  <a:cubicBezTo>
                    <a:pt x="4559293" y="10694014"/>
                    <a:pt x="4558608" y="10702855"/>
                    <a:pt x="4559599" y="10713558"/>
                  </a:cubicBezTo>
                  <a:cubicBezTo>
                    <a:pt x="4551598" y="10728711"/>
                    <a:pt x="4544637" y="10742919"/>
                    <a:pt x="4538714" y="10756182"/>
                  </a:cubicBezTo>
                  <a:cubicBezTo>
                    <a:pt x="4532792" y="10769445"/>
                    <a:pt x="4527386" y="10783315"/>
                    <a:pt x="4522493" y="10797790"/>
                  </a:cubicBezTo>
                  <a:cubicBezTo>
                    <a:pt x="4520571" y="10803477"/>
                    <a:pt x="4518613" y="10807567"/>
                    <a:pt x="4516618" y="10810061"/>
                  </a:cubicBezTo>
                  <a:cubicBezTo>
                    <a:pt x="4514623" y="10812555"/>
                    <a:pt x="4510174" y="10813788"/>
                    <a:pt x="4503272" y="10813759"/>
                  </a:cubicBezTo>
                  <a:lnTo>
                    <a:pt x="4447374" y="10810421"/>
                  </a:lnTo>
                  <a:cubicBezTo>
                    <a:pt x="4440820" y="10809359"/>
                    <a:pt x="4437422" y="10807058"/>
                    <a:pt x="4437178" y="10803519"/>
                  </a:cubicBezTo>
                  <a:cubicBezTo>
                    <a:pt x="4436933" y="10799981"/>
                    <a:pt x="4438803" y="10796580"/>
                    <a:pt x="4442785" y="10793318"/>
                  </a:cubicBezTo>
                  <a:cubicBezTo>
                    <a:pt x="4453022" y="10780073"/>
                    <a:pt x="4462477" y="10767860"/>
                    <a:pt x="4471152" y="10756679"/>
                  </a:cubicBezTo>
                  <a:cubicBezTo>
                    <a:pt x="4479827" y="10745498"/>
                    <a:pt x="4486869" y="10732757"/>
                    <a:pt x="4492277" y="10718456"/>
                  </a:cubicBezTo>
                  <a:cubicBezTo>
                    <a:pt x="4496471" y="10706049"/>
                    <a:pt x="4497115" y="10696474"/>
                    <a:pt x="4494209" y="10689732"/>
                  </a:cubicBezTo>
                  <a:cubicBezTo>
                    <a:pt x="4491303" y="10682989"/>
                    <a:pt x="4484338" y="10677179"/>
                    <a:pt x="4473314" y="10672302"/>
                  </a:cubicBezTo>
                  <a:cubicBezTo>
                    <a:pt x="4459552" y="10661891"/>
                    <a:pt x="4446254" y="10653941"/>
                    <a:pt x="4433420" y="10648451"/>
                  </a:cubicBezTo>
                  <a:close/>
                  <a:moveTo>
                    <a:pt x="8684210" y="10052850"/>
                  </a:moveTo>
                  <a:cubicBezTo>
                    <a:pt x="8679952" y="10052660"/>
                    <a:pt x="8676515" y="10052873"/>
                    <a:pt x="8673900" y="10053491"/>
                  </a:cubicBezTo>
                  <a:cubicBezTo>
                    <a:pt x="8671284" y="10054109"/>
                    <a:pt x="8669821" y="10055564"/>
                    <a:pt x="8669508" y="10057859"/>
                  </a:cubicBezTo>
                  <a:cubicBezTo>
                    <a:pt x="8666382" y="10063664"/>
                    <a:pt x="8664197" y="10067553"/>
                    <a:pt x="8662955" y="10069526"/>
                  </a:cubicBezTo>
                  <a:cubicBezTo>
                    <a:pt x="8661713" y="10071499"/>
                    <a:pt x="8658911" y="10072772"/>
                    <a:pt x="8654549" y="10073347"/>
                  </a:cubicBezTo>
                  <a:cubicBezTo>
                    <a:pt x="8648450" y="10075243"/>
                    <a:pt x="8644340" y="10076825"/>
                    <a:pt x="8642220" y="10078094"/>
                  </a:cubicBezTo>
                  <a:cubicBezTo>
                    <a:pt x="8640100" y="10079364"/>
                    <a:pt x="8640753" y="10083152"/>
                    <a:pt x="8644178" y="10089460"/>
                  </a:cubicBezTo>
                  <a:cubicBezTo>
                    <a:pt x="8653169" y="10112102"/>
                    <a:pt x="8660049" y="10137377"/>
                    <a:pt x="8664818" y="10165286"/>
                  </a:cubicBezTo>
                  <a:cubicBezTo>
                    <a:pt x="8669586" y="10193195"/>
                    <a:pt x="8673652" y="10221982"/>
                    <a:pt x="8677013" y="10251647"/>
                  </a:cubicBezTo>
                  <a:cubicBezTo>
                    <a:pt x="8678095" y="10266592"/>
                    <a:pt x="8676429" y="10278827"/>
                    <a:pt x="8672018" y="10288352"/>
                  </a:cubicBezTo>
                  <a:cubicBezTo>
                    <a:pt x="8667606" y="10297877"/>
                    <a:pt x="8670407" y="10308772"/>
                    <a:pt x="8680420" y="10321039"/>
                  </a:cubicBezTo>
                  <a:cubicBezTo>
                    <a:pt x="8687528" y="10323175"/>
                    <a:pt x="8693825" y="10326271"/>
                    <a:pt x="8699309" y="10330328"/>
                  </a:cubicBezTo>
                  <a:cubicBezTo>
                    <a:pt x="8704793" y="10334384"/>
                    <a:pt x="8710229" y="10339505"/>
                    <a:pt x="8715618" y="10345691"/>
                  </a:cubicBezTo>
                  <a:cubicBezTo>
                    <a:pt x="8727265" y="10357401"/>
                    <a:pt x="8740743" y="10361377"/>
                    <a:pt x="8756053" y="10357620"/>
                  </a:cubicBezTo>
                  <a:cubicBezTo>
                    <a:pt x="8771363" y="10353862"/>
                    <a:pt x="8781309" y="10343728"/>
                    <a:pt x="8785893" y="10327217"/>
                  </a:cubicBezTo>
                  <a:cubicBezTo>
                    <a:pt x="8785839" y="10319031"/>
                    <a:pt x="8787341" y="10315147"/>
                    <a:pt x="8790400" y="10315563"/>
                  </a:cubicBezTo>
                  <a:cubicBezTo>
                    <a:pt x="8793459" y="10315979"/>
                    <a:pt x="8797291" y="10317864"/>
                    <a:pt x="8801897" y="10321217"/>
                  </a:cubicBezTo>
                  <a:cubicBezTo>
                    <a:pt x="8812467" y="10335117"/>
                    <a:pt x="8822103" y="10348014"/>
                    <a:pt x="8830804" y="10359908"/>
                  </a:cubicBezTo>
                  <a:cubicBezTo>
                    <a:pt x="8839505" y="10371801"/>
                    <a:pt x="8848158" y="10384759"/>
                    <a:pt x="8856764" y="10398781"/>
                  </a:cubicBezTo>
                  <a:cubicBezTo>
                    <a:pt x="8858000" y="10404012"/>
                    <a:pt x="8858522" y="10408756"/>
                    <a:pt x="8858332" y="10413014"/>
                  </a:cubicBezTo>
                  <a:cubicBezTo>
                    <a:pt x="8858142" y="10417272"/>
                    <a:pt x="8858769" y="10421252"/>
                    <a:pt x="8860212" y="10424953"/>
                  </a:cubicBezTo>
                  <a:cubicBezTo>
                    <a:pt x="8864298" y="10432129"/>
                    <a:pt x="8869874" y="10437659"/>
                    <a:pt x="8876939" y="10441541"/>
                  </a:cubicBezTo>
                  <a:cubicBezTo>
                    <a:pt x="8884004" y="10445423"/>
                    <a:pt x="8891917" y="10449518"/>
                    <a:pt x="8900677" y="10453826"/>
                  </a:cubicBezTo>
                  <a:cubicBezTo>
                    <a:pt x="8908446" y="10456831"/>
                    <a:pt x="8915677" y="10460930"/>
                    <a:pt x="8922369" y="10466125"/>
                  </a:cubicBezTo>
                  <a:cubicBezTo>
                    <a:pt x="8929061" y="10471319"/>
                    <a:pt x="8938133" y="10473333"/>
                    <a:pt x="8949586" y="10472165"/>
                  </a:cubicBezTo>
                  <a:cubicBezTo>
                    <a:pt x="8957110" y="10471242"/>
                    <a:pt x="8964274" y="10469394"/>
                    <a:pt x="8971077" y="10466621"/>
                  </a:cubicBezTo>
                  <a:cubicBezTo>
                    <a:pt x="8977880" y="10463847"/>
                    <a:pt x="8983992" y="10459714"/>
                    <a:pt x="8989413" y="10454220"/>
                  </a:cubicBezTo>
                  <a:cubicBezTo>
                    <a:pt x="8990816" y="10435329"/>
                    <a:pt x="8988253" y="10419111"/>
                    <a:pt x="8981723" y="10405566"/>
                  </a:cubicBezTo>
                  <a:cubicBezTo>
                    <a:pt x="8975194" y="10392021"/>
                    <a:pt x="8968939" y="10378611"/>
                    <a:pt x="8962957" y="10365335"/>
                  </a:cubicBezTo>
                  <a:cubicBezTo>
                    <a:pt x="8959025" y="10348444"/>
                    <a:pt x="8953816" y="10332353"/>
                    <a:pt x="8947330" y="10317061"/>
                  </a:cubicBezTo>
                  <a:cubicBezTo>
                    <a:pt x="8940844" y="10301769"/>
                    <a:pt x="8932873" y="10288807"/>
                    <a:pt x="8923416" y="10278173"/>
                  </a:cubicBezTo>
                  <a:cubicBezTo>
                    <a:pt x="8916375" y="10269816"/>
                    <a:pt x="8908845" y="10265773"/>
                    <a:pt x="8900825" y="10266045"/>
                  </a:cubicBezTo>
                  <a:cubicBezTo>
                    <a:pt x="8892804" y="10266316"/>
                    <a:pt x="8885928" y="10270345"/>
                    <a:pt x="8880195" y="10278132"/>
                  </a:cubicBezTo>
                  <a:cubicBezTo>
                    <a:pt x="8878249" y="10280983"/>
                    <a:pt x="8876707" y="10283012"/>
                    <a:pt x="8875569" y="10284220"/>
                  </a:cubicBezTo>
                  <a:cubicBezTo>
                    <a:pt x="8874431" y="10285428"/>
                    <a:pt x="8871733" y="10285938"/>
                    <a:pt x="8867476" y="10285747"/>
                  </a:cubicBezTo>
                  <a:cubicBezTo>
                    <a:pt x="8853589" y="10281910"/>
                    <a:pt x="8840302" y="10277960"/>
                    <a:pt x="8827615" y="10273897"/>
                  </a:cubicBezTo>
                  <a:cubicBezTo>
                    <a:pt x="8814927" y="10269833"/>
                    <a:pt x="8804577" y="10264336"/>
                    <a:pt x="8796563" y="10257403"/>
                  </a:cubicBezTo>
                  <a:cubicBezTo>
                    <a:pt x="8791274" y="10233318"/>
                    <a:pt x="8788739" y="10209023"/>
                    <a:pt x="8788959" y="10184519"/>
                  </a:cubicBezTo>
                  <a:cubicBezTo>
                    <a:pt x="8789178" y="10160015"/>
                    <a:pt x="8788225" y="10135546"/>
                    <a:pt x="8786099" y="10111112"/>
                  </a:cubicBezTo>
                  <a:cubicBezTo>
                    <a:pt x="8777266" y="10095891"/>
                    <a:pt x="8762622" y="10084746"/>
                    <a:pt x="8742165" y="10077678"/>
                  </a:cubicBezTo>
                  <a:cubicBezTo>
                    <a:pt x="8721709" y="10070610"/>
                    <a:pt x="8702390" y="10062334"/>
                    <a:pt x="8684210" y="10052850"/>
                  </a:cubicBezTo>
                  <a:close/>
                  <a:moveTo>
                    <a:pt x="9116189" y="9969113"/>
                  </a:moveTo>
                  <a:lnTo>
                    <a:pt x="9057954" y="9976375"/>
                  </a:lnTo>
                  <a:cubicBezTo>
                    <a:pt x="9053506" y="9980443"/>
                    <a:pt x="9049323" y="9983281"/>
                    <a:pt x="9045405" y="9984889"/>
                  </a:cubicBezTo>
                  <a:cubicBezTo>
                    <a:pt x="9041486" y="9986498"/>
                    <a:pt x="9035869" y="9986999"/>
                    <a:pt x="9028552" y="9986392"/>
                  </a:cubicBezTo>
                  <a:cubicBezTo>
                    <a:pt x="9026867" y="9987331"/>
                    <a:pt x="9025570" y="9988275"/>
                    <a:pt x="9024662" y="9989222"/>
                  </a:cubicBezTo>
                  <a:cubicBezTo>
                    <a:pt x="9023754" y="9990169"/>
                    <a:pt x="9023235" y="9991121"/>
                    <a:pt x="9023105" y="9992077"/>
                  </a:cubicBezTo>
                  <a:cubicBezTo>
                    <a:pt x="9022845" y="9993988"/>
                    <a:pt x="9023810" y="9995483"/>
                    <a:pt x="9026000" y="9996560"/>
                  </a:cubicBezTo>
                  <a:cubicBezTo>
                    <a:pt x="9037593" y="10000085"/>
                    <a:pt x="9045283" y="10003663"/>
                    <a:pt x="9049073" y="10007294"/>
                  </a:cubicBezTo>
                  <a:cubicBezTo>
                    <a:pt x="9052863" y="10010925"/>
                    <a:pt x="9056470" y="10015894"/>
                    <a:pt x="9059895" y="10022202"/>
                  </a:cubicBezTo>
                  <a:cubicBezTo>
                    <a:pt x="9065999" y="10037442"/>
                    <a:pt x="9071520" y="10051239"/>
                    <a:pt x="9076459" y="10063594"/>
                  </a:cubicBezTo>
                  <a:cubicBezTo>
                    <a:pt x="9081398" y="10075949"/>
                    <a:pt x="9087405" y="10089034"/>
                    <a:pt x="9094482" y="10102848"/>
                  </a:cubicBezTo>
                  <a:cubicBezTo>
                    <a:pt x="9095057" y="10107210"/>
                    <a:pt x="9095006" y="10111876"/>
                    <a:pt x="9094329" y="10116846"/>
                  </a:cubicBezTo>
                  <a:cubicBezTo>
                    <a:pt x="9093653" y="10121817"/>
                    <a:pt x="9094088" y="10125770"/>
                    <a:pt x="9095636" y="10128707"/>
                  </a:cubicBezTo>
                  <a:cubicBezTo>
                    <a:pt x="9098749" y="10137309"/>
                    <a:pt x="9104768" y="10143872"/>
                    <a:pt x="9113693" y="10148397"/>
                  </a:cubicBezTo>
                  <a:cubicBezTo>
                    <a:pt x="9122618" y="10152922"/>
                    <a:pt x="9131843" y="10157390"/>
                    <a:pt x="9141367" y="10161802"/>
                  </a:cubicBezTo>
                  <a:cubicBezTo>
                    <a:pt x="9147711" y="10163834"/>
                    <a:pt x="9153130" y="10166226"/>
                    <a:pt x="9157623" y="10168980"/>
                  </a:cubicBezTo>
                  <a:cubicBezTo>
                    <a:pt x="9162116" y="10171733"/>
                    <a:pt x="9168186" y="10173630"/>
                    <a:pt x="9175833" y="10174671"/>
                  </a:cubicBezTo>
                  <a:cubicBezTo>
                    <a:pt x="9190796" y="10176318"/>
                    <a:pt x="9202792" y="10174738"/>
                    <a:pt x="9211819" y="10169930"/>
                  </a:cubicBezTo>
                  <a:cubicBezTo>
                    <a:pt x="9220846" y="10165123"/>
                    <a:pt x="9228764" y="10157730"/>
                    <a:pt x="9235574" y="10147753"/>
                  </a:cubicBezTo>
                  <a:cubicBezTo>
                    <a:pt x="9234285" y="10134337"/>
                    <a:pt x="9228026" y="10124528"/>
                    <a:pt x="9216797" y="10118327"/>
                  </a:cubicBezTo>
                  <a:cubicBezTo>
                    <a:pt x="9205569" y="10112126"/>
                    <a:pt x="9192761" y="10110383"/>
                    <a:pt x="9178372" y="10113097"/>
                  </a:cubicBezTo>
                  <a:cubicBezTo>
                    <a:pt x="9170082" y="10113916"/>
                    <a:pt x="9162392" y="10114622"/>
                    <a:pt x="9155302" y="10115215"/>
                  </a:cubicBezTo>
                  <a:cubicBezTo>
                    <a:pt x="9148212" y="10115807"/>
                    <a:pt x="9141495" y="10115088"/>
                    <a:pt x="9135151" y="10113056"/>
                  </a:cubicBezTo>
                  <a:cubicBezTo>
                    <a:pt x="9121210" y="10101034"/>
                    <a:pt x="9111792" y="10087972"/>
                    <a:pt x="9106896" y="10073870"/>
                  </a:cubicBezTo>
                  <a:cubicBezTo>
                    <a:pt x="9102000" y="10059768"/>
                    <a:pt x="9104998" y="10042750"/>
                    <a:pt x="9115889" y="10022813"/>
                  </a:cubicBezTo>
                  <a:lnTo>
                    <a:pt x="9135070" y="10002058"/>
                  </a:lnTo>
                  <a:cubicBezTo>
                    <a:pt x="9141672" y="9993610"/>
                    <a:pt x="9142878" y="9986181"/>
                    <a:pt x="9138688" y="9979769"/>
                  </a:cubicBezTo>
                  <a:cubicBezTo>
                    <a:pt x="9134498" y="9973357"/>
                    <a:pt x="9126998" y="9969805"/>
                    <a:pt x="9116189" y="9969113"/>
                  </a:cubicBezTo>
                  <a:close/>
                  <a:moveTo>
                    <a:pt x="3133937" y="9879154"/>
                  </a:moveTo>
                  <a:cubicBezTo>
                    <a:pt x="3126289" y="9877556"/>
                    <a:pt x="3119581" y="9878355"/>
                    <a:pt x="3113813" y="9881550"/>
                  </a:cubicBezTo>
                  <a:cubicBezTo>
                    <a:pt x="3108045" y="9884745"/>
                    <a:pt x="3103316" y="9888371"/>
                    <a:pt x="3099626" y="9892429"/>
                  </a:cubicBezTo>
                  <a:cubicBezTo>
                    <a:pt x="3078760" y="9909563"/>
                    <a:pt x="3060513" y="9926602"/>
                    <a:pt x="3044884" y="9943546"/>
                  </a:cubicBezTo>
                  <a:cubicBezTo>
                    <a:pt x="3029256" y="9960489"/>
                    <a:pt x="3012103" y="9978341"/>
                    <a:pt x="2993428" y="9997101"/>
                  </a:cubicBezTo>
                  <a:cubicBezTo>
                    <a:pt x="2988099" y="10000621"/>
                    <a:pt x="2982787" y="10002286"/>
                    <a:pt x="2977493" y="10002095"/>
                  </a:cubicBezTo>
                  <a:cubicBezTo>
                    <a:pt x="2972198" y="10001904"/>
                    <a:pt x="2966384" y="10001498"/>
                    <a:pt x="2960050" y="10000876"/>
                  </a:cubicBezTo>
                  <a:cubicBezTo>
                    <a:pt x="2939835" y="9996070"/>
                    <a:pt x="2920399" y="9989294"/>
                    <a:pt x="2901745" y="9980551"/>
                  </a:cubicBezTo>
                  <a:cubicBezTo>
                    <a:pt x="2883091" y="9971807"/>
                    <a:pt x="2867946" y="9961080"/>
                    <a:pt x="2856311" y="9948371"/>
                  </a:cubicBezTo>
                  <a:cubicBezTo>
                    <a:pt x="2856184" y="9944879"/>
                    <a:pt x="2855325" y="9942374"/>
                    <a:pt x="2853735" y="9940854"/>
                  </a:cubicBezTo>
                  <a:cubicBezTo>
                    <a:pt x="2852145" y="9939334"/>
                    <a:pt x="2849497" y="9939239"/>
                    <a:pt x="2845794" y="9940568"/>
                  </a:cubicBezTo>
                  <a:cubicBezTo>
                    <a:pt x="2839913" y="9942999"/>
                    <a:pt x="2835254" y="9944469"/>
                    <a:pt x="2831819" y="9944978"/>
                  </a:cubicBezTo>
                  <a:cubicBezTo>
                    <a:pt x="2828384" y="9945487"/>
                    <a:pt x="2822905" y="9946689"/>
                    <a:pt x="2815384" y="9948584"/>
                  </a:cubicBezTo>
                  <a:cubicBezTo>
                    <a:pt x="2800597" y="9959356"/>
                    <a:pt x="2793299" y="9972627"/>
                    <a:pt x="2793490" y="9988398"/>
                  </a:cubicBezTo>
                  <a:cubicBezTo>
                    <a:pt x="2793681" y="10004168"/>
                    <a:pt x="2800145" y="10019496"/>
                    <a:pt x="2812882" y="10034382"/>
                  </a:cubicBezTo>
                  <a:lnTo>
                    <a:pt x="2846431" y="10063349"/>
                  </a:lnTo>
                  <a:cubicBezTo>
                    <a:pt x="2850261" y="10065512"/>
                    <a:pt x="2851994" y="10067986"/>
                    <a:pt x="2851626" y="10070771"/>
                  </a:cubicBezTo>
                  <a:cubicBezTo>
                    <a:pt x="2851258" y="10073556"/>
                    <a:pt x="2849116" y="10076214"/>
                    <a:pt x="2845200" y="10078744"/>
                  </a:cubicBezTo>
                  <a:cubicBezTo>
                    <a:pt x="2812643" y="10093320"/>
                    <a:pt x="2775405" y="10105273"/>
                    <a:pt x="2733489" y="10114604"/>
                  </a:cubicBezTo>
                  <a:cubicBezTo>
                    <a:pt x="2691572" y="10123935"/>
                    <a:pt x="2654759" y="10122953"/>
                    <a:pt x="2623049" y="10111657"/>
                  </a:cubicBezTo>
                  <a:cubicBezTo>
                    <a:pt x="2618341" y="10108844"/>
                    <a:pt x="2614527" y="10104826"/>
                    <a:pt x="2611608" y="10099602"/>
                  </a:cubicBezTo>
                  <a:cubicBezTo>
                    <a:pt x="2608689" y="10094378"/>
                    <a:pt x="2604826" y="10091342"/>
                    <a:pt x="2600019" y="10090494"/>
                  </a:cubicBezTo>
                  <a:cubicBezTo>
                    <a:pt x="2586250" y="10087073"/>
                    <a:pt x="2573767" y="10089703"/>
                    <a:pt x="2562570" y="10098383"/>
                  </a:cubicBezTo>
                  <a:cubicBezTo>
                    <a:pt x="2551373" y="10107063"/>
                    <a:pt x="2546030" y="10118387"/>
                    <a:pt x="2546539" y="10132355"/>
                  </a:cubicBezTo>
                  <a:cubicBezTo>
                    <a:pt x="2550285" y="10139211"/>
                    <a:pt x="2554081" y="10145085"/>
                    <a:pt x="2557926" y="10149977"/>
                  </a:cubicBezTo>
                  <a:cubicBezTo>
                    <a:pt x="2561772" y="10154868"/>
                    <a:pt x="2565779" y="10159540"/>
                    <a:pt x="2569950" y="10163994"/>
                  </a:cubicBezTo>
                  <a:cubicBezTo>
                    <a:pt x="2585289" y="10175374"/>
                    <a:pt x="2601182" y="10183259"/>
                    <a:pt x="2617631" y="10187648"/>
                  </a:cubicBezTo>
                  <a:cubicBezTo>
                    <a:pt x="2634080" y="10192038"/>
                    <a:pt x="2654363" y="10194006"/>
                    <a:pt x="2678481" y="10193554"/>
                  </a:cubicBezTo>
                  <a:cubicBezTo>
                    <a:pt x="2695941" y="10192918"/>
                    <a:pt x="2713673" y="10192143"/>
                    <a:pt x="2731676" y="10191231"/>
                  </a:cubicBezTo>
                  <a:cubicBezTo>
                    <a:pt x="2749680" y="10190319"/>
                    <a:pt x="2767842" y="10188506"/>
                    <a:pt x="2786164" y="10185792"/>
                  </a:cubicBezTo>
                  <a:lnTo>
                    <a:pt x="2849570" y="10163525"/>
                  </a:lnTo>
                  <a:cubicBezTo>
                    <a:pt x="2854249" y="10160882"/>
                    <a:pt x="2857794" y="10160454"/>
                    <a:pt x="2860204" y="10162242"/>
                  </a:cubicBezTo>
                  <a:cubicBezTo>
                    <a:pt x="2862615" y="10164030"/>
                    <a:pt x="2862576" y="10167060"/>
                    <a:pt x="2860088" y="10171329"/>
                  </a:cubicBezTo>
                  <a:cubicBezTo>
                    <a:pt x="2847421" y="10191149"/>
                    <a:pt x="2834719" y="10209415"/>
                    <a:pt x="2821981" y="10226125"/>
                  </a:cubicBezTo>
                  <a:cubicBezTo>
                    <a:pt x="2809244" y="10242835"/>
                    <a:pt x="2795608" y="10260068"/>
                    <a:pt x="2781075" y="10277825"/>
                  </a:cubicBezTo>
                  <a:cubicBezTo>
                    <a:pt x="2777598" y="10280681"/>
                    <a:pt x="2774685" y="10282087"/>
                    <a:pt x="2772339" y="10282045"/>
                  </a:cubicBezTo>
                  <a:cubicBezTo>
                    <a:pt x="2769992" y="10282002"/>
                    <a:pt x="2767334" y="10279861"/>
                    <a:pt x="2764365" y="10275620"/>
                  </a:cubicBezTo>
                  <a:lnTo>
                    <a:pt x="2749097" y="10235753"/>
                  </a:lnTo>
                  <a:cubicBezTo>
                    <a:pt x="2744488" y="10230974"/>
                    <a:pt x="2741286" y="10229108"/>
                    <a:pt x="2739491" y="10230155"/>
                  </a:cubicBezTo>
                  <a:cubicBezTo>
                    <a:pt x="2737695" y="10231201"/>
                    <a:pt x="2735667" y="10234622"/>
                    <a:pt x="2733405" y="10240418"/>
                  </a:cubicBezTo>
                  <a:cubicBezTo>
                    <a:pt x="2733235" y="10270870"/>
                    <a:pt x="2730921" y="10298031"/>
                    <a:pt x="2726460" y="10321902"/>
                  </a:cubicBezTo>
                  <a:cubicBezTo>
                    <a:pt x="2722000" y="10345772"/>
                    <a:pt x="2720343" y="10373421"/>
                    <a:pt x="2721488" y="10404848"/>
                  </a:cubicBezTo>
                  <a:cubicBezTo>
                    <a:pt x="2723651" y="10422081"/>
                    <a:pt x="2729596" y="10431928"/>
                    <a:pt x="2739322" y="10434388"/>
                  </a:cubicBezTo>
                  <a:cubicBezTo>
                    <a:pt x="2749049" y="10436847"/>
                    <a:pt x="2759942" y="10432698"/>
                    <a:pt x="2772000" y="10421940"/>
                  </a:cubicBezTo>
                  <a:cubicBezTo>
                    <a:pt x="2780681" y="10412072"/>
                    <a:pt x="2787940" y="10401829"/>
                    <a:pt x="2793778" y="10391212"/>
                  </a:cubicBezTo>
                  <a:cubicBezTo>
                    <a:pt x="2799617" y="10380595"/>
                    <a:pt x="2805675" y="10370141"/>
                    <a:pt x="2811952" y="10359849"/>
                  </a:cubicBezTo>
                  <a:cubicBezTo>
                    <a:pt x="2830387" y="10336833"/>
                    <a:pt x="2847273" y="10315217"/>
                    <a:pt x="2862612" y="10295001"/>
                  </a:cubicBezTo>
                  <a:cubicBezTo>
                    <a:pt x="2877951" y="10274785"/>
                    <a:pt x="2893254" y="10253013"/>
                    <a:pt x="2908522" y="10229687"/>
                  </a:cubicBezTo>
                  <a:lnTo>
                    <a:pt x="2915689" y="10222774"/>
                  </a:lnTo>
                  <a:cubicBezTo>
                    <a:pt x="2919931" y="10219805"/>
                    <a:pt x="2923009" y="10218861"/>
                    <a:pt x="2924924" y="10219943"/>
                  </a:cubicBezTo>
                  <a:cubicBezTo>
                    <a:pt x="2926840" y="10221024"/>
                    <a:pt x="2928795" y="10224343"/>
                    <a:pt x="2930788" y="10229899"/>
                  </a:cubicBezTo>
                  <a:cubicBezTo>
                    <a:pt x="2939030" y="10261835"/>
                    <a:pt x="2948298" y="10291473"/>
                    <a:pt x="2958590" y="10318815"/>
                  </a:cubicBezTo>
                  <a:cubicBezTo>
                    <a:pt x="2968882" y="10346156"/>
                    <a:pt x="2981075" y="10371850"/>
                    <a:pt x="2995170" y="10395897"/>
                  </a:cubicBezTo>
                  <a:lnTo>
                    <a:pt x="3020829" y="10419012"/>
                  </a:lnTo>
                  <a:cubicBezTo>
                    <a:pt x="3036521" y="10435410"/>
                    <a:pt x="3052804" y="10449869"/>
                    <a:pt x="3069677" y="10462388"/>
                  </a:cubicBezTo>
                  <a:cubicBezTo>
                    <a:pt x="3086550" y="10474906"/>
                    <a:pt x="3104564" y="10486572"/>
                    <a:pt x="3123720" y="10497388"/>
                  </a:cubicBezTo>
                  <a:cubicBezTo>
                    <a:pt x="3133786" y="10502137"/>
                    <a:pt x="3140639" y="10502975"/>
                    <a:pt x="3144279" y="10499900"/>
                  </a:cubicBezTo>
                  <a:cubicBezTo>
                    <a:pt x="3147920" y="10496825"/>
                    <a:pt x="3150750" y="10490262"/>
                    <a:pt x="3152772" y="10480210"/>
                  </a:cubicBezTo>
                  <a:cubicBezTo>
                    <a:pt x="3154030" y="10470272"/>
                    <a:pt x="3153136" y="10460945"/>
                    <a:pt x="3150089" y="10452230"/>
                  </a:cubicBezTo>
                  <a:cubicBezTo>
                    <a:pt x="3147043" y="10443514"/>
                    <a:pt x="3142833" y="10436824"/>
                    <a:pt x="3137461" y="10432158"/>
                  </a:cubicBezTo>
                  <a:cubicBezTo>
                    <a:pt x="3118701" y="10413483"/>
                    <a:pt x="3101934" y="10395098"/>
                    <a:pt x="3087160" y="10377002"/>
                  </a:cubicBezTo>
                  <a:cubicBezTo>
                    <a:pt x="3072387" y="10358907"/>
                    <a:pt x="3058716" y="10337722"/>
                    <a:pt x="3046148" y="10313449"/>
                  </a:cubicBezTo>
                  <a:cubicBezTo>
                    <a:pt x="3036181" y="10285669"/>
                    <a:pt x="3027423" y="10259466"/>
                    <a:pt x="3019874" y="10234839"/>
                  </a:cubicBezTo>
                  <a:cubicBezTo>
                    <a:pt x="3012324" y="10210212"/>
                    <a:pt x="3006068" y="10182468"/>
                    <a:pt x="3001106" y="10151607"/>
                  </a:cubicBezTo>
                  <a:cubicBezTo>
                    <a:pt x="2997855" y="10134925"/>
                    <a:pt x="3002043" y="10121724"/>
                    <a:pt x="3013670" y="10112005"/>
                  </a:cubicBezTo>
                  <a:cubicBezTo>
                    <a:pt x="3025298" y="10102285"/>
                    <a:pt x="3038711" y="10100006"/>
                    <a:pt x="3053908" y="10105166"/>
                  </a:cubicBezTo>
                  <a:cubicBezTo>
                    <a:pt x="3066363" y="10107611"/>
                    <a:pt x="3078790" y="10109866"/>
                    <a:pt x="3091188" y="10111930"/>
                  </a:cubicBezTo>
                  <a:cubicBezTo>
                    <a:pt x="3103586" y="10113994"/>
                    <a:pt x="3117045" y="10115316"/>
                    <a:pt x="3131564" y="10115895"/>
                  </a:cubicBezTo>
                  <a:cubicBezTo>
                    <a:pt x="3141262" y="10112898"/>
                    <a:pt x="3148119" y="10109152"/>
                    <a:pt x="3152133" y="10104656"/>
                  </a:cubicBezTo>
                  <a:cubicBezTo>
                    <a:pt x="3156148" y="10100160"/>
                    <a:pt x="3155569" y="10093615"/>
                    <a:pt x="3150394" y="10085019"/>
                  </a:cubicBezTo>
                  <a:cubicBezTo>
                    <a:pt x="3148500" y="10077498"/>
                    <a:pt x="3146068" y="10071617"/>
                    <a:pt x="3143100" y="10067376"/>
                  </a:cubicBezTo>
                  <a:cubicBezTo>
                    <a:pt x="3140131" y="10063135"/>
                    <a:pt x="3137162" y="10058894"/>
                    <a:pt x="3134193" y="10054653"/>
                  </a:cubicBezTo>
                  <a:cubicBezTo>
                    <a:pt x="3130786" y="10050086"/>
                    <a:pt x="3128131" y="10043361"/>
                    <a:pt x="3126230" y="10034476"/>
                  </a:cubicBezTo>
                  <a:cubicBezTo>
                    <a:pt x="3124329" y="10025590"/>
                    <a:pt x="3125936" y="10019988"/>
                    <a:pt x="3131054" y="10017670"/>
                  </a:cubicBezTo>
                  <a:cubicBezTo>
                    <a:pt x="3142336" y="10004296"/>
                    <a:pt x="3149358" y="9990480"/>
                    <a:pt x="3152122" y="9976223"/>
                  </a:cubicBezTo>
                  <a:cubicBezTo>
                    <a:pt x="3154886" y="9961966"/>
                    <a:pt x="3158848" y="9947238"/>
                    <a:pt x="3164007" y="9932041"/>
                  </a:cubicBezTo>
                  <a:cubicBezTo>
                    <a:pt x="3165365" y="9920137"/>
                    <a:pt x="3163071" y="9909262"/>
                    <a:pt x="3157126" y="9899416"/>
                  </a:cubicBezTo>
                  <a:cubicBezTo>
                    <a:pt x="3154154" y="9894492"/>
                    <a:pt x="3150735" y="9890342"/>
                    <a:pt x="3146870" y="9886965"/>
                  </a:cubicBezTo>
                  <a:cubicBezTo>
                    <a:pt x="3143005" y="9883588"/>
                    <a:pt x="3138695" y="9880984"/>
                    <a:pt x="3133937" y="9879154"/>
                  </a:cubicBezTo>
                  <a:close/>
                  <a:moveTo>
                    <a:pt x="8986541" y="9822956"/>
                  </a:moveTo>
                  <a:cubicBezTo>
                    <a:pt x="8974238" y="9827513"/>
                    <a:pt x="8964590" y="9833307"/>
                    <a:pt x="8957597" y="9840338"/>
                  </a:cubicBezTo>
                  <a:cubicBezTo>
                    <a:pt x="8950603" y="9847370"/>
                    <a:pt x="8943433" y="9856421"/>
                    <a:pt x="8936084" y="9867493"/>
                  </a:cubicBezTo>
                  <a:cubicBezTo>
                    <a:pt x="8932279" y="9869701"/>
                    <a:pt x="8928334" y="9871501"/>
                    <a:pt x="8924251" y="9872893"/>
                  </a:cubicBezTo>
                  <a:cubicBezTo>
                    <a:pt x="8920167" y="9874284"/>
                    <a:pt x="8917700" y="9876674"/>
                    <a:pt x="8916849" y="9880063"/>
                  </a:cubicBezTo>
                  <a:cubicBezTo>
                    <a:pt x="8914523" y="9891429"/>
                    <a:pt x="8913274" y="9900606"/>
                    <a:pt x="8913103" y="9907592"/>
                  </a:cubicBezTo>
                  <a:cubicBezTo>
                    <a:pt x="8912931" y="9914578"/>
                    <a:pt x="8909822" y="9923112"/>
                    <a:pt x="8903777" y="9933193"/>
                  </a:cubicBezTo>
                  <a:cubicBezTo>
                    <a:pt x="8898252" y="9939451"/>
                    <a:pt x="8893495" y="9942211"/>
                    <a:pt x="8889506" y="9941474"/>
                  </a:cubicBezTo>
                  <a:cubicBezTo>
                    <a:pt x="8885518" y="9940736"/>
                    <a:pt x="8881429" y="9937161"/>
                    <a:pt x="8877239" y="9930750"/>
                  </a:cubicBezTo>
                  <a:cubicBezTo>
                    <a:pt x="8871361" y="9916709"/>
                    <a:pt x="8862574" y="9908309"/>
                    <a:pt x="8850877" y="9905549"/>
                  </a:cubicBezTo>
                  <a:cubicBezTo>
                    <a:pt x="8839181" y="9902788"/>
                    <a:pt x="8826086" y="9903148"/>
                    <a:pt x="8811593" y="9906627"/>
                  </a:cubicBezTo>
                  <a:lnTo>
                    <a:pt x="8789019" y="9909396"/>
                  </a:lnTo>
                  <a:cubicBezTo>
                    <a:pt x="8785195" y="9908876"/>
                    <a:pt x="8782228" y="9909932"/>
                    <a:pt x="8780117" y="9912566"/>
                  </a:cubicBezTo>
                  <a:cubicBezTo>
                    <a:pt x="8778007" y="9915199"/>
                    <a:pt x="8776422" y="9918975"/>
                    <a:pt x="8775363" y="9923894"/>
                  </a:cubicBezTo>
                  <a:lnTo>
                    <a:pt x="8779014" y="9931400"/>
                  </a:lnTo>
                  <a:cubicBezTo>
                    <a:pt x="8786141" y="9936265"/>
                    <a:pt x="8790239" y="9941203"/>
                    <a:pt x="8791309" y="9946217"/>
                  </a:cubicBezTo>
                  <a:cubicBezTo>
                    <a:pt x="8792379" y="9951230"/>
                    <a:pt x="8792403" y="9958925"/>
                    <a:pt x="8791380" y="9969300"/>
                  </a:cubicBezTo>
                  <a:lnTo>
                    <a:pt x="8793375" y="10023313"/>
                  </a:lnTo>
                  <a:cubicBezTo>
                    <a:pt x="8794090" y="10032367"/>
                    <a:pt x="8794283" y="10040961"/>
                    <a:pt x="8793955" y="10049094"/>
                  </a:cubicBezTo>
                  <a:cubicBezTo>
                    <a:pt x="8793627" y="10057227"/>
                    <a:pt x="8795072" y="10065213"/>
                    <a:pt x="8798289" y="10073049"/>
                  </a:cubicBezTo>
                  <a:cubicBezTo>
                    <a:pt x="8799402" y="10076316"/>
                    <a:pt x="8802035" y="10078427"/>
                    <a:pt x="8806189" y="10079382"/>
                  </a:cubicBezTo>
                  <a:cubicBezTo>
                    <a:pt x="8810343" y="10080337"/>
                    <a:pt x="8814610" y="10081891"/>
                    <a:pt x="8818990" y="10084045"/>
                  </a:cubicBezTo>
                  <a:lnTo>
                    <a:pt x="8836460" y="10101610"/>
                  </a:lnTo>
                  <a:cubicBezTo>
                    <a:pt x="8847428" y="10109723"/>
                    <a:pt x="8858529" y="10113279"/>
                    <a:pt x="8869764" y="10112277"/>
                  </a:cubicBezTo>
                  <a:cubicBezTo>
                    <a:pt x="8880999" y="10111275"/>
                    <a:pt x="8889848" y="10104204"/>
                    <a:pt x="8896309" y="10091064"/>
                  </a:cubicBezTo>
                  <a:lnTo>
                    <a:pt x="8917255" y="10040173"/>
                  </a:lnTo>
                  <a:cubicBezTo>
                    <a:pt x="8922884" y="10033151"/>
                    <a:pt x="8927853" y="10029544"/>
                    <a:pt x="8932163" y="10029351"/>
                  </a:cubicBezTo>
                  <a:cubicBezTo>
                    <a:pt x="8936473" y="10029159"/>
                    <a:pt x="8941653" y="10032590"/>
                    <a:pt x="8947702" y="10039644"/>
                  </a:cubicBezTo>
                  <a:cubicBezTo>
                    <a:pt x="8977154" y="10086490"/>
                    <a:pt x="9005353" y="10129660"/>
                    <a:pt x="9032300" y="10169155"/>
                  </a:cubicBezTo>
                  <a:cubicBezTo>
                    <a:pt x="9059247" y="10208650"/>
                    <a:pt x="9088906" y="10249682"/>
                    <a:pt x="9121276" y="10292252"/>
                  </a:cubicBezTo>
                  <a:cubicBezTo>
                    <a:pt x="9121104" y="10299238"/>
                    <a:pt x="9121666" y="10305838"/>
                    <a:pt x="9122963" y="10312050"/>
                  </a:cubicBezTo>
                  <a:cubicBezTo>
                    <a:pt x="9124259" y="10318263"/>
                    <a:pt x="9126289" y="10324088"/>
                    <a:pt x="9129054" y="10329527"/>
                  </a:cubicBezTo>
                  <a:lnTo>
                    <a:pt x="9138285" y="10338961"/>
                  </a:lnTo>
                  <a:cubicBezTo>
                    <a:pt x="9154293" y="10350097"/>
                    <a:pt x="9169771" y="10359408"/>
                    <a:pt x="9184719" y="10366895"/>
                  </a:cubicBezTo>
                  <a:cubicBezTo>
                    <a:pt x="9199667" y="10374381"/>
                    <a:pt x="9218133" y="10381762"/>
                    <a:pt x="9240119" y="10389038"/>
                  </a:cubicBezTo>
                  <a:lnTo>
                    <a:pt x="9247993" y="10391278"/>
                  </a:lnTo>
                  <a:cubicBezTo>
                    <a:pt x="9255535" y="10393084"/>
                    <a:pt x="9261365" y="10391735"/>
                    <a:pt x="9265483" y="10387233"/>
                  </a:cubicBezTo>
                  <a:cubicBezTo>
                    <a:pt x="9269601" y="10382731"/>
                    <a:pt x="9270599" y="10376831"/>
                    <a:pt x="9268476" y="10369532"/>
                  </a:cubicBezTo>
                  <a:cubicBezTo>
                    <a:pt x="9257889" y="10352903"/>
                    <a:pt x="9248613" y="10336648"/>
                    <a:pt x="9240649" y="10320766"/>
                  </a:cubicBezTo>
                  <a:cubicBezTo>
                    <a:pt x="9232686" y="10304884"/>
                    <a:pt x="9226243" y="10287846"/>
                    <a:pt x="9221320" y="10269651"/>
                  </a:cubicBezTo>
                  <a:lnTo>
                    <a:pt x="9212972" y="10245149"/>
                  </a:lnTo>
                  <a:cubicBezTo>
                    <a:pt x="9209112" y="10239172"/>
                    <a:pt x="9204914" y="10235680"/>
                    <a:pt x="9200378" y="10234673"/>
                  </a:cubicBezTo>
                  <a:cubicBezTo>
                    <a:pt x="9195842" y="10233666"/>
                    <a:pt x="9190864" y="10235910"/>
                    <a:pt x="9185443" y="10241403"/>
                  </a:cubicBezTo>
                  <a:cubicBezTo>
                    <a:pt x="9181117" y="10247434"/>
                    <a:pt x="9176712" y="10249755"/>
                    <a:pt x="9172228" y="10248366"/>
                  </a:cubicBezTo>
                  <a:cubicBezTo>
                    <a:pt x="9167744" y="10246977"/>
                    <a:pt x="9163633" y="10244276"/>
                    <a:pt x="9159896" y="10240262"/>
                  </a:cubicBezTo>
                  <a:cubicBezTo>
                    <a:pt x="9145294" y="10227371"/>
                    <a:pt x="9133117" y="10213836"/>
                    <a:pt x="9123364" y="10199657"/>
                  </a:cubicBezTo>
                  <a:cubicBezTo>
                    <a:pt x="9113611" y="10185479"/>
                    <a:pt x="9103988" y="10170344"/>
                    <a:pt x="9094495" y="10154254"/>
                  </a:cubicBezTo>
                  <a:cubicBezTo>
                    <a:pt x="9077772" y="10134064"/>
                    <a:pt x="9063399" y="10114487"/>
                    <a:pt x="9051377" y="10095521"/>
                  </a:cubicBezTo>
                  <a:cubicBezTo>
                    <a:pt x="9039354" y="10076555"/>
                    <a:pt x="9027701" y="10055595"/>
                    <a:pt x="9016416" y="10032640"/>
                  </a:cubicBezTo>
                  <a:lnTo>
                    <a:pt x="8995607" y="10005274"/>
                  </a:lnTo>
                  <a:cubicBezTo>
                    <a:pt x="8991173" y="9994935"/>
                    <a:pt x="8987151" y="9985139"/>
                    <a:pt x="8983543" y="9975886"/>
                  </a:cubicBezTo>
                  <a:cubicBezTo>
                    <a:pt x="8979934" y="9966632"/>
                    <a:pt x="8978146" y="9956166"/>
                    <a:pt x="8978178" y="9944488"/>
                  </a:cubicBezTo>
                  <a:cubicBezTo>
                    <a:pt x="8981685" y="9930167"/>
                    <a:pt x="8986204" y="9916276"/>
                    <a:pt x="8991736" y="9902815"/>
                  </a:cubicBezTo>
                  <a:cubicBezTo>
                    <a:pt x="8997267" y="9889353"/>
                    <a:pt x="9004368" y="9877955"/>
                    <a:pt x="9013037" y="9868621"/>
                  </a:cubicBezTo>
                  <a:cubicBezTo>
                    <a:pt x="9023879" y="9857635"/>
                    <a:pt x="9026096" y="9846351"/>
                    <a:pt x="9019689" y="9834770"/>
                  </a:cubicBezTo>
                  <a:cubicBezTo>
                    <a:pt x="9013282" y="9823188"/>
                    <a:pt x="9002233" y="9819251"/>
                    <a:pt x="8986541" y="9822956"/>
                  </a:cubicBezTo>
                  <a:close/>
                  <a:moveTo>
                    <a:pt x="10203808" y="9039460"/>
                  </a:moveTo>
                  <a:cubicBezTo>
                    <a:pt x="10211019" y="9037122"/>
                    <a:pt x="10213279" y="9039506"/>
                    <a:pt x="10210588" y="9046615"/>
                  </a:cubicBezTo>
                  <a:cubicBezTo>
                    <a:pt x="10207897" y="9053723"/>
                    <a:pt x="10204443" y="9057589"/>
                    <a:pt x="10200227" y="9058213"/>
                  </a:cubicBezTo>
                  <a:close/>
                  <a:moveTo>
                    <a:pt x="1735601" y="8828006"/>
                  </a:moveTo>
                  <a:cubicBezTo>
                    <a:pt x="1738439" y="8827942"/>
                    <a:pt x="1740563" y="8828576"/>
                    <a:pt x="1741974" y="8829908"/>
                  </a:cubicBezTo>
                  <a:cubicBezTo>
                    <a:pt x="1743384" y="8831240"/>
                    <a:pt x="1744081" y="8833270"/>
                    <a:pt x="1744064" y="8835999"/>
                  </a:cubicBezTo>
                  <a:cubicBezTo>
                    <a:pt x="1744144" y="8840692"/>
                    <a:pt x="1740616" y="8842117"/>
                    <a:pt x="1733478" y="8840271"/>
                  </a:cubicBezTo>
                  <a:cubicBezTo>
                    <a:pt x="1726341" y="8838426"/>
                    <a:pt x="1722236" y="8835863"/>
                    <a:pt x="1721165" y="8832582"/>
                  </a:cubicBezTo>
                  <a:cubicBezTo>
                    <a:pt x="1725113" y="8829660"/>
                    <a:pt x="1729925" y="8828134"/>
                    <a:pt x="1735601" y="8828006"/>
                  </a:cubicBezTo>
                  <a:close/>
                  <a:moveTo>
                    <a:pt x="10054209" y="8775349"/>
                  </a:moveTo>
                  <a:cubicBezTo>
                    <a:pt x="10049050" y="8777234"/>
                    <a:pt x="10043925" y="8781026"/>
                    <a:pt x="10038835" y="8786723"/>
                  </a:cubicBezTo>
                  <a:cubicBezTo>
                    <a:pt x="10033149" y="8795546"/>
                    <a:pt x="10028008" y="8803759"/>
                    <a:pt x="10023412" y="8811361"/>
                  </a:cubicBezTo>
                  <a:cubicBezTo>
                    <a:pt x="10018816" y="8818963"/>
                    <a:pt x="10014445" y="8827132"/>
                    <a:pt x="10010300" y="8835869"/>
                  </a:cubicBezTo>
                  <a:cubicBezTo>
                    <a:pt x="10006849" y="8856933"/>
                    <a:pt x="10002509" y="8875922"/>
                    <a:pt x="9997278" y="8892836"/>
                  </a:cubicBezTo>
                  <a:cubicBezTo>
                    <a:pt x="9992048" y="8909749"/>
                    <a:pt x="9986058" y="8926899"/>
                    <a:pt x="9979308" y="8944284"/>
                  </a:cubicBezTo>
                  <a:cubicBezTo>
                    <a:pt x="9977707" y="8950172"/>
                    <a:pt x="9977823" y="8953934"/>
                    <a:pt x="9979654" y="8955570"/>
                  </a:cubicBezTo>
                  <a:cubicBezTo>
                    <a:pt x="9981485" y="8957206"/>
                    <a:pt x="9985440" y="8957079"/>
                    <a:pt x="9991517" y="8955191"/>
                  </a:cubicBezTo>
                  <a:cubicBezTo>
                    <a:pt x="10004165" y="8953319"/>
                    <a:pt x="10013714" y="8949592"/>
                    <a:pt x="10020163" y="8944011"/>
                  </a:cubicBezTo>
                  <a:cubicBezTo>
                    <a:pt x="10026612" y="8938430"/>
                    <a:pt x="10033087" y="8931591"/>
                    <a:pt x="10039587" y="8923495"/>
                  </a:cubicBezTo>
                  <a:cubicBezTo>
                    <a:pt x="10043179" y="8918655"/>
                    <a:pt x="10046040" y="8916272"/>
                    <a:pt x="10048170" y="8916345"/>
                  </a:cubicBezTo>
                  <a:cubicBezTo>
                    <a:pt x="10050299" y="8916418"/>
                    <a:pt x="10052512" y="8919675"/>
                    <a:pt x="10054807" y="8926116"/>
                  </a:cubicBezTo>
                  <a:cubicBezTo>
                    <a:pt x="10055806" y="8943838"/>
                    <a:pt x="10056424" y="8959939"/>
                    <a:pt x="10056660" y="8974418"/>
                  </a:cubicBezTo>
                  <a:cubicBezTo>
                    <a:pt x="10056897" y="8988898"/>
                    <a:pt x="10055661" y="9002978"/>
                    <a:pt x="10052954" y="9016657"/>
                  </a:cubicBezTo>
                  <a:cubicBezTo>
                    <a:pt x="10048998" y="9021905"/>
                    <a:pt x="10047547" y="9027011"/>
                    <a:pt x="10048599" y="9031976"/>
                  </a:cubicBezTo>
                  <a:cubicBezTo>
                    <a:pt x="10049652" y="9036941"/>
                    <a:pt x="10049357" y="9041981"/>
                    <a:pt x="10047713" y="9047098"/>
                  </a:cubicBezTo>
                  <a:cubicBezTo>
                    <a:pt x="10044164" y="9052709"/>
                    <a:pt x="10043163" y="9058949"/>
                    <a:pt x="10044710" y="9065819"/>
                  </a:cubicBezTo>
                  <a:cubicBezTo>
                    <a:pt x="10046256" y="9072688"/>
                    <a:pt x="10048723" y="9078733"/>
                    <a:pt x="10052109" y="9083953"/>
                  </a:cubicBezTo>
                  <a:cubicBezTo>
                    <a:pt x="10059228" y="9100557"/>
                    <a:pt x="10066738" y="9110376"/>
                    <a:pt x="10074639" y="9113409"/>
                  </a:cubicBezTo>
                  <a:cubicBezTo>
                    <a:pt x="10082539" y="9116442"/>
                    <a:pt x="10091791" y="9109157"/>
                    <a:pt x="10102393" y="9091554"/>
                  </a:cubicBezTo>
                  <a:cubicBezTo>
                    <a:pt x="10109143" y="9074168"/>
                    <a:pt x="10115268" y="9057688"/>
                    <a:pt x="10120767" y="9042112"/>
                  </a:cubicBezTo>
                  <a:cubicBezTo>
                    <a:pt x="10126266" y="9026536"/>
                    <a:pt x="10132957" y="9009830"/>
                    <a:pt x="10140841" y="8991994"/>
                  </a:cubicBezTo>
                  <a:cubicBezTo>
                    <a:pt x="10145583" y="8980132"/>
                    <a:pt x="10152810" y="8976343"/>
                    <a:pt x="10162520" y="8980626"/>
                  </a:cubicBezTo>
                  <a:cubicBezTo>
                    <a:pt x="10172230" y="8984910"/>
                    <a:pt x="10176052" y="8992714"/>
                    <a:pt x="10173985" y="9004039"/>
                  </a:cubicBezTo>
                  <a:cubicBezTo>
                    <a:pt x="10168863" y="9022879"/>
                    <a:pt x="10163487" y="9038931"/>
                    <a:pt x="10157858" y="9052195"/>
                  </a:cubicBezTo>
                  <a:cubicBezTo>
                    <a:pt x="10152228" y="9065460"/>
                    <a:pt x="10145748" y="9079062"/>
                    <a:pt x="10138418" y="9093002"/>
                  </a:cubicBezTo>
                  <a:cubicBezTo>
                    <a:pt x="10135217" y="9104777"/>
                    <a:pt x="10135599" y="9114997"/>
                    <a:pt x="10139566" y="9123663"/>
                  </a:cubicBezTo>
                  <a:cubicBezTo>
                    <a:pt x="10143533" y="9132328"/>
                    <a:pt x="10149689" y="9135266"/>
                    <a:pt x="10158034" y="9132477"/>
                  </a:cubicBezTo>
                  <a:lnTo>
                    <a:pt x="10162918" y="9136840"/>
                  </a:lnTo>
                  <a:cubicBezTo>
                    <a:pt x="10169896" y="9137219"/>
                    <a:pt x="10175486" y="9135262"/>
                    <a:pt x="10179689" y="9130967"/>
                  </a:cubicBezTo>
                  <a:cubicBezTo>
                    <a:pt x="10183891" y="9126672"/>
                    <a:pt x="10187607" y="9122308"/>
                    <a:pt x="10190835" y="9117875"/>
                  </a:cubicBezTo>
                  <a:lnTo>
                    <a:pt x="10225736" y="9078805"/>
                  </a:lnTo>
                  <a:cubicBezTo>
                    <a:pt x="10228731" y="9077090"/>
                    <a:pt x="10231599" y="9076542"/>
                    <a:pt x="10234339" y="9077161"/>
                  </a:cubicBezTo>
                  <a:cubicBezTo>
                    <a:pt x="10237079" y="9077780"/>
                    <a:pt x="10239008" y="9081149"/>
                    <a:pt x="10240126" y="9087270"/>
                  </a:cubicBezTo>
                  <a:cubicBezTo>
                    <a:pt x="10236980" y="9113728"/>
                    <a:pt x="10232049" y="9137678"/>
                    <a:pt x="10225335" y="9159120"/>
                  </a:cubicBezTo>
                  <a:cubicBezTo>
                    <a:pt x="10218620" y="9180561"/>
                    <a:pt x="10210165" y="9200265"/>
                    <a:pt x="10199970" y="9218232"/>
                  </a:cubicBezTo>
                  <a:lnTo>
                    <a:pt x="10182129" y="9230832"/>
                  </a:lnTo>
                  <a:cubicBezTo>
                    <a:pt x="10169622" y="9248928"/>
                    <a:pt x="10168618" y="9265410"/>
                    <a:pt x="10179118" y="9280278"/>
                  </a:cubicBezTo>
                  <a:cubicBezTo>
                    <a:pt x="10189618" y="9295146"/>
                    <a:pt x="10203542" y="9295327"/>
                    <a:pt x="10220889" y="9280822"/>
                  </a:cubicBezTo>
                  <a:cubicBezTo>
                    <a:pt x="10233554" y="9272379"/>
                    <a:pt x="10243249" y="9264393"/>
                    <a:pt x="10249974" y="9256864"/>
                  </a:cubicBezTo>
                  <a:cubicBezTo>
                    <a:pt x="10256700" y="9249335"/>
                    <a:pt x="10263771" y="9239371"/>
                    <a:pt x="10271189" y="9226972"/>
                  </a:cubicBezTo>
                  <a:cubicBezTo>
                    <a:pt x="10277005" y="9220460"/>
                    <a:pt x="10282233" y="9213789"/>
                    <a:pt x="10286873" y="9206957"/>
                  </a:cubicBezTo>
                  <a:cubicBezTo>
                    <a:pt x="10291512" y="9200125"/>
                    <a:pt x="10295926" y="9192727"/>
                    <a:pt x="10300115" y="9184761"/>
                  </a:cubicBezTo>
                  <a:cubicBezTo>
                    <a:pt x="10317657" y="9146283"/>
                    <a:pt x="10337044" y="9113113"/>
                    <a:pt x="10358276" y="9085249"/>
                  </a:cubicBezTo>
                  <a:cubicBezTo>
                    <a:pt x="10379508" y="9057385"/>
                    <a:pt x="10404273" y="9030481"/>
                    <a:pt x="10432570" y="9004538"/>
                  </a:cubicBezTo>
                  <a:cubicBezTo>
                    <a:pt x="10438213" y="8994944"/>
                    <a:pt x="10444644" y="8987335"/>
                    <a:pt x="10451863" y="8981711"/>
                  </a:cubicBezTo>
                  <a:cubicBezTo>
                    <a:pt x="10459083" y="8976087"/>
                    <a:pt x="10467324" y="8969728"/>
                    <a:pt x="10476586" y="8962636"/>
                  </a:cubicBezTo>
                  <a:cubicBezTo>
                    <a:pt x="10481355" y="8958116"/>
                    <a:pt x="10484311" y="8953988"/>
                    <a:pt x="10485453" y="8950252"/>
                  </a:cubicBezTo>
                  <a:cubicBezTo>
                    <a:pt x="10486596" y="8946516"/>
                    <a:pt x="10485023" y="8940904"/>
                    <a:pt x="10480736" y="8933416"/>
                  </a:cubicBezTo>
                  <a:cubicBezTo>
                    <a:pt x="10469298" y="8922466"/>
                    <a:pt x="10457734" y="8916161"/>
                    <a:pt x="10446046" y="8914501"/>
                  </a:cubicBezTo>
                  <a:cubicBezTo>
                    <a:pt x="10434358" y="8912841"/>
                    <a:pt x="10420641" y="8916319"/>
                    <a:pt x="10404894" y="8924936"/>
                  </a:cubicBezTo>
                  <a:cubicBezTo>
                    <a:pt x="10394194" y="8927086"/>
                    <a:pt x="10383970" y="8929111"/>
                    <a:pt x="10374222" y="8931013"/>
                  </a:cubicBezTo>
                  <a:cubicBezTo>
                    <a:pt x="10364473" y="8932915"/>
                    <a:pt x="10356102" y="8936962"/>
                    <a:pt x="10349108" y="8943153"/>
                  </a:cubicBezTo>
                  <a:cubicBezTo>
                    <a:pt x="10345429" y="8946452"/>
                    <a:pt x="10343677" y="8949643"/>
                    <a:pt x="10343850" y="8952725"/>
                  </a:cubicBezTo>
                  <a:cubicBezTo>
                    <a:pt x="10344024" y="8955807"/>
                    <a:pt x="10347258" y="8958330"/>
                    <a:pt x="10353553" y="8960295"/>
                  </a:cubicBezTo>
                  <a:cubicBezTo>
                    <a:pt x="10357535" y="8962389"/>
                    <a:pt x="10358923" y="8964726"/>
                    <a:pt x="10357716" y="8967306"/>
                  </a:cubicBezTo>
                  <a:cubicBezTo>
                    <a:pt x="10356509" y="8969887"/>
                    <a:pt x="10355018" y="8972579"/>
                    <a:pt x="10353243" y="8975385"/>
                  </a:cubicBezTo>
                  <a:cubicBezTo>
                    <a:pt x="10343021" y="8986010"/>
                    <a:pt x="10334477" y="8995573"/>
                    <a:pt x="10327613" y="9004076"/>
                  </a:cubicBezTo>
                  <a:cubicBezTo>
                    <a:pt x="10320750" y="9012579"/>
                    <a:pt x="10313747" y="9022056"/>
                    <a:pt x="10306607" y="9032507"/>
                  </a:cubicBezTo>
                  <a:cubicBezTo>
                    <a:pt x="10302928" y="9035806"/>
                    <a:pt x="10300285" y="9036922"/>
                    <a:pt x="10298679" y="9035853"/>
                  </a:cubicBezTo>
                  <a:cubicBezTo>
                    <a:pt x="10297073" y="9034784"/>
                    <a:pt x="10296503" y="9031531"/>
                    <a:pt x="10296970" y="9026094"/>
                  </a:cubicBezTo>
                  <a:lnTo>
                    <a:pt x="10285475" y="8945580"/>
                  </a:lnTo>
                  <a:cubicBezTo>
                    <a:pt x="10279186" y="8923132"/>
                    <a:pt x="10268918" y="8910667"/>
                    <a:pt x="10254671" y="8908185"/>
                  </a:cubicBezTo>
                  <a:cubicBezTo>
                    <a:pt x="10240425" y="8905703"/>
                    <a:pt x="10225195" y="8911489"/>
                    <a:pt x="10208982" y="8925543"/>
                  </a:cubicBezTo>
                  <a:cubicBezTo>
                    <a:pt x="10199763" y="8933406"/>
                    <a:pt x="10191341" y="8934846"/>
                    <a:pt x="10183717" y="8929865"/>
                  </a:cubicBezTo>
                  <a:cubicBezTo>
                    <a:pt x="10176094" y="8924884"/>
                    <a:pt x="10173294" y="8916346"/>
                    <a:pt x="10175317" y="8904251"/>
                  </a:cubicBezTo>
                  <a:cubicBezTo>
                    <a:pt x="10180016" y="8891619"/>
                    <a:pt x="10184250" y="8879303"/>
                    <a:pt x="10188018" y="8867303"/>
                  </a:cubicBezTo>
                  <a:cubicBezTo>
                    <a:pt x="10191786" y="8855303"/>
                    <a:pt x="10196630" y="8843532"/>
                    <a:pt x="10202550" y="8831990"/>
                  </a:cubicBezTo>
                  <a:lnTo>
                    <a:pt x="10231558" y="8811804"/>
                  </a:lnTo>
                  <a:cubicBezTo>
                    <a:pt x="10234466" y="8808548"/>
                    <a:pt x="10236491" y="8805052"/>
                    <a:pt x="10237633" y="8801316"/>
                  </a:cubicBezTo>
                  <a:cubicBezTo>
                    <a:pt x="10238776" y="8797581"/>
                    <a:pt x="10237537" y="8794462"/>
                    <a:pt x="10233918" y="8791960"/>
                  </a:cubicBezTo>
                  <a:cubicBezTo>
                    <a:pt x="10213727" y="8783436"/>
                    <a:pt x="10197365" y="8779431"/>
                    <a:pt x="10184833" y="8779944"/>
                  </a:cubicBezTo>
                  <a:cubicBezTo>
                    <a:pt x="10172302" y="8780457"/>
                    <a:pt x="10158293" y="8787334"/>
                    <a:pt x="10142807" y="8800574"/>
                  </a:cubicBezTo>
                  <a:cubicBezTo>
                    <a:pt x="10135085" y="8807579"/>
                    <a:pt x="10128193" y="8813861"/>
                    <a:pt x="10122129" y="8819421"/>
                  </a:cubicBezTo>
                  <a:cubicBezTo>
                    <a:pt x="10116066" y="8824980"/>
                    <a:pt x="10111368" y="8832491"/>
                    <a:pt x="10108037" y="8841955"/>
                  </a:cubicBezTo>
                  <a:cubicBezTo>
                    <a:pt x="10105986" y="8846708"/>
                    <a:pt x="10105592" y="8850015"/>
                    <a:pt x="10106857" y="8851876"/>
                  </a:cubicBezTo>
                  <a:cubicBezTo>
                    <a:pt x="10108121" y="8853738"/>
                    <a:pt x="10112221" y="8854473"/>
                    <a:pt x="10119155" y="8854082"/>
                  </a:cubicBezTo>
                  <a:cubicBezTo>
                    <a:pt x="10122557" y="8852731"/>
                    <a:pt x="10126752" y="8851721"/>
                    <a:pt x="10131738" y="8851054"/>
                  </a:cubicBezTo>
                  <a:cubicBezTo>
                    <a:pt x="10136725" y="8850386"/>
                    <a:pt x="10141370" y="8850511"/>
                    <a:pt x="10145673" y="8851428"/>
                  </a:cubicBezTo>
                  <a:cubicBezTo>
                    <a:pt x="10147388" y="8854423"/>
                    <a:pt x="10148027" y="8857189"/>
                    <a:pt x="10147590" y="8859726"/>
                  </a:cubicBezTo>
                  <a:cubicBezTo>
                    <a:pt x="10147153" y="8862263"/>
                    <a:pt x="10146455" y="8865297"/>
                    <a:pt x="10145494" y="8868830"/>
                  </a:cubicBezTo>
                  <a:cubicBezTo>
                    <a:pt x="10136476" y="8887116"/>
                    <a:pt x="10128501" y="8905054"/>
                    <a:pt x="10121570" y="8922643"/>
                  </a:cubicBezTo>
                  <a:cubicBezTo>
                    <a:pt x="10114638" y="8940232"/>
                    <a:pt x="10108430" y="8958650"/>
                    <a:pt x="10102944" y="8977897"/>
                  </a:cubicBezTo>
                  <a:cubicBezTo>
                    <a:pt x="10098945" y="8982374"/>
                    <a:pt x="10095983" y="8984666"/>
                    <a:pt x="10094056" y="8984775"/>
                  </a:cubicBezTo>
                  <a:cubicBezTo>
                    <a:pt x="10092130" y="8984883"/>
                    <a:pt x="10090790" y="8981674"/>
                    <a:pt x="10090035" y="8975146"/>
                  </a:cubicBezTo>
                  <a:lnTo>
                    <a:pt x="10094592" y="8891409"/>
                  </a:lnTo>
                  <a:cubicBezTo>
                    <a:pt x="10091281" y="8873818"/>
                    <a:pt x="10090118" y="8858327"/>
                    <a:pt x="10091103" y="8844938"/>
                  </a:cubicBezTo>
                  <a:cubicBezTo>
                    <a:pt x="10092087" y="8831549"/>
                    <a:pt x="10092371" y="8817716"/>
                    <a:pt x="10091953" y="8803440"/>
                  </a:cubicBezTo>
                  <a:cubicBezTo>
                    <a:pt x="10087638" y="8788610"/>
                    <a:pt x="10080252" y="8779268"/>
                    <a:pt x="10069793" y="8775413"/>
                  </a:cubicBezTo>
                  <a:cubicBezTo>
                    <a:pt x="10064563" y="8773486"/>
                    <a:pt x="10059369" y="8773464"/>
                    <a:pt x="10054209" y="8775349"/>
                  </a:cubicBezTo>
                  <a:close/>
                  <a:moveTo>
                    <a:pt x="9896900" y="8675299"/>
                  </a:moveTo>
                  <a:cubicBezTo>
                    <a:pt x="9889282" y="8677274"/>
                    <a:pt x="9883168" y="8680228"/>
                    <a:pt x="9878558" y="8684159"/>
                  </a:cubicBezTo>
                  <a:cubicBezTo>
                    <a:pt x="9873949" y="8688091"/>
                    <a:pt x="9869623" y="8691909"/>
                    <a:pt x="9865580" y="8695615"/>
                  </a:cubicBezTo>
                  <a:cubicBezTo>
                    <a:pt x="9860637" y="8697054"/>
                    <a:pt x="9856871" y="8698812"/>
                    <a:pt x="9854283" y="8700890"/>
                  </a:cubicBezTo>
                  <a:cubicBezTo>
                    <a:pt x="9851695" y="8702968"/>
                    <a:pt x="9849514" y="8705410"/>
                    <a:pt x="9847739" y="8708215"/>
                  </a:cubicBezTo>
                  <a:lnTo>
                    <a:pt x="9844728" y="8716501"/>
                  </a:lnTo>
                  <a:cubicBezTo>
                    <a:pt x="9841310" y="8724424"/>
                    <a:pt x="9836753" y="8734439"/>
                    <a:pt x="9831059" y="8746548"/>
                  </a:cubicBezTo>
                  <a:cubicBezTo>
                    <a:pt x="9825364" y="8758656"/>
                    <a:pt x="9829335" y="8765679"/>
                    <a:pt x="9842971" y="8767616"/>
                  </a:cubicBezTo>
                  <a:cubicBezTo>
                    <a:pt x="9849005" y="8764957"/>
                    <a:pt x="9855623" y="8764101"/>
                    <a:pt x="9862827" y="8765048"/>
                  </a:cubicBezTo>
                  <a:cubicBezTo>
                    <a:pt x="9870030" y="8765994"/>
                    <a:pt x="9876961" y="8767246"/>
                    <a:pt x="9883619" y="8768804"/>
                  </a:cubicBezTo>
                  <a:cubicBezTo>
                    <a:pt x="9885740" y="8772162"/>
                    <a:pt x="9886793" y="8777127"/>
                    <a:pt x="9886777" y="8783698"/>
                  </a:cubicBezTo>
                  <a:cubicBezTo>
                    <a:pt x="9886761" y="8790269"/>
                    <a:pt x="9886680" y="8795685"/>
                    <a:pt x="9886533" y="8799944"/>
                  </a:cubicBezTo>
                  <a:cubicBezTo>
                    <a:pt x="9886284" y="8809234"/>
                    <a:pt x="9888321" y="8814530"/>
                    <a:pt x="9892646" y="8815832"/>
                  </a:cubicBezTo>
                  <a:cubicBezTo>
                    <a:pt x="9896971" y="8817134"/>
                    <a:pt x="9901721" y="8815707"/>
                    <a:pt x="9906898" y="8811551"/>
                  </a:cubicBezTo>
                  <a:cubicBezTo>
                    <a:pt x="9921613" y="8798354"/>
                    <a:pt x="9934959" y="8784848"/>
                    <a:pt x="9946934" y="8771032"/>
                  </a:cubicBezTo>
                  <a:cubicBezTo>
                    <a:pt x="9958909" y="8757217"/>
                    <a:pt x="9970285" y="8743049"/>
                    <a:pt x="9981061" y="8728528"/>
                  </a:cubicBezTo>
                  <a:cubicBezTo>
                    <a:pt x="9984436" y="8719835"/>
                    <a:pt x="9985249" y="8711963"/>
                    <a:pt x="9983499" y="8704912"/>
                  </a:cubicBezTo>
                  <a:cubicBezTo>
                    <a:pt x="9981748" y="8697861"/>
                    <a:pt x="9977116" y="8692808"/>
                    <a:pt x="9969600" y="8689753"/>
                  </a:cubicBezTo>
                  <a:cubicBezTo>
                    <a:pt x="9957782" y="8685781"/>
                    <a:pt x="9945611" y="8682409"/>
                    <a:pt x="9933087" y="8679637"/>
                  </a:cubicBezTo>
                  <a:cubicBezTo>
                    <a:pt x="9920564" y="8676864"/>
                    <a:pt x="9908501" y="8675418"/>
                    <a:pt x="9896900" y="8675299"/>
                  </a:cubicBezTo>
                  <a:close/>
                  <a:moveTo>
                    <a:pt x="1647262" y="8619949"/>
                  </a:moveTo>
                  <a:cubicBezTo>
                    <a:pt x="1645362" y="8618300"/>
                    <a:pt x="1641171" y="8620893"/>
                    <a:pt x="1634689" y="8627729"/>
                  </a:cubicBezTo>
                  <a:cubicBezTo>
                    <a:pt x="1627039" y="8629318"/>
                    <a:pt x="1620729" y="8630425"/>
                    <a:pt x="1615759" y="8631049"/>
                  </a:cubicBezTo>
                  <a:cubicBezTo>
                    <a:pt x="1610789" y="8631673"/>
                    <a:pt x="1605941" y="8634753"/>
                    <a:pt x="1601213" y="8640290"/>
                  </a:cubicBezTo>
                  <a:cubicBezTo>
                    <a:pt x="1592715" y="8655408"/>
                    <a:pt x="1590738" y="8670621"/>
                    <a:pt x="1595281" y="8685930"/>
                  </a:cubicBezTo>
                  <a:cubicBezTo>
                    <a:pt x="1599824" y="8701238"/>
                    <a:pt x="1609168" y="8712483"/>
                    <a:pt x="1623312" y="8719665"/>
                  </a:cubicBezTo>
                  <a:lnTo>
                    <a:pt x="1668324" y="8747449"/>
                  </a:lnTo>
                  <a:cubicBezTo>
                    <a:pt x="1673001" y="8750098"/>
                    <a:pt x="1674787" y="8752510"/>
                    <a:pt x="1673682" y="8754686"/>
                  </a:cubicBezTo>
                  <a:cubicBezTo>
                    <a:pt x="1672577" y="8756862"/>
                    <a:pt x="1669020" y="8758477"/>
                    <a:pt x="1663010" y="8759531"/>
                  </a:cubicBezTo>
                  <a:cubicBezTo>
                    <a:pt x="1644446" y="8761053"/>
                    <a:pt x="1623483" y="8762314"/>
                    <a:pt x="1600120" y="8763315"/>
                  </a:cubicBezTo>
                  <a:cubicBezTo>
                    <a:pt x="1576758" y="8764315"/>
                    <a:pt x="1556258" y="8761159"/>
                    <a:pt x="1538623" y="8753846"/>
                  </a:cubicBezTo>
                  <a:cubicBezTo>
                    <a:pt x="1528717" y="8749637"/>
                    <a:pt x="1519988" y="8749310"/>
                    <a:pt x="1512435" y="8752864"/>
                  </a:cubicBezTo>
                  <a:cubicBezTo>
                    <a:pt x="1504882" y="8756419"/>
                    <a:pt x="1499285" y="8761241"/>
                    <a:pt x="1495646" y="8767331"/>
                  </a:cubicBezTo>
                  <a:lnTo>
                    <a:pt x="1464751" y="8786129"/>
                  </a:lnTo>
                  <a:cubicBezTo>
                    <a:pt x="1456304" y="8793062"/>
                    <a:pt x="1451612" y="8801628"/>
                    <a:pt x="1450675" y="8811827"/>
                  </a:cubicBezTo>
                  <a:cubicBezTo>
                    <a:pt x="1449739" y="8822026"/>
                    <a:pt x="1456294" y="8829734"/>
                    <a:pt x="1470341" y="8834951"/>
                  </a:cubicBezTo>
                  <a:cubicBezTo>
                    <a:pt x="1480247" y="8839160"/>
                    <a:pt x="1489612" y="8842411"/>
                    <a:pt x="1498439" y="8844703"/>
                  </a:cubicBezTo>
                  <a:cubicBezTo>
                    <a:pt x="1507265" y="8846995"/>
                    <a:pt x="1518166" y="8849110"/>
                    <a:pt x="1531142" y="8851046"/>
                  </a:cubicBezTo>
                  <a:cubicBezTo>
                    <a:pt x="1545417" y="8854736"/>
                    <a:pt x="1557898" y="8857379"/>
                    <a:pt x="1568583" y="8858973"/>
                  </a:cubicBezTo>
                  <a:cubicBezTo>
                    <a:pt x="1579269" y="8860568"/>
                    <a:pt x="1591653" y="8861245"/>
                    <a:pt x="1605734" y="8861005"/>
                  </a:cubicBezTo>
                  <a:cubicBezTo>
                    <a:pt x="1624719" y="8861887"/>
                    <a:pt x="1642064" y="8863305"/>
                    <a:pt x="1657768" y="8865258"/>
                  </a:cubicBezTo>
                  <a:cubicBezTo>
                    <a:pt x="1673473" y="8867211"/>
                    <a:pt x="1690590" y="8870155"/>
                    <a:pt x="1709120" y="8874090"/>
                  </a:cubicBezTo>
                  <a:cubicBezTo>
                    <a:pt x="1713261" y="8875098"/>
                    <a:pt x="1714889" y="8876609"/>
                    <a:pt x="1714003" y="8878623"/>
                  </a:cubicBezTo>
                  <a:cubicBezTo>
                    <a:pt x="1713117" y="8880637"/>
                    <a:pt x="1710920" y="8882942"/>
                    <a:pt x="1707412" y="8885540"/>
                  </a:cubicBezTo>
                  <a:cubicBezTo>
                    <a:pt x="1692710" y="8897782"/>
                    <a:pt x="1678180" y="8908878"/>
                    <a:pt x="1663820" y="8918830"/>
                  </a:cubicBezTo>
                  <a:cubicBezTo>
                    <a:pt x="1649460" y="8928782"/>
                    <a:pt x="1634816" y="8940642"/>
                    <a:pt x="1619887" y="8954410"/>
                  </a:cubicBezTo>
                  <a:cubicBezTo>
                    <a:pt x="1615501" y="8957657"/>
                    <a:pt x="1610661" y="8959373"/>
                    <a:pt x="1605366" y="8959559"/>
                  </a:cubicBezTo>
                  <a:cubicBezTo>
                    <a:pt x="1600072" y="8959744"/>
                    <a:pt x="1595428" y="8956222"/>
                    <a:pt x="1591434" y="8948994"/>
                  </a:cubicBezTo>
                  <a:cubicBezTo>
                    <a:pt x="1587880" y="8941441"/>
                    <a:pt x="1584569" y="8934217"/>
                    <a:pt x="1581501" y="8927322"/>
                  </a:cubicBezTo>
                  <a:cubicBezTo>
                    <a:pt x="1578433" y="8920427"/>
                    <a:pt x="1574960" y="8912984"/>
                    <a:pt x="1571080" y="8904992"/>
                  </a:cubicBezTo>
                  <a:cubicBezTo>
                    <a:pt x="1567833" y="8900606"/>
                    <a:pt x="1564846" y="8898405"/>
                    <a:pt x="1562117" y="8898388"/>
                  </a:cubicBezTo>
                  <a:cubicBezTo>
                    <a:pt x="1559389" y="8898371"/>
                    <a:pt x="1556481" y="8900863"/>
                    <a:pt x="1553394" y="8905865"/>
                  </a:cubicBezTo>
                  <a:cubicBezTo>
                    <a:pt x="1545140" y="8916728"/>
                    <a:pt x="1540566" y="8928432"/>
                    <a:pt x="1539669" y="8940978"/>
                  </a:cubicBezTo>
                  <a:cubicBezTo>
                    <a:pt x="1538772" y="8953524"/>
                    <a:pt x="1538062" y="8966780"/>
                    <a:pt x="1537539" y="8980747"/>
                  </a:cubicBezTo>
                  <a:cubicBezTo>
                    <a:pt x="1533199" y="8994144"/>
                    <a:pt x="1530256" y="9006678"/>
                    <a:pt x="1528710" y="9018346"/>
                  </a:cubicBezTo>
                  <a:cubicBezTo>
                    <a:pt x="1527164" y="9030015"/>
                    <a:pt x="1523295" y="9042215"/>
                    <a:pt x="1517104" y="9054946"/>
                  </a:cubicBezTo>
                  <a:cubicBezTo>
                    <a:pt x="1517538" y="9072957"/>
                    <a:pt x="1522468" y="9083056"/>
                    <a:pt x="1531895" y="9085243"/>
                  </a:cubicBezTo>
                  <a:cubicBezTo>
                    <a:pt x="1541323" y="9087430"/>
                    <a:pt x="1553572" y="9087698"/>
                    <a:pt x="1568644" y="9086045"/>
                  </a:cubicBezTo>
                  <a:cubicBezTo>
                    <a:pt x="1585715" y="9078839"/>
                    <a:pt x="1600558" y="9070227"/>
                    <a:pt x="1613172" y="9060210"/>
                  </a:cubicBezTo>
                  <a:cubicBezTo>
                    <a:pt x="1625785" y="9050192"/>
                    <a:pt x="1638022" y="9039436"/>
                    <a:pt x="1649880" y="9027941"/>
                  </a:cubicBezTo>
                  <a:cubicBezTo>
                    <a:pt x="1673143" y="9008003"/>
                    <a:pt x="1695085" y="8989722"/>
                    <a:pt x="1715707" y="8973097"/>
                  </a:cubicBezTo>
                  <a:cubicBezTo>
                    <a:pt x="1736330" y="8956472"/>
                    <a:pt x="1758264" y="8939554"/>
                    <a:pt x="1781509" y="8922345"/>
                  </a:cubicBezTo>
                  <a:cubicBezTo>
                    <a:pt x="1785342" y="8920186"/>
                    <a:pt x="1788156" y="8919631"/>
                    <a:pt x="1789950" y="8920679"/>
                  </a:cubicBezTo>
                  <a:cubicBezTo>
                    <a:pt x="1791745" y="8921727"/>
                    <a:pt x="1791642" y="8925028"/>
                    <a:pt x="1789643" y="8930582"/>
                  </a:cubicBezTo>
                  <a:cubicBezTo>
                    <a:pt x="1782810" y="8976379"/>
                    <a:pt x="1776265" y="9019586"/>
                    <a:pt x="1770010" y="9060203"/>
                  </a:cubicBezTo>
                  <a:cubicBezTo>
                    <a:pt x="1763754" y="9100820"/>
                    <a:pt x="1766412" y="9138572"/>
                    <a:pt x="1777982" y="9173461"/>
                  </a:cubicBezTo>
                  <a:cubicBezTo>
                    <a:pt x="1789233" y="9189575"/>
                    <a:pt x="1798896" y="9206525"/>
                    <a:pt x="1806970" y="9224311"/>
                  </a:cubicBezTo>
                  <a:cubicBezTo>
                    <a:pt x="1815046" y="9242096"/>
                    <a:pt x="1823937" y="9260297"/>
                    <a:pt x="1833644" y="9278912"/>
                  </a:cubicBezTo>
                  <a:lnTo>
                    <a:pt x="1862816" y="9326570"/>
                  </a:lnTo>
                  <a:cubicBezTo>
                    <a:pt x="1876407" y="9334840"/>
                    <a:pt x="1887003" y="9337689"/>
                    <a:pt x="1894605" y="9335117"/>
                  </a:cubicBezTo>
                  <a:cubicBezTo>
                    <a:pt x="1902207" y="9332545"/>
                    <a:pt x="1905190" y="9322359"/>
                    <a:pt x="1903554" y="9304558"/>
                  </a:cubicBezTo>
                  <a:cubicBezTo>
                    <a:pt x="1900181" y="9285328"/>
                    <a:pt x="1895617" y="9268847"/>
                    <a:pt x="1889864" y="9255114"/>
                  </a:cubicBezTo>
                  <a:cubicBezTo>
                    <a:pt x="1884110" y="9241380"/>
                    <a:pt x="1878385" y="9227456"/>
                    <a:pt x="1872688" y="9213341"/>
                  </a:cubicBezTo>
                  <a:cubicBezTo>
                    <a:pt x="1865630" y="9190050"/>
                    <a:pt x="1859740" y="9167421"/>
                    <a:pt x="1855020" y="9145454"/>
                  </a:cubicBezTo>
                  <a:cubicBezTo>
                    <a:pt x="1850300" y="9123487"/>
                    <a:pt x="1847090" y="9099892"/>
                    <a:pt x="1845392" y="9074669"/>
                  </a:cubicBezTo>
                  <a:cubicBezTo>
                    <a:pt x="1847202" y="9046849"/>
                    <a:pt x="1850177" y="9020373"/>
                    <a:pt x="1854317" y="8995242"/>
                  </a:cubicBezTo>
                  <a:cubicBezTo>
                    <a:pt x="1858457" y="8970110"/>
                    <a:pt x="1862674" y="8945770"/>
                    <a:pt x="1866968" y="8922222"/>
                  </a:cubicBezTo>
                  <a:cubicBezTo>
                    <a:pt x="1869309" y="8914378"/>
                    <a:pt x="1871738" y="8909864"/>
                    <a:pt x="1874256" y="8908679"/>
                  </a:cubicBezTo>
                  <a:cubicBezTo>
                    <a:pt x="1876774" y="8907494"/>
                    <a:pt x="1881897" y="8908454"/>
                    <a:pt x="1889627" y="8911558"/>
                  </a:cubicBezTo>
                  <a:cubicBezTo>
                    <a:pt x="1924072" y="8918648"/>
                    <a:pt x="1956284" y="8925015"/>
                    <a:pt x="1986263" y="8930659"/>
                  </a:cubicBezTo>
                  <a:cubicBezTo>
                    <a:pt x="2016243" y="8936302"/>
                    <a:pt x="2046296" y="8938836"/>
                    <a:pt x="2076422" y="8938259"/>
                  </a:cubicBezTo>
                  <a:cubicBezTo>
                    <a:pt x="2088994" y="8935063"/>
                    <a:pt x="2097327" y="8928894"/>
                    <a:pt x="2101422" y="8919751"/>
                  </a:cubicBezTo>
                  <a:cubicBezTo>
                    <a:pt x="2105517" y="8910609"/>
                    <a:pt x="2102190" y="8901529"/>
                    <a:pt x="2091441" y="8892513"/>
                  </a:cubicBezTo>
                  <a:cubicBezTo>
                    <a:pt x="2084378" y="8887557"/>
                    <a:pt x="2077177" y="8882874"/>
                    <a:pt x="2069837" y="8878463"/>
                  </a:cubicBezTo>
                  <a:cubicBezTo>
                    <a:pt x="2062497" y="8874051"/>
                    <a:pt x="2054791" y="8871438"/>
                    <a:pt x="2046720" y="8870624"/>
                  </a:cubicBezTo>
                  <a:lnTo>
                    <a:pt x="2027376" y="8874760"/>
                  </a:lnTo>
                  <a:cubicBezTo>
                    <a:pt x="2008664" y="8882502"/>
                    <a:pt x="1986958" y="8884823"/>
                    <a:pt x="1962256" y="8881723"/>
                  </a:cubicBezTo>
                  <a:cubicBezTo>
                    <a:pt x="1937555" y="8878622"/>
                    <a:pt x="1911693" y="8873495"/>
                    <a:pt x="1884670" y="8866342"/>
                  </a:cubicBezTo>
                  <a:cubicBezTo>
                    <a:pt x="1879230" y="8863580"/>
                    <a:pt x="1876928" y="8860700"/>
                    <a:pt x="1877765" y="8857704"/>
                  </a:cubicBezTo>
                  <a:cubicBezTo>
                    <a:pt x="1878603" y="8854708"/>
                    <a:pt x="1881377" y="8851806"/>
                    <a:pt x="1886087" y="8848997"/>
                  </a:cubicBezTo>
                  <a:cubicBezTo>
                    <a:pt x="1897604" y="8839792"/>
                    <a:pt x="1908780" y="8832876"/>
                    <a:pt x="1919614" y="8828250"/>
                  </a:cubicBezTo>
                  <a:cubicBezTo>
                    <a:pt x="1930448" y="8823624"/>
                    <a:pt x="1942484" y="8818788"/>
                    <a:pt x="1955721" y="8813741"/>
                  </a:cubicBezTo>
                  <a:cubicBezTo>
                    <a:pt x="1961423" y="8809519"/>
                    <a:pt x="1966901" y="8806143"/>
                    <a:pt x="1972156" y="8803611"/>
                  </a:cubicBezTo>
                  <a:cubicBezTo>
                    <a:pt x="1977410" y="8801078"/>
                    <a:pt x="1983643" y="8799180"/>
                    <a:pt x="1990854" y="8797915"/>
                  </a:cubicBezTo>
                  <a:cubicBezTo>
                    <a:pt x="2015934" y="8784101"/>
                    <a:pt x="2030987" y="8763621"/>
                    <a:pt x="2036013" y="8736476"/>
                  </a:cubicBezTo>
                  <a:cubicBezTo>
                    <a:pt x="2039782" y="8716117"/>
                    <a:pt x="2036219" y="8697462"/>
                    <a:pt x="2025325" y="8680511"/>
                  </a:cubicBezTo>
                  <a:cubicBezTo>
                    <a:pt x="2021694" y="8674861"/>
                    <a:pt x="2017248" y="8669400"/>
                    <a:pt x="2011987" y="8664128"/>
                  </a:cubicBezTo>
                  <a:cubicBezTo>
                    <a:pt x="1996397" y="8661412"/>
                    <a:pt x="1982389" y="8663126"/>
                    <a:pt x="1969963" y="8669270"/>
                  </a:cubicBezTo>
                  <a:cubicBezTo>
                    <a:pt x="1957537" y="8675413"/>
                    <a:pt x="1949097" y="8685566"/>
                    <a:pt x="1944643" y="8699727"/>
                  </a:cubicBezTo>
                  <a:cubicBezTo>
                    <a:pt x="1942513" y="8708772"/>
                    <a:pt x="1939413" y="8715820"/>
                    <a:pt x="1935343" y="8720870"/>
                  </a:cubicBezTo>
                  <a:cubicBezTo>
                    <a:pt x="1931274" y="8725920"/>
                    <a:pt x="1926007" y="8730498"/>
                    <a:pt x="1919542" y="8734605"/>
                  </a:cubicBezTo>
                  <a:cubicBezTo>
                    <a:pt x="1908218" y="8747741"/>
                    <a:pt x="1896010" y="8758307"/>
                    <a:pt x="1882918" y="8766302"/>
                  </a:cubicBezTo>
                  <a:cubicBezTo>
                    <a:pt x="1869826" y="8774297"/>
                    <a:pt x="1856157" y="8782889"/>
                    <a:pt x="1841911" y="8792077"/>
                  </a:cubicBezTo>
                  <a:cubicBezTo>
                    <a:pt x="1835008" y="8796509"/>
                    <a:pt x="1828807" y="8797535"/>
                    <a:pt x="1823310" y="8795154"/>
                  </a:cubicBezTo>
                  <a:cubicBezTo>
                    <a:pt x="1817814" y="8792773"/>
                    <a:pt x="1813669" y="8787863"/>
                    <a:pt x="1810878" y="8780424"/>
                  </a:cubicBezTo>
                  <a:cubicBezTo>
                    <a:pt x="1809305" y="8770046"/>
                    <a:pt x="1807395" y="8761275"/>
                    <a:pt x="1805148" y="8754112"/>
                  </a:cubicBezTo>
                  <a:cubicBezTo>
                    <a:pt x="1802900" y="8746950"/>
                    <a:pt x="1800657" y="8739105"/>
                    <a:pt x="1798418" y="8730578"/>
                  </a:cubicBezTo>
                  <a:cubicBezTo>
                    <a:pt x="1796909" y="8727621"/>
                    <a:pt x="1795447" y="8725648"/>
                    <a:pt x="1794035" y="8724657"/>
                  </a:cubicBezTo>
                  <a:cubicBezTo>
                    <a:pt x="1792622" y="8723666"/>
                    <a:pt x="1790284" y="8722341"/>
                    <a:pt x="1787020" y="8720684"/>
                  </a:cubicBezTo>
                  <a:cubicBezTo>
                    <a:pt x="1773280" y="8718634"/>
                    <a:pt x="1762197" y="8715127"/>
                    <a:pt x="1753770" y="8710163"/>
                  </a:cubicBezTo>
                  <a:cubicBezTo>
                    <a:pt x="1745342" y="8705199"/>
                    <a:pt x="1737166" y="8699200"/>
                    <a:pt x="1729242" y="8692166"/>
                  </a:cubicBezTo>
                  <a:cubicBezTo>
                    <a:pt x="1721416" y="8687096"/>
                    <a:pt x="1714247" y="8681540"/>
                    <a:pt x="1707736" y="8675497"/>
                  </a:cubicBezTo>
                  <a:cubicBezTo>
                    <a:pt x="1701225" y="8669453"/>
                    <a:pt x="1695372" y="8662923"/>
                    <a:pt x="1690176" y="8655905"/>
                  </a:cubicBezTo>
                  <a:cubicBezTo>
                    <a:pt x="1689333" y="8651098"/>
                    <a:pt x="1688519" y="8646100"/>
                    <a:pt x="1687732" y="8640910"/>
                  </a:cubicBezTo>
                  <a:cubicBezTo>
                    <a:pt x="1686946" y="8635721"/>
                    <a:pt x="1685311" y="8630991"/>
                    <a:pt x="1682827" y="8626719"/>
                  </a:cubicBezTo>
                  <a:cubicBezTo>
                    <a:pt x="1679352" y="8623859"/>
                    <a:pt x="1676328" y="8623213"/>
                    <a:pt x="1673753" y="8624779"/>
                  </a:cubicBezTo>
                  <a:cubicBezTo>
                    <a:pt x="1671179" y="8626346"/>
                    <a:pt x="1667545" y="8627169"/>
                    <a:pt x="1662851" y="8627249"/>
                  </a:cubicBezTo>
                  <a:cubicBezTo>
                    <a:pt x="1654358" y="8624031"/>
                    <a:pt x="1649161" y="8621598"/>
                    <a:pt x="1647262" y="8619949"/>
                  </a:cubicBezTo>
                  <a:close/>
                  <a:moveTo>
                    <a:pt x="10120484" y="8589653"/>
                  </a:moveTo>
                  <a:cubicBezTo>
                    <a:pt x="10101221" y="8590738"/>
                    <a:pt x="10084600" y="8595830"/>
                    <a:pt x="10070619" y="8604927"/>
                  </a:cubicBezTo>
                  <a:cubicBezTo>
                    <a:pt x="10063629" y="8609476"/>
                    <a:pt x="10057448" y="8614245"/>
                    <a:pt x="10052077" y="8619234"/>
                  </a:cubicBezTo>
                  <a:cubicBezTo>
                    <a:pt x="10046706" y="8624222"/>
                    <a:pt x="10042145" y="8629431"/>
                    <a:pt x="10038392" y="8634860"/>
                  </a:cubicBezTo>
                  <a:lnTo>
                    <a:pt x="10034290" y="8644367"/>
                  </a:lnTo>
                  <a:cubicBezTo>
                    <a:pt x="10003341" y="8698673"/>
                    <a:pt x="9977457" y="8752017"/>
                    <a:pt x="9956641" y="8804399"/>
                  </a:cubicBezTo>
                  <a:cubicBezTo>
                    <a:pt x="9935825" y="8856781"/>
                    <a:pt x="9914491" y="8911995"/>
                    <a:pt x="9892641" y="8970039"/>
                  </a:cubicBezTo>
                  <a:cubicBezTo>
                    <a:pt x="9889093" y="8975650"/>
                    <a:pt x="9885665" y="8978258"/>
                    <a:pt x="9882357" y="8977865"/>
                  </a:cubicBezTo>
                  <a:cubicBezTo>
                    <a:pt x="9879050" y="8977472"/>
                    <a:pt x="9875587" y="8976024"/>
                    <a:pt x="9871968" y="8973523"/>
                  </a:cubicBezTo>
                  <a:cubicBezTo>
                    <a:pt x="9861734" y="8970235"/>
                    <a:pt x="9853201" y="8966271"/>
                    <a:pt x="9846369" y="8961632"/>
                  </a:cubicBezTo>
                  <a:cubicBezTo>
                    <a:pt x="9839538" y="8956993"/>
                    <a:pt x="9830685" y="8954207"/>
                    <a:pt x="9819811" y="8953274"/>
                  </a:cubicBezTo>
                  <a:cubicBezTo>
                    <a:pt x="9815464" y="8951586"/>
                    <a:pt x="9811590" y="8951418"/>
                    <a:pt x="9808188" y="8952769"/>
                  </a:cubicBezTo>
                  <a:cubicBezTo>
                    <a:pt x="9804786" y="8954120"/>
                    <a:pt x="9804574" y="8957224"/>
                    <a:pt x="9807553" y="8962081"/>
                  </a:cubicBezTo>
                  <a:cubicBezTo>
                    <a:pt x="9812828" y="8973378"/>
                    <a:pt x="9816481" y="8985056"/>
                    <a:pt x="9818513" y="8997116"/>
                  </a:cubicBezTo>
                  <a:cubicBezTo>
                    <a:pt x="9820546" y="9009176"/>
                    <a:pt x="9823676" y="9021850"/>
                    <a:pt x="9827903" y="9035138"/>
                  </a:cubicBezTo>
                  <a:cubicBezTo>
                    <a:pt x="9832146" y="9041856"/>
                    <a:pt x="9835256" y="9049024"/>
                    <a:pt x="9837231" y="9056642"/>
                  </a:cubicBezTo>
                  <a:cubicBezTo>
                    <a:pt x="9839206" y="9064260"/>
                    <a:pt x="9841952" y="9071835"/>
                    <a:pt x="9845468" y="9079367"/>
                  </a:cubicBezTo>
                  <a:cubicBezTo>
                    <a:pt x="9853608" y="9086638"/>
                    <a:pt x="9861918" y="9093513"/>
                    <a:pt x="9870399" y="9099991"/>
                  </a:cubicBezTo>
                  <a:cubicBezTo>
                    <a:pt x="9878881" y="9106470"/>
                    <a:pt x="9888667" y="9112102"/>
                    <a:pt x="9899758" y="9116888"/>
                  </a:cubicBezTo>
                  <a:lnTo>
                    <a:pt x="9933162" y="9133556"/>
                  </a:lnTo>
                  <a:cubicBezTo>
                    <a:pt x="9939457" y="9135520"/>
                    <a:pt x="9944985" y="9135885"/>
                    <a:pt x="9949746" y="9134651"/>
                  </a:cubicBezTo>
                  <a:cubicBezTo>
                    <a:pt x="9954507" y="9133416"/>
                    <a:pt x="9957645" y="9129085"/>
                    <a:pt x="9959159" y="9121656"/>
                  </a:cubicBezTo>
                  <a:cubicBezTo>
                    <a:pt x="9965545" y="9104677"/>
                    <a:pt x="9967094" y="9087585"/>
                    <a:pt x="9963805" y="9070379"/>
                  </a:cubicBezTo>
                  <a:cubicBezTo>
                    <a:pt x="9960517" y="9053172"/>
                    <a:pt x="9956287" y="9036405"/>
                    <a:pt x="9951115" y="9020078"/>
                  </a:cubicBezTo>
                  <a:cubicBezTo>
                    <a:pt x="9948635" y="8996642"/>
                    <a:pt x="9949356" y="8975152"/>
                    <a:pt x="9953279" y="8955607"/>
                  </a:cubicBezTo>
                  <a:cubicBezTo>
                    <a:pt x="9957201" y="8936062"/>
                    <a:pt x="9962378" y="8918185"/>
                    <a:pt x="9968807" y="8901977"/>
                  </a:cubicBezTo>
                  <a:cubicBezTo>
                    <a:pt x="9974059" y="8885448"/>
                    <a:pt x="9978777" y="8869723"/>
                    <a:pt x="9982961" y="8854801"/>
                  </a:cubicBezTo>
                  <a:cubicBezTo>
                    <a:pt x="9987144" y="8839879"/>
                    <a:pt x="9992290" y="8824903"/>
                    <a:pt x="9998400" y="8809872"/>
                  </a:cubicBezTo>
                  <a:cubicBezTo>
                    <a:pt x="10006940" y="8783110"/>
                    <a:pt x="10015771" y="8758070"/>
                    <a:pt x="10024891" y="8734754"/>
                  </a:cubicBezTo>
                  <a:cubicBezTo>
                    <a:pt x="10034012" y="8711437"/>
                    <a:pt x="10045692" y="8688943"/>
                    <a:pt x="10059930" y="8667270"/>
                  </a:cubicBezTo>
                  <a:cubicBezTo>
                    <a:pt x="10063972" y="8663564"/>
                    <a:pt x="10067374" y="8662213"/>
                    <a:pt x="10070136" y="8663217"/>
                  </a:cubicBezTo>
                  <a:cubicBezTo>
                    <a:pt x="10072898" y="8664220"/>
                    <a:pt x="10075427" y="8667943"/>
                    <a:pt x="10077722" y="8674384"/>
                  </a:cubicBezTo>
                  <a:lnTo>
                    <a:pt x="10078195" y="8703343"/>
                  </a:lnTo>
                  <a:cubicBezTo>
                    <a:pt x="10077175" y="8712676"/>
                    <a:pt x="10078351" y="8718117"/>
                    <a:pt x="10081724" y="8719666"/>
                  </a:cubicBezTo>
                  <a:cubicBezTo>
                    <a:pt x="10085096" y="8721216"/>
                    <a:pt x="10090345" y="8720050"/>
                    <a:pt x="10097469" y="8716170"/>
                  </a:cubicBezTo>
                  <a:cubicBezTo>
                    <a:pt x="10111821" y="8703380"/>
                    <a:pt x="10122688" y="8688758"/>
                    <a:pt x="10130070" y="8672303"/>
                  </a:cubicBezTo>
                  <a:cubicBezTo>
                    <a:pt x="10137452" y="8655848"/>
                    <a:pt x="10144881" y="8638521"/>
                    <a:pt x="10152358" y="8620321"/>
                  </a:cubicBezTo>
                  <a:cubicBezTo>
                    <a:pt x="10153568" y="8607499"/>
                    <a:pt x="10151720" y="8598714"/>
                    <a:pt x="10146815" y="8593966"/>
                  </a:cubicBezTo>
                  <a:cubicBezTo>
                    <a:pt x="10141910" y="8589218"/>
                    <a:pt x="10133133" y="8587780"/>
                    <a:pt x="10120484" y="8589653"/>
                  </a:cubicBezTo>
                  <a:close/>
                  <a:moveTo>
                    <a:pt x="5965679" y="1589257"/>
                  </a:moveTo>
                  <a:cubicBezTo>
                    <a:pt x="3548648" y="1589257"/>
                    <a:pt x="1589257" y="3548648"/>
                    <a:pt x="1589257" y="5965680"/>
                  </a:cubicBezTo>
                  <a:cubicBezTo>
                    <a:pt x="1589257" y="8382711"/>
                    <a:pt x="3548648" y="10342102"/>
                    <a:pt x="5965679" y="10342102"/>
                  </a:cubicBezTo>
                  <a:cubicBezTo>
                    <a:pt x="8382711" y="10342102"/>
                    <a:pt x="10342102" y="8382711"/>
                    <a:pt x="10342102" y="5965680"/>
                  </a:cubicBezTo>
                  <a:cubicBezTo>
                    <a:pt x="10342102" y="3548648"/>
                    <a:pt x="8382711" y="1589257"/>
                    <a:pt x="5965679" y="1589257"/>
                  </a:cubicBezTo>
                  <a:close/>
                  <a:moveTo>
                    <a:pt x="5965679" y="0"/>
                  </a:moveTo>
                  <a:cubicBezTo>
                    <a:pt x="9260433" y="0"/>
                    <a:pt x="11931359" y="2670926"/>
                    <a:pt x="11931359" y="5965680"/>
                  </a:cubicBezTo>
                  <a:cubicBezTo>
                    <a:pt x="11931359" y="9260433"/>
                    <a:pt x="9260433" y="11931359"/>
                    <a:pt x="5965679" y="11931359"/>
                  </a:cubicBezTo>
                  <a:cubicBezTo>
                    <a:pt x="2670926" y="11931359"/>
                    <a:pt x="0" y="9260433"/>
                    <a:pt x="0" y="5965680"/>
                  </a:cubicBezTo>
                  <a:cubicBezTo>
                    <a:pt x="0" y="2670926"/>
                    <a:pt x="2670926" y="0"/>
                    <a:pt x="596567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7" name="任意多边形 66"/>
            <p:cNvSpPr/>
            <p:nvPr/>
          </p:nvSpPr>
          <p:spPr>
            <a:xfrm>
              <a:off x="2398784" y="2441235"/>
              <a:ext cx="7904524" cy="7904524"/>
            </a:xfrm>
            <a:custGeom>
              <a:avLst/>
              <a:gdLst/>
              <a:ahLst/>
              <a:cxnLst/>
              <a:rect l="l" t="t" r="r" b="b"/>
              <a:pathLst>
                <a:path w="7904524" h="7904524">
                  <a:moveTo>
                    <a:pt x="5716320" y="3063819"/>
                  </a:moveTo>
                  <a:lnTo>
                    <a:pt x="5716320" y="4225730"/>
                  </a:lnTo>
                  <a:lnTo>
                    <a:pt x="5918494" y="4225730"/>
                  </a:lnTo>
                  <a:lnTo>
                    <a:pt x="5918494" y="3319585"/>
                  </a:lnTo>
                  <a:lnTo>
                    <a:pt x="6511216" y="4225730"/>
                  </a:lnTo>
                  <a:lnTo>
                    <a:pt x="6697130" y="4225730"/>
                  </a:lnTo>
                  <a:lnTo>
                    <a:pt x="6697130" y="3063819"/>
                  </a:lnTo>
                  <a:lnTo>
                    <a:pt x="6501695" y="3063819"/>
                  </a:lnTo>
                  <a:lnTo>
                    <a:pt x="6501695" y="3916158"/>
                  </a:lnTo>
                  <a:lnTo>
                    <a:pt x="5930581" y="3063819"/>
                  </a:lnTo>
                  <a:close/>
                  <a:moveTo>
                    <a:pt x="3306495" y="3063819"/>
                  </a:moveTo>
                  <a:lnTo>
                    <a:pt x="3306495" y="4225730"/>
                  </a:lnTo>
                  <a:lnTo>
                    <a:pt x="3508669" y="4225730"/>
                  </a:lnTo>
                  <a:lnTo>
                    <a:pt x="3508669" y="3319585"/>
                  </a:lnTo>
                  <a:lnTo>
                    <a:pt x="3857071" y="4225730"/>
                  </a:lnTo>
                  <a:lnTo>
                    <a:pt x="4011643" y="4225730"/>
                  </a:lnTo>
                  <a:lnTo>
                    <a:pt x="4367105" y="3319585"/>
                  </a:lnTo>
                  <a:lnTo>
                    <a:pt x="4367105" y="4225730"/>
                  </a:lnTo>
                  <a:lnTo>
                    <a:pt x="4569278" y="4225730"/>
                  </a:lnTo>
                  <a:lnTo>
                    <a:pt x="4569278" y="3063819"/>
                  </a:lnTo>
                  <a:lnTo>
                    <a:pt x="4291798" y="3063819"/>
                  </a:lnTo>
                  <a:lnTo>
                    <a:pt x="3937512" y="3929636"/>
                  </a:lnTo>
                  <a:lnTo>
                    <a:pt x="3576916" y="3063819"/>
                  </a:lnTo>
                  <a:close/>
                  <a:moveTo>
                    <a:pt x="1517855" y="3063819"/>
                  </a:moveTo>
                  <a:cubicBezTo>
                    <a:pt x="1423722" y="3063819"/>
                    <a:pt x="1344207" y="3082361"/>
                    <a:pt x="1279312" y="3119444"/>
                  </a:cubicBezTo>
                  <a:cubicBezTo>
                    <a:pt x="1182967" y="3177279"/>
                    <a:pt x="1134795" y="3263996"/>
                    <a:pt x="1134795" y="3379595"/>
                  </a:cubicBezTo>
                  <a:cubicBezTo>
                    <a:pt x="1134795" y="3490060"/>
                    <a:pt x="1179687" y="3575208"/>
                    <a:pt x="1269471" y="3635040"/>
                  </a:cubicBezTo>
                  <a:cubicBezTo>
                    <a:pt x="1341069" y="3684318"/>
                    <a:pt x="1430568" y="3708956"/>
                    <a:pt x="1537966" y="3708956"/>
                  </a:cubicBezTo>
                  <a:lnTo>
                    <a:pt x="1779612" y="3708956"/>
                  </a:lnTo>
                  <a:cubicBezTo>
                    <a:pt x="1904624" y="3708956"/>
                    <a:pt x="1967130" y="3755809"/>
                    <a:pt x="1967130" y="3849515"/>
                  </a:cubicBezTo>
                  <a:cubicBezTo>
                    <a:pt x="1967130" y="3922398"/>
                    <a:pt x="1948874" y="3973066"/>
                    <a:pt x="1912362" y="4001520"/>
                  </a:cubicBezTo>
                  <a:cubicBezTo>
                    <a:pt x="1881483" y="4020775"/>
                    <a:pt x="1830529" y="4030402"/>
                    <a:pt x="1759501" y="4030402"/>
                  </a:cubicBezTo>
                  <a:lnTo>
                    <a:pt x="1161645" y="4030402"/>
                  </a:lnTo>
                  <a:lnTo>
                    <a:pt x="1161645" y="4225730"/>
                  </a:lnTo>
                  <a:lnTo>
                    <a:pt x="1759501" y="4225730"/>
                  </a:lnTo>
                  <a:cubicBezTo>
                    <a:pt x="2032703" y="4225730"/>
                    <a:pt x="2169304" y="4100325"/>
                    <a:pt x="2169304" y="3849515"/>
                  </a:cubicBezTo>
                  <a:cubicBezTo>
                    <a:pt x="2169304" y="3734344"/>
                    <a:pt x="2123806" y="3645594"/>
                    <a:pt x="2032810" y="3583266"/>
                  </a:cubicBezTo>
                  <a:cubicBezTo>
                    <a:pt x="1963137" y="3536841"/>
                    <a:pt x="1878737" y="3513629"/>
                    <a:pt x="1779612" y="3513629"/>
                  </a:cubicBezTo>
                  <a:lnTo>
                    <a:pt x="1537966" y="3513629"/>
                  </a:lnTo>
                  <a:cubicBezTo>
                    <a:pt x="1471502" y="3513629"/>
                    <a:pt x="1420620" y="3501862"/>
                    <a:pt x="1385320" y="3478329"/>
                  </a:cubicBezTo>
                  <a:cubicBezTo>
                    <a:pt x="1353086" y="3454153"/>
                    <a:pt x="1336969" y="3421242"/>
                    <a:pt x="1336969" y="3379595"/>
                  </a:cubicBezTo>
                  <a:cubicBezTo>
                    <a:pt x="1336969" y="3299296"/>
                    <a:pt x="1397264" y="3259147"/>
                    <a:pt x="1517855" y="3259147"/>
                  </a:cubicBezTo>
                  <a:lnTo>
                    <a:pt x="2122344" y="3259147"/>
                  </a:lnTo>
                  <a:lnTo>
                    <a:pt x="2122344" y="3063819"/>
                  </a:lnTo>
                  <a:close/>
                  <a:moveTo>
                    <a:pt x="5029797" y="1024715"/>
                  </a:moveTo>
                  <a:cubicBezTo>
                    <a:pt x="4897918" y="1029814"/>
                    <a:pt x="4761216" y="1057066"/>
                    <a:pt x="4626530" y="1108662"/>
                  </a:cubicBezTo>
                  <a:cubicBezTo>
                    <a:pt x="4289815" y="1237655"/>
                    <a:pt x="4045389" y="1488278"/>
                    <a:pt x="3949852" y="1763649"/>
                  </a:cubicBezTo>
                  <a:lnTo>
                    <a:pt x="3948083" y="1771243"/>
                  </a:lnTo>
                  <a:lnTo>
                    <a:pt x="3874242" y="1611698"/>
                  </a:lnTo>
                  <a:cubicBezTo>
                    <a:pt x="3751979" y="1402420"/>
                    <a:pt x="3541672" y="1221382"/>
                    <a:pt x="3272300" y="1118188"/>
                  </a:cubicBezTo>
                  <a:cubicBezTo>
                    <a:pt x="2733556" y="911801"/>
                    <a:pt x="2162562" y="1094942"/>
                    <a:pt x="1996950" y="1527248"/>
                  </a:cubicBezTo>
                  <a:cubicBezTo>
                    <a:pt x="2294073" y="1298908"/>
                    <a:pt x="2744800" y="1254812"/>
                    <a:pt x="3159151" y="1413546"/>
                  </a:cubicBezTo>
                  <a:cubicBezTo>
                    <a:pt x="3573503" y="1572281"/>
                    <a:pt x="3879403" y="1906233"/>
                    <a:pt x="3947916" y="2274645"/>
                  </a:cubicBezTo>
                  <a:lnTo>
                    <a:pt x="3950585" y="2263781"/>
                  </a:lnTo>
                  <a:lnTo>
                    <a:pt x="3950914" y="2265118"/>
                  </a:lnTo>
                  <a:cubicBezTo>
                    <a:pt x="4019426" y="1896707"/>
                    <a:pt x="4325327" y="1562754"/>
                    <a:pt x="4739679" y="1404020"/>
                  </a:cubicBezTo>
                  <a:cubicBezTo>
                    <a:pt x="5154031" y="1245286"/>
                    <a:pt x="5604758" y="1289381"/>
                    <a:pt x="5901880" y="1517722"/>
                  </a:cubicBezTo>
                  <a:cubicBezTo>
                    <a:pt x="5777672" y="1193493"/>
                    <a:pt x="5425435" y="1009418"/>
                    <a:pt x="5029797" y="1024715"/>
                  </a:cubicBezTo>
                  <a:close/>
                  <a:moveTo>
                    <a:pt x="3952262" y="0"/>
                  </a:moveTo>
                  <a:cubicBezTo>
                    <a:pt x="6135036" y="0"/>
                    <a:pt x="7904524" y="1769488"/>
                    <a:pt x="7904524" y="3952262"/>
                  </a:cubicBezTo>
                  <a:cubicBezTo>
                    <a:pt x="7904524" y="5452919"/>
                    <a:pt x="7068164" y="6758234"/>
                    <a:pt x="5836145" y="7427507"/>
                  </a:cubicBezTo>
                  <a:lnTo>
                    <a:pt x="5822432" y="7434531"/>
                  </a:lnTo>
                  <a:lnTo>
                    <a:pt x="5677951" y="7385892"/>
                  </a:lnTo>
                  <a:cubicBezTo>
                    <a:pt x="4880502" y="7126469"/>
                    <a:pt x="3766695" y="6885944"/>
                    <a:pt x="3271854" y="6524781"/>
                  </a:cubicBezTo>
                  <a:cubicBezTo>
                    <a:pt x="3177412" y="6182403"/>
                    <a:pt x="4677719" y="6014292"/>
                    <a:pt x="4875767" y="5602879"/>
                  </a:cubicBezTo>
                  <a:cubicBezTo>
                    <a:pt x="4860454" y="5198251"/>
                    <a:pt x="3153522" y="4955721"/>
                    <a:pt x="2903735" y="4948653"/>
                  </a:cubicBezTo>
                  <a:cubicBezTo>
                    <a:pt x="2859327" y="5030920"/>
                    <a:pt x="2853760" y="5074984"/>
                    <a:pt x="2845434" y="5124622"/>
                  </a:cubicBezTo>
                  <a:cubicBezTo>
                    <a:pt x="3187757" y="5159237"/>
                    <a:pt x="4564590" y="5328265"/>
                    <a:pt x="4357086" y="5579418"/>
                  </a:cubicBezTo>
                  <a:cubicBezTo>
                    <a:pt x="4238956" y="5825324"/>
                    <a:pt x="2472839" y="6181783"/>
                    <a:pt x="2633855" y="6552557"/>
                  </a:cubicBezTo>
                  <a:cubicBezTo>
                    <a:pt x="2769712" y="6865398"/>
                    <a:pt x="4351564" y="7487251"/>
                    <a:pt x="5044498" y="7719532"/>
                  </a:cubicBezTo>
                  <a:lnTo>
                    <a:pt x="5094798" y="7736137"/>
                  </a:lnTo>
                  <a:lnTo>
                    <a:pt x="4939994" y="7780096"/>
                  </a:lnTo>
                  <a:cubicBezTo>
                    <a:pt x="4624289" y="7861324"/>
                    <a:pt x="4293321" y="7904524"/>
                    <a:pt x="3952262" y="7904524"/>
                  </a:cubicBezTo>
                  <a:cubicBezTo>
                    <a:pt x="1769488" y="7904524"/>
                    <a:pt x="0" y="6135036"/>
                    <a:pt x="0" y="3952262"/>
                  </a:cubicBezTo>
                  <a:cubicBezTo>
                    <a:pt x="0" y="1769488"/>
                    <a:pt x="1769488" y="0"/>
                    <a:pt x="395226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4302401" y="577676"/>
            <a:ext cx="1659304" cy="1659304"/>
            <a:chOff x="392260" y="427819"/>
            <a:chExt cx="11931359" cy="11931359"/>
          </a:xfrm>
          <a:solidFill>
            <a:srgbClr val="92D050"/>
          </a:solidFill>
        </p:grpSpPr>
        <p:sp>
          <p:nvSpPr>
            <p:cNvPr id="69" name="任意多边形 68"/>
            <p:cNvSpPr/>
            <p:nvPr/>
          </p:nvSpPr>
          <p:spPr>
            <a:xfrm>
              <a:off x="392260" y="427819"/>
              <a:ext cx="11931359" cy="11931359"/>
            </a:xfrm>
            <a:custGeom>
              <a:avLst/>
              <a:gdLst/>
              <a:ahLst/>
              <a:cxnLst/>
              <a:rect l="l" t="t" r="r" b="b"/>
              <a:pathLst>
                <a:path w="11931359" h="11931359">
                  <a:moveTo>
                    <a:pt x="5969546" y="10929157"/>
                  </a:moveTo>
                  <a:lnTo>
                    <a:pt x="5914397" y="11122079"/>
                  </a:lnTo>
                  <a:lnTo>
                    <a:pt x="5722856" y="11117612"/>
                  </a:lnTo>
                  <a:lnTo>
                    <a:pt x="5880313" y="11232377"/>
                  </a:lnTo>
                  <a:lnTo>
                    <a:pt x="5817084" y="11422538"/>
                  </a:lnTo>
                  <a:lnTo>
                    <a:pt x="5969546" y="11300545"/>
                  </a:lnTo>
                  <a:lnTo>
                    <a:pt x="6122009" y="11422538"/>
                  </a:lnTo>
                  <a:lnTo>
                    <a:pt x="6058779" y="11232377"/>
                  </a:lnTo>
                  <a:lnTo>
                    <a:pt x="6216236" y="11117612"/>
                  </a:lnTo>
                  <a:lnTo>
                    <a:pt x="6024695" y="11122079"/>
                  </a:lnTo>
                  <a:close/>
                  <a:moveTo>
                    <a:pt x="7466241" y="10726796"/>
                  </a:moveTo>
                  <a:cubicBezTo>
                    <a:pt x="7449346" y="10727569"/>
                    <a:pt x="7433184" y="10729713"/>
                    <a:pt x="7417754" y="10733230"/>
                  </a:cubicBezTo>
                  <a:lnTo>
                    <a:pt x="7414057" y="10739110"/>
                  </a:lnTo>
                  <a:lnTo>
                    <a:pt x="7403975" y="10746445"/>
                  </a:lnTo>
                  <a:cubicBezTo>
                    <a:pt x="7380545" y="10759061"/>
                    <a:pt x="7358517" y="10771078"/>
                    <a:pt x="7337892" y="10782495"/>
                  </a:cubicBezTo>
                  <a:cubicBezTo>
                    <a:pt x="7317266" y="10793912"/>
                    <a:pt x="7295383" y="10805336"/>
                    <a:pt x="7272242" y="10816767"/>
                  </a:cubicBezTo>
                  <a:cubicBezTo>
                    <a:pt x="7264457" y="10821899"/>
                    <a:pt x="7257367" y="10827013"/>
                    <a:pt x="7250973" y="10832109"/>
                  </a:cubicBezTo>
                  <a:cubicBezTo>
                    <a:pt x="7244578" y="10837204"/>
                    <a:pt x="7239243" y="10843877"/>
                    <a:pt x="7234966" y="10852128"/>
                  </a:cubicBezTo>
                  <a:cubicBezTo>
                    <a:pt x="7232259" y="10854984"/>
                    <a:pt x="7232763" y="10857807"/>
                    <a:pt x="7236477" y="10860599"/>
                  </a:cubicBezTo>
                  <a:cubicBezTo>
                    <a:pt x="7240192" y="10863390"/>
                    <a:pt x="7243150" y="10865934"/>
                    <a:pt x="7245353" y="10868231"/>
                  </a:cubicBezTo>
                  <a:cubicBezTo>
                    <a:pt x="7268724" y="10877456"/>
                    <a:pt x="7291659" y="10885382"/>
                    <a:pt x="7314158" y="10892008"/>
                  </a:cubicBezTo>
                  <a:cubicBezTo>
                    <a:pt x="7336656" y="10898634"/>
                    <a:pt x="7357749" y="10899703"/>
                    <a:pt x="7377435" y="10895216"/>
                  </a:cubicBezTo>
                  <a:cubicBezTo>
                    <a:pt x="7385658" y="10894462"/>
                    <a:pt x="7390624" y="10895988"/>
                    <a:pt x="7392331" y="10899797"/>
                  </a:cubicBezTo>
                  <a:cubicBezTo>
                    <a:pt x="7394039" y="10903605"/>
                    <a:pt x="7394617" y="10909211"/>
                    <a:pt x="7394065" y="10916612"/>
                  </a:cubicBezTo>
                  <a:cubicBezTo>
                    <a:pt x="7389331" y="10927766"/>
                    <a:pt x="7384784" y="10937897"/>
                    <a:pt x="7380424" y="10947007"/>
                  </a:cubicBezTo>
                  <a:cubicBezTo>
                    <a:pt x="7376063" y="10956116"/>
                    <a:pt x="7375978" y="10964951"/>
                    <a:pt x="7380168" y="10973511"/>
                  </a:cubicBezTo>
                  <a:cubicBezTo>
                    <a:pt x="7381138" y="10977767"/>
                    <a:pt x="7384145" y="10981140"/>
                    <a:pt x="7389190" y="10983628"/>
                  </a:cubicBezTo>
                  <a:cubicBezTo>
                    <a:pt x="7394235" y="10986116"/>
                    <a:pt x="7398899" y="10989391"/>
                    <a:pt x="7403182" y="10993452"/>
                  </a:cubicBezTo>
                  <a:cubicBezTo>
                    <a:pt x="7409911" y="11000873"/>
                    <a:pt x="7413249" y="11010607"/>
                    <a:pt x="7413196" y="11022653"/>
                  </a:cubicBezTo>
                  <a:cubicBezTo>
                    <a:pt x="7413143" y="11034698"/>
                    <a:pt x="7409214" y="11046927"/>
                    <a:pt x="7401409" y="11059341"/>
                  </a:cubicBezTo>
                  <a:cubicBezTo>
                    <a:pt x="7390290" y="11071949"/>
                    <a:pt x="7379776" y="11084140"/>
                    <a:pt x="7369866" y="11095914"/>
                  </a:cubicBezTo>
                  <a:cubicBezTo>
                    <a:pt x="7359956" y="11107687"/>
                    <a:pt x="7349586" y="11119286"/>
                    <a:pt x="7338757" y="11130709"/>
                  </a:cubicBezTo>
                  <a:cubicBezTo>
                    <a:pt x="7334696" y="11134993"/>
                    <a:pt x="7333737" y="11138150"/>
                    <a:pt x="7335879" y="11140180"/>
                  </a:cubicBezTo>
                  <a:cubicBezTo>
                    <a:pt x="7338021" y="11142211"/>
                    <a:pt x="7342200" y="11143357"/>
                    <a:pt x="7348416" y="11143619"/>
                  </a:cubicBezTo>
                  <a:lnTo>
                    <a:pt x="7363509" y="11143538"/>
                  </a:lnTo>
                  <a:cubicBezTo>
                    <a:pt x="7366001" y="11144649"/>
                    <a:pt x="7366262" y="11146408"/>
                    <a:pt x="7364293" y="11148816"/>
                  </a:cubicBezTo>
                  <a:cubicBezTo>
                    <a:pt x="7362323" y="11151224"/>
                    <a:pt x="7360540" y="11152610"/>
                    <a:pt x="7358944" y="11152974"/>
                  </a:cubicBezTo>
                  <a:lnTo>
                    <a:pt x="7301927" y="11182760"/>
                  </a:lnTo>
                  <a:cubicBezTo>
                    <a:pt x="7293535" y="11185232"/>
                    <a:pt x="7288413" y="11184860"/>
                    <a:pt x="7286561" y="11181644"/>
                  </a:cubicBezTo>
                  <a:cubicBezTo>
                    <a:pt x="7284708" y="11178428"/>
                    <a:pt x="7284651" y="11173264"/>
                    <a:pt x="7286388" y="11166152"/>
                  </a:cubicBezTo>
                  <a:cubicBezTo>
                    <a:pt x="7287135" y="11162064"/>
                    <a:pt x="7287091" y="11159415"/>
                    <a:pt x="7286256" y="11158206"/>
                  </a:cubicBezTo>
                  <a:cubicBezTo>
                    <a:pt x="7285421" y="11156997"/>
                    <a:pt x="7282609" y="11156939"/>
                    <a:pt x="7277821" y="11158030"/>
                  </a:cubicBezTo>
                  <a:cubicBezTo>
                    <a:pt x="7261859" y="11161668"/>
                    <a:pt x="7246387" y="11165614"/>
                    <a:pt x="7231405" y="11169868"/>
                  </a:cubicBezTo>
                  <a:cubicBezTo>
                    <a:pt x="7216423" y="11174122"/>
                    <a:pt x="7202538" y="11181345"/>
                    <a:pt x="7189749" y="11191536"/>
                  </a:cubicBezTo>
                  <a:cubicBezTo>
                    <a:pt x="7182961" y="11205956"/>
                    <a:pt x="7178077" y="11219522"/>
                    <a:pt x="7175098" y="11232235"/>
                  </a:cubicBezTo>
                  <a:cubicBezTo>
                    <a:pt x="7172118" y="11244947"/>
                    <a:pt x="7172760" y="11256974"/>
                    <a:pt x="7177024" y="11268316"/>
                  </a:cubicBezTo>
                  <a:cubicBezTo>
                    <a:pt x="7189465" y="11281152"/>
                    <a:pt x="7201976" y="11290614"/>
                    <a:pt x="7214557" y="11296701"/>
                  </a:cubicBezTo>
                  <a:cubicBezTo>
                    <a:pt x="7227139" y="11302789"/>
                    <a:pt x="7240417" y="11300882"/>
                    <a:pt x="7254391" y="11290981"/>
                  </a:cubicBezTo>
                  <a:cubicBezTo>
                    <a:pt x="7270662" y="11278877"/>
                    <a:pt x="7286354" y="11269144"/>
                    <a:pt x="7301467" y="11261782"/>
                  </a:cubicBezTo>
                  <a:cubicBezTo>
                    <a:pt x="7316580" y="11254419"/>
                    <a:pt x="7332636" y="11246282"/>
                    <a:pt x="7349634" y="11237371"/>
                  </a:cubicBezTo>
                  <a:cubicBezTo>
                    <a:pt x="7409554" y="11208043"/>
                    <a:pt x="7466537" y="11183022"/>
                    <a:pt x="7520585" y="11162308"/>
                  </a:cubicBezTo>
                  <a:cubicBezTo>
                    <a:pt x="7574632" y="11141595"/>
                    <a:pt x="7634236" y="11130528"/>
                    <a:pt x="7699397" y="11129110"/>
                  </a:cubicBezTo>
                  <a:cubicBezTo>
                    <a:pt x="7708853" y="11126395"/>
                    <a:pt x="7717887" y="11124896"/>
                    <a:pt x="7726497" y="11124613"/>
                  </a:cubicBezTo>
                  <a:cubicBezTo>
                    <a:pt x="7735108" y="11124329"/>
                    <a:pt x="7744528" y="11123302"/>
                    <a:pt x="7754759" y="11121530"/>
                  </a:cubicBezTo>
                  <a:cubicBezTo>
                    <a:pt x="7769050" y="11115474"/>
                    <a:pt x="7777354" y="11107704"/>
                    <a:pt x="7779670" y="11098222"/>
                  </a:cubicBezTo>
                  <a:cubicBezTo>
                    <a:pt x="7781986" y="11088738"/>
                    <a:pt x="7774180" y="11079044"/>
                    <a:pt x="7756251" y="11069138"/>
                  </a:cubicBezTo>
                  <a:cubicBezTo>
                    <a:pt x="7737985" y="11062666"/>
                    <a:pt x="7720428" y="11058692"/>
                    <a:pt x="7703580" y="11057215"/>
                  </a:cubicBezTo>
                  <a:cubicBezTo>
                    <a:pt x="7686733" y="11055738"/>
                    <a:pt x="7669987" y="11054097"/>
                    <a:pt x="7653345" y="11052293"/>
                  </a:cubicBezTo>
                  <a:lnTo>
                    <a:pt x="7620553" y="11063125"/>
                  </a:lnTo>
                  <a:cubicBezTo>
                    <a:pt x="7600503" y="11066016"/>
                    <a:pt x="7581820" y="11069994"/>
                    <a:pt x="7564505" y="11075060"/>
                  </a:cubicBezTo>
                  <a:cubicBezTo>
                    <a:pt x="7547189" y="11080126"/>
                    <a:pt x="7528871" y="11085700"/>
                    <a:pt x="7509548" y="11091783"/>
                  </a:cubicBezTo>
                  <a:cubicBezTo>
                    <a:pt x="7501278" y="11094787"/>
                    <a:pt x="7495491" y="11094567"/>
                    <a:pt x="7492187" y="11091122"/>
                  </a:cubicBezTo>
                  <a:cubicBezTo>
                    <a:pt x="7488883" y="11087678"/>
                    <a:pt x="7487241" y="11082315"/>
                    <a:pt x="7487261" y="11075034"/>
                  </a:cubicBezTo>
                  <a:cubicBezTo>
                    <a:pt x="7487617" y="11064319"/>
                    <a:pt x="7489147" y="11054456"/>
                    <a:pt x="7491851" y="11045444"/>
                  </a:cubicBezTo>
                  <a:cubicBezTo>
                    <a:pt x="7494554" y="11036432"/>
                    <a:pt x="7498068" y="11026676"/>
                    <a:pt x="7502391" y="11016176"/>
                  </a:cubicBezTo>
                  <a:cubicBezTo>
                    <a:pt x="7501299" y="11011388"/>
                    <a:pt x="7501291" y="11007052"/>
                    <a:pt x="7502365" y="11003169"/>
                  </a:cubicBezTo>
                  <a:cubicBezTo>
                    <a:pt x="7503439" y="10999286"/>
                    <a:pt x="7506006" y="10995203"/>
                    <a:pt x="7510067" y="10990919"/>
                  </a:cubicBezTo>
                  <a:cubicBezTo>
                    <a:pt x="7513232" y="10985161"/>
                    <a:pt x="7513483" y="10979507"/>
                    <a:pt x="7510819" y="10973957"/>
                  </a:cubicBezTo>
                  <a:cubicBezTo>
                    <a:pt x="7508155" y="10968408"/>
                    <a:pt x="7505479" y="10963421"/>
                    <a:pt x="7502791" y="10958996"/>
                  </a:cubicBezTo>
                  <a:cubicBezTo>
                    <a:pt x="7494560" y="10947439"/>
                    <a:pt x="7486245" y="10936741"/>
                    <a:pt x="7477846" y="10926902"/>
                  </a:cubicBezTo>
                  <a:cubicBezTo>
                    <a:pt x="7469447" y="10917062"/>
                    <a:pt x="7462849" y="10906532"/>
                    <a:pt x="7458053" y="10895312"/>
                  </a:cubicBezTo>
                  <a:cubicBezTo>
                    <a:pt x="7453574" y="10887938"/>
                    <a:pt x="7451188" y="10881765"/>
                    <a:pt x="7450894" y="10876795"/>
                  </a:cubicBezTo>
                  <a:cubicBezTo>
                    <a:pt x="7450601" y="10871824"/>
                    <a:pt x="7454697" y="10865853"/>
                    <a:pt x="7463183" y="10858882"/>
                  </a:cubicBezTo>
                  <a:cubicBezTo>
                    <a:pt x="7475925" y="10850941"/>
                    <a:pt x="7488250" y="10842395"/>
                    <a:pt x="7500157" y="10833245"/>
                  </a:cubicBezTo>
                  <a:cubicBezTo>
                    <a:pt x="7512064" y="10824094"/>
                    <a:pt x="7524206" y="10814750"/>
                    <a:pt x="7536585" y="10805213"/>
                  </a:cubicBezTo>
                  <a:cubicBezTo>
                    <a:pt x="7541952" y="10801751"/>
                    <a:pt x="7545808" y="10797794"/>
                    <a:pt x="7548151" y="10793342"/>
                  </a:cubicBezTo>
                  <a:cubicBezTo>
                    <a:pt x="7550495" y="10788890"/>
                    <a:pt x="7552390" y="10783700"/>
                    <a:pt x="7553838" y="10777773"/>
                  </a:cubicBezTo>
                  <a:cubicBezTo>
                    <a:pt x="7557966" y="10763960"/>
                    <a:pt x="7556798" y="10753311"/>
                    <a:pt x="7550335" y="10745829"/>
                  </a:cubicBezTo>
                  <a:cubicBezTo>
                    <a:pt x="7543873" y="10738347"/>
                    <a:pt x="7533347" y="10732071"/>
                    <a:pt x="7518759" y="10727000"/>
                  </a:cubicBezTo>
                  <a:cubicBezTo>
                    <a:pt x="7500641" y="10726092"/>
                    <a:pt x="7483136" y="10726024"/>
                    <a:pt x="7466241" y="10726796"/>
                  </a:cubicBezTo>
                  <a:close/>
                  <a:moveTo>
                    <a:pt x="4433420" y="10648451"/>
                  </a:moveTo>
                  <a:cubicBezTo>
                    <a:pt x="4420587" y="10642962"/>
                    <a:pt x="4407315" y="10649422"/>
                    <a:pt x="4393606" y="10667830"/>
                  </a:cubicBezTo>
                  <a:cubicBezTo>
                    <a:pt x="4380428" y="10682961"/>
                    <a:pt x="4367037" y="10697444"/>
                    <a:pt x="4353433" y="10711280"/>
                  </a:cubicBezTo>
                  <a:cubicBezTo>
                    <a:pt x="4339829" y="10725115"/>
                    <a:pt x="4324971" y="10739678"/>
                    <a:pt x="4308859" y="10754970"/>
                  </a:cubicBezTo>
                  <a:cubicBezTo>
                    <a:pt x="4299343" y="10760971"/>
                    <a:pt x="4293405" y="10767460"/>
                    <a:pt x="4291047" y="10774440"/>
                  </a:cubicBezTo>
                  <a:cubicBezTo>
                    <a:pt x="4288689" y="10781419"/>
                    <a:pt x="4287834" y="10789914"/>
                    <a:pt x="4288482" y="10799926"/>
                  </a:cubicBezTo>
                  <a:cubicBezTo>
                    <a:pt x="4283270" y="10808533"/>
                    <a:pt x="4280907" y="10816375"/>
                    <a:pt x="4281396" y="10823452"/>
                  </a:cubicBezTo>
                  <a:cubicBezTo>
                    <a:pt x="4281884" y="10830529"/>
                    <a:pt x="4286592" y="10839609"/>
                    <a:pt x="4295519" y="10850690"/>
                  </a:cubicBezTo>
                  <a:cubicBezTo>
                    <a:pt x="4302343" y="10869701"/>
                    <a:pt x="4310752" y="10881039"/>
                    <a:pt x="4320746" y="10884704"/>
                  </a:cubicBezTo>
                  <a:cubicBezTo>
                    <a:pt x="4330740" y="10888370"/>
                    <a:pt x="4343010" y="10884020"/>
                    <a:pt x="4357557" y="10871656"/>
                  </a:cubicBezTo>
                  <a:cubicBezTo>
                    <a:pt x="4367095" y="10860478"/>
                    <a:pt x="4378558" y="10852976"/>
                    <a:pt x="4391949" y="10849149"/>
                  </a:cubicBezTo>
                  <a:cubicBezTo>
                    <a:pt x="4405338" y="10845321"/>
                    <a:pt x="4417880" y="10848264"/>
                    <a:pt x="4429575" y="10857976"/>
                  </a:cubicBezTo>
                  <a:cubicBezTo>
                    <a:pt x="4434905" y="10862658"/>
                    <a:pt x="4440451" y="10867124"/>
                    <a:pt x="4446215" y="10871376"/>
                  </a:cubicBezTo>
                  <a:cubicBezTo>
                    <a:pt x="4451979" y="10875628"/>
                    <a:pt x="4458133" y="10879148"/>
                    <a:pt x="4464679" y="10881936"/>
                  </a:cubicBezTo>
                  <a:cubicBezTo>
                    <a:pt x="4476912" y="10886646"/>
                    <a:pt x="4482759" y="10891502"/>
                    <a:pt x="4482221" y="10896505"/>
                  </a:cubicBezTo>
                  <a:cubicBezTo>
                    <a:pt x="4481682" y="10901507"/>
                    <a:pt x="4479236" y="10908744"/>
                    <a:pt x="4474883" y="10918218"/>
                  </a:cubicBezTo>
                  <a:cubicBezTo>
                    <a:pt x="4471053" y="10926140"/>
                    <a:pt x="4467837" y="10931821"/>
                    <a:pt x="4465235" y="10935262"/>
                  </a:cubicBezTo>
                  <a:cubicBezTo>
                    <a:pt x="4462632" y="10938702"/>
                    <a:pt x="4455807" y="10940572"/>
                    <a:pt x="4444762" y="10940872"/>
                  </a:cubicBezTo>
                  <a:lnTo>
                    <a:pt x="4299850" y="10929917"/>
                  </a:lnTo>
                  <a:cubicBezTo>
                    <a:pt x="4293807" y="10930755"/>
                    <a:pt x="4287764" y="10931592"/>
                    <a:pt x="4281720" y="10932430"/>
                  </a:cubicBezTo>
                  <a:cubicBezTo>
                    <a:pt x="4275677" y="10933268"/>
                    <a:pt x="4270500" y="10933246"/>
                    <a:pt x="4266189" y="10932366"/>
                  </a:cubicBezTo>
                  <a:cubicBezTo>
                    <a:pt x="4258267" y="10928536"/>
                    <a:pt x="4251204" y="10925574"/>
                    <a:pt x="4245001" y="10923477"/>
                  </a:cubicBezTo>
                  <a:cubicBezTo>
                    <a:pt x="4238797" y="10921380"/>
                    <a:pt x="4232942" y="10918250"/>
                    <a:pt x="4227437" y="10914085"/>
                  </a:cubicBezTo>
                  <a:cubicBezTo>
                    <a:pt x="4212452" y="10907293"/>
                    <a:pt x="4199081" y="10906806"/>
                    <a:pt x="4187322" y="10912625"/>
                  </a:cubicBezTo>
                  <a:cubicBezTo>
                    <a:pt x="4175563" y="10918443"/>
                    <a:pt x="4167150" y="10928849"/>
                    <a:pt x="4162083" y="10943841"/>
                  </a:cubicBezTo>
                  <a:cubicBezTo>
                    <a:pt x="4159776" y="10959190"/>
                    <a:pt x="4162655" y="10972404"/>
                    <a:pt x="4170720" y="10983481"/>
                  </a:cubicBezTo>
                  <a:cubicBezTo>
                    <a:pt x="4178785" y="10994559"/>
                    <a:pt x="4190324" y="11000043"/>
                    <a:pt x="4205338" y="10999933"/>
                  </a:cubicBezTo>
                  <a:cubicBezTo>
                    <a:pt x="4244861" y="10998888"/>
                    <a:pt x="4281619" y="10998351"/>
                    <a:pt x="4315616" y="10998319"/>
                  </a:cubicBezTo>
                  <a:cubicBezTo>
                    <a:pt x="4349611" y="10998288"/>
                    <a:pt x="4384631" y="11001194"/>
                    <a:pt x="4420674" y="11007038"/>
                  </a:cubicBezTo>
                  <a:cubicBezTo>
                    <a:pt x="4428952" y="11008108"/>
                    <a:pt x="4433863" y="11009768"/>
                    <a:pt x="4435407" y="11012017"/>
                  </a:cubicBezTo>
                  <a:cubicBezTo>
                    <a:pt x="4436951" y="11014267"/>
                    <a:pt x="4436671" y="11019357"/>
                    <a:pt x="4434567" y="11027286"/>
                  </a:cubicBezTo>
                  <a:cubicBezTo>
                    <a:pt x="4417634" y="11073982"/>
                    <a:pt x="4403431" y="11118143"/>
                    <a:pt x="4391954" y="11159771"/>
                  </a:cubicBezTo>
                  <a:cubicBezTo>
                    <a:pt x="4380479" y="11201398"/>
                    <a:pt x="4375154" y="11247409"/>
                    <a:pt x="4375980" y="11297802"/>
                  </a:cubicBezTo>
                  <a:cubicBezTo>
                    <a:pt x="4380234" y="11312488"/>
                    <a:pt x="4387057" y="11321274"/>
                    <a:pt x="4396450" y="11324160"/>
                  </a:cubicBezTo>
                  <a:cubicBezTo>
                    <a:pt x="4405843" y="11327047"/>
                    <a:pt x="4414020" y="11321602"/>
                    <a:pt x="4420979" y="11307825"/>
                  </a:cubicBezTo>
                  <a:cubicBezTo>
                    <a:pt x="4427778" y="11291114"/>
                    <a:pt x="4434360" y="11275050"/>
                    <a:pt x="4440722" y="11259631"/>
                  </a:cubicBezTo>
                  <a:cubicBezTo>
                    <a:pt x="4447085" y="11244213"/>
                    <a:pt x="4452370" y="11228574"/>
                    <a:pt x="4456577" y="11212715"/>
                  </a:cubicBezTo>
                  <a:cubicBezTo>
                    <a:pt x="4465684" y="11180655"/>
                    <a:pt x="4475296" y="11151359"/>
                    <a:pt x="4485416" y="11124825"/>
                  </a:cubicBezTo>
                  <a:cubicBezTo>
                    <a:pt x="4495534" y="11098292"/>
                    <a:pt x="4506524" y="11070036"/>
                    <a:pt x="4518382" y="11040058"/>
                  </a:cubicBezTo>
                  <a:cubicBezTo>
                    <a:pt x="4520486" y="11032129"/>
                    <a:pt x="4523140" y="11026834"/>
                    <a:pt x="4526343" y="11024172"/>
                  </a:cubicBezTo>
                  <a:cubicBezTo>
                    <a:pt x="4529547" y="11021511"/>
                    <a:pt x="4535718" y="11021148"/>
                    <a:pt x="4544856" y="11023084"/>
                  </a:cubicBezTo>
                  <a:cubicBezTo>
                    <a:pt x="4581764" y="11028069"/>
                    <a:pt x="4615994" y="11034164"/>
                    <a:pt x="4647544" y="11041371"/>
                  </a:cubicBezTo>
                  <a:cubicBezTo>
                    <a:pt x="4679094" y="11048577"/>
                    <a:pt x="4713498" y="11054155"/>
                    <a:pt x="4750756" y="11058106"/>
                  </a:cubicBezTo>
                  <a:cubicBezTo>
                    <a:pt x="4756283" y="11057094"/>
                    <a:pt x="4759958" y="11055168"/>
                    <a:pt x="4761782" y="11052328"/>
                  </a:cubicBezTo>
                  <a:cubicBezTo>
                    <a:pt x="4763605" y="11049488"/>
                    <a:pt x="4762369" y="11045902"/>
                    <a:pt x="4758073" y="11041570"/>
                  </a:cubicBezTo>
                  <a:cubicBezTo>
                    <a:pt x="4739219" y="11010430"/>
                    <a:pt x="4715492" y="10989451"/>
                    <a:pt x="4686891" y="10978633"/>
                  </a:cubicBezTo>
                  <a:cubicBezTo>
                    <a:pt x="4658290" y="10967815"/>
                    <a:pt x="4629671" y="10961311"/>
                    <a:pt x="4601033" y="10959122"/>
                  </a:cubicBezTo>
                  <a:lnTo>
                    <a:pt x="4573094" y="10954864"/>
                  </a:lnTo>
                  <a:cubicBezTo>
                    <a:pt x="4558780" y="10952907"/>
                    <a:pt x="4554375" y="10943354"/>
                    <a:pt x="4559882" y="10926206"/>
                  </a:cubicBezTo>
                  <a:cubicBezTo>
                    <a:pt x="4565390" y="10909059"/>
                    <a:pt x="4574023" y="10897576"/>
                    <a:pt x="4585781" y="10891757"/>
                  </a:cubicBezTo>
                  <a:cubicBezTo>
                    <a:pt x="4601997" y="10893205"/>
                    <a:pt x="4618043" y="10893875"/>
                    <a:pt x="4633920" y="10893768"/>
                  </a:cubicBezTo>
                  <a:cubicBezTo>
                    <a:pt x="4649796" y="10893662"/>
                    <a:pt x="4666195" y="10892436"/>
                    <a:pt x="4683116" y="10890090"/>
                  </a:cubicBezTo>
                  <a:cubicBezTo>
                    <a:pt x="4698661" y="10886703"/>
                    <a:pt x="4706495" y="10880566"/>
                    <a:pt x="4706619" y="10871679"/>
                  </a:cubicBezTo>
                  <a:cubicBezTo>
                    <a:pt x="4706742" y="10862792"/>
                    <a:pt x="4701732" y="10853755"/>
                    <a:pt x="4691588" y="10844567"/>
                  </a:cubicBezTo>
                  <a:cubicBezTo>
                    <a:pt x="4681270" y="10835896"/>
                    <a:pt x="4670767" y="10830330"/>
                    <a:pt x="4660078" y="10827870"/>
                  </a:cubicBezTo>
                  <a:cubicBezTo>
                    <a:pt x="4649389" y="10825409"/>
                    <a:pt x="4639046" y="10822778"/>
                    <a:pt x="4629048" y="10819976"/>
                  </a:cubicBezTo>
                  <a:cubicBezTo>
                    <a:pt x="4619225" y="10816656"/>
                    <a:pt x="4613677" y="10812621"/>
                    <a:pt x="4612403" y="10807870"/>
                  </a:cubicBezTo>
                  <a:cubicBezTo>
                    <a:pt x="4611128" y="10803119"/>
                    <a:pt x="4612919" y="10797820"/>
                    <a:pt x="4617775" y="10791973"/>
                  </a:cubicBezTo>
                  <a:cubicBezTo>
                    <a:pt x="4625455" y="10770951"/>
                    <a:pt x="4631832" y="10752082"/>
                    <a:pt x="4636906" y="10735364"/>
                  </a:cubicBezTo>
                  <a:cubicBezTo>
                    <a:pt x="4641979" y="10718645"/>
                    <a:pt x="4635592" y="10698342"/>
                    <a:pt x="4617744" y="10674454"/>
                  </a:cubicBezTo>
                  <a:cubicBezTo>
                    <a:pt x="4611562" y="10667180"/>
                    <a:pt x="4605369" y="10662495"/>
                    <a:pt x="4599165" y="10660399"/>
                  </a:cubicBezTo>
                  <a:cubicBezTo>
                    <a:pt x="4592961" y="10658302"/>
                    <a:pt x="4585881" y="10659653"/>
                    <a:pt x="4577923" y="10664452"/>
                  </a:cubicBezTo>
                  <a:cubicBezTo>
                    <a:pt x="4569433" y="10672528"/>
                    <a:pt x="4564009" y="10680055"/>
                    <a:pt x="4561651" y="10687034"/>
                  </a:cubicBezTo>
                  <a:cubicBezTo>
                    <a:pt x="4559293" y="10694014"/>
                    <a:pt x="4558608" y="10702855"/>
                    <a:pt x="4559599" y="10713558"/>
                  </a:cubicBezTo>
                  <a:cubicBezTo>
                    <a:pt x="4551598" y="10728711"/>
                    <a:pt x="4544637" y="10742919"/>
                    <a:pt x="4538714" y="10756182"/>
                  </a:cubicBezTo>
                  <a:cubicBezTo>
                    <a:pt x="4532792" y="10769445"/>
                    <a:pt x="4527386" y="10783315"/>
                    <a:pt x="4522493" y="10797790"/>
                  </a:cubicBezTo>
                  <a:cubicBezTo>
                    <a:pt x="4520571" y="10803477"/>
                    <a:pt x="4518613" y="10807567"/>
                    <a:pt x="4516618" y="10810061"/>
                  </a:cubicBezTo>
                  <a:cubicBezTo>
                    <a:pt x="4514623" y="10812555"/>
                    <a:pt x="4510174" y="10813788"/>
                    <a:pt x="4503272" y="10813759"/>
                  </a:cubicBezTo>
                  <a:lnTo>
                    <a:pt x="4447374" y="10810421"/>
                  </a:lnTo>
                  <a:cubicBezTo>
                    <a:pt x="4440820" y="10809359"/>
                    <a:pt x="4437422" y="10807058"/>
                    <a:pt x="4437178" y="10803519"/>
                  </a:cubicBezTo>
                  <a:cubicBezTo>
                    <a:pt x="4436933" y="10799981"/>
                    <a:pt x="4438803" y="10796580"/>
                    <a:pt x="4442785" y="10793318"/>
                  </a:cubicBezTo>
                  <a:cubicBezTo>
                    <a:pt x="4453022" y="10780073"/>
                    <a:pt x="4462477" y="10767860"/>
                    <a:pt x="4471152" y="10756679"/>
                  </a:cubicBezTo>
                  <a:cubicBezTo>
                    <a:pt x="4479827" y="10745498"/>
                    <a:pt x="4486869" y="10732757"/>
                    <a:pt x="4492277" y="10718456"/>
                  </a:cubicBezTo>
                  <a:cubicBezTo>
                    <a:pt x="4496471" y="10706049"/>
                    <a:pt x="4497115" y="10696474"/>
                    <a:pt x="4494209" y="10689732"/>
                  </a:cubicBezTo>
                  <a:cubicBezTo>
                    <a:pt x="4491303" y="10682989"/>
                    <a:pt x="4484338" y="10677179"/>
                    <a:pt x="4473314" y="10672302"/>
                  </a:cubicBezTo>
                  <a:cubicBezTo>
                    <a:pt x="4459552" y="10661891"/>
                    <a:pt x="4446254" y="10653941"/>
                    <a:pt x="4433420" y="10648451"/>
                  </a:cubicBezTo>
                  <a:close/>
                  <a:moveTo>
                    <a:pt x="8684210" y="10052850"/>
                  </a:moveTo>
                  <a:cubicBezTo>
                    <a:pt x="8679952" y="10052660"/>
                    <a:pt x="8676515" y="10052873"/>
                    <a:pt x="8673900" y="10053491"/>
                  </a:cubicBezTo>
                  <a:cubicBezTo>
                    <a:pt x="8671284" y="10054109"/>
                    <a:pt x="8669821" y="10055564"/>
                    <a:pt x="8669508" y="10057859"/>
                  </a:cubicBezTo>
                  <a:cubicBezTo>
                    <a:pt x="8666382" y="10063664"/>
                    <a:pt x="8664197" y="10067553"/>
                    <a:pt x="8662955" y="10069526"/>
                  </a:cubicBezTo>
                  <a:cubicBezTo>
                    <a:pt x="8661713" y="10071499"/>
                    <a:pt x="8658911" y="10072772"/>
                    <a:pt x="8654549" y="10073347"/>
                  </a:cubicBezTo>
                  <a:cubicBezTo>
                    <a:pt x="8648450" y="10075243"/>
                    <a:pt x="8644340" y="10076825"/>
                    <a:pt x="8642220" y="10078094"/>
                  </a:cubicBezTo>
                  <a:cubicBezTo>
                    <a:pt x="8640100" y="10079364"/>
                    <a:pt x="8640753" y="10083152"/>
                    <a:pt x="8644178" y="10089460"/>
                  </a:cubicBezTo>
                  <a:cubicBezTo>
                    <a:pt x="8653169" y="10112102"/>
                    <a:pt x="8660049" y="10137377"/>
                    <a:pt x="8664818" y="10165286"/>
                  </a:cubicBezTo>
                  <a:cubicBezTo>
                    <a:pt x="8669586" y="10193195"/>
                    <a:pt x="8673652" y="10221982"/>
                    <a:pt x="8677013" y="10251647"/>
                  </a:cubicBezTo>
                  <a:cubicBezTo>
                    <a:pt x="8678095" y="10266592"/>
                    <a:pt x="8676429" y="10278827"/>
                    <a:pt x="8672018" y="10288352"/>
                  </a:cubicBezTo>
                  <a:cubicBezTo>
                    <a:pt x="8667606" y="10297877"/>
                    <a:pt x="8670407" y="10308772"/>
                    <a:pt x="8680420" y="10321039"/>
                  </a:cubicBezTo>
                  <a:cubicBezTo>
                    <a:pt x="8687528" y="10323175"/>
                    <a:pt x="8693825" y="10326271"/>
                    <a:pt x="8699309" y="10330328"/>
                  </a:cubicBezTo>
                  <a:cubicBezTo>
                    <a:pt x="8704793" y="10334384"/>
                    <a:pt x="8710229" y="10339505"/>
                    <a:pt x="8715618" y="10345691"/>
                  </a:cubicBezTo>
                  <a:cubicBezTo>
                    <a:pt x="8727265" y="10357401"/>
                    <a:pt x="8740743" y="10361377"/>
                    <a:pt x="8756053" y="10357620"/>
                  </a:cubicBezTo>
                  <a:cubicBezTo>
                    <a:pt x="8771363" y="10353862"/>
                    <a:pt x="8781309" y="10343728"/>
                    <a:pt x="8785893" y="10327217"/>
                  </a:cubicBezTo>
                  <a:cubicBezTo>
                    <a:pt x="8785839" y="10319031"/>
                    <a:pt x="8787341" y="10315147"/>
                    <a:pt x="8790400" y="10315563"/>
                  </a:cubicBezTo>
                  <a:cubicBezTo>
                    <a:pt x="8793459" y="10315979"/>
                    <a:pt x="8797291" y="10317864"/>
                    <a:pt x="8801897" y="10321217"/>
                  </a:cubicBezTo>
                  <a:cubicBezTo>
                    <a:pt x="8812467" y="10335117"/>
                    <a:pt x="8822103" y="10348014"/>
                    <a:pt x="8830804" y="10359908"/>
                  </a:cubicBezTo>
                  <a:cubicBezTo>
                    <a:pt x="8839505" y="10371801"/>
                    <a:pt x="8848158" y="10384759"/>
                    <a:pt x="8856764" y="10398781"/>
                  </a:cubicBezTo>
                  <a:cubicBezTo>
                    <a:pt x="8858000" y="10404012"/>
                    <a:pt x="8858522" y="10408756"/>
                    <a:pt x="8858332" y="10413014"/>
                  </a:cubicBezTo>
                  <a:cubicBezTo>
                    <a:pt x="8858142" y="10417272"/>
                    <a:pt x="8858769" y="10421252"/>
                    <a:pt x="8860212" y="10424953"/>
                  </a:cubicBezTo>
                  <a:cubicBezTo>
                    <a:pt x="8864298" y="10432129"/>
                    <a:pt x="8869874" y="10437659"/>
                    <a:pt x="8876939" y="10441541"/>
                  </a:cubicBezTo>
                  <a:cubicBezTo>
                    <a:pt x="8884004" y="10445423"/>
                    <a:pt x="8891917" y="10449518"/>
                    <a:pt x="8900677" y="10453826"/>
                  </a:cubicBezTo>
                  <a:cubicBezTo>
                    <a:pt x="8908446" y="10456831"/>
                    <a:pt x="8915677" y="10460930"/>
                    <a:pt x="8922369" y="10466125"/>
                  </a:cubicBezTo>
                  <a:cubicBezTo>
                    <a:pt x="8929061" y="10471319"/>
                    <a:pt x="8938133" y="10473333"/>
                    <a:pt x="8949586" y="10472165"/>
                  </a:cubicBezTo>
                  <a:cubicBezTo>
                    <a:pt x="8957110" y="10471242"/>
                    <a:pt x="8964274" y="10469394"/>
                    <a:pt x="8971077" y="10466621"/>
                  </a:cubicBezTo>
                  <a:cubicBezTo>
                    <a:pt x="8977880" y="10463847"/>
                    <a:pt x="8983992" y="10459714"/>
                    <a:pt x="8989413" y="10454220"/>
                  </a:cubicBezTo>
                  <a:cubicBezTo>
                    <a:pt x="8990816" y="10435329"/>
                    <a:pt x="8988253" y="10419111"/>
                    <a:pt x="8981723" y="10405566"/>
                  </a:cubicBezTo>
                  <a:cubicBezTo>
                    <a:pt x="8975194" y="10392021"/>
                    <a:pt x="8968939" y="10378611"/>
                    <a:pt x="8962957" y="10365335"/>
                  </a:cubicBezTo>
                  <a:cubicBezTo>
                    <a:pt x="8959025" y="10348444"/>
                    <a:pt x="8953816" y="10332353"/>
                    <a:pt x="8947330" y="10317061"/>
                  </a:cubicBezTo>
                  <a:cubicBezTo>
                    <a:pt x="8940844" y="10301769"/>
                    <a:pt x="8932873" y="10288807"/>
                    <a:pt x="8923416" y="10278173"/>
                  </a:cubicBezTo>
                  <a:cubicBezTo>
                    <a:pt x="8916375" y="10269816"/>
                    <a:pt x="8908845" y="10265773"/>
                    <a:pt x="8900825" y="10266045"/>
                  </a:cubicBezTo>
                  <a:cubicBezTo>
                    <a:pt x="8892804" y="10266316"/>
                    <a:pt x="8885928" y="10270345"/>
                    <a:pt x="8880195" y="10278132"/>
                  </a:cubicBezTo>
                  <a:cubicBezTo>
                    <a:pt x="8878249" y="10280983"/>
                    <a:pt x="8876707" y="10283012"/>
                    <a:pt x="8875569" y="10284220"/>
                  </a:cubicBezTo>
                  <a:cubicBezTo>
                    <a:pt x="8874431" y="10285428"/>
                    <a:pt x="8871733" y="10285938"/>
                    <a:pt x="8867476" y="10285747"/>
                  </a:cubicBezTo>
                  <a:cubicBezTo>
                    <a:pt x="8853589" y="10281910"/>
                    <a:pt x="8840302" y="10277960"/>
                    <a:pt x="8827615" y="10273897"/>
                  </a:cubicBezTo>
                  <a:cubicBezTo>
                    <a:pt x="8814927" y="10269833"/>
                    <a:pt x="8804577" y="10264336"/>
                    <a:pt x="8796563" y="10257403"/>
                  </a:cubicBezTo>
                  <a:cubicBezTo>
                    <a:pt x="8791274" y="10233318"/>
                    <a:pt x="8788739" y="10209023"/>
                    <a:pt x="8788959" y="10184519"/>
                  </a:cubicBezTo>
                  <a:cubicBezTo>
                    <a:pt x="8789178" y="10160015"/>
                    <a:pt x="8788225" y="10135546"/>
                    <a:pt x="8786099" y="10111112"/>
                  </a:cubicBezTo>
                  <a:cubicBezTo>
                    <a:pt x="8777266" y="10095891"/>
                    <a:pt x="8762622" y="10084746"/>
                    <a:pt x="8742165" y="10077678"/>
                  </a:cubicBezTo>
                  <a:cubicBezTo>
                    <a:pt x="8721709" y="10070610"/>
                    <a:pt x="8702390" y="10062334"/>
                    <a:pt x="8684210" y="10052850"/>
                  </a:cubicBezTo>
                  <a:close/>
                  <a:moveTo>
                    <a:pt x="9116189" y="9969113"/>
                  </a:moveTo>
                  <a:lnTo>
                    <a:pt x="9057954" y="9976375"/>
                  </a:lnTo>
                  <a:cubicBezTo>
                    <a:pt x="9053506" y="9980443"/>
                    <a:pt x="9049323" y="9983281"/>
                    <a:pt x="9045405" y="9984889"/>
                  </a:cubicBezTo>
                  <a:cubicBezTo>
                    <a:pt x="9041486" y="9986498"/>
                    <a:pt x="9035869" y="9986999"/>
                    <a:pt x="9028552" y="9986392"/>
                  </a:cubicBezTo>
                  <a:cubicBezTo>
                    <a:pt x="9026867" y="9987331"/>
                    <a:pt x="9025570" y="9988275"/>
                    <a:pt x="9024662" y="9989222"/>
                  </a:cubicBezTo>
                  <a:cubicBezTo>
                    <a:pt x="9023754" y="9990169"/>
                    <a:pt x="9023235" y="9991121"/>
                    <a:pt x="9023105" y="9992077"/>
                  </a:cubicBezTo>
                  <a:cubicBezTo>
                    <a:pt x="9022845" y="9993988"/>
                    <a:pt x="9023810" y="9995483"/>
                    <a:pt x="9026000" y="9996560"/>
                  </a:cubicBezTo>
                  <a:cubicBezTo>
                    <a:pt x="9037593" y="10000085"/>
                    <a:pt x="9045283" y="10003663"/>
                    <a:pt x="9049073" y="10007294"/>
                  </a:cubicBezTo>
                  <a:cubicBezTo>
                    <a:pt x="9052863" y="10010925"/>
                    <a:pt x="9056470" y="10015894"/>
                    <a:pt x="9059895" y="10022202"/>
                  </a:cubicBezTo>
                  <a:cubicBezTo>
                    <a:pt x="9065999" y="10037442"/>
                    <a:pt x="9071520" y="10051239"/>
                    <a:pt x="9076459" y="10063594"/>
                  </a:cubicBezTo>
                  <a:cubicBezTo>
                    <a:pt x="9081398" y="10075949"/>
                    <a:pt x="9087405" y="10089034"/>
                    <a:pt x="9094482" y="10102848"/>
                  </a:cubicBezTo>
                  <a:cubicBezTo>
                    <a:pt x="9095057" y="10107210"/>
                    <a:pt x="9095006" y="10111876"/>
                    <a:pt x="9094329" y="10116846"/>
                  </a:cubicBezTo>
                  <a:cubicBezTo>
                    <a:pt x="9093653" y="10121817"/>
                    <a:pt x="9094088" y="10125770"/>
                    <a:pt x="9095636" y="10128707"/>
                  </a:cubicBezTo>
                  <a:cubicBezTo>
                    <a:pt x="9098749" y="10137309"/>
                    <a:pt x="9104768" y="10143872"/>
                    <a:pt x="9113693" y="10148397"/>
                  </a:cubicBezTo>
                  <a:cubicBezTo>
                    <a:pt x="9122618" y="10152922"/>
                    <a:pt x="9131843" y="10157390"/>
                    <a:pt x="9141367" y="10161802"/>
                  </a:cubicBezTo>
                  <a:cubicBezTo>
                    <a:pt x="9147711" y="10163834"/>
                    <a:pt x="9153130" y="10166226"/>
                    <a:pt x="9157623" y="10168980"/>
                  </a:cubicBezTo>
                  <a:cubicBezTo>
                    <a:pt x="9162116" y="10171733"/>
                    <a:pt x="9168186" y="10173630"/>
                    <a:pt x="9175833" y="10174671"/>
                  </a:cubicBezTo>
                  <a:cubicBezTo>
                    <a:pt x="9190796" y="10176318"/>
                    <a:pt x="9202792" y="10174738"/>
                    <a:pt x="9211819" y="10169930"/>
                  </a:cubicBezTo>
                  <a:cubicBezTo>
                    <a:pt x="9220846" y="10165123"/>
                    <a:pt x="9228764" y="10157730"/>
                    <a:pt x="9235574" y="10147753"/>
                  </a:cubicBezTo>
                  <a:cubicBezTo>
                    <a:pt x="9234285" y="10134337"/>
                    <a:pt x="9228026" y="10124528"/>
                    <a:pt x="9216797" y="10118327"/>
                  </a:cubicBezTo>
                  <a:cubicBezTo>
                    <a:pt x="9205569" y="10112126"/>
                    <a:pt x="9192761" y="10110383"/>
                    <a:pt x="9178372" y="10113097"/>
                  </a:cubicBezTo>
                  <a:cubicBezTo>
                    <a:pt x="9170082" y="10113916"/>
                    <a:pt x="9162392" y="10114622"/>
                    <a:pt x="9155302" y="10115215"/>
                  </a:cubicBezTo>
                  <a:cubicBezTo>
                    <a:pt x="9148212" y="10115807"/>
                    <a:pt x="9141495" y="10115088"/>
                    <a:pt x="9135151" y="10113056"/>
                  </a:cubicBezTo>
                  <a:cubicBezTo>
                    <a:pt x="9121210" y="10101034"/>
                    <a:pt x="9111792" y="10087972"/>
                    <a:pt x="9106896" y="10073870"/>
                  </a:cubicBezTo>
                  <a:cubicBezTo>
                    <a:pt x="9102000" y="10059768"/>
                    <a:pt x="9104998" y="10042750"/>
                    <a:pt x="9115889" y="10022813"/>
                  </a:cubicBezTo>
                  <a:lnTo>
                    <a:pt x="9135070" y="10002058"/>
                  </a:lnTo>
                  <a:cubicBezTo>
                    <a:pt x="9141672" y="9993610"/>
                    <a:pt x="9142878" y="9986181"/>
                    <a:pt x="9138688" y="9979769"/>
                  </a:cubicBezTo>
                  <a:cubicBezTo>
                    <a:pt x="9134498" y="9973357"/>
                    <a:pt x="9126998" y="9969805"/>
                    <a:pt x="9116189" y="9969113"/>
                  </a:cubicBezTo>
                  <a:close/>
                  <a:moveTo>
                    <a:pt x="3133937" y="9879154"/>
                  </a:moveTo>
                  <a:cubicBezTo>
                    <a:pt x="3126289" y="9877556"/>
                    <a:pt x="3119581" y="9878355"/>
                    <a:pt x="3113813" y="9881550"/>
                  </a:cubicBezTo>
                  <a:cubicBezTo>
                    <a:pt x="3108045" y="9884745"/>
                    <a:pt x="3103316" y="9888371"/>
                    <a:pt x="3099626" y="9892429"/>
                  </a:cubicBezTo>
                  <a:cubicBezTo>
                    <a:pt x="3078760" y="9909563"/>
                    <a:pt x="3060513" y="9926602"/>
                    <a:pt x="3044884" y="9943546"/>
                  </a:cubicBezTo>
                  <a:cubicBezTo>
                    <a:pt x="3029256" y="9960489"/>
                    <a:pt x="3012103" y="9978341"/>
                    <a:pt x="2993428" y="9997101"/>
                  </a:cubicBezTo>
                  <a:cubicBezTo>
                    <a:pt x="2988099" y="10000621"/>
                    <a:pt x="2982787" y="10002286"/>
                    <a:pt x="2977493" y="10002095"/>
                  </a:cubicBezTo>
                  <a:cubicBezTo>
                    <a:pt x="2972198" y="10001904"/>
                    <a:pt x="2966384" y="10001498"/>
                    <a:pt x="2960050" y="10000876"/>
                  </a:cubicBezTo>
                  <a:cubicBezTo>
                    <a:pt x="2939835" y="9996070"/>
                    <a:pt x="2920399" y="9989294"/>
                    <a:pt x="2901745" y="9980551"/>
                  </a:cubicBezTo>
                  <a:cubicBezTo>
                    <a:pt x="2883091" y="9971807"/>
                    <a:pt x="2867946" y="9961080"/>
                    <a:pt x="2856311" y="9948371"/>
                  </a:cubicBezTo>
                  <a:cubicBezTo>
                    <a:pt x="2856184" y="9944879"/>
                    <a:pt x="2855325" y="9942374"/>
                    <a:pt x="2853735" y="9940854"/>
                  </a:cubicBezTo>
                  <a:cubicBezTo>
                    <a:pt x="2852145" y="9939334"/>
                    <a:pt x="2849497" y="9939239"/>
                    <a:pt x="2845794" y="9940568"/>
                  </a:cubicBezTo>
                  <a:cubicBezTo>
                    <a:pt x="2839913" y="9942999"/>
                    <a:pt x="2835254" y="9944469"/>
                    <a:pt x="2831819" y="9944978"/>
                  </a:cubicBezTo>
                  <a:cubicBezTo>
                    <a:pt x="2828384" y="9945487"/>
                    <a:pt x="2822905" y="9946689"/>
                    <a:pt x="2815384" y="9948584"/>
                  </a:cubicBezTo>
                  <a:cubicBezTo>
                    <a:pt x="2800597" y="9959356"/>
                    <a:pt x="2793299" y="9972627"/>
                    <a:pt x="2793490" y="9988398"/>
                  </a:cubicBezTo>
                  <a:cubicBezTo>
                    <a:pt x="2793681" y="10004168"/>
                    <a:pt x="2800145" y="10019496"/>
                    <a:pt x="2812882" y="10034382"/>
                  </a:cubicBezTo>
                  <a:lnTo>
                    <a:pt x="2846431" y="10063349"/>
                  </a:lnTo>
                  <a:cubicBezTo>
                    <a:pt x="2850261" y="10065512"/>
                    <a:pt x="2851994" y="10067986"/>
                    <a:pt x="2851626" y="10070771"/>
                  </a:cubicBezTo>
                  <a:cubicBezTo>
                    <a:pt x="2851258" y="10073556"/>
                    <a:pt x="2849116" y="10076214"/>
                    <a:pt x="2845200" y="10078744"/>
                  </a:cubicBezTo>
                  <a:cubicBezTo>
                    <a:pt x="2812643" y="10093320"/>
                    <a:pt x="2775405" y="10105273"/>
                    <a:pt x="2733489" y="10114604"/>
                  </a:cubicBezTo>
                  <a:cubicBezTo>
                    <a:pt x="2691572" y="10123935"/>
                    <a:pt x="2654759" y="10122953"/>
                    <a:pt x="2623049" y="10111657"/>
                  </a:cubicBezTo>
                  <a:cubicBezTo>
                    <a:pt x="2618341" y="10108844"/>
                    <a:pt x="2614527" y="10104826"/>
                    <a:pt x="2611608" y="10099602"/>
                  </a:cubicBezTo>
                  <a:cubicBezTo>
                    <a:pt x="2608689" y="10094378"/>
                    <a:pt x="2604826" y="10091342"/>
                    <a:pt x="2600019" y="10090494"/>
                  </a:cubicBezTo>
                  <a:cubicBezTo>
                    <a:pt x="2586250" y="10087073"/>
                    <a:pt x="2573767" y="10089703"/>
                    <a:pt x="2562570" y="10098383"/>
                  </a:cubicBezTo>
                  <a:cubicBezTo>
                    <a:pt x="2551373" y="10107063"/>
                    <a:pt x="2546030" y="10118387"/>
                    <a:pt x="2546539" y="10132355"/>
                  </a:cubicBezTo>
                  <a:cubicBezTo>
                    <a:pt x="2550285" y="10139211"/>
                    <a:pt x="2554081" y="10145085"/>
                    <a:pt x="2557926" y="10149977"/>
                  </a:cubicBezTo>
                  <a:cubicBezTo>
                    <a:pt x="2561772" y="10154868"/>
                    <a:pt x="2565779" y="10159540"/>
                    <a:pt x="2569950" y="10163994"/>
                  </a:cubicBezTo>
                  <a:cubicBezTo>
                    <a:pt x="2585289" y="10175374"/>
                    <a:pt x="2601182" y="10183259"/>
                    <a:pt x="2617631" y="10187648"/>
                  </a:cubicBezTo>
                  <a:cubicBezTo>
                    <a:pt x="2634080" y="10192038"/>
                    <a:pt x="2654363" y="10194006"/>
                    <a:pt x="2678481" y="10193554"/>
                  </a:cubicBezTo>
                  <a:cubicBezTo>
                    <a:pt x="2695941" y="10192918"/>
                    <a:pt x="2713673" y="10192143"/>
                    <a:pt x="2731676" y="10191231"/>
                  </a:cubicBezTo>
                  <a:cubicBezTo>
                    <a:pt x="2749680" y="10190319"/>
                    <a:pt x="2767842" y="10188506"/>
                    <a:pt x="2786164" y="10185792"/>
                  </a:cubicBezTo>
                  <a:lnTo>
                    <a:pt x="2849570" y="10163525"/>
                  </a:lnTo>
                  <a:cubicBezTo>
                    <a:pt x="2854249" y="10160882"/>
                    <a:pt x="2857794" y="10160454"/>
                    <a:pt x="2860204" y="10162242"/>
                  </a:cubicBezTo>
                  <a:cubicBezTo>
                    <a:pt x="2862615" y="10164030"/>
                    <a:pt x="2862576" y="10167060"/>
                    <a:pt x="2860088" y="10171329"/>
                  </a:cubicBezTo>
                  <a:cubicBezTo>
                    <a:pt x="2847421" y="10191149"/>
                    <a:pt x="2834719" y="10209415"/>
                    <a:pt x="2821981" y="10226125"/>
                  </a:cubicBezTo>
                  <a:cubicBezTo>
                    <a:pt x="2809244" y="10242835"/>
                    <a:pt x="2795608" y="10260068"/>
                    <a:pt x="2781075" y="10277825"/>
                  </a:cubicBezTo>
                  <a:cubicBezTo>
                    <a:pt x="2777598" y="10280681"/>
                    <a:pt x="2774685" y="10282087"/>
                    <a:pt x="2772339" y="10282045"/>
                  </a:cubicBezTo>
                  <a:cubicBezTo>
                    <a:pt x="2769992" y="10282002"/>
                    <a:pt x="2767334" y="10279861"/>
                    <a:pt x="2764365" y="10275620"/>
                  </a:cubicBezTo>
                  <a:lnTo>
                    <a:pt x="2749097" y="10235753"/>
                  </a:lnTo>
                  <a:cubicBezTo>
                    <a:pt x="2744488" y="10230974"/>
                    <a:pt x="2741286" y="10229108"/>
                    <a:pt x="2739491" y="10230155"/>
                  </a:cubicBezTo>
                  <a:cubicBezTo>
                    <a:pt x="2737695" y="10231201"/>
                    <a:pt x="2735667" y="10234622"/>
                    <a:pt x="2733405" y="10240418"/>
                  </a:cubicBezTo>
                  <a:cubicBezTo>
                    <a:pt x="2733235" y="10270870"/>
                    <a:pt x="2730921" y="10298031"/>
                    <a:pt x="2726460" y="10321902"/>
                  </a:cubicBezTo>
                  <a:cubicBezTo>
                    <a:pt x="2722000" y="10345772"/>
                    <a:pt x="2720343" y="10373421"/>
                    <a:pt x="2721488" y="10404848"/>
                  </a:cubicBezTo>
                  <a:cubicBezTo>
                    <a:pt x="2723651" y="10422081"/>
                    <a:pt x="2729596" y="10431928"/>
                    <a:pt x="2739322" y="10434388"/>
                  </a:cubicBezTo>
                  <a:cubicBezTo>
                    <a:pt x="2749049" y="10436847"/>
                    <a:pt x="2759942" y="10432698"/>
                    <a:pt x="2772000" y="10421940"/>
                  </a:cubicBezTo>
                  <a:cubicBezTo>
                    <a:pt x="2780681" y="10412072"/>
                    <a:pt x="2787940" y="10401829"/>
                    <a:pt x="2793778" y="10391212"/>
                  </a:cubicBezTo>
                  <a:cubicBezTo>
                    <a:pt x="2799617" y="10380595"/>
                    <a:pt x="2805675" y="10370141"/>
                    <a:pt x="2811952" y="10359849"/>
                  </a:cubicBezTo>
                  <a:cubicBezTo>
                    <a:pt x="2830387" y="10336833"/>
                    <a:pt x="2847273" y="10315217"/>
                    <a:pt x="2862612" y="10295001"/>
                  </a:cubicBezTo>
                  <a:cubicBezTo>
                    <a:pt x="2877951" y="10274785"/>
                    <a:pt x="2893254" y="10253013"/>
                    <a:pt x="2908522" y="10229687"/>
                  </a:cubicBezTo>
                  <a:lnTo>
                    <a:pt x="2915689" y="10222774"/>
                  </a:lnTo>
                  <a:cubicBezTo>
                    <a:pt x="2919931" y="10219805"/>
                    <a:pt x="2923009" y="10218861"/>
                    <a:pt x="2924924" y="10219943"/>
                  </a:cubicBezTo>
                  <a:cubicBezTo>
                    <a:pt x="2926840" y="10221024"/>
                    <a:pt x="2928795" y="10224343"/>
                    <a:pt x="2930788" y="10229899"/>
                  </a:cubicBezTo>
                  <a:cubicBezTo>
                    <a:pt x="2939030" y="10261835"/>
                    <a:pt x="2948298" y="10291473"/>
                    <a:pt x="2958590" y="10318815"/>
                  </a:cubicBezTo>
                  <a:cubicBezTo>
                    <a:pt x="2968882" y="10346156"/>
                    <a:pt x="2981075" y="10371850"/>
                    <a:pt x="2995170" y="10395897"/>
                  </a:cubicBezTo>
                  <a:lnTo>
                    <a:pt x="3020829" y="10419012"/>
                  </a:lnTo>
                  <a:cubicBezTo>
                    <a:pt x="3036521" y="10435410"/>
                    <a:pt x="3052804" y="10449869"/>
                    <a:pt x="3069677" y="10462388"/>
                  </a:cubicBezTo>
                  <a:cubicBezTo>
                    <a:pt x="3086550" y="10474906"/>
                    <a:pt x="3104564" y="10486572"/>
                    <a:pt x="3123720" y="10497388"/>
                  </a:cubicBezTo>
                  <a:cubicBezTo>
                    <a:pt x="3133786" y="10502137"/>
                    <a:pt x="3140639" y="10502975"/>
                    <a:pt x="3144279" y="10499900"/>
                  </a:cubicBezTo>
                  <a:cubicBezTo>
                    <a:pt x="3147920" y="10496825"/>
                    <a:pt x="3150750" y="10490262"/>
                    <a:pt x="3152772" y="10480210"/>
                  </a:cubicBezTo>
                  <a:cubicBezTo>
                    <a:pt x="3154030" y="10470272"/>
                    <a:pt x="3153136" y="10460945"/>
                    <a:pt x="3150089" y="10452230"/>
                  </a:cubicBezTo>
                  <a:cubicBezTo>
                    <a:pt x="3147043" y="10443514"/>
                    <a:pt x="3142833" y="10436824"/>
                    <a:pt x="3137461" y="10432158"/>
                  </a:cubicBezTo>
                  <a:cubicBezTo>
                    <a:pt x="3118701" y="10413483"/>
                    <a:pt x="3101934" y="10395098"/>
                    <a:pt x="3087160" y="10377002"/>
                  </a:cubicBezTo>
                  <a:cubicBezTo>
                    <a:pt x="3072387" y="10358907"/>
                    <a:pt x="3058716" y="10337722"/>
                    <a:pt x="3046148" y="10313449"/>
                  </a:cubicBezTo>
                  <a:cubicBezTo>
                    <a:pt x="3036181" y="10285669"/>
                    <a:pt x="3027423" y="10259466"/>
                    <a:pt x="3019874" y="10234839"/>
                  </a:cubicBezTo>
                  <a:cubicBezTo>
                    <a:pt x="3012324" y="10210212"/>
                    <a:pt x="3006068" y="10182468"/>
                    <a:pt x="3001106" y="10151607"/>
                  </a:cubicBezTo>
                  <a:cubicBezTo>
                    <a:pt x="2997855" y="10134925"/>
                    <a:pt x="3002043" y="10121724"/>
                    <a:pt x="3013670" y="10112005"/>
                  </a:cubicBezTo>
                  <a:cubicBezTo>
                    <a:pt x="3025298" y="10102285"/>
                    <a:pt x="3038711" y="10100006"/>
                    <a:pt x="3053908" y="10105166"/>
                  </a:cubicBezTo>
                  <a:cubicBezTo>
                    <a:pt x="3066363" y="10107611"/>
                    <a:pt x="3078790" y="10109866"/>
                    <a:pt x="3091188" y="10111930"/>
                  </a:cubicBezTo>
                  <a:cubicBezTo>
                    <a:pt x="3103586" y="10113994"/>
                    <a:pt x="3117045" y="10115316"/>
                    <a:pt x="3131564" y="10115895"/>
                  </a:cubicBezTo>
                  <a:cubicBezTo>
                    <a:pt x="3141262" y="10112898"/>
                    <a:pt x="3148119" y="10109152"/>
                    <a:pt x="3152133" y="10104656"/>
                  </a:cubicBezTo>
                  <a:cubicBezTo>
                    <a:pt x="3156148" y="10100160"/>
                    <a:pt x="3155569" y="10093615"/>
                    <a:pt x="3150394" y="10085019"/>
                  </a:cubicBezTo>
                  <a:cubicBezTo>
                    <a:pt x="3148500" y="10077498"/>
                    <a:pt x="3146068" y="10071617"/>
                    <a:pt x="3143100" y="10067376"/>
                  </a:cubicBezTo>
                  <a:cubicBezTo>
                    <a:pt x="3140131" y="10063135"/>
                    <a:pt x="3137162" y="10058894"/>
                    <a:pt x="3134193" y="10054653"/>
                  </a:cubicBezTo>
                  <a:cubicBezTo>
                    <a:pt x="3130786" y="10050086"/>
                    <a:pt x="3128131" y="10043361"/>
                    <a:pt x="3126230" y="10034476"/>
                  </a:cubicBezTo>
                  <a:cubicBezTo>
                    <a:pt x="3124329" y="10025590"/>
                    <a:pt x="3125936" y="10019988"/>
                    <a:pt x="3131054" y="10017670"/>
                  </a:cubicBezTo>
                  <a:cubicBezTo>
                    <a:pt x="3142336" y="10004296"/>
                    <a:pt x="3149358" y="9990480"/>
                    <a:pt x="3152122" y="9976223"/>
                  </a:cubicBezTo>
                  <a:cubicBezTo>
                    <a:pt x="3154886" y="9961966"/>
                    <a:pt x="3158848" y="9947238"/>
                    <a:pt x="3164007" y="9932041"/>
                  </a:cubicBezTo>
                  <a:cubicBezTo>
                    <a:pt x="3165365" y="9920137"/>
                    <a:pt x="3163071" y="9909262"/>
                    <a:pt x="3157126" y="9899416"/>
                  </a:cubicBezTo>
                  <a:cubicBezTo>
                    <a:pt x="3154154" y="9894492"/>
                    <a:pt x="3150735" y="9890342"/>
                    <a:pt x="3146870" y="9886965"/>
                  </a:cubicBezTo>
                  <a:cubicBezTo>
                    <a:pt x="3143005" y="9883588"/>
                    <a:pt x="3138695" y="9880984"/>
                    <a:pt x="3133937" y="9879154"/>
                  </a:cubicBezTo>
                  <a:close/>
                  <a:moveTo>
                    <a:pt x="8986541" y="9822956"/>
                  </a:moveTo>
                  <a:cubicBezTo>
                    <a:pt x="8974238" y="9827513"/>
                    <a:pt x="8964590" y="9833307"/>
                    <a:pt x="8957597" y="9840338"/>
                  </a:cubicBezTo>
                  <a:cubicBezTo>
                    <a:pt x="8950603" y="9847370"/>
                    <a:pt x="8943433" y="9856421"/>
                    <a:pt x="8936084" y="9867493"/>
                  </a:cubicBezTo>
                  <a:cubicBezTo>
                    <a:pt x="8932279" y="9869701"/>
                    <a:pt x="8928334" y="9871501"/>
                    <a:pt x="8924251" y="9872893"/>
                  </a:cubicBezTo>
                  <a:cubicBezTo>
                    <a:pt x="8920167" y="9874284"/>
                    <a:pt x="8917700" y="9876674"/>
                    <a:pt x="8916849" y="9880063"/>
                  </a:cubicBezTo>
                  <a:cubicBezTo>
                    <a:pt x="8914523" y="9891429"/>
                    <a:pt x="8913274" y="9900606"/>
                    <a:pt x="8913103" y="9907592"/>
                  </a:cubicBezTo>
                  <a:cubicBezTo>
                    <a:pt x="8912931" y="9914578"/>
                    <a:pt x="8909822" y="9923112"/>
                    <a:pt x="8903777" y="9933193"/>
                  </a:cubicBezTo>
                  <a:cubicBezTo>
                    <a:pt x="8898252" y="9939451"/>
                    <a:pt x="8893495" y="9942211"/>
                    <a:pt x="8889506" y="9941474"/>
                  </a:cubicBezTo>
                  <a:cubicBezTo>
                    <a:pt x="8885518" y="9940736"/>
                    <a:pt x="8881429" y="9937161"/>
                    <a:pt x="8877239" y="9930750"/>
                  </a:cubicBezTo>
                  <a:cubicBezTo>
                    <a:pt x="8871361" y="9916709"/>
                    <a:pt x="8862574" y="9908309"/>
                    <a:pt x="8850877" y="9905549"/>
                  </a:cubicBezTo>
                  <a:cubicBezTo>
                    <a:pt x="8839181" y="9902788"/>
                    <a:pt x="8826086" y="9903148"/>
                    <a:pt x="8811593" y="9906627"/>
                  </a:cubicBezTo>
                  <a:lnTo>
                    <a:pt x="8789019" y="9909396"/>
                  </a:lnTo>
                  <a:cubicBezTo>
                    <a:pt x="8785195" y="9908876"/>
                    <a:pt x="8782228" y="9909932"/>
                    <a:pt x="8780117" y="9912566"/>
                  </a:cubicBezTo>
                  <a:cubicBezTo>
                    <a:pt x="8778007" y="9915199"/>
                    <a:pt x="8776422" y="9918975"/>
                    <a:pt x="8775363" y="9923894"/>
                  </a:cubicBezTo>
                  <a:lnTo>
                    <a:pt x="8779014" y="9931400"/>
                  </a:lnTo>
                  <a:cubicBezTo>
                    <a:pt x="8786141" y="9936265"/>
                    <a:pt x="8790239" y="9941203"/>
                    <a:pt x="8791309" y="9946217"/>
                  </a:cubicBezTo>
                  <a:cubicBezTo>
                    <a:pt x="8792379" y="9951230"/>
                    <a:pt x="8792403" y="9958925"/>
                    <a:pt x="8791380" y="9969300"/>
                  </a:cubicBezTo>
                  <a:lnTo>
                    <a:pt x="8793375" y="10023313"/>
                  </a:lnTo>
                  <a:cubicBezTo>
                    <a:pt x="8794090" y="10032367"/>
                    <a:pt x="8794283" y="10040961"/>
                    <a:pt x="8793955" y="10049094"/>
                  </a:cubicBezTo>
                  <a:cubicBezTo>
                    <a:pt x="8793627" y="10057227"/>
                    <a:pt x="8795072" y="10065213"/>
                    <a:pt x="8798289" y="10073049"/>
                  </a:cubicBezTo>
                  <a:cubicBezTo>
                    <a:pt x="8799402" y="10076316"/>
                    <a:pt x="8802035" y="10078427"/>
                    <a:pt x="8806189" y="10079382"/>
                  </a:cubicBezTo>
                  <a:cubicBezTo>
                    <a:pt x="8810343" y="10080337"/>
                    <a:pt x="8814610" y="10081891"/>
                    <a:pt x="8818990" y="10084045"/>
                  </a:cubicBezTo>
                  <a:lnTo>
                    <a:pt x="8836460" y="10101610"/>
                  </a:lnTo>
                  <a:cubicBezTo>
                    <a:pt x="8847428" y="10109723"/>
                    <a:pt x="8858529" y="10113279"/>
                    <a:pt x="8869764" y="10112277"/>
                  </a:cubicBezTo>
                  <a:cubicBezTo>
                    <a:pt x="8880999" y="10111275"/>
                    <a:pt x="8889848" y="10104204"/>
                    <a:pt x="8896309" y="10091064"/>
                  </a:cubicBezTo>
                  <a:lnTo>
                    <a:pt x="8917255" y="10040173"/>
                  </a:lnTo>
                  <a:cubicBezTo>
                    <a:pt x="8922884" y="10033151"/>
                    <a:pt x="8927853" y="10029544"/>
                    <a:pt x="8932163" y="10029351"/>
                  </a:cubicBezTo>
                  <a:cubicBezTo>
                    <a:pt x="8936473" y="10029159"/>
                    <a:pt x="8941653" y="10032590"/>
                    <a:pt x="8947702" y="10039644"/>
                  </a:cubicBezTo>
                  <a:cubicBezTo>
                    <a:pt x="8977154" y="10086490"/>
                    <a:pt x="9005353" y="10129660"/>
                    <a:pt x="9032300" y="10169155"/>
                  </a:cubicBezTo>
                  <a:cubicBezTo>
                    <a:pt x="9059247" y="10208650"/>
                    <a:pt x="9088906" y="10249682"/>
                    <a:pt x="9121276" y="10292252"/>
                  </a:cubicBezTo>
                  <a:cubicBezTo>
                    <a:pt x="9121104" y="10299238"/>
                    <a:pt x="9121666" y="10305838"/>
                    <a:pt x="9122963" y="10312050"/>
                  </a:cubicBezTo>
                  <a:cubicBezTo>
                    <a:pt x="9124259" y="10318263"/>
                    <a:pt x="9126289" y="10324088"/>
                    <a:pt x="9129054" y="10329527"/>
                  </a:cubicBezTo>
                  <a:lnTo>
                    <a:pt x="9138285" y="10338961"/>
                  </a:lnTo>
                  <a:cubicBezTo>
                    <a:pt x="9154293" y="10350097"/>
                    <a:pt x="9169771" y="10359408"/>
                    <a:pt x="9184719" y="10366895"/>
                  </a:cubicBezTo>
                  <a:cubicBezTo>
                    <a:pt x="9199667" y="10374381"/>
                    <a:pt x="9218133" y="10381762"/>
                    <a:pt x="9240119" y="10389038"/>
                  </a:cubicBezTo>
                  <a:lnTo>
                    <a:pt x="9247993" y="10391278"/>
                  </a:lnTo>
                  <a:cubicBezTo>
                    <a:pt x="9255535" y="10393084"/>
                    <a:pt x="9261365" y="10391735"/>
                    <a:pt x="9265483" y="10387233"/>
                  </a:cubicBezTo>
                  <a:cubicBezTo>
                    <a:pt x="9269601" y="10382731"/>
                    <a:pt x="9270599" y="10376831"/>
                    <a:pt x="9268476" y="10369532"/>
                  </a:cubicBezTo>
                  <a:cubicBezTo>
                    <a:pt x="9257889" y="10352903"/>
                    <a:pt x="9248613" y="10336648"/>
                    <a:pt x="9240649" y="10320766"/>
                  </a:cubicBezTo>
                  <a:cubicBezTo>
                    <a:pt x="9232686" y="10304884"/>
                    <a:pt x="9226243" y="10287846"/>
                    <a:pt x="9221320" y="10269651"/>
                  </a:cubicBezTo>
                  <a:lnTo>
                    <a:pt x="9212972" y="10245149"/>
                  </a:lnTo>
                  <a:cubicBezTo>
                    <a:pt x="9209112" y="10239172"/>
                    <a:pt x="9204914" y="10235680"/>
                    <a:pt x="9200378" y="10234673"/>
                  </a:cubicBezTo>
                  <a:cubicBezTo>
                    <a:pt x="9195842" y="10233666"/>
                    <a:pt x="9190864" y="10235910"/>
                    <a:pt x="9185443" y="10241403"/>
                  </a:cubicBezTo>
                  <a:cubicBezTo>
                    <a:pt x="9181117" y="10247434"/>
                    <a:pt x="9176712" y="10249755"/>
                    <a:pt x="9172228" y="10248366"/>
                  </a:cubicBezTo>
                  <a:cubicBezTo>
                    <a:pt x="9167744" y="10246977"/>
                    <a:pt x="9163633" y="10244276"/>
                    <a:pt x="9159896" y="10240262"/>
                  </a:cubicBezTo>
                  <a:cubicBezTo>
                    <a:pt x="9145294" y="10227371"/>
                    <a:pt x="9133117" y="10213836"/>
                    <a:pt x="9123364" y="10199657"/>
                  </a:cubicBezTo>
                  <a:cubicBezTo>
                    <a:pt x="9113611" y="10185479"/>
                    <a:pt x="9103988" y="10170344"/>
                    <a:pt x="9094495" y="10154254"/>
                  </a:cubicBezTo>
                  <a:cubicBezTo>
                    <a:pt x="9077772" y="10134064"/>
                    <a:pt x="9063399" y="10114487"/>
                    <a:pt x="9051377" y="10095521"/>
                  </a:cubicBezTo>
                  <a:cubicBezTo>
                    <a:pt x="9039354" y="10076555"/>
                    <a:pt x="9027701" y="10055595"/>
                    <a:pt x="9016416" y="10032640"/>
                  </a:cubicBezTo>
                  <a:lnTo>
                    <a:pt x="8995607" y="10005274"/>
                  </a:lnTo>
                  <a:cubicBezTo>
                    <a:pt x="8991173" y="9994935"/>
                    <a:pt x="8987151" y="9985139"/>
                    <a:pt x="8983543" y="9975886"/>
                  </a:cubicBezTo>
                  <a:cubicBezTo>
                    <a:pt x="8979934" y="9966632"/>
                    <a:pt x="8978146" y="9956166"/>
                    <a:pt x="8978178" y="9944488"/>
                  </a:cubicBezTo>
                  <a:cubicBezTo>
                    <a:pt x="8981685" y="9930167"/>
                    <a:pt x="8986204" y="9916276"/>
                    <a:pt x="8991736" y="9902815"/>
                  </a:cubicBezTo>
                  <a:cubicBezTo>
                    <a:pt x="8997267" y="9889353"/>
                    <a:pt x="9004368" y="9877955"/>
                    <a:pt x="9013037" y="9868621"/>
                  </a:cubicBezTo>
                  <a:cubicBezTo>
                    <a:pt x="9023879" y="9857635"/>
                    <a:pt x="9026096" y="9846351"/>
                    <a:pt x="9019689" y="9834770"/>
                  </a:cubicBezTo>
                  <a:cubicBezTo>
                    <a:pt x="9013282" y="9823188"/>
                    <a:pt x="9002233" y="9819251"/>
                    <a:pt x="8986541" y="9822956"/>
                  </a:cubicBezTo>
                  <a:close/>
                  <a:moveTo>
                    <a:pt x="10203808" y="9039460"/>
                  </a:moveTo>
                  <a:cubicBezTo>
                    <a:pt x="10211019" y="9037122"/>
                    <a:pt x="10213279" y="9039506"/>
                    <a:pt x="10210588" y="9046615"/>
                  </a:cubicBezTo>
                  <a:cubicBezTo>
                    <a:pt x="10207897" y="9053723"/>
                    <a:pt x="10204443" y="9057589"/>
                    <a:pt x="10200227" y="9058213"/>
                  </a:cubicBezTo>
                  <a:close/>
                  <a:moveTo>
                    <a:pt x="1735601" y="8828006"/>
                  </a:moveTo>
                  <a:cubicBezTo>
                    <a:pt x="1738439" y="8827942"/>
                    <a:pt x="1740563" y="8828576"/>
                    <a:pt x="1741974" y="8829908"/>
                  </a:cubicBezTo>
                  <a:cubicBezTo>
                    <a:pt x="1743384" y="8831240"/>
                    <a:pt x="1744081" y="8833270"/>
                    <a:pt x="1744064" y="8835999"/>
                  </a:cubicBezTo>
                  <a:cubicBezTo>
                    <a:pt x="1744144" y="8840692"/>
                    <a:pt x="1740616" y="8842117"/>
                    <a:pt x="1733478" y="8840271"/>
                  </a:cubicBezTo>
                  <a:cubicBezTo>
                    <a:pt x="1726341" y="8838426"/>
                    <a:pt x="1722236" y="8835863"/>
                    <a:pt x="1721165" y="8832582"/>
                  </a:cubicBezTo>
                  <a:cubicBezTo>
                    <a:pt x="1725113" y="8829660"/>
                    <a:pt x="1729925" y="8828134"/>
                    <a:pt x="1735601" y="8828006"/>
                  </a:cubicBezTo>
                  <a:close/>
                  <a:moveTo>
                    <a:pt x="10054209" y="8775349"/>
                  </a:moveTo>
                  <a:cubicBezTo>
                    <a:pt x="10049050" y="8777234"/>
                    <a:pt x="10043925" y="8781026"/>
                    <a:pt x="10038835" y="8786723"/>
                  </a:cubicBezTo>
                  <a:cubicBezTo>
                    <a:pt x="10033149" y="8795546"/>
                    <a:pt x="10028008" y="8803759"/>
                    <a:pt x="10023412" y="8811361"/>
                  </a:cubicBezTo>
                  <a:cubicBezTo>
                    <a:pt x="10018816" y="8818963"/>
                    <a:pt x="10014445" y="8827132"/>
                    <a:pt x="10010300" y="8835869"/>
                  </a:cubicBezTo>
                  <a:cubicBezTo>
                    <a:pt x="10006849" y="8856933"/>
                    <a:pt x="10002509" y="8875922"/>
                    <a:pt x="9997278" y="8892836"/>
                  </a:cubicBezTo>
                  <a:cubicBezTo>
                    <a:pt x="9992048" y="8909749"/>
                    <a:pt x="9986058" y="8926899"/>
                    <a:pt x="9979308" y="8944284"/>
                  </a:cubicBezTo>
                  <a:cubicBezTo>
                    <a:pt x="9977707" y="8950172"/>
                    <a:pt x="9977823" y="8953934"/>
                    <a:pt x="9979654" y="8955570"/>
                  </a:cubicBezTo>
                  <a:cubicBezTo>
                    <a:pt x="9981485" y="8957206"/>
                    <a:pt x="9985440" y="8957079"/>
                    <a:pt x="9991517" y="8955191"/>
                  </a:cubicBezTo>
                  <a:cubicBezTo>
                    <a:pt x="10004165" y="8953319"/>
                    <a:pt x="10013714" y="8949592"/>
                    <a:pt x="10020163" y="8944011"/>
                  </a:cubicBezTo>
                  <a:cubicBezTo>
                    <a:pt x="10026612" y="8938430"/>
                    <a:pt x="10033087" y="8931591"/>
                    <a:pt x="10039587" y="8923495"/>
                  </a:cubicBezTo>
                  <a:cubicBezTo>
                    <a:pt x="10043179" y="8918655"/>
                    <a:pt x="10046040" y="8916272"/>
                    <a:pt x="10048170" y="8916345"/>
                  </a:cubicBezTo>
                  <a:cubicBezTo>
                    <a:pt x="10050299" y="8916418"/>
                    <a:pt x="10052512" y="8919675"/>
                    <a:pt x="10054807" y="8926116"/>
                  </a:cubicBezTo>
                  <a:cubicBezTo>
                    <a:pt x="10055806" y="8943838"/>
                    <a:pt x="10056424" y="8959939"/>
                    <a:pt x="10056660" y="8974418"/>
                  </a:cubicBezTo>
                  <a:cubicBezTo>
                    <a:pt x="10056897" y="8988898"/>
                    <a:pt x="10055661" y="9002978"/>
                    <a:pt x="10052954" y="9016657"/>
                  </a:cubicBezTo>
                  <a:cubicBezTo>
                    <a:pt x="10048998" y="9021905"/>
                    <a:pt x="10047547" y="9027011"/>
                    <a:pt x="10048599" y="9031976"/>
                  </a:cubicBezTo>
                  <a:cubicBezTo>
                    <a:pt x="10049652" y="9036941"/>
                    <a:pt x="10049357" y="9041981"/>
                    <a:pt x="10047713" y="9047098"/>
                  </a:cubicBezTo>
                  <a:cubicBezTo>
                    <a:pt x="10044164" y="9052709"/>
                    <a:pt x="10043163" y="9058949"/>
                    <a:pt x="10044710" y="9065819"/>
                  </a:cubicBezTo>
                  <a:cubicBezTo>
                    <a:pt x="10046256" y="9072688"/>
                    <a:pt x="10048723" y="9078733"/>
                    <a:pt x="10052109" y="9083953"/>
                  </a:cubicBezTo>
                  <a:cubicBezTo>
                    <a:pt x="10059228" y="9100557"/>
                    <a:pt x="10066738" y="9110376"/>
                    <a:pt x="10074639" y="9113409"/>
                  </a:cubicBezTo>
                  <a:cubicBezTo>
                    <a:pt x="10082539" y="9116442"/>
                    <a:pt x="10091791" y="9109157"/>
                    <a:pt x="10102393" y="9091554"/>
                  </a:cubicBezTo>
                  <a:cubicBezTo>
                    <a:pt x="10109143" y="9074168"/>
                    <a:pt x="10115268" y="9057688"/>
                    <a:pt x="10120767" y="9042112"/>
                  </a:cubicBezTo>
                  <a:cubicBezTo>
                    <a:pt x="10126266" y="9026536"/>
                    <a:pt x="10132957" y="9009830"/>
                    <a:pt x="10140841" y="8991994"/>
                  </a:cubicBezTo>
                  <a:cubicBezTo>
                    <a:pt x="10145583" y="8980132"/>
                    <a:pt x="10152810" y="8976343"/>
                    <a:pt x="10162520" y="8980626"/>
                  </a:cubicBezTo>
                  <a:cubicBezTo>
                    <a:pt x="10172230" y="8984910"/>
                    <a:pt x="10176052" y="8992714"/>
                    <a:pt x="10173985" y="9004039"/>
                  </a:cubicBezTo>
                  <a:cubicBezTo>
                    <a:pt x="10168863" y="9022879"/>
                    <a:pt x="10163487" y="9038931"/>
                    <a:pt x="10157858" y="9052195"/>
                  </a:cubicBezTo>
                  <a:cubicBezTo>
                    <a:pt x="10152228" y="9065460"/>
                    <a:pt x="10145748" y="9079062"/>
                    <a:pt x="10138418" y="9093002"/>
                  </a:cubicBezTo>
                  <a:cubicBezTo>
                    <a:pt x="10135217" y="9104777"/>
                    <a:pt x="10135599" y="9114997"/>
                    <a:pt x="10139566" y="9123663"/>
                  </a:cubicBezTo>
                  <a:cubicBezTo>
                    <a:pt x="10143533" y="9132328"/>
                    <a:pt x="10149689" y="9135266"/>
                    <a:pt x="10158034" y="9132477"/>
                  </a:cubicBezTo>
                  <a:lnTo>
                    <a:pt x="10162918" y="9136840"/>
                  </a:lnTo>
                  <a:cubicBezTo>
                    <a:pt x="10169896" y="9137219"/>
                    <a:pt x="10175486" y="9135262"/>
                    <a:pt x="10179689" y="9130967"/>
                  </a:cubicBezTo>
                  <a:cubicBezTo>
                    <a:pt x="10183891" y="9126672"/>
                    <a:pt x="10187607" y="9122308"/>
                    <a:pt x="10190835" y="9117875"/>
                  </a:cubicBezTo>
                  <a:lnTo>
                    <a:pt x="10225736" y="9078805"/>
                  </a:lnTo>
                  <a:cubicBezTo>
                    <a:pt x="10228731" y="9077090"/>
                    <a:pt x="10231599" y="9076542"/>
                    <a:pt x="10234339" y="9077161"/>
                  </a:cubicBezTo>
                  <a:cubicBezTo>
                    <a:pt x="10237079" y="9077780"/>
                    <a:pt x="10239008" y="9081149"/>
                    <a:pt x="10240126" y="9087270"/>
                  </a:cubicBezTo>
                  <a:cubicBezTo>
                    <a:pt x="10236980" y="9113728"/>
                    <a:pt x="10232049" y="9137678"/>
                    <a:pt x="10225335" y="9159120"/>
                  </a:cubicBezTo>
                  <a:cubicBezTo>
                    <a:pt x="10218620" y="9180561"/>
                    <a:pt x="10210165" y="9200265"/>
                    <a:pt x="10199970" y="9218232"/>
                  </a:cubicBezTo>
                  <a:lnTo>
                    <a:pt x="10182129" y="9230832"/>
                  </a:lnTo>
                  <a:cubicBezTo>
                    <a:pt x="10169622" y="9248928"/>
                    <a:pt x="10168618" y="9265410"/>
                    <a:pt x="10179118" y="9280278"/>
                  </a:cubicBezTo>
                  <a:cubicBezTo>
                    <a:pt x="10189618" y="9295146"/>
                    <a:pt x="10203542" y="9295327"/>
                    <a:pt x="10220889" y="9280822"/>
                  </a:cubicBezTo>
                  <a:cubicBezTo>
                    <a:pt x="10233554" y="9272379"/>
                    <a:pt x="10243249" y="9264393"/>
                    <a:pt x="10249974" y="9256864"/>
                  </a:cubicBezTo>
                  <a:cubicBezTo>
                    <a:pt x="10256700" y="9249335"/>
                    <a:pt x="10263771" y="9239371"/>
                    <a:pt x="10271189" y="9226972"/>
                  </a:cubicBezTo>
                  <a:cubicBezTo>
                    <a:pt x="10277005" y="9220460"/>
                    <a:pt x="10282233" y="9213789"/>
                    <a:pt x="10286873" y="9206957"/>
                  </a:cubicBezTo>
                  <a:cubicBezTo>
                    <a:pt x="10291512" y="9200125"/>
                    <a:pt x="10295926" y="9192727"/>
                    <a:pt x="10300115" y="9184761"/>
                  </a:cubicBezTo>
                  <a:cubicBezTo>
                    <a:pt x="10317657" y="9146283"/>
                    <a:pt x="10337044" y="9113113"/>
                    <a:pt x="10358276" y="9085249"/>
                  </a:cubicBezTo>
                  <a:cubicBezTo>
                    <a:pt x="10379508" y="9057385"/>
                    <a:pt x="10404273" y="9030481"/>
                    <a:pt x="10432570" y="9004538"/>
                  </a:cubicBezTo>
                  <a:cubicBezTo>
                    <a:pt x="10438213" y="8994944"/>
                    <a:pt x="10444644" y="8987335"/>
                    <a:pt x="10451863" y="8981711"/>
                  </a:cubicBezTo>
                  <a:cubicBezTo>
                    <a:pt x="10459083" y="8976087"/>
                    <a:pt x="10467324" y="8969728"/>
                    <a:pt x="10476586" y="8962636"/>
                  </a:cubicBezTo>
                  <a:cubicBezTo>
                    <a:pt x="10481355" y="8958116"/>
                    <a:pt x="10484311" y="8953988"/>
                    <a:pt x="10485453" y="8950252"/>
                  </a:cubicBezTo>
                  <a:cubicBezTo>
                    <a:pt x="10486596" y="8946516"/>
                    <a:pt x="10485023" y="8940904"/>
                    <a:pt x="10480736" y="8933416"/>
                  </a:cubicBezTo>
                  <a:cubicBezTo>
                    <a:pt x="10469298" y="8922466"/>
                    <a:pt x="10457734" y="8916161"/>
                    <a:pt x="10446046" y="8914501"/>
                  </a:cubicBezTo>
                  <a:cubicBezTo>
                    <a:pt x="10434358" y="8912841"/>
                    <a:pt x="10420641" y="8916319"/>
                    <a:pt x="10404894" y="8924936"/>
                  </a:cubicBezTo>
                  <a:cubicBezTo>
                    <a:pt x="10394194" y="8927086"/>
                    <a:pt x="10383970" y="8929111"/>
                    <a:pt x="10374222" y="8931013"/>
                  </a:cubicBezTo>
                  <a:cubicBezTo>
                    <a:pt x="10364473" y="8932915"/>
                    <a:pt x="10356102" y="8936962"/>
                    <a:pt x="10349108" y="8943153"/>
                  </a:cubicBezTo>
                  <a:cubicBezTo>
                    <a:pt x="10345429" y="8946452"/>
                    <a:pt x="10343677" y="8949643"/>
                    <a:pt x="10343850" y="8952725"/>
                  </a:cubicBezTo>
                  <a:cubicBezTo>
                    <a:pt x="10344024" y="8955807"/>
                    <a:pt x="10347258" y="8958330"/>
                    <a:pt x="10353553" y="8960295"/>
                  </a:cubicBezTo>
                  <a:cubicBezTo>
                    <a:pt x="10357535" y="8962389"/>
                    <a:pt x="10358923" y="8964726"/>
                    <a:pt x="10357716" y="8967306"/>
                  </a:cubicBezTo>
                  <a:cubicBezTo>
                    <a:pt x="10356509" y="8969887"/>
                    <a:pt x="10355018" y="8972579"/>
                    <a:pt x="10353243" y="8975385"/>
                  </a:cubicBezTo>
                  <a:cubicBezTo>
                    <a:pt x="10343021" y="8986010"/>
                    <a:pt x="10334477" y="8995573"/>
                    <a:pt x="10327613" y="9004076"/>
                  </a:cubicBezTo>
                  <a:cubicBezTo>
                    <a:pt x="10320750" y="9012579"/>
                    <a:pt x="10313747" y="9022056"/>
                    <a:pt x="10306607" y="9032507"/>
                  </a:cubicBezTo>
                  <a:cubicBezTo>
                    <a:pt x="10302928" y="9035806"/>
                    <a:pt x="10300285" y="9036922"/>
                    <a:pt x="10298679" y="9035853"/>
                  </a:cubicBezTo>
                  <a:cubicBezTo>
                    <a:pt x="10297073" y="9034784"/>
                    <a:pt x="10296503" y="9031531"/>
                    <a:pt x="10296970" y="9026094"/>
                  </a:cubicBezTo>
                  <a:lnTo>
                    <a:pt x="10285475" y="8945580"/>
                  </a:lnTo>
                  <a:cubicBezTo>
                    <a:pt x="10279186" y="8923132"/>
                    <a:pt x="10268918" y="8910667"/>
                    <a:pt x="10254671" y="8908185"/>
                  </a:cubicBezTo>
                  <a:cubicBezTo>
                    <a:pt x="10240425" y="8905703"/>
                    <a:pt x="10225195" y="8911489"/>
                    <a:pt x="10208982" y="8925543"/>
                  </a:cubicBezTo>
                  <a:cubicBezTo>
                    <a:pt x="10199763" y="8933406"/>
                    <a:pt x="10191341" y="8934846"/>
                    <a:pt x="10183717" y="8929865"/>
                  </a:cubicBezTo>
                  <a:cubicBezTo>
                    <a:pt x="10176094" y="8924884"/>
                    <a:pt x="10173294" y="8916346"/>
                    <a:pt x="10175317" y="8904251"/>
                  </a:cubicBezTo>
                  <a:cubicBezTo>
                    <a:pt x="10180016" y="8891619"/>
                    <a:pt x="10184250" y="8879303"/>
                    <a:pt x="10188018" y="8867303"/>
                  </a:cubicBezTo>
                  <a:cubicBezTo>
                    <a:pt x="10191786" y="8855303"/>
                    <a:pt x="10196630" y="8843532"/>
                    <a:pt x="10202550" y="8831990"/>
                  </a:cubicBezTo>
                  <a:lnTo>
                    <a:pt x="10231558" y="8811804"/>
                  </a:lnTo>
                  <a:cubicBezTo>
                    <a:pt x="10234466" y="8808548"/>
                    <a:pt x="10236491" y="8805052"/>
                    <a:pt x="10237633" y="8801316"/>
                  </a:cubicBezTo>
                  <a:cubicBezTo>
                    <a:pt x="10238776" y="8797581"/>
                    <a:pt x="10237537" y="8794462"/>
                    <a:pt x="10233918" y="8791960"/>
                  </a:cubicBezTo>
                  <a:cubicBezTo>
                    <a:pt x="10213727" y="8783436"/>
                    <a:pt x="10197365" y="8779431"/>
                    <a:pt x="10184833" y="8779944"/>
                  </a:cubicBezTo>
                  <a:cubicBezTo>
                    <a:pt x="10172302" y="8780457"/>
                    <a:pt x="10158293" y="8787334"/>
                    <a:pt x="10142807" y="8800574"/>
                  </a:cubicBezTo>
                  <a:cubicBezTo>
                    <a:pt x="10135085" y="8807579"/>
                    <a:pt x="10128193" y="8813861"/>
                    <a:pt x="10122129" y="8819421"/>
                  </a:cubicBezTo>
                  <a:cubicBezTo>
                    <a:pt x="10116066" y="8824980"/>
                    <a:pt x="10111368" y="8832491"/>
                    <a:pt x="10108037" y="8841955"/>
                  </a:cubicBezTo>
                  <a:cubicBezTo>
                    <a:pt x="10105986" y="8846708"/>
                    <a:pt x="10105592" y="8850015"/>
                    <a:pt x="10106857" y="8851876"/>
                  </a:cubicBezTo>
                  <a:cubicBezTo>
                    <a:pt x="10108121" y="8853738"/>
                    <a:pt x="10112221" y="8854473"/>
                    <a:pt x="10119155" y="8854082"/>
                  </a:cubicBezTo>
                  <a:cubicBezTo>
                    <a:pt x="10122557" y="8852731"/>
                    <a:pt x="10126752" y="8851721"/>
                    <a:pt x="10131738" y="8851054"/>
                  </a:cubicBezTo>
                  <a:cubicBezTo>
                    <a:pt x="10136725" y="8850386"/>
                    <a:pt x="10141370" y="8850511"/>
                    <a:pt x="10145673" y="8851428"/>
                  </a:cubicBezTo>
                  <a:cubicBezTo>
                    <a:pt x="10147388" y="8854423"/>
                    <a:pt x="10148027" y="8857189"/>
                    <a:pt x="10147590" y="8859726"/>
                  </a:cubicBezTo>
                  <a:cubicBezTo>
                    <a:pt x="10147153" y="8862263"/>
                    <a:pt x="10146455" y="8865297"/>
                    <a:pt x="10145494" y="8868830"/>
                  </a:cubicBezTo>
                  <a:cubicBezTo>
                    <a:pt x="10136476" y="8887116"/>
                    <a:pt x="10128501" y="8905054"/>
                    <a:pt x="10121570" y="8922643"/>
                  </a:cubicBezTo>
                  <a:cubicBezTo>
                    <a:pt x="10114638" y="8940232"/>
                    <a:pt x="10108430" y="8958650"/>
                    <a:pt x="10102944" y="8977897"/>
                  </a:cubicBezTo>
                  <a:cubicBezTo>
                    <a:pt x="10098945" y="8982374"/>
                    <a:pt x="10095983" y="8984666"/>
                    <a:pt x="10094056" y="8984775"/>
                  </a:cubicBezTo>
                  <a:cubicBezTo>
                    <a:pt x="10092130" y="8984883"/>
                    <a:pt x="10090790" y="8981674"/>
                    <a:pt x="10090035" y="8975146"/>
                  </a:cubicBezTo>
                  <a:lnTo>
                    <a:pt x="10094592" y="8891409"/>
                  </a:lnTo>
                  <a:cubicBezTo>
                    <a:pt x="10091281" y="8873818"/>
                    <a:pt x="10090118" y="8858327"/>
                    <a:pt x="10091103" y="8844938"/>
                  </a:cubicBezTo>
                  <a:cubicBezTo>
                    <a:pt x="10092087" y="8831549"/>
                    <a:pt x="10092371" y="8817716"/>
                    <a:pt x="10091953" y="8803440"/>
                  </a:cubicBezTo>
                  <a:cubicBezTo>
                    <a:pt x="10087638" y="8788610"/>
                    <a:pt x="10080252" y="8779268"/>
                    <a:pt x="10069793" y="8775413"/>
                  </a:cubicBezTo>
                  <a:cubicBezTo>
                    <a:pt x="10064563" y="8773486"/>
                    <a:pt x="10059369" y="8773464"/>
                    <a:pt x="10054209" y="8775349"/>
                  </a:cubicBezTo>
                  <a:close/>
                  <a:moveTo>
                    <a:pt x="9896900" y="8675299"/>
                  </a:moveTo>
                  <a:cubicBezTo>
                    <a:pt x="9889282" y="8677274"/>
                    <a:pt x="9883168" y="8680228"/>
                    <a:pt x="9878558" y="8684159"/>
                  </a:cubicBezTo>
                  <a:cubicBezTo>
                    <a:pt x="9873949" y="8688091"/>
                    <a:pt x="9869623" y="8691909"/>
                    <a:pt x="9865580" y="8695615"/>
                  </a:cubicBezTo>
                  <a:cubicBezTo>
                    <a:pt x="9860637" y="8697054"/>
                    <a:pt x="9856871" y="8698812"/>
                    <a:pt x="9854283" y="8700890"/>
                  </a:cubicBezTo>
                  <a:cubicBezTo>
                    <a:pt x="9851695" y="8702968"/>
                    <a:pt x="9849514" y="8705410"/>
                    <a:pt x="9847739" y="8708215"/>
                  </a:cubicBezTo>
                  <a:lnTo>
                    <a:pt x="9844728" y="8716501"/>
                  </a:lnTo>
                  <a:cubicBezTo>
                    <a:pt x="9841310" y="8724424"/>
                    <a:pt x="9836753" y="8734439"/>
                    <a:pt x="9831059" y="8746548"/>
                  </a:cubicBezTo>
                  <a:cubicBezTo>
                    <a:pt x="9825364" y="8758656"/>
                    <a:pt x="9829335" y="8765679"/>
                    <a:pt x="9842971" y="8767616"/>
                  </a:cubicBezTo>
                  <a:cubicBezTo>
                    <a:pt x="9849005" y="8764957"/>
                    <a:pt x="9855623" y="8764101"/>
                    <a:pt x="9862827" y="8765048"/>
                  </a:cubicBezTo>
                  <a:cubicBezTo>
                    <a:pt x="9870030" y="8765994"/>
                    <a:pt x="9876961" y="8767246"/>
                    <a:pt x="9883619" y="8768804"/>
                  </a:cubicBezTo>
                  <a:cubicBezTo>
                    <a:pt x="9885740" y="8772162"/>
                    <a:pt x="9886793" y="8777127"/>
                    <a:pt x="9886777" y="8783698"/>
                  </a:cubicBezTo>
                  <a:cubicBezTo>
                    <a:pt x="9886761" y="8790269"/>
                    <a:pt x="9886680" y="8795685"/>
                    <a:pt x="9886533" y="8799944"/>
                  </a:cubicBezTo>
                  <a:cubicBezTo>
                    <a:pt x="9886284" y="8809234"/>
                    <a:pt x="9888321" y="8814530"/>
                    <a:pt x="9892646" y="8815832"/>
                  </a:cubicBezTo>
                  <a:cubicBezTo>
                    <a:pt x="9896971" y="8817134"/>
                    <a:pt x="9901721" y="8815707"/>
                    <a:pt x="9906898" y="8811551"/>
                  </a:cubicBezTo>
                  <a:cubicBezTo>
                    <a:pt x="9921613" y="8798354"/>
                    <a:pt x="9934959" y="8784848"/>
                    <a:pt x="9946934" y="8771032"/>
                  </a:cubicBezTo>
                  <a:cubicBezTo>
                    <a:pt x="9958909" y="8757217"/>
                    <a:pt x="9970285" y="8743049"/>
                    <a:pt x="9981061" y="8728528"/>
                  </a:cubicBezTo>
                  <a:cubicBezTo>
                    <a:pt x="9984436" y="8719835"/>
                    <a:pt x="9985249" y="8711963"/>
                    <a:pt x="9983499" y="8704912"/>
                  </a:cubicBezTo>
                  <a:cubicBezTo>
                    <a:pt x="9981748" y="8697861"/>
                    <a:pt x="9977116" y="8692808"/>
                    <a:pt x="9969600" y="8689753"/>
                  </a:cubicBezTo>
                  <a:cubicBezTo>
                    <a:pt x="9957782" y="8685781"/>
                    <a:pt x="9945611" y="8682409"/>
                    <a:pt x="9933087" y="8679637"/>
                  </a:cubicBezTo>
                  <a:cubicBezTo>
                    <a:pt x="9920564" y="8676864"/>
                    <a:pt x="9908501" y="8675418"/>
                    <a:pt x="9896900" y="8675299"/>
                  </a:cubicBezTo>
                  <a:close/>
                  <a:moveTo>
                    <a:pt x="1647262" y="8619949"/>
                  </a:moveTo>
                  <a:cubicBezTo>
                    <a:pt x="1645362" y="8618300"/>
                    <a:pt x="1641171" y="8620893"/>
                    <a:pt x="1634689" y="8627729"/>
                  </a:cubicBezTo>
                  <a:cubicBezTo>
                    <a:pt x="1627039" y="8629318"/>
                    <a:pt x="1620729" y="8630425"/>
                    <a:pt x="1615759" y="8631049"/>
                  </a:cubicBezTo>
                  <a:cubicBezTo>
                    <a:pt x="1610789" y="8631673"/>
                    <a:pt x="1605941" y="8634753"/>
                    <a:pt x="1601213" y="8640290"/>
                  </a:cubicBezTo>
                  <a:cubicBezTo>
                    <a:pt x="1592715" y="8655408"/>
                    <a:pt x="1590738" y="8670621"/>
                    <a:pt x="1595281" y="8685930"/>
                  </a:cubicBezTo>
                  <a:cubicBezTo>
                    <a:pt x="1599824" y="8701238"/>
                    <a:pt x="1609168" y="8712483"/>
                    <a:pt x="1623312" y="8719665"/>
                  </a:cubicBezTo>
                  <a:lnTo>
                    <a:pt x="1668324" y="8747449"/>
                  </a:lnTo>
                  <a:cubicBezTo>
                    <a:pt x="1673001" y="8750098"/>
                    <a:pt x="1674787" y="8752510"/>
                    <a:pt x="1673682" y="8754686"/>
                  </a:cubicBezTo>
                  <a:cubicBezTo>
                    <a:pt x="1672577" y="8756862"/>
                    <a:pt x="1669020" y="8758477"/>
                    <a:pt x="1663010" y="8759531"/>
                  </a:cubicBezTo>
                  <a:cubicBezTo>
                    <a:pt x="1644446" y="8761053"/>
                    <a:pt x="1623483" y="8762314"/>
                    <a:pt x="1600120" y="8763315"/>
                  </a:cubicBezTo>
                  <a:cubicBezTo>
                    <a:pt x="1576758" y="8764315"/>
                    <a:pt x="1556258" y="8761159"/>
                    <a:pt x="1538623" y="8753846"/>
                  </a:cubicBezTo>
                  <a:cubicBezTo>
                    <a:pt x="1528717" y="8749637"/>
                    <a:pt x="1519988" y="8749310"/>
                    <a:pt x="1512435" y="8752864"/>
                  </a:cubicBezTo>
                  <a:cubicBezTo>
                    <a:pt x="1504882" y="8756419"/>
                    <a:pt x="1499285" y="8761241"/>
                    <a:pt x="1495646" y="8767331"/>
                  </a:cubicBezTo>
                  <a:lnTo>
                    <a:pt x="1464751" y="8786129"/>
                  </a:lnTo>
                  <a:cubicBezTo>
                    <a:pt x="1456304" y="8793062"/>
                    <a:pt x="1451612" y="8801628"/>
                    <a:pt x="1450675" y="8811827"/>
                  </a:cubicBezTo>
                  <a:cubicBezTo>
                    <a:pt x="1449739" y="8822026"/>
                    <a:pt x="1456294" y="8829734"/>
                    <a:pt x="1470341" y="8834951"/>
                  </a:cubicBezTo>
                  <a:cubicBezTo>
                    <a:pt x="1480247" y="8839160"/>
                    <a:pt x="1489612" y="8842411"/>
                    <a:pt x="1498439" y="8844703"/>
                  </a:cubicBezTo>
                  <a:cubicBezTo>
                    <a:pt x="1507265" y="8846995"/>
                    <a:pt x="1518166" y="8849110"/>
                    <a:pt x="1531142" y="8851046"/>
                  </a:cubicBezTo>
                  <a:cubicBezTo>
                    <a:pt x="1545417" y="8854736"/>
                    <a:pt x="1557898" y="8857379"/>
                    <a:pt x="1568583" y="8858973"/>
                  </a:cubicBezTo>
                  <a:cubicBezTo>
                    <a:pt x="1579269" y="8860568"/>
                    <a:pt x="1591653" y="8861245"/>
                    <a:pt x="1605734" y="8861005"/>
                  </a:cubicBezTo>
                  <a:cubicBezTo>
                    <a:pt x="1624719" y="8861887"/>
                    <a:pt x="1642064" y="8863305"/>
                    <a:pt x="1657768" y="8865258"/>
                  </a:cubicBezTo>
                  <a:cubicBezTo>
                    <a:pt x="1673473" y="8867211"/>
                    <a:pt x="1690590" y="8870155"/>
                    <a:pt x="1709120" y="8874090"/>
                  </a:cubicBezTo>
                  <a:cubicBezTo>
                    <a:pt x="1713261" y="8875098"/>
                    <a:pt x="1714889" y="8876609"/>
                    <a:pt x="1714003" y="8878623"/>
                  </a:cubicBezTo>
                  <a:cubicBezTo>
                    <a:pt x="1713117" y="8880637"/>
                    <a:pt x="1710920" y="8882942"/>
                    <a:pt x="1707412" y="8885540"/>
                  </a:cubicBezTo>
                  <a:cubicBezTo>
                    <a:pt x="1692710" y="8897782"/>
                    <a:pt x="1678180" y="8908878"/>
                    <a:pt x="1663820" y="8918830"/>
                  </a:cubicBezTo>
                  <a:cubicBezTo>
                    <a:pt x="1649460" y="8928782"/>
                    <a:pt x="1634816" y="8940642"/>
                    <a:pt x="1619887" y="8954410"/>
                  </a:cubicBezTo>
                  <a:cubicBezTo>
                    <a:pt x="1615501" y="8957657"/>
                    <a:pt x="1610661" y="8959373"/>
                    <a:pt x="1605366" y="8959559"/>
                  </a:cubicBezTo>
                  <a:cubicBezTo>
                    <a:pt x="1600072" y="8959744"/>
                    <a:pt x="1595428" y="8956222"/>
                    <a:pt x="1591434" y="8948994"/>
                  </a:cubicBezTo>
                  <a:cubicBezTo>
                    <a:pt x="1587880" y="8941441"/>
                    <a:pt x="1584569" y="8934217"/>
                    <a:pt x="1581501" y="8927322"/>
                  </a:cubicBezTo>
                  <a:cubicBezTo>
                    <a:pt x="1578433" y="8920427"/>
                    <a:pt x="1574960" y="8912984"/>
                    <a:pt x="1571080" y="8904992"/>
                  </a:cubicBezTo>
                  <a:cubicBezTo>
                    <a:pt x="1567833" y="8900606"/>
                    <a:pt x="1564846" y="8898405"/>
                    <a:pt x="1562117" y="8898388"/>
                  </a:cubicBezTo>
                  <a:cubicBezTo>
                    <a:pt x="1559389" y="8898371"/>
                    <a:pt x="1556481" y="8900863"/>
                    <a:pt x="1553394" y="8905865"/>
                  </a:cubicBezTo>
                  <a:cubicBezTo>
                    <a:pt x="1545140" y="8916728"/>
                    <a:pt x="1540566" y="8928432"/>
                    <a:pt x="1539669" y="8940978"/>
                  </a:cubicBezTo>
                  <a:cubicBezTo>
                    <a:pt x="1538772" y="8953524"/>
                    <a:pt x="1538062" y="8966780"/>
                    <a:pt x="1537539" y="8980747"/>
                  </a:cubicBezTo>
                  <a:cubicBezTo>
                    <a:pt x="1533199" y="8994144"/>
                    <a:pt x="1530256" y="9006678"/>
                    <a:pt x="1528710" y="9018346"/>
                  </a:cubicBezTo>
                  <a:cubicBezTo>
                    <a:pt x="1527164" y="9030015"/>
                    <a:pt x="1523295" y="9042215"/>
                    <a:pt x="1517104" y="9054946"/>
                  </a:cubicBezTo>
                  <a:cubicBezTo>
                    <a:pt x="1517538" y="9072957"/>
                    <a:pt x="1522468" y="9083056"/>
                    <a:pt x="1531895" y="9085243"/>
                  </a:cubicBezTo>
                  <a:cubicBezTo>
                    <a:pt x="1541323" y="9087430"/>
                    <a:pt x="1553572" y="9087698"/>
                    <a:pt x="1568644" y="9086045"/>
                  </a:cubicBezTo>
                  <a:cubicBezTo>
                    <a:pt x="1585715" y="9078839"/>
                    <a:pt x="1600558" y="9070227"/>
                    <a:pt x="1613172" y="9060210"/>
                  </a:cubicBezTo>
                  <a:cubicBezTo>
                    <a:pt x="1625785" y="9050192"/>
                    <a:pt x="1638022" y="9039436"/>
                    <a:pt x="1649880" y="9027941"/>
                  </a:cubicBezTo>
                  <a:cubicBezTo>
                    <a:pt x="1673143" y="9008003"/>
                    <a:pt x="1695085" y="8989722"/>
                    <a:pt x="1715707" y="8973097"/>
                  </a:cubicBezTo>
                  <a:cubicBezTo>
                    <a:pt x="1736330" y="8956472"/>
                    <a:pt x="1758264" y="8939554"/>
                    <a:pt x="1781509" y="8922345"/>
                  </a:cubicBezTo>
                  <a:cubicBezTo>
                    <a:pt x="1785342" y="8920186"/>
                    <a:pt x="1788156" y="8919631"/>
                    <a:pt x="1789950" y="8920679"/>
                  </a:cubicBezTo>
                  <a:cubicBezTo>
                    <a:pt x="1791745" y="8921727"/>
                    <a:pt x="1791642" y="8925028"/>
                    <a:pt x="1789643" y="8930582"/>
                  </a:cubicBezTo>
                  <a:cubicBezTo>
                    <a:pt x="1782810" y="8976379"/>
                    <a:pt x="1776265" y="9019586"/>
                    <a:pt x="1770010" y="9060203"/>
                  </a:cubicBezTo>
                  <a:cubicBezTo>
                    <a:pt x="1763754" y="9100820"/>
                    <a:pt x="1766412" y="9138572"/>
                    <a:pt x="1777982" y="9173461"/>
                  </a:cubicBezTo>
                  <a:cubicBezTo>
                    <a:pt x="1789233" y="9189575"/>
                    <a:pt x="1798896" y="9206525"/>
                    <a:pt x="1806970" y="9224311"/>
                  </a:cubicBezTo>
                  <a:cubicBezTo>
                    <a:pt x="1815046" y="9242096"/>
                    <a:pt x="1823937" y="9260297"/>
                    <a:pt x="1833644" y="9278912"/>
                  </a:cubicBezTo>
                  <a:lnTo>
                    <a:pt x="1862816" y="9326570"/>
                  </a:lnTo>
                  <a:cubicBezTo>
                    <a:pt x="1876407" y="9334840"/>
                    <a:pt x="1887003" y="9337689"/>
                    <a:pt x="1894605" y="9335117"/>
                  </a:cubicBezTo>
                  <a:cubicBezTo>
                    <a:pt x="1902207" y="9332545"/>
                    <a:pt x="1905190" y="9322359"/>
                    <a:pt x="1903554" y="9304558"/>
                  </a:cubicBezTo>
                  <a:cubicBezTo>
                    <a:pt x="1900181" y="9285328"/>
                    <a:pt x="1895617" y="9268847"/>
                    <a:pt x="1889864" y="9255114"/>
                  </a:cubicBezTo>
                  <a:cubicBezTo>
                    <a:pt x="1884110" y="9241380"/>
                    <a:pt x="1878385" y="9227456"/>
                    <a:pt x="1872688" y="9213341"/>
                  </a:cubicBezTo>
                  <a:cubicBezTo>
                    <a:pt x="1865630" y="9190050"/>
                    <a:pt x="1859740" y="9167421"/>
                    <a:pt x="1855020" y="9145454"/>
                  </a:cubicBezTo>
                  <a:cubicBezTo>
                    <a:pt x="1850300" y="9123487"/>
                    <a:pt x="1847090" y="9099892"/>
                    <a:pt x="1845392" y="9074669"/>
                  </a:cubicBezTo>
                  <a:cubicBezTo>
                    <a:pt x="1847202" y="9046849"/>
                    <a:pt x="1850177" y="9020373"/>
                    <a:pt x="1854317" y="8995242"/>
                  </a:cubicBezTo>
                  <a:cubicBezTo>
                    <a:pt x="1858457" y="8970110"/>
                    <a:pt x="1862674" y="8945770"/>
                    <a:pt x="1866968" y="8922222"/>
                  </a:cubicBezTo>
                  <a:cubicBezTo>
                    <a:pt x="1869309" y="8914378"/>
                    <a:pt x="1871738" y="8909864"/>
                    <a:pt x="1874256" y="8908679"/>
                  </a:cubicBezTo>
                  <a:cubicBezTo>
                    <a:pt x="1876774" y="8907494"/>
                    <a:pt x="1881897" y="8908454"/>
                    <a:pt x="1889627" y="8911558"/>
                  </a:cubicBezTo>
                  <a:cubicBezTo>
                    <a:pt x="1924072" y="8918648"/>
                    <a:pt x="1956284" y="8925015"/>
                    <a:pt x="1986263" y="8930659"/>
                  </a:cubicBezTo>
                  <a:cubicBezTo>
                    <a:pt x="2016243" y="8936302"/>
                    <a:pt x="2046296" y="8938836"/>
                    <a:pt x="2076422" y="8938259"/>
                  </a:cubicBezTo>
                  <a:cubicBezTo>
                    <a:pt x="2088994" y="8935063"/>
                    <a:pt x="2097327" y="8928894"/>
                    <a:pt x="2101422" y="8919751"/>
                  </a:cubicBezTo>
                  <a:cubicBezTo>
                    <a:pt x="2105517" y="8910609"/>
                    <a:pt x="2102190" y="8901529"/>
                    <a:pt x="2091441" y="8892513"/>
                  </a:cubicBezTo>
                  <a:cubicBezTo>
                    <a:pt x="2084378" y="8887557"/>
                    <a:pt x="2077177" y="8882874"/>
                    <a:pt x="2069837" y="8878463"/>
                  </a:cubicBezTo>
                  <a:cubicBezTo>
                    <a:pt x="2062497" y="8874051"/>
                    <a:pt x="2054791" y="8871438"/>
                    <a:pt x="2046720" y="8870624"/>
                  </a:cubicBezTo>
                  <a:lnTo>
                    <a:pt x="2027376" y="8874760"/>
                  </a:lnTo>
                  <a:cubicBezTo>
                    <a:pt x="2008664" y="8882502"/>
                    <a:pt x="1986958" y="8884823"/>
                    <a:pt x="1962256" y="8881723"/>
                  </a:cubicBezTo>
                  <a:cubicBezTo>
                    <a:pt x="1937555" y="8878622"/>
                    <a:pt x="1911693" y="8873495"/>
                    <a:pt x="1884670" y="8866342"/>
                  </a:cubicBezTo>
                  <a:cubicBezTo>
                    <a:pt x="1879230" y="8863580"/>
                    <a:pt x="1876928" y="8860700"/>
                    <a:pt x="1877765" y="8857704"/>
                  </a:cubicBezTo>
                  <a:cubicBezTo>
                    <a:pt x="1878603" y="8854708"/>
                    <a:pt x="1881377" y="8851806"/>
                    <a:pt x="1886087" y="8848997"/>
                  </a:cubicBezTo>
                  <a:cubicBezTo>
                    <a:pt x="1897604" y="8839792"/>
                    <a:pt x="1908780" y="8832876"/>
                    <a:pt x="1919614" y="8828250"/>
                  </a:cubicBezTo>
                  <a:cubicBezTo>
                    <a:pt x="1930448" y="8823624"/>
                    <a:pt x="1942484" y="8818788"/>
                    <a:pt x="1955721" y="8813741"/>
                  </a:cubicBezTo>
                  <a:cubicBezTo>
                    <a:pt x="1961423" y="8809519"/>
                    <a:pt x="1966901" y="8806143"/>
                    <a:pt x="1972156" y="8803611"/>
                  </a:cubicBezTo>
                  <a:cubicBezTo>
                    <a:pt x="1977410" y="8801078"/>
                    <a:pt x="1983643" y="8799180"/>
                    <a:pt x="1990854" y="8797915"/>
                  </a:cubicBezTo>
                  <a:cubicBezTo>
                    <a:pt x="2015934" y="8784101"/>
                    <a:pt x="2030987" y="8763621"/>
                    <a:pt x="2036013" y="8736476"/>
                  </a:cubicBezTo>
                  <a:cubicBezTo>
                    <a:pt x="2039782" y="8716117"/>
                    <a:pt x="2036219" y="8697462"/>
                    <a:pt x="2025325" y="8680511"/>
                  </a:cubicBezTo>
                  <a:cubicBezTo>
                    <a:pt x="2021694" y="8674861"/>
                    <a:pt x="2017248" y="8669400"/>
                    <a:pt x="2011987" y="8664128"/>
                  </a:cubicBezTo>
                  <a:cubicBezTo>
                    <a:pt x="1996397" y="8661412"/>
                    <a:pt x="1982389" y="8663126"/>
                    <a:pt x="1969963" y="8669270"/>
                  </a:cubicBezTo>
                  <a:cubicBezTo>
                    <a:pt x="1957537" y="8675413"/>
                    <a:pt x="1949097" y="8685566"/>
                    <a:pt x="1944643" y="8699727"/>
                  </a:cubicBezTo>
                  <a:cubicBezTo>
                    <a:pt x="1942513" y="8708772"/>
                    <a:pt x="1939413" y="8715820"/>
                    <a:pt x="1935343" y="8720870"/>
                  </a:cubicBezTo>
                  <a:cubicBezTo>
                    <a:pt x="1931274" y="8725920"/>
                    <a:pt x="1926007" y="8730498"/>
                    <a:pt x="1919542" y="8734605"/>
                  </a:cubicBezTo>
                  <a:cubicBezTo>
                    <a:pt x="1908218" y="8747741"/>
                    <a:pt x="1896010" y="8758307"/>
                    <a:pt x="1882918" y="8766302"/>
                  </a:cubicBezTo>
                  <a:cubicBezTo>
                    <a:pt x="1869826" y="8774297"/>
                    <a:pt x="1856157" y="8782889"/>
                    <a:pt x="1841911" y="8792077"/>
                  </a:cubicBezTo>
                  <a:cubicBezTo>
                    <a:pt x="1835008" y="8796509"/>
                    <a:pt x="1828807" y="8797535"/>
                    <a:pt x="1823310" y="8795154"/>
                  </a:cubicBezTo>
                  <a:cubicBezTo>
                    <a:pt x="1817814" y="8792773"/>
                    <a:pt x="1813669" y="8787863"/>
                    <a:pt x="1810878" y="8780424"/>
                  </a:cubicBezTo>
                  <a:cubicBezTo>
                    <a:pt x="1809305" y="8770046"/>
                    <a:pt x="1807395" y="8761275"/>
                    <a:pt x="1805148" y="8754112"/>
                  </a:cubicBezTo>
                  <a:cubicBezTo>
                    <a:pt x="1802900" y="8746950"/>
                    <a:pt x="1800657" y="8739105"/>
                    <a:pt x="1798418" y="8730578"/>
                  </a:cubicBezTo>
                  <a:cubicBezTo>
                    <a:pt x="1796909" y="8727621"/>
                    <a:pt x="1795447" y="8725648"/>
                    <a:pt x="1794035" y="8724657"/>
                  </a:cubicBezTo>
                  <a:cubicBezTo>
                    <a:pt x="1792622" y="8723666"/>
                    <a:pt x="1790284" y="8722341"/>
                    <a:pt x="1787020" y="8720684"/>
                  </a:cubicBezTo>
                  <a:cubicBezTo>
                    <a:pt x="1773280" y="8718634"/>
                    <a:pt x="1762197" y="8715127"/>
                    <a:pt x="1753770" y="8710163"/>
                  </a:cubicBezTo>
                  <a:cubicBezTo>
                    <a:pt x="1745342" y="8705199"/>
                    <a:pt x="1737166" y="8699200"/>
                    <a:pt x="1729242" y="8692166"/>
                  </a:cubicBezTo>
                  <a:cubicBezTo>
                    <a:pt x="1721416" y="8687096"/>
                    <a:pt x="1714247" y="8681540"/>
                    <a:pt x="1707736" y="8675497"/>
                  </a:cubicBezTo>
                  <a:cubicBezTo>
                    <a:pt x="1701225" y="8669453"/>
                    <a:pt x="1695372" y="8662923"/>
                    <a:pt x="1690176" y="8655905"/>
                  </a:cubicBezTo>
                  <a:cubicBezTo>
                    <a:pt x="1689333" y="8651098"/>
                    <a:pt x="1688519" y="8646100"/>
                    <a:pt x="1687732" y="8640910"/>
                  </a:cubicBezTo>
                  <a:cubicBezTo>
                    <a:pt x="1686946" y="8635721"/>
                    <a:pt x="1685311" y="8630991"/>
                    <a:pt x="1682827" y="8626719"/>
                  </a:cubicBezTo>
                  <a:cubicBezTo>
                    <a:pt x="1679352" y="8623859"/>
                    <a:pt x="1676328" y="8623213"/>
                    <a:pt x="1673753" y="8624779"/>
                  </a:cubicBezTo>
                  <a:cubicBezTo>
                    <a:pt x="1671179" y="8626346"/>
                    <a:pt x="1667545" y="8627169"/>
                    <a:pt x="1662851" y="8627249"/>
                  </a:cubicBezTo>
                  <a:cubicBezTo>
                    <a:pt x="1654358" y="8624031"/>
                    <a:pt x="1649161" y="8621598"/>
                    <a:pt x="1647262" y="8619949"/>
                  </a:cubicBezTo>
                  <a:close/>
                  <a:moveTo>
                    <a:pt x="10120484" y="8589653"/>
                  </a:moveTo>
                  <a:cubicBezTo>
                    <a:pt x="10101221" y="8590738"/>
                    <a:pt x="10084600" y="8595830"/>
                    <a:pt x="10070619" y="8604927"/>
                  </a:cubicBezTo>
                  <a:cubicBezTo>
                    <a:pt x="10063629" y="8609476"/>
                    <a:pt x="10057448" y="8614245"/>
                    <a:pt x="10052077" y="8619234"/>
                  </a:cubicBezTo>
                  <a:cubicBezTo>
                    <a:pt x="10046706" y="8624222"/>
                    <a:pt x="10042145" y="8629431"/>
                    <a:pt x="10038392" y="8634860"/>
                  </a:cubicBezTo>
                  <a:lnTo>
                    <a:pt x="10034290" y="8644367"/>
                  </a:lnTo>
                  <a:cubicBezTo>
                    <a:pt x="10003341" y="8698673"/>
                    <a:pt x="9977457" y="8752017"/>
                    <a:pt x="9956641" y="8804399"/>
                  </a:cubicBezTo>
                  <a:cubicBezTo>
                    <a:pt x="9935825" y="8856781"/>
                    <a:pt x="9914491" y="8911995"/>
                    <a:pt x="9892641" y="8970039"/>
                  </a:cubicBezTo>
                  <a:cubicBezTo>
                    <a:pt x="9889093" y="8975650"/>
                    <a:pt x="9885665" y="8978258"/>
                    <a:pt x="9882357" y="8977865"/>
                  </a:cubicBezTo>
                  <a:cubicBezTo>
                    <a:pt x="9879050" y="8977472"/>
                    <a:pt x="9875587" y="8976024"/>
                    <a:pt x="9871968" y="8973523"/>
                  </a:cubicBezTo>
                  <a:cubicBezTo>
                    <a:pt x="9861734" y="8970235"/>
                    <a:pt x="9853201" y="8966271"/>
                    <a:pt x="9846369" y="8961632"/>
                  </a:cubicBezTo>
                  <a:cubicBezTo>
                    <a:pt x="9839538" y="8956993"/>
                    <a:pt x="9830685" y="8954207"/>
                    <a:pt x="9819811" y="8953274"/>
                  </a:cubicBezTo>
                  <a:cubicBezTo>
                    <a:pt x="9815464" y="8951586"/>
                    <a:pt x="9811590" y="8951418"/>
                    <a:pt x="9808188" y="8952769"/>
                  </a:cubicBezTo>
                  <a:cubicBezTo>
                    <a:pt x="9804786" y="8954120"/>
                    <a:pt x="9804574" y="8957224"/>
                    <a:pt x="9807553" y="8962081"/>
                  </a:cubicBezTo>
                  <a:cubicBezTo>
                    <a:pt x="9812828" y="8973378"/>
                    <a:pt x="9816481" y="8985056"/>
                    <a:pt x="9818513" y="8997116"/>
                  </a:cubicBezTo>
                  <a:cubicBezTo>
                    <a:pt x="9820546" y="9009176"/>
                    <a:pt x="9823676" y="9021850"/>
                    <a:pt x="9827903" y="9035138"/>
                  </a:cubicBezTo>
                  <a:cubicBezTo>
                    <a:pt x="9832146" y="9041856"/>
                    <a:pt x="9835256" y="9049024"/>
                    <a:pt x="9837231" y="9056642"/>
                  </a:cubicBezTo>
                  <a:cubicBezTo>
                    <a:pt x="9839206" y="9064260"/>
                    <a:pt x="9841952" y="9071835"/>
                    <a:pt x="9845468" y="9079367"/>
                  </a:cubicBezTo>
                  <a:cubicBezTo>
                    <a:pt x="9853608" y="9086638"/>
                    <a:pt x="9861918" y="9093513"/>
                    <a:pt x="9870399" y="9099991"/>
                  </a:cubicBezTo>
                  <a:cubicBezTo>
                    <a:pt x="9878881" y="9106470"/>
                    <a:pt x="9888667" y="9112102"/>
                    <a:pt x="9899758" y="9116888"/>
                  </a:cubicBezTo>
                  <a:lnTo>
                    <a:pt x="9933162" y="9133556"/>
                  </a:lnTo>
                  <a:cubicBezTo>
                    <a:pt x="9939457" y="9135520"/>
                    <a:pt x="9944985" y="9135885"/>
                    <a:pt x="9949746" y="9134651"/>
                  </a:cubicBezTo>
                  <a:cubicBezTo>
                    <a:pt x="9954507" y="9133416"/>
                    <a:pt x="9957645" y="9129085"/>
                    <a:pt x="9959159" y="9121656"/>
                  </a:cubicBezTo>
                  <a:cubicBezTo>
                    <a:pt x="9965545" y="9104677"/>
                    <a:pt x="9967094" y="9087585"/>
                    <a:pt x="9963805" y="9070379"/>
                  </a:cubicBezTo>
                  <a:cubicBezTo>
                    <a:pt x="9960517" y="9053172"/>
                    <a:pt x="9956287" y="9036405"/>
                    <a:pt x="9951115" y="9020078"/>
                  </a:cubicBezTo>
                  <a:cubicBezTo>
                    <a:pt x="9948635" y="8996642"/>
                    <a:pt x="9949356" y="8975152"/>
                    <a:pt x="9953279" y="8955607"/>
                  </a:cubicBezTo>
                  <a:cubicBezTo>
                    <a:pt x="9957201" y="8936062"/>
                    <a:pt x="9962378" y="8918185"/>
                    <a:pt x="9968807" y="8901977"/>
                  </a:cubicBezTo>
                  <a:cubicBezTo>
                    <a:pt x="9974059" y="8885448"/>
                    <a:pt x="9978777" y="8869723"/>
                    <a:pt x="9982961" y="8854801"/>
                  </a:cubicBezTo>
                  <a:cubicBezTo>
                    <a:pt x="9987144" y="8839879"/>
                    <a:pt x="9992290" y="8824903"/>
                    <a:pt x="9998400" y="8809872"/>
                  </a:cubicBezTo>
                  <a:cubicBezTo>
                    <a:pt x="10006940" y="8783110"/>
                    <a:pt x="10015771" y="8758070"/>
                    <a:pt x="10024891" y="8734754"/>
                  </a:cubicBezTo>
                  <a:cubicBezTo>
                    <a:pt x="10034012" y="8711437"/>
                    <a:pt x="10045692" y="8688943"/>
                    <a:pt x="10059930" y="8667270"/>
                  </a:cubicBezTo>
                  <a:cubicBezTo>
                    <a:pt x="10063972" y="8663564"/>
                    <a:pt x="10067374" y="8662213"/>
                    <a:pt x="10070136" y="8663217"/>
                  </a:cubicBezTo>
                  <a:cubicBezTo>
                    <a:pt x="10072898" y="8664220"/>
                    <a:pt x="10075427" y="8667943"/>
                    <a:pt x="10077722" y="8674384"/>
                  </a:cubicBezTo>
                  <a:lnTo>
                    <a:pt x="10078195" y="8703343"/>
                  </a:lnTo>
                  <a:cubicBezTo>
                    <a:pt x="10077175" y="8712676"/>
                    <a:pt x="10078351" y="8718117"/>
                    <a:pt x="10081724" y="8719666"/>
                  </a:cubicBezTo>
                  <a:cubicBezTo>
                    <a:pt x="10085096" y="8721216"/>
                    <a:pt x="10090345" y="8720050"/>
                    <a:pt x="10097469" y="8716170"/>
                  </a:cubicBezTo>
                  <a:cubicBezTo>
                    <a:pt x="10111821" y="8703380"/>
                    <a:pt x="10122688" y="8688758"/>
                    <a:pt x="10130070" y="8672303"/>
                  </a:cubicBezTo>
                  <a:cubicBezTo>
                    <a:pt x="10137452" y="8655848"/>
                    <a:pt x="10144881" y="8638521"/>
                    <a:pt x="10152358" y="8620321"/>
                  </a:cubicBezTo>
                  <a:cubicBezTo>
                    <a:pt x="10153568" y="8607499"/>
                    <a:pt x="10151720" y="8598714"/>
                    <a:pt x="10146815" y="8593966"/>
                  </a:cubicBezTo>
                  <a:cubicBezTo>
                    <a:pt x="10141910" y="8589218"/>
                    <a:pt x="10133133" y="8587780"/>
                    <a:pt x="10120484" y="8589653"/>
                  </a:cubicBezTo>
                  <a:close/>
                  <a:moveTo>
                    <a:pt x="5965679" y="1589257"/>
                  </a:moveTo>
                  <a:cubicBezTo>
                    <a:pt x="3548648" y="1589257"/>
                    <a:pt x="1589257" y="3548648"/>
                    <a:pt x="1589257" y="5965680"/>
                  </a:cubicBezTo>
                  <a:cubicBezTo>
                    <a:pt x="1589257" y="8382711"/>
                    <a:pt x="3548648" y="10342102"/>
                    <a:pt x="5965679" y="10342102"/>
                  </a:cubicBezTo>
                  <a:cubicBezTo>
                    <a:pt x="8382711" y="10342102"/>
                    <a:pt x="10342102" y="8382711"/>
                    <a:pt x="10342102" y="5965680"/>
                  </a:cubicBezTo>
                  <a:cubicBezTo>
                    <a:pt x="10342102" y="3548648"/>
                    <a:pt x="8382711" y="1589257"/>
                    <a:pt x="5965679" y="1589257"/>
                  </a:cubicBezTo>
                  <a:close/>
                  <a:moveTo>
                    <a:pt x="5965679" y="0"/>
                  </a:moveTo>
                  <a:cubicBezTo>
                    <a:pt x="9260433" y="0"/>
                    <a:pt x="11931359" y="2670926"/>
                    <a:pt x="11931359" y="5965680"/>
                  </a:cubicBezTo>
                  <a:cubicBezTo>
                    <a:pt x="11931359" y="9260433"/>
                    <a:pt x="9260433" y="11931359"/>
                    <a:pt x="5965679" y="11931359"/>
                  </a:cubicBezTo>
                  <a:cubicBezTo>
                    <a:pt x="2670926" y="11931359"/>
                    <a:pt x="0" y="9260433"/>
                    <a:pt x="0" y="5965680"/>
                  </a:cubicBezTo>
                  <a:cubicBezTo>
                    <a:pt x="0" y="2670926"/>
                    <a:pt x="2670926" y="0"/>
                    <a:pt x="596567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0" name="任意多边形 69"/>
            <p:cNvSpPr/>
            <p:nvPr/>
          </p:nvSpPr>
          <p:spPr>
            <a:xfrm>
              <a:off x="2398784" y="2441235"/>
              <a:ext cx="7904524" cy="7904524"/>
            </a:xfrm>
            <a:custGeom>
              <a:avLst/>
              <a:gdLst/>
              <a:ahLst/>
              <a:cxnLst/>
              <a:rect l="l" t="t" r="r" b="b"/>
              <a:pathLst>
                <a:path w="7904524" h="7904524">
                  <a:moveTo>
                    <a:pt x="5716320" y="3063819"/>
                  </a:moveTo>
                  <a:lnTo>
                    <a:pt x="5716320" y="4225730"/>
                  </a:lnTo>
                  <a:lnTo>
                    <a:pt x="5918494" y="4225730"/>
                  </a:lnTo>
                  <a:lnTo>
                    <a:pt x="5918494" y="3319585"/>
                  </a:lnTo>
                  <a:lnTo>
                    <a:pt x="6511216" y="4225730"/>
                  </a:lnTo>
                  <a:lnTo>
                    <a:pt x="6697130" y="4225730"/>
                  </a:lnTo>
                  <a:lnTo>
                    <a:pt x="6697130" y="3063819"/>
                  </a:lnTo>
                  <a:lnTo>
                    <a:pt x="6501695" y="3063819"/>
                  </a:lnTo>
                  <a:lnTo>
                    <a:pt x="6501695" y="3916158"/>
                  </a:lnTo>
                  <a:lnTo>
                    <a:pt x="5930581" y="3063819"/>
                  </a:lnTo>
                  <a:close/>
                  <a:moveTo>
                    <a:pt x="3306495" y="3063819"/>
                  </a:moveTo>
                  <a:lnTo>
                    <a:pt x="3306495" y="4225730"/>
                  </a:lnTo>
                  <a:lnTo>
                    <a:pt x="3508669" y="4225730"/>
                  </a:lnTo>
                  <a:lnTo>
                    <a:pt x="3508669" y="3319585"/>
                  </a:lnTo>
                  <a:lnTo>
                    <a:pt x="3857071" y="4225730"/>
                  </a:lnTo>
                  <a:lnTo>
                    <a:pt x="4011643" y="4225730"/>
                  </a:lnTo>
                  <a:lnTo>
                    <a:pt x="4367105" y="3319585"/>
                  </a:lnTo>
                  <a:lnTo>
                    <a:pt x="4367105" y="4225730"/>
                  </a:lnTo>
                  <a:lnTo>
                    <a:pt x="4569278" y="4225730"/>
                  </a:lnTo>
                  <a:lnTo>
                    <a:pt x="4569278" y="3063819"/>
                  </a:lnTo>
                  <a:lnTo>
                    <a:pt x="4291798" y="3063819"/>
                  </a:lnTo>
                  <a:lnTo>
                    <a:pt x="3937512" y="3929636"/>
                  </a:lnTo>
                  <a:lnTo>
                    <a:pt x="3576916" y="3063819"/>
                  </a:lnTo>
                  <a:close/>
                  <a:moveTo>
                    <a:pt x="1517855" y="3063819"/>
                  </a:moveTo>
                  <a:cubicBezTo>
                    <a:pt x="1423722" y="3063819"/>
                    <a:pt x="1344207" y="3082361"/>
                    <a:pt x="1279312" y="3119444"/>
                  </a:cubicBezTo>
                  <a:cubicBezTo>
                    <a:pt x="1182967" y="3177279"/>
                    <a:pt x="1134795" y="3263996"/>
                    <a:pt x="1134795" y="3379595"/>
                  </a:cubicBezTo>
                  <a:cubicBezTo>
                    <a:pt x="1134795" y="3490060"/>
                    <a:pt x="1179687" y="3575208"/>
                    <a:pt x="1269471" y="3635040"/>
                  </a:cubicBezTo>
                  <a:cubicBezTo>
                    <a:pt x="1341069" y="3684318"/>
                    <a:pt x="1430568" y="3708956"/>
                    <a:pt x="1537966" y="3708956"/>
                  </a:cubicBezTo>
                  <a:lnTo>
                    <a:pt x="1779612" y="3708956"/>
                  </a:lnTo>
                  <a:cubicBezTo>
                    <a:pt x="1904624" y="3708956"/>
                    <a:pt x="1967130" y="3755809"/>
                    <a:pt x="1967130" y="3849515"/>
                  </a:cubicBezTo>
                  <a:cubicBezTo>
                    <a:pt x="1967130" y="3922398"/>
                    <a:pt x="1948874" y="3973066"/>
                    <a:pt x="1912362" y="4001520"/>
                  </a:cubicBezTo>
                  <a:cubicBezTo>
                    <a:pt x="1881483" y="4020775"/>
                    <a:pt x="1830529" y="4030402"/>
                    <a:pt x="1759501" y="4030402"/>
                  </a:cubicBezTo>
                  <a:lnTo>
                    <a:pt x="1161645" y="4030402"/>
                  </a:lnTo>
                  <a:lnTo>
                    <a:pt x="1161645" y="4225730"/>
                  </a:lnTo>
                  <a:lnTo>
                    <a:pt x="1759501" y="4225730"/>
                  </a:lnTo>
                  <a:cubicBezTo>
                    <a:pt x="2032703" y="4225730"/>
                    <a:pt x="2169304" y="4100325"/>
                    <a:pt x="2169304" y="3849515"/>
                  </a:cubicBezTo>
                  <a:cubicBezTo>
                    <a:pt x="2169304" y="3734344"/>
                    <a:pt x="2123806" y="3645594"/>
                    <a:pt x="2032810" y="3583266"/>
                  </a:cubicBezTo>
                  <a:cubicBezTo>
                    <a:pt x="1963137" y="3536841"/>
                    <a:pt x="1878737" y="3513629"/>
                    <a:pt x="1779612" y="3513629"/>
                  </a:cubicBezTo>
                  <a:lnTo>
                    <a:pt x="1537966" y="3513629"/>
                  </a:lnTo>
                  <a:cubicBezTo>
                    <a:pt x="1471502" y="3513629"/>
                    <a:pt x="1420620" y="3501862"/>
                    <a:pt x="1385320" y="3478329"/>
                  </a:cubicBezTo>
                  <a:cubicBezTo>
                    <a:pt x="1353086" y="3454153"/>
                    <a:pt x="1336969" y="3421242"/>
                    <a:pt x="1336969" y="3379595"/>
                  </a:cubicBezTo>
                  <a:cubicBezTo>
                    <a:pt x="1336969" y="3299296"/>
                    <a:pt x="1397264" y="3259147"/>
                    <a:pt x="1517855" y="3259147"/>
                  </a:cubicBezTo>
                  <a:lnTo>
                    <a:pt x="2122344" y="3259147"/>
                  </a:lnTo>
                  <a:lnTo>
                    <a:pt x="2122344" y="3063819"/>
                  </a:lnTo>
                  <a:close/>
                  <a:moveTo>
                    <a:pt x="5029797" y="1024715"/>
                  </a:moveTo>
                  <a:cubicBezTo>
                    <a:pt x="4897918" y="1029814"/>
                    <a:pt x="4761216" y="1057066"/>
                    <a:pt x="4626530" y="1108662"/>
                  </a:cubicBezTo>
                  <a:cubicBezTo>
                    <a:pt x="4289815" y="1237655"/>
                    <a:pt x="4045389" y="1488278"/>
                    <a:pt x="3949852" y="1763649"/>
                  </a:cubicBezTo>
                  <a:lnTo>
                    <a:pt x="3948083" y="1771243"/>
                  </a:lnTo>
                  <a:lnTo>
                    <a:pt x="3874242" y="1611698"/>
                  </a:lnTo>
                  <a:cubicBezTo>
                    <a:pt x="3751979" y="1402420"/>
                    <a:pt x="3541672" y="1221382"/>
                    <a:pt x="3272300" y="1118188"/>
                  </a:cubicBezTo>
                  <a:cubicBezTo>
                    <a:pt x="2733556" y="911801"/>
                    <a:pt x="2162562" y="1094942"/>
                    <a:pt x="1996950" y="1527248"/>
                  </a:cubicBezTo>
                  <a:cubicBezTo>
                    <a:pt x="2294073" y="1298908"/>
                    <a:pt x="2744800" y="1254812"/>
                    <a:pt x="3159151" y="1413546"/>
                  </a:cubicBezTo>
                  <a:cubicBezTo>
                    <a:pt x="3573503" y="1572281"/>
                    <a:pt x="3879403" y="1906233"/>
                    <a:pt x="3947916" y="2274645"/>
                  </a:cubicBezTo>
                  <a:lnTo>
                    <a:pt x="3950585" y="2263781"/>
                  </a:lnTo>
                  <a:lnTo>
                    <a:pt x="3950914" y="2265118"/>
                  </a:lnTo>
                  <a:cubicBezTo>
                    <a:pt x="4019426" y="1896707"/>
                    <a:pt x="4325327" y="1562754"/>
                    <a:pt x="4739679" y="1404020"/>
                  </a:cubicBezTo>
                  <a:cubicBezTo>
                    <a:pt x="5154031" y="1245286"/>
                    <a:pt x="5604758" y="1289381"/>
                    <a:pt x="5901880" y="1517722"/>
                  </a:cubicBezTo>
                  <a:cubicBezTo>
                    <a:pt x="5777672" y="1193493"/>
                    <a:pt x="5425435" y="1009418"/>
                    <a:pt x="5029797" y="1024715"/>
                  </a:cubicBezTo>
                  <a:close/>
                  <a:moveTo>
                    <a:pt x="3952262" y="0"/>
                  </a:moveTo>
                  <a:cubicBezTo>
                    <a:pt x="6135036" y="0"/>
                    <a:pt x="7904524" y="1769488"/>
                    <a:pt x="7904524" y="3952262"/>
                  </a:cubicBezTo>
                  <a:cubicBezTo>
                    <a:pt x="7904524" y="5452919"/>
                    <a:pt x="7068164" y="6758234"/>
                    <a:pt x="5836145" y="7427507"/>
                  </a:cubicBezTo>
                  <a:lnTo>
                    <a:pt x="5822432" y="7434531"/>
                  </a:lnTo>
                  <a:lnTo>
                    <a:pt x="5677951" y="7385892"/>
                  </a:lnTo>
                  <a:cubicBezTo>
                    <a:pt x="4880502" y="7126469"/>
                    <a:pt x="3766695" y="6885944"/>
                    <a:pt x="3271854" y="6524781"/>
                  </a:cubicBezTo>
                  <a:cubicBezTo>
                    <a:pt x="3177412" y="6182403"/>
                    <a:pt x="4677719" y="6014292"/>
                    <a:pt x="4875767" y="5602879"/>
                  </a:cubicBezTo>
                  <a:cubicBezTo>
                    <a:pt x="4860454" y="5198251"/>
                    <a:pt x="3153522" y="4955721"/>
                    <a:pt x="2903735" y="4948653"/>
                  </a:cubicBezTo>
                  <a:cubicBezTo>
                    <a:pt x="2859327" y="5030920"/>
                    <a:pt x="2853760" y="5074984"/>
                    <a:pt x="2845434" y="5124622"/>
                  </a:cubicBezTo>
                  <a:cubicBezTo>
                    <a:pt x="3187757" y="5159237"/>
                    <a:pt x="4564590" y="5328265"/>
                    <a:pt x="4357086" y="5579418"/>
                  </a:cubicBezTo>
                  <a:cubicBezTo>
                    <a:pt x="4238956" y="5825324"/>
                    <a:pt x="2472839" y="6181783"/>
                    <a:pt x="2633855" y="6552557"/>
                  </a:cubicBezTo>
                  <a:cubicBezTo>
                    <a:pt x="2769712" y="6865398"/>
                    <a:pt x="4351564" y="7487251"/>
                    <a:pt x="5044498" y="7719532"/>
                  </a:cubicBezTo>
                  <a:lnTo>
                    <a:pt x="5094798" y="7736137"/>
                  </a:lnTo>
                  <a:lnTo>
                    <a:pt x="4939994" y="7780096"/>
                  </a:lnTo>
                  <a:cubicBezTo>
                    <a:pt x="4624289" y="7861324"/>
                    <a:pt x="4293321" y="7904524"/>
                    <a:pt x="3952262" y="7904524"/>
                  </a:cubicBezTo>
                  <a:cubicBezTo>
                    <a:pt x="1769488" y="7904524"/>
                    <a:pt x="0" y="6135036"/>
                    <a:pt x="0" y="3952262"/>
                  </a:cubicBezTo>
                  <a:cubicBezTo>
                    <a:pt x="0" y="1769488"/>
                    <a:pt x="1769488" y="0"/>
                    <a:pt x="395226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6255347" y="577676"/>
            <a:ext cx="1659304" cy="1659304"/>
            <a:chOff x="392260" y="427819"/>
            <a:chExt cx="11931359" cy="11931359"/>
          </a:xfrm>
          <a:solidFill>
            <a:srgbClr val="00B050"/>
          </a:solidFill>
        </p:grpSpPr>
        <p:sp>
          <p:nvSpPr>
            <p:cNvPr id="72" name="任意多边形 71"/>
            <p:cNvSpPr/>
            <p:nvPr/>
          </p:nvSpPr>
          <p:spPr>
            <a:xfrm>
              <a:off x="392260" y="427819"/>
              <a:ext cx="11931359" cy="11931359"/>
            </a:xfrm>
            <a:custGeom>
              <a:avLst/>
              <a:gdLst/>
              <a:ahLst/>
              <a:cxnLst/>
              <a:rect l="l" t="t" r="r" b="b"/>
              <a:pathLst>
                <a:path w="11931359" h="11931359">
                  <a:moveTo>
                    <a:pt x="5969546" y="10929157"/>
                  </a:moveTo>
                  <a:lnTo>
                    <a:pt x="5914397" y="11122079"/>
                  </a:lnTo>
                  <a:lnTo>
                    <a:pt x="5722856" y="11117612"/>
                  </a:lnTo>
                  <a:lnTo>
                    <a:pt x="5880313" y="11232377"/>
                  </a:lnTo>
                  <a:lnTo>
                    <a:pt x="5817084" y="11422538"/>
                  </a:lnTo>
                  <a:lnTo>
                    <a:pt x="5969546" y="11300545"/>
                  </a:lnTo>
                  <a:lnTo>
                    <a:pt x="6122009" y="11422538"/>
                  </a:lnTo>
                  <a:lnTo>
                    <a:pt x="6058779" y="11232377"/>
                  </a:lnTo>
                  <a:lnTo>
                    <a:pt x="6216236" y="11117612"/>
                  </a:lnTo>
                  <a:lnTo>
                    <a:pt x="6024695" y="11122079"/>
                  </a:lnTo>
                  <a:close/>
                  <a:moveTo>
                    <a:pt x="7466241" y="10726796"/>
                  </a:moveTo>
                  <a:cubicBezTo>
                    <a:pt x="7449346" y="10727569"/>
                    <a:pt x="7433184" y="10729713"/>
                    <a:pt x="7417754" y="10733230"/>
                  </a:cubicBezTo>
                  <a:lnTo>
                    <a:pt x="7414057" y="10739110"/>
                  </a:lnTo>
                  <a:lnTo>
                    <a:pt x="7403975" y="10746445"/>
                  </a:lnTo>
                  <a:cubicBezTo>
                    <a:pt x="7380545" y="10759061"/>
                    <a:pt x="7358517" y="10771078"/>
                    <a:pt x="7337892" y="10782495"/>
                  </a:cubicBezTo>
                  <a:cubicBezTo>
                    <a:pt x="7317266" y="10793912"/>
                    <a:pt x="7295383" y="10805336"/>
                    <a:pt x="7272242" y="10816767"/>
                  </a:cubicBezTo>
                  <a:cubicBezTo>
                    <a:pt x="7264457" y="10821899"/>
                    <a:pt x="7257367" y="10827013"/>
                    <a:pt x="7250973" y="10832109"/>
                  </a:cubicBezTo>
                  <a:cubicBezTo>
                    <a:pt x="7244578" y="10837204"/>
                    <a:pt x="7239243" y="10843877"/>
                    <a:pt x="7234966" y="10852128"/>
                  </a:cubicBezTo>
                  <a:cubicBezTo>
                    <a:pt x="7232259" y="10854984"/>
                    <a:pt x="7232763" y="10857807"/>
                    <a:pt x="7236477" y="10860599"/>
                  </a:cubicBezTo>
                  <a:cubicBezTo>
                    <a:pt x="7240192" y="10863390"/>
                    <a:pt x="7243150" y="10865934"/>
                    <a:pt x="7245353" y="10868231"/>
                  </a:cubicBezTo>
                  <a:cubicBezTo>
                    <a:pt x="7268724" y="10877456"/>
                    <a:pt x="7291659" y="10885382"/>
                    <a:pt x="7314158" y="10892008"/>
                  </a:cubicBezTo>
                  <a:cubicBezTo>
                    <a:pt x="7336656" y="10898634"/>
                    <a:pt x="7357749" y="10899703"/>
                    <a:pt x="7377435" y="10895216"/>
                  </a:cubicBezTo>
                  <a:cubicBezTo>
                    <a:pt x="7385658" y="10894462"/>
                    <a:pt x="7390624" y="10895988"/>
                    <a:pt x="7392331" y="10899797"/>
                  </a:cubicBezTo>
                  <a:cubicBezTo>
                    <a:pt x="7394039" y="10903605"/>
                    <a:pt x="7394617" y="10909211"/>
                    <a:pt x="7394065" y="10916612"/>
                  </a:cubicBezTo>
                  <a:cubicBezTo>
                    <a:pt x="7389331" y="10927766"/>
                    <a:pt x="7384784" y="10937897"/>
                    <a:pt x="7380424" y="10947007"/>
                  </a:cubicBezTo>
                  <a:cubicBezTo>
                    <a:pt x="7376063" y="10956116"/>
                    <a:pt x="7375978" y="10964951"/>
                    <a:pt x="7380168" y="10973511"/>
                  </a:cubicBezTo>
                  <a:cubicBezTo>
                    <a:pt x="7381138" y="10977767"/>
                    <a:pt x="7384145" y="10981140"/>
                    <a:pt x="7389190" y="10983628"/>
                  </a:cubicBezTo>
                  <a:cubicBezTo>
                    <a:pt x="7394235" y="10986116"/>
                    <a:pt x="7398899" y="10989391"/>
                    <a:pt x="7403182" y="10993452"/>
                  </a:cubicBezTo>
                  <a:cubicBezTo>
                    <a:pt x="7409911" y="11000873"/>
                    <a:pt x="7413249" y="11010607"/>
                    <a:pt x="7413196" y="11022653"/>
                  </a:cubicBezTo>
                  <a:cubicBezTo>
                    <a:pt x="7413143" y="11034698"/>
                    <a:pt x="7409214" y="11046927"/>
                    <a:pt x="7401409" y="11059341"/>
                  </a:cubicBezTo>
                  <a:cubicBezTo>
                    <a:pt x="7390290" y="11071949"/>
                    <a:pt x="7379776" y="11084140"/>
                    <a:pt x="7369866" y="11095914"/>
                  </a:cubicBezTo>
                  <a:cubicBezTo>
                    <a:pt x="7359956" y="11107687"/>
                    <a:pt x="7349586" y="11119286"/>
                    <a:pt x="7338757" y="11130709"/>
                  </a:cubicBezTo>
                  <a:cubicBezTo>
                    <a:pt x="7334696" y="11134993"/>
                    <a:pt x="7333737" y="11138150"/>
                    <a:pt x="7335879" y="11140180"/>
                  </a:cubicBezTo>
                  <a:cubicBezTo>
                    <a:pt x="7338021" y="11142211"/>
                    <a:pt x="7342200" y="11143357"/>
                    <a:pt x="7348416" y="11143619"/>
                  </a:cubicBezTo>
                  <a:lnTo>
                    <a:pt x="7363509" y="11143538"/>
                  </a:lnTo>
                  <a:cubicBezTo>
                    <a:pt x="7366001" y="11144649"/>
                    <a:pt x="7366262" y="11146408"/>
                    <a:pt x="7364293" y="11148816"/>
                  </a:cubicBezTo>
                  <a:cubicBezTo>
                    <a:pt x="7362323" y="11151224"/>
                    <a:pt x="7360540" y="11152610"/>
                    <a:pt x="7358944" y="11152974"/>
                  </a:cubicBezTo>
                  <a:lnTo>
                    <a:pt x="7301927" y="11182760"/>
                  </a:lnTo>
                  <a:cubicBezTo>
                    <a:pt x="7293535" y="11185232"/>
                    <a:pt x="7288413" y="11184860"/>
                    <a:pt x="7286561" y="11181644"/>
                  </a:cubicBezTo>
                  <a:cubicBezTo>
                    <a:pt x="7284708" y="11178428"/>
                    <a:pt x="7284651" y="11173264"/>
                    <a:pt x="7286388" y="11166152"/>
                  </a:cubicBezTo>
                  <a:cubicBezTo>
                    <a:pt x="7287135" y="11162064"/>
                    <a:pt x="7287091" y="11159415"/>
                    <a:pt x="7286256" y="11158206"/>
                  </a:cubicBezTo>
                  <a:cubicBezTo>
                    <a:pt x="7285421" y="11156997"/>
                    <a:pt x="7282609" y="11156939"/>
                    <a:pt x="7277821" y="11158030"/>
                  </a:cubicBezTo>
                  <a:cubicBezTo>
                    <a:pt x="7261859" y="11161668"/>
                    <a:pt x="7246387" y="11165614"/>
                    <a:pt x="7231405" y="11169868"/>
                  </a:cubicBezTo>
                  <a:cubicBezTo>
                    <a:pt x="7216423" y="11174122"/>
                    <a:pt x="7202538" y="11181345"/>
                    <a:pt x="7189749" y="11191536"/>
                  </a:cubicBezTo>
                  <a:cubicBezTo>
                    <a:pt x="7182961" y="11205956"/>
                    <a:pt x="7178077" y="11219522"/>
                    <a:pt x="7175098" y="11232235"/>
                  </a:cubicBezTo>
                  <a:cubicBezTo>
                    <a:pt x="7172118" y="11244947"/>
                    <a:pt x="7172760" y="11256974"/>
                    <a:pt x="7177024" y="11268316"/>
                  </a:cubicBezTo>
                  <a:cubicBezTo>
                    <a:pt x="7189465" y="11281152"/>
                    <a:pt x="7201976" y="11290614"/>
                    <a:pt x="7214557" y="11296701"/>
                  </a:cubicBezTo>
                  <a:cubicBezTo>
                    <a:pt x="7227139" y="11302789"/>
                    <a:pt x="7240417" y="11300882"/>
                    <a:pt x="7254391" y="11290981"/>
                  </a:cubicBezTo>
                  <a:cubicBezTo>
                    <a:pt x="7270662" y="11278877"/>
                    <a:pt x="7286354" y="11269144"/>
                    <a:pt x="7301467" y="11261782"/>
                  </a:cubicBezTo>
                  <a:cubicBezTo>
                    <a:pt x="7316580" y="11254419"/>
                    <a:pt x="7332636" y="11246282"/>
                    <a:pt x="7349634" y="11237371"/>
                  </a:cubicBezTo>
                  <a:cubicBezTo>
                    <a:pt x="7409554" y="11208043"/>
                    <a:pt x="7466537" y="11183022"/>
                    <a:pt x="7520585" y="11162308"/>
                  </a:cubicBezTo>
                  <a:cubicBezTo>
                    <a:pt x="7574632" y="11141595"/>
                    <a:pt x="7634236" y="11130528"/>
                    <a:pt x="7699397" y="11129110"/>
                  </a:cubicBezTo>
                  <a:cubicBezTo>
                    <a:pt x="7708853" y="11126395"/>
                    <a:pt x="7717887" y="11124896"/>
                    <a:pt x="7726497" y="11124613"/>
                  </a:cubicBezTo>
                  <a:cubicBezTo>
                    <a:pt x="7735108" y="11124329"/>
                    <a:pt x="7744528" y="11123302"/>
                    <a:pt x="7754759" y="11121530"/>
                  </a:cubicBezTo>
                  <a:cubicBezTo>
                    <a:pt x="7769050" y="11115474"/>
                    <a:pt x="7777354" y="11107704"/>
                    <a:pt x="7779670" y="11098222"/>
                  </a:cubicBezTo>
                  <a:cubicBezTo>
                    <a:pt x="7781986" y="11088738"/>
                    <a:pt x="7774180" y="11079044"/>
                    <a:pt x="7756251" y="11069138"/>
                  </a:cubicBezTo>
                  <a:cubicBezTo>
                    <a:pt x="7737985" y="11062666"/>
                    <a:pt x="7720428" y="11058692"/>
                    <a:pt x="7703580" y="11057215"/>
                  </a:cubicBezTo>
                  <a:cubicBezTo>
                    <a:pt x="7686733" y="11055738"/>
                    <a:pt x="7669987" y="11054097"/>
                    <a:pt x="7653345" y="11052293"/>
                  </a:cubicBezTo>
                  <a:lnTo>
                    <a:pt x="7620553" y="11063125"/>
                  </a:lnTo>
                  <a:cubicBezTo>
                    <a:pt x="7600503" y="11066016"/>
                    <a:pt x="7581820" y="11069994"/>
                    <a:pt x="7564505" y="11075060"/>
                  </a:cubicBezTo>
                  <a:cubicBezTo>
                    <a:pt x="7547189" y="11080126"/>
                    <a:pt x="7528871" y="11085700"/>
                    <a:pt x="7509548" y="11091783"/>
                  </a:cubicBezTo>
                  <a:cubicBezTo>
                    <a:pt x="7501278" y="11094787"/>
                    <a:pt x="7495491" y="11094567"/>
                    <a:pt x="7492187" y="11091122"/>
                  </a:cubicBezTo>
                  <a:cubicBezTo>
                    <a:pt x="7488883" y="11087678"/>
                    <a:pt x="7487241" y="11082315"/>
                    <a:pt x="7487261" y="11075034"/>
                  </a:cubicBezTo>
                  <a:cubicBezTo>
                    <a:pt x="7487617" y="11064319"/>
                    <a:pt x="7489147" y="11054456"/>
                    <a:pt x="7491851" y="11045444"/>
                  </a:cubicBezTo>
                  <a:cubicBezTo>
                    <a:pt x="7494554" y="11036432"/>
                    <a:pt x="7498068" y="11026676"/>
                    <a:pt x="7502391" y="11016176"/>
                  </a:cubicBezTo>
                  <a:cubicBezTo>
                    <a:pt x="7501299" y="11011388"/>
                    <a:pt x="7501291" y="11007052"/>
                    <a:pt x="7502365" y="11003169"/>
                  </a:cubicBezTo>
                  <a:cubicBezTo>
                    <a:pt x="7503439" y="10999286"/>
                    <a:pt x="7506006" y="10995203"/>
                    <a:pt x="7510067" y="10990919"/>
                  </a:cubicBezTo>
                  <a:cubicBezTo>
                    <a:pt x="7513232" y="10985161"/>
                    <a:pt x="7513483" y="10979507"/>
                    <a:pt x="7510819" y="10973957"/>
                  </a:cubicBezTo>
                  <a:cubicBezTo>
                    <a:pt x="7508155" y="10968408"/>
                    <a:pt x="7505479" y="10963421"/>
                    <a:pt x="7502791" y="10958996"/>
                  </a:cubicBezTo>
                  <a:cubicBezTo>
                    <a:pt x="7494560" y="10947439"/>
                    <a:pt x="7486245" y="10936741"/>
                    <a:pt x="7477846" y="10926902"/>
                  </a:cubicBezTo>
                  <a:cubicBezTo>
                    <a:pt x="7469447" y="10917062"/>
                    <a:pt x="7462849" y="10906532"/>
                    <a:pt x="7458053" y="10895312"/>
                  </a:cubicBezTo>
                  <a:cubicBezTo>
                    <a:pt x="7453574" y="10887938"/>
                    <a:pt x="7451188" y="10881765"/>
                    <a:pt x="7450894" y="10876795"/>
                  </a:cubicBezTo>
                  <a:cubicBezTo>
                    <a:pt x="7450601" y="10871824"/>
                    <a:pt x="7454697" y="10865853"/>
                    <a:pt x="7463183" y="10858882"/>
                  </a:cubicBezTo>
                  <a:cubicBezTo>
                    <a:pt x="7475925" y="10850941"/>
                    <a:pt x="7488250" y="10842395"/>
                    <a:pt x="7500157" y="10833245"/>
                  </a:cubicBezTo>
                  <a:cubicBezTo>
                    <a:pt x="7512064" y="10824094"/>
                    <a:pt x="7524206" y="10814750"/>
                    <a:pt x="7536585" y="10805213"/>
                  </a:cubicBezTo>
                  <a:cubicBezTo>
                    <a:pt x="7541952" y="10801751"/>
                    <a:pt x="7545808" y="10797794"/>
                    <a:pt x="7548151" y="10793342"/>
                  </a:cubicBezTo>
                  <a:cubicBezTo>
                    <a:pt x="7550495" y="10788890"/>
                    <a:pt x="7552390" y="10783700"/>
                    <a:pt x="7553838" y="10777773"/>
                  </a:cubicBezTo>
                  <a:cubicBezTo>
                    <a:pt x="7557966" y="10763960"/>
                    <a:pt x="7556798" y="10753311"/>
                    <a:pt x="7550335" y="10745829"/>
                  </a:cubicBezTo>
                  <a:cubicBezTo>
                    <a:pt x="7543873" y="10738347"/>
                    <a:pt x="7533347" y="10732071"/>
                    <a:pt x="7518759" y="10727000"/>
                  </a:cubicBezTo>
                  <a:cubicBezTo>
                    <a:pt x="7500641" y="10726092"/>
                    <a:pt x="7483136" y="10726024"/>
                    <a:pt x="7466241" y="10726796"/>
                  </a:cubicBezTo>
                  <a:close/>
                  <a:moveTo>
                    <a:pt x="4433420" y="10648451"/>
                  </a:moveTo>
                  <a:cubicBezTo>
                    <a:pt x="4420587" y="10642962"/>
                    <a:pt x="4407315" y="10649422"/>
                    <a:pt x="4393606" y="10667830"/>
                  </a:cubicBezTo>
                  <a:cubicBezTo>
                    <a:pt x="4380428" y="10682961"/>
                    <a:pt x="4367037" y="10697444"/>
                    <a:pt x="4353433" y="10711280"/>
                  </a:cubicBezTo>
                  <a:cubicBezTo>
                    <a:pt x="4339829" y="10725115"/>
                    <a:pt x="4324971" y="10739678"/>
                    <a:pt x="4308859" y="10754970"/>
                  </a:cubicBezTo>
                  <a:cubicBezTo>
                    <a:pt x="4299343" y="10760971"/>
                    <a:pt x="4293405" y="10767460"/>
                    <a:pt x="4291047" y="10774440"/>
                  </a:cubicBezTo>
                  <a:cubicBezTo>
                    <a:pt x="4288689" y="10781419"/>
                    <a:pt x="4287834" y="10789914"/>
                    <a:pt x="4288482" y="10799926"/>
                  </a:cubicBezTo>
                  <a:cubicBezTo>
                    <a:pt x="4283270" y="10808533"/>
                    <a:pt x="4280907" y="10816375"/>
                    <a:pt x="4281396" y="10823452"/>
                  </a:cubicBezTo>
                  <a:cubicBezTo>
                    <a:pt x="4281884" y="10830529"/>
                    <a:pt x="4286592" y="10839609"/>
                    <a:pt x="4295519" y="10850690"/>
                  </a:cubicBezTo>
                  <a:cubicBezTo>
                    <a:pt x="4302343" y="10869701"/>
                    <a:pt x="4310752" y="10881039"/>
                    <a:pt x="4320746" y="10884704"/>
                  </a:cubicBezTo>
                  <a:cubicBezTo>
                    <a:pt x="4330740" y="10888370"/>
                    <a:pt x="4343010" y="10884020"/>
                    <a:pt x="4357557" y="10871656"/>
                  </a:cubicBezTo>
                  <a:cubicBezTo>
                    <a:pt x="4367095" y="10860478"/>
                    <a:pt x="4378558" y="10852976"/>
                    <a:pt x="4391949" y="10849149"/>
                  </a:cubicBezTo>
                  <a:cubicBezTo>
                    <a:pt x="4405338" y="10845321"/>
                    <a:pt x="4417880" y="10848264"/>
                    <a:pt x="4429575" y="10857976"/>
                  </a:cubicBezTo>
                  <a:cubicBezTo>
                    <a:pt x="4434905" y="10862658"/>
                    <a:pt x="4440451" y="10867124"/>
                    <a:pt x="4446215" y="10871376"/>
                  </a:cubicBezTo>
                  <a:cubicBezTo>
                    <a:pt x="4451979" y="10875628"/>
                    <a:pt x="4458133" y="10879148"/>
                    <a:pt x="4464679" y="10881936"/>
                  </a:cubicBezTo>
                  <a:cubicBezTo>
                    <a:pt x="4476912" y="10886646"/>
                    <a:pt x="4482759" y="10891502"/>
                    <a:pt x="4482221" y="10896505"/>
                  </a:cubicBezTo>
                  <a:cubicBezTo>
                    <a:pt x="4481682" y="10901507"/>
                    <a:pt x="4479236" y="10908744"/>
                    <a:pt x="4474883" y="10918218"/>
                  </a:cubicBezTo>
                  <a:cubicBezTo>
                    <a:pt x="4471053" y="10926140"/>
                    <a:pt x="4467837" y="10931821"/>
                    <a:pt x="4465235" y="10935262"/>
                  </a:cubicBezTo>
                  <a:cubicBezTo>
                    <a:pt x="4462632" y="10938702"/>
                    <a:pt x="4455807" y="10940572"/>
                    <a:pt x="4444762" y="10940872"/>
                  </a:cubicBezTo>
                  <a:lnTo>
                    <a:pt x="4299850" y="10929917"/>
                  </a:lnTo>
                  <a:cubicBezTo>
                    <a:pt x="4293807" y="10930755"/>
                    <a:pt x="4287764" y="10931592"/>
                    <a:pt x="4281720" y="10932430"/>
                  </a:cubicBezTo>
                  <a:cubicBezTo>
                    <a:pt x="4275677" y="10933268"/>
                    <a:pt x="4270500" y="10933246"/>
                    <a:pt x="4266189" y="10932366"/>
                  </a:cubicBezTo>
                  <a:cubicBezTo>
                    <a:pt x="4258267" y="10928536"/>
                    <a:pt x="4251204" y="10925574"/>
                    <a:pt x="4245001" y="10923477"/>
                  </a:cubicBezTo>
                  <a:cubicBezTo>
                    <a:pt x="4238797" y="10921380"/>
                    <a:pt x="4232942" y="10918250"/>
                    <a:pt x="4227437" y="10914085"/>
                  </a:cubicBezTo>
                  <a:cubicBezTo>
                    <a:pt x="4212452" y="10907293"/>
                    <a:pt x="4199081" y="10906806"/>
                    <a:pt x="4187322" y="10912625"/>
                  </a:cubicBezTo>
                  <a:cubicBezTo>
                    <a:pt x="4175563" y="10918443"/>
                    <a:pt x="4167150" y="10928849"/>
                    <a:pt x="4162083" y="10943841"/>
                  </a:cubicBezTo>
                  <a:cubicBezTo>
                    <a:pt x="4159776" y="10959190"/>
                    <a:pt x="4162655" y="10972404"/>
                    <a:pt x="4170720" y="10983481"/>
                  </a:cubicBezTo>
                  <a:cubicBezTo>
                    <a:pt x="4178785" y="10994559"/>
                    <a:pt x="4190324" y="11000043"/>
                    <a:pt x="4205338" y="10999933"/>
                  </a:cubicBezTo>
                  <a:cubicBezTo>
                    <a:pt x="4244861" y="10998888"/>
                    <a:pt x="4281619" y="10998351"/>
                    <a:pt x="4315616" y="10998319"/>
                  </a:cubicBezTo>
                  <a:cubicBezTo>
                    <a:pt x="4349611" y="10998288"/>
                    <a:pt x="4384631" y="11001194"/>
                    <a:pt x="4420674" y="11007038"/>
                  </a:cubicBezTo>
                  <a:cubicBezTo>
                    <a:pt x="4428952" y="11008108"/>
                    <a:pt x="4433863" y="11009768"/>
                    <a:pt x="4435407" y="11012017"/>
                  </a:cubicBezTo>
                  <a:cubicBezTo>
                    <a:pt x="4436951" y="11014267"/>
                    <a:pt x="4436671" y="11019357"/>
                    <a:pt x="4434567" y="11027286"/>
                  </a:cubicBezTo>
                  <a:cubicBezTo>
                    <a:pt x="4417634" y="11073982"/>
                    <a:pt x="4403431" y="11118143"/>
                    <a:pt x="4391954" y="11159771"/>
                  </a:cubicBezTo>
                  <a:cubicBezTo>
                    <a:pt x="4380479" y="11201398"/>
                    <a:pt x="4375154" y="11247409"/>
                    <a:pt x="4375980" y="11297802"/>
                  </a:cubicBezTo>
                  <a:cubicBezTo>
                    <a:pt x="4380234" y="11312488"/>
                    <a:pt x="4387057" y="11321274"/>
                    <a:pt x="4396450" y="11324160"/>
                  </a:cubicBezTo>
                  <a:cubicBezTo>
                    <a:pt x="4405843" y="11327047"/>
                    <a:pt x="4414020" y="11321602"/>
                    <a:pt x="4420979" y="11307825"/>
                  </a:cubicBezTo>
                  <a:cubicBezTo>
                    <a:pt x="4427778" y="11291114"/>
                    <a:pt x="4434360" y="11275050"/>
                    <a:pt x="4440722" y="11259631"/>
                  </a:cubicBezTo>
                  <a:cubicBezTo>
                    <a:pt x="4447085" y="11244213"/>
                    <a:pt x="4452370" y="11228574"/>
                    <a:pt x="4456577" y="11212715"/>
                  </a:cubicBezTo>
                  <a:cubicBezTo>
                    <a:pt x="4465684" y="11180655"/>
                    <a:pt x="4475296" y="11151359"/>
                    <a:pt x="4485416" y="11124825"/>
                  </a:cubicBezTo>
                  <a:cubicBezTo>
                    <a:pt x="4495534" y="11098292"/>
                    <a:pt x="4506524" y="11070036"/>
                    <a:pt x="4518382" y="11040058"/>
                  </a:cubicBezTo>
                  <a:cubicBezTo>
                    <a:pt x="4520486" y="11032129"/>
                    <a:pt x="4523140" y="11026834"/>
                    <a:pt x="4526343" y="11024172"/>
                  </a:cubicBezTo>
                  <a:cubicBezTo>
                    <a:pt x="4529547" y="11021511"/>
                    <a:pt x="4535718" y="11021148"/>
                    <a:pt x="4544856" y="11023084"/>
                  </a:cubicBezTo>
                  <a:cubicBezTo>
                    <a:pt x="4581764" y="11028069"/>
                    <a:pt x="4615994" y="11034164"/>
                    <a:pt x="4647544" y="11041371"/>
                  </a:cubicBezTo>
                  <a:cubicBezTo>
                    <a:pt x="4679094" y="11048577"/>
                    <a:pt x="4713498" y="11054155"/>
                    <a:pt x="4750756" y="11058106"/>
                  </a:cubicBezTo>
                  <a:cubicBezTo>
                    <a:pt x="4756283" y="11057094"/>
                    <a:pt x="4759958" y="11055168"/>
                    <a:pt x="4761782" y="11052328"/>
                  </a:cubicBezTo>
                  <a:cubicBezTo>
                    <a:pt x="4763605" y="11049488"/>
                    <a:pt x="4762369" y="11045902"/>
                    <a:pt x="4758073" y="11041570"/>
                  </a:cubicBezTo>
                  <a:cubicBezTo>
                    <a:pt x="4739219" y="11010430"/>
                    <a:pt x="4715492" y="10989451"/>
                    <a:pt x="4686891" y="10978633"/>
                  </a:cubicBezTo>
                  <a:cubicBezTo>
                    <a:pt x="4658290" y="10967815"/>
                    <a:pt x="4629671" y="10961311"/>
                    <a:pt x="4601033" y="10959122"/>
                  </a:cubicBezTo>
                  <a:lnTo>
                    <a:pt x="4573094" y="10954864"/>
                  </a:lnTo>
                  <a:cubicBezTo>
                    <a:pt x="4558780" y="10952907"/>
                    <a:pt x="4554375" y="10943354"/>
                    <a:pt x="4559882" y="10926206"/>
                  </a:cubicBezTo>
                  <a:cubicBezTo>
                    <a:pt x="4565390" y="10909059"/>
                    <a:pt x="4574023" y="10897576"/>
                    <a:pt x="4585781" y="10891757"/>
                  </a:cubicBezTo>
                  <a:cubicBezTo>
                    <a:pt x="4601997" y="10893205"/>
                    <a:pt x="4618043" y="10893875"/>
                    <a:pt x="4633920" y="10893768"/>
                  </a:cubicBezTo>
                  <a:cubicBezTo>
                    <a:pt x="4649796" y="10893662"/>
                    <a:pt x="4666195" y="10892436"/>
                    <a:pt x="4683116" y="10890090"/>
                  </a:cubicBezTo>
                  <a:cubicBezTo>
                    <a:pt x="4698661" y="10886703"/>
                    <a:pt x="4706495" y="10880566"/>
                    <a:pt x="4706619" y="10871679"/>
                  </a:cubicBezTo>
                  <a:cubicBezTo>
                    <a:pt x="4706742" y="10862792"/>
                    <a:pt x="4701732" y="10853755"/>
                    <a:pt x="4691588" y="10844567"/>
                  </a:cubicBezTo>
                  <a:cubicBezTo>
                    <a:pt x="4681270" y="10835896"/>
                    <a:pt x="4670767" y="10830330"/>
                    <a:pt x="4660078" y="10827870"/>
                  </a:cubicBezTo>
                  <a:cubicBezTo>
                    <a:pt x="4649389" y="10825409"/>
                    <a:pt x="4639046" y="10822778"/>
                    <a:pt x="4629048" y="10819976"/>
                  </a:cubicBezTo>
                  <a:cubicBezTo>
                    <a:pt x="4619225" y="10816656"/>
                    <a:pt x="4613677" y="10812621"/>
                    <a:pt x="4612403" y="10807870"/>
                  </a:cubicBezTo>
                  <a:cubicBezTo>
                    <a:pt x="4611128" y="10803119"/>
                    <a:pt x="4612919" y="10797820"/>
                    <a:pt x="4617775" y="10791973"/>
                  </a:cubicBezTo>
                  <a:cubicBezTo>
                    <a:pt x="4625455" y="10770951"/>
                    <a:pt x="4631832" y="10752082"/>
                    <a:pt x="4636906" y="10735364"/>
                  </a:cubicBezTo>
                  <a:cubicBezTo>
                    <a:pt x="4641979" y="10718645"/>
                    <a:pt x="4635592" y="10698342"/>
                    <a:pt x="4617744" y="10674454"/>
                  </a:cubicBezTo>
                  <a:cubicBezTo>
                    <a:pt x="4611562" y="10667180"/>
                    <a:pt x="4605369" y="10662495"/>
                    <a:pt x="4599165" y="10660399"/>
                  </a:cubicBezTo>
                  <a:cubicBezTo>
                    <a:pt x="4592961" y="10658302"/>
                    <a:pt x="4585881" y="10659653"/>
                    <a:pt x="4577923" y="10664452"/>
                  </a:cubicBezTo>
                  <a:cubicBezTo>
                    <a:pt x="4569433" y="10672528"/>
                    <a:pt x="4564009" y="10680055"/>
                    <a:pt x="4561651" y="10687034"/>
                  </a:cubicBezTo>
                  <a:cubicBezTo>
                    <a:pt x="4559293" y="10694014"/>
                    <a:pt x="4558608" y="10702855"/>
                    <a:pt x="4559599" y="10713558"/>
                  </a:cubicBezTo>
                  <a:cubicBezTo>
                    <a:pt x="4551598" y="10728711"/>
                    <a:pt x="4544637" y="10742919"/>
                    <a:pt x="4538714" y="10756182"/>
                  </a:cubicBezTo>
                  <a:cubicBezTo>
                    <a:pt x="4532792" y="10769445"/>
                    <a:pt x="4527386" y="10783315"/>
                    <a:pt x="4522493" y="10797790"/>
                  </a:cubicBezTo>
                  <a:cubicBezTo>
                    <a:pt x="4520571" y="10803477"/>
                    <a:pt x="4518613" y="10807567"/>
                    <a:pt x="4516618" y="10810061"/>
                  </a:cubicBezTo>
                  <a:cubicBezTo>
                    <a:pt x="4514623" y="10812555"/>
                    <a:pt x="4510174" y="10813788"/>
                    <a:pt x="4503272" y="10813759"/>
                  </a:cubicBezTo>
                  <a:lnTo>
                    <a:pt x="4447374" y="10810421"/>
                  </a:lnTo>
                  <a:cubicBezTo>
                    <a:pt x="4440820" y="10809359"/>
                    <a:pt x="4437422" y="10807058"/>
                    <a:pt x="4437178" y="10803519"/>
                  </a:cubicBezTo>
                  <a:cubicBezTo>
                    <a:pt x="4436933" y="10799981"/>
                    <a:pt x="4438803" y="10796580"/>
                    <a:pt x="4442785" y="10793318"/>
                  </a:cubicBezTo>
                  <a:cubicBezTo>
                    <a:pt x="4453022" y="10780073"/>
                    <a:pt x="4462477" y="10767860"/>
                    <a:pt x="4471152" y="10756679"/>
                  </a:cubicBezTo>
                  <a:cubicBezTo>
                    <a:pt x="4479827" y="10745498"/>
                    <a:pt x="4486869" y="10732757"/>
                    <a:pt x="4492277" y="10718456"/>
                  </a:cubicBezTo>
                  <a:cubicBezTo>
                    <a:pt x="4496471" y="10706049"/>
                    <a:pt x="4497115" y="10696474"/>
                    <a:pt x="4494209" y="10689732"/>
                  </a:cubicBezTo>
                  <a:cubicBezTo>
                    <a:pt x="4491303" y="10682989"/>
                    <a:pt x="4484338" y="10677179"/>
                    <a:pt x="4473314" y="10672302"/>
                  </a:cubicBezTo>
                  <a:cubicBezTo>
                    <a:pt x="4459552" y="10661891"/>
                    <a:pt x="4446254" y="10653941"/>
                    <a:pt x="4433420" y="10648451"/>
                  </a:cubicBezTo>
                  <a:close/>
                  <a:moveTo>
                    <a:pt x="8684210" y="10052850"/>
                  </a:moveTo>
                  <a:cubicBezTo>
                    <a:pt x="8679952" y="10052660"/>
                    <a:pt x="8676515" y="10052873"/>
                    <a:pt x="8673900" y="10053491"/>
                  </a:cubicBezTo>
                  <a:cubicBezTo>
                    <a:pt x="8671284" y="10054109"/>
                    <a:pt x="8669821" y="10055564"/>
                    <a:pt x="8669508" y="10057859"/>
                  </a:cubicBezTo>
                  <a:cubicBezTo>
                    <a:pt x="8666382" y="10063664"/>
                    <a:pt x="8664197" y="10067553"/>
                    <a:pt x="8662955" y="10069526"/>
                  </a:cubicBezTo>
                  <a:cubicBezTo>
                    <a:pt x="8661713" y="10071499"/>
                    <a:pt x="8658911" y="10072772"/>
                    <a:pt x="8654549" y="10073347"/>
                  </a:cubicBezTo>
                  <a:cubicBezTo>
                    <a:pt x="8648450" y="10075243"/>
                    <a:pt x="8644340" y="10076825"/>
                    <a:pt x="8642220" y="10078094"/>
                  </a:cubicBezTo>
                  <a:cubicBezTo>
                    <a:pt x="8640100" y="10079364"/>
                    <a:pt x="8640753" y="10083152"/>
                    <a:pt x="8644178" y="10089460"/>
                  </a:cubicBezTo>
                  <a:cubicBezTo>
                    <a:pt x="8653169" y="10112102"/>
                    <a:pt x="8660049" y="10137377"/>
                    <a:pt x="8664818" y="10165286"/>
                  </a:cubicBezTo>
                  <a:cubicBezTo>
                    <a:pt x="8669586" y="10193195"/>
                    <a:pt x="8673652" y="10221982"/>
                    <a:pt x="8677013" y="10251647"/>
                  </a:cubicBezTo>
                  <a:cubicBezTo>
                    <a:pt x="8678095" y="10266592"/>
                    <a:pt x="8676429" y="10278827"/>
                    <a:pt x="8672018" y="10288352"/>
                  </a:cubicBezTo>
                  <a:cubicBezTo>
                    <a:pt x="8667606" y="10297877"/>
                    <a:pt x="8670407" y="10308772"/>
                    <a:pt x="8680420" y="10321039"/>
                  </a:cubicBezTo>
                  <a:cubicBezTo>
                    <a:pt x="8687528" y="10323175"/>
                    <a:pt x="8693825" y="10326271"/>
                    <a:pt x="8699309" y="10330328"/>
                  </a:cubicBezTo>
                  <a:cubicBezTo>
                    <a:pt x="8704793" y="10334384"/>
                    <a:pt x="8710229" y="10339505"/>
                    <a:pt x="8715618" y="10345691"/>
                  </a:cubicBezTo>
                  <a:cubicBezTo>
                    <a:pt x="8727265" y="10357401"/>
                    <a:pt x="8740743" y="10361377"/>
                    <a:pt x="8756053" y="10357620"/>
                  </a:cubicBezTo>
                  <a:cubicBezTo>
                    <a:pt x="8771363" y="10353862"/>
                    <a:pt x="8781309" y="10343728"/>
                    <a:pt x="8785893" y="10327217"/>
                  </a:cubicBezTo>
                  <a:cubicBezTo>
                    <a:pt x="8785839" y="10319031"/>
                    <a:pt x="8787341" y="10315147"/>
                    <a:pt x="8790400" y="10315563"/>
                  </a:cubicBezTo>
                  <a:cubicBezTo>
                    <a:pt x="8793459" y="10315979"/>
                    <a:pt x="8797291" y="10317864"/>
                    <a:pt x="8801897" y="10321217"/>
                  </a:cubicBezTo>
                  <a:cubicBezTo>
                    <a:pt x="8812467" y="10335117"/>
                    <a:pt x="8822103" y="10348014"/>
                    <a:pt x="8830804" y="10359908"/>
                  </a:cubicBezTo>
                  <a:cubicBezTo>
                    <a:pt x="8839505" y="10371801"/>
                    <a:pt x="8848158" y="10384759"/>
                    <a:pt x="8856764" y="10398781"/>
                  </a:cubicBezTo>
                  <a:cubicBezTo>
                    <a:pt x="8858000" y="10404012"/>
                    <a:pt x="8858522" y="10408756"/>
                    <a:pt x="8858332" y="10413014"/>
                  </a:cubicBezTo>
                  <a:cubicBezTo>
                    <a:pt x="8858142" y="10417272"/>
                    <a:pt x="8858769" y="10421252"/>
                    <a:pt x="8860212" y="10424953"/>
                  </a:cubicBezTo>
                  <a:cubicBezTo>
                    <a:pt x="8864298" y="10432129"/>
                    <a:pt x="8869874" y="10437659"/>
                    <a:pt x="8876939" y="10441541"/>
                  </a:cubicBezTo>
                  <a:cubicBezTo>
                    <a:pt x="8884004" y="10445423"/>
                    <a:pt x="8891917" y="10449518"/>
                    <a:pt x="8900677" y="10453826"/>
                  </a:cubicBezTo>
                  <a:cubicBezTo>
                    <a:pt x="8908446" y="10456831"/>
                    <a:pt x="8915677" y="10460930"/>
                    <a:pt x="8922369" y="10466125"/>
                  </a:cubicBezTo>
                  <a:cubicBezTo>
                    <a:pt x="8929061" y="10471319"/>
                    <a:pt x="8938133" y="10473333"/>
                    <a:pt x="8949586" y="10472165"/>
                  </a:cubicBezTo>
                  <a:cubicBezTo>
                    <a:pt x="8957110" y="10471242"/>
                    <a:pt x="8964274" y="10469394"/>
                    <a:pt x="8971077" y="10466621"/>
                  </a:cubicBezTo>
                  <a:cubicBezTo>
                    <a:pt x="8977880" y="10463847"/>
                    <a:pt x="8983992" y="10459714"/>
                    <a:pt x="8989413" y="10454220"/>
                  </a:cubicBezTo>
                  <a:cubicBezTo>
                    <a:pt x="8990816" y="10435329"/>
                    <a:pt x="8988253" y="10419111"/>
                    <a:pt x="8981723" y="10405566"/>
                  </a:cubicBezTo>
                  <a:cubicBezTo>
                    <a:pt x="8975194" y="10392021"/>
                    <a:pt x="8968939" y="10378611"/>
                    <a:pt x="8962957" y="10365335"/>
                  </a:cubicBezTo>
                  <a:cubicBezTo>
                    <a:pt x="8959025" y="10348444"/>
                    <a:pt x="8953816" y="10332353"/>
                    <a:pt x="8947330" y="10317061"/>
                  </a:cubicBezTo>
                  <a:cubicBezTo>
                    <a:pt x="8940844" y="10301769"/>
                    <a:pt x="8932873" y="10288807"/>
                    <a:pt x="8923416" y="10278173"/>
                  </a:cubicBezTo>
                  <a:cubicBezTo>
                    <a:pt x="8916375" y="10269816"/>
                    <a:pt x="8908845" y="10265773"/>
                    <a:pt x="8900825" y="10266045"/>
                  </a:cubicBezTo>
                  <a:cubicBezTo>
                    <a:pt x="8892804" y="10266316"/>
                    <a:pt x="8885928" y="10270345"/>
                    <a:pt x="8880195" y="10278132"/>
                  </a:cubicBezTo>
                  <a:cubicBezTo>
                    <a:pt x="8878249" y="10280983"/>
                    <a:pt x="8876707" y="10283012"/>
                    <a:pt x="8875569" y="10284220"/>
                  </a:cubicBezTo>
                  <a:cubicBezTo>
                    <a:pt x="8874431" y="10285428"/>
                    <a:pt x="8871733" y="10285938"/>
                    <a:pt x="8867476" y="10285747"/>
                  </a:cubicBezTo>
                  <a:cubicBezTo>
                    <a:pt x="8853589" y="10281910"/>
                    <a:pt x="8840302" y="10277960"/>
                    <a:pt x="8827615" y="10273897"/>
                  </a:cubicBezTo>
                  <a:cubicBezTo>
                    <a:pt x="8814927" y="10269833"/>
                    <a:pt x="8804577" y="10264336"/>
                    <a:pt x="8796563" y="10257403"/>
                  </a:cubicBezTo>
                  <a:cubicBezTo>
                    <a:pt x="8791274" y="10233318"/>
                    <a:pt x="8788739" y="10209023"/>
                    <a:pt x="8788959" y="10184519"/>
                  </a:cubicBezTo>
                  <a:cubicBezTo>
                    <a:pt x="8789178" y="10160015"/>
                    <a:pt x="8788225" y="10135546"/>
                    <a:pt x="8786099" y="10111112"/>
                  </a:cubicBezTo>
                  <a:cubicBezTo>
                    <a:pt x="8777266" y="10095891"/>
                    <a:pt x="8762622" y="10084746"/>
                    <a:pt x="8742165" y="10077678"/>
                  </a:cubicBezTo>
                  <a:cubicBezTo>
                    <a:pt x="8721709" y="10070610"/>
                    <a:pt x="8702390" y="10062334"/>
                    <a:pt x="8684210" y="10052850"/>
                  </a:cubicBezTo>
                  <a:close/>
                  <a:moveTo>
                    <a:pt x="9116189" y="9969113"/>
                  </a:moveTo>
                  <a:lnTo>
                    <a:pt x="9057954" y="9976375"/>
                  </a:lnTo>
                  <a:cubicBezTo>
                    <a:pt x="9053506" y="9980443"/>
                    <a:pt x="9049323" y="9983281"/>
                    <a:pt x="9045405" y="9984889"/>
                  </a:cubicBezTo>
                  <a:cubicBezTo>
                    <a:pt x="9041486" y="9986498"/>
                    <a:pt x="9035869" y="9986999"/>
                    <a:pt x="9028552" y="9986392"/>
                  </a:cubicBezTo>
                  <a:cubicBezTo>
                    <a:pt x="9026867" y="9987331"/>
                    <a:pt x="9025570" y="9988275"/>
                    <a:pt x="9024662" y="9989222"/>
                  </a:cubicBezTo>
                  <a:cubicBezTo>
                    <a:pt x="9023754" y="9990169"/>
                    <a:pt x="9023235" y="9991121"/>
                    <a:pt x="9023105" y="9992077"/>
                  </a:cubicBezTo>
                  <a:cubicBezTo>
                    <a:pt x="9022845" y="9993988"/>
                    <a:pt x="9023810" y="9995483"/>
                    <a:pt x="9026000" y="9996560"/>
                  </a:cubicBezTo>
                  <a:cubicBezTo>
                    <a:pt x="9037593" y="10000085"/>
                    <a:pt x="9045283" y="10003663"/>
                    <a:pt x="9049073" y="10007294"/>
                  </a:cubicBezTo>
                  <a:cubicBezTo>
                    <a:pt x="9052863" y="10010925"/>
                    <a:pt x="9056470" y="10015894"/>
                    <a:pt x="9059895" y="10022202"/>
                  </a:cubicBezTo>
                  <a:cubicBezTo>
                    <a:pt x="9065999" y="10037442"/>
                    <a:pt x="9071520" y="10051239"/>
                    <a:pt x="9076459" y="10063594"/>
                  </a:cubicBezTo>
                  <a:cubicBezTo>
                    <a:pt x="9081398" y="10075949"/>
                    <a:pt x="9087405" y="10089034"/>
                    <a:pt x="9094482" y="10102848"/>
                  </a:cubicBezTo>
                  <a:cubicBezTo>
                    <a:pt x="9095057" y="10107210"/>
                    <a:pt x="9095006" y="10111876"/>
                    <a:pt x="9094329" y="10116846"/>
                  </a:cubicBezTo>
                  <a:cubicBezTo>
                    <a:pt x="9093653" y="10121817"/>
                    <a:pt x="9094088" y="10125770"/>
                    <a:pt x="9095636" y="10128707"/>
                  </a:cubicBezTo>
                  <a:cubicBezTo>
                    <a:pt x="9098749" y="10137309"/>
                    <a:pt x="9104768" y="10143872"/>
                    <a:pt x="9113693" y="10148397"/>
                  </a:cubicBezTo>
                  <a:cubicBezTo>
                    <a:pt x="9122618" y="10152922"/>
                    <a:pt x="9131843" y="10157390"/>
                    <a:pt x="9141367" y="10161802"/>
                  </a:cubicBezTo>
                  <a:cubicBezTo>
                    <a:pt x="9147711" y="10163834"/>
                    <a:pt x="9153130" y="10166226"/>
                    <a:pt x="9157623" y="10168980"/>
                  </a:cubicBezTo>
                  <a:cubicBezTo>
                    <a:pt x="9162116" y="10171733"/>
                    <a:pt x="9168186" y="10173630"/>
                    <a:pt x="9175833" y="10174671"/>
                  </a:cubicBezTo>
                  <a:cubicBezTo>
                    <a:pt x="9190796" y="10176318"/>
                    <a:pt x="9202792" y="10174738"/>
                    <a:pt x="9211819" y="10169930"/>
                  </a:cubicBezTo>
                  <a:cubicBezTo>
                    <a:pt x="9220846" y="10165123"/>
                    <a:pt x="9228764" y="10157730"/>
                    <a:pt x="9235574" y="10147753"/>
                  </a:cubicBezTo>
                  <a:cubicBezTo>
                    <a:pt x="9234285" y="10134337"/>
                    <a:pt x="9228026" y="10124528"/>
                    <a:pt x="9216797" y="10118327"/>
                  </a:cubicBezTo>
                  <a:cubicBezTo>
                    <a:pt x="9205569" y="10112126"/>
                    <a:pt x="9192761" y="10110383"/>
                    <a:pt x="9178372" y="10113097"/>
                  </a:cubicBezTo>
                  <a:cubicBezTo>
                    <a:pt x="9170082" y="10113916"/>
                    <a:pt x="9162392" y="10114622"/>
                    <a:pt x="9155302" y="10115215"/>
                  </a:cubicBezTo>
                  <a:cubicBezTo>
                    <a:pt x="9148212" y="10115807"/>
                    <a:pt x="9141495" y="10115088"/>
                    <a:pt x="9135151" y="10113056"/>
                  </a:cubicBezTo>
                  <a:cubicBezTo>
                    <a:pt x="9121210" y="10101034"/>
                    <a:pt x="9111792" y="10087972"/>
                    <a:pt x="9106896" y="10073870"/>
                  </a:cubicBezTo>
                  <a:cubicBezTo>
                    <a:pt x="9102000" y="10059768"/>
                    <a:pt x="9104998" y="10042750"/>
                    <a:pt x="9115889" y="10022813"/>
                  </a:cubicBezTo>
                  <a:lnTo>
                    <a:pt x="9135070" y="10002058"/>
                  </a:lnTo>
                  <a:cubicBezTo>
                    <a:pt x="9141672" y="9993610"/>
                    <a:pt x="9142878" y="9986181"/>
                    <a:pt x="9138688" y="9979769"/>
                  </a:cubicBezTo>
                  <a:cubicBezTo>
                    <a:pt x="9134498" y="9973357"/>
                    <a:pt x="9126998" y="9969805"/>
                    <a:pt x="9116189" y="9969113"/>
                  </a:cubicBezTo>
                  <a:close/>
                  <a:moveTo>
                    <a:pt x="3133937" y="9879154"/>
                  </a:moveTo>
                  <a:cubicBezTo>
                    <a:pt x="3126289" y="9877556"/>
                    <a:pt x="3119581" y="9878355"/>
                    <a:pt x="3113813" y="9881550"/>
                  </a:cubicBezTo>
                  <a:cubicBezTo>
                    <a:pt x="3108045" y="9884745"/>
                    <a:pt x="3103316" y="9888371"/>
                    <a:pt x="3099626" y="9892429"/>
                  </a:cubicBezTo>
                  <a:cubicBezTo>
                    <a:pt x="3078760" y="9909563"/>
                    <a:pt x="3060513" y="9926602"/>
                    <a:pt x="3044884" y="9943546"/>
                  </a:cubicBezTo>
                  <a:cubicBezTo>
                    <a:pt x="3029256" y="9960489"/>
                    <a:pt x="3012103" y="9978341"/>
                    <a:pt x="2993428" y="9997101"/>
                  </a:cubicBezTo>
                  <a:cubicBezTo>
                    <a:pt x="2988099" y="10000621"/>
                    <a:pt x="2982787" y="10002286"/>
                    <a:pt x="2977493" y="10002095"/>
                  </a:cubicBezTo>
                  <a:cubicBezTo>
                    <a:pt x="2972198" y="10001904"/>
                    <a:pt x="2966384" y="10001498"/>
                    <a:pt x="2960050" y="10000876"/>
                  </a:cubicBezTo>
                  <a:cubicBezTo>
                    <a:pt x="2939835" y="9996070"/>
                    <a:pt x="2920399" y="9989294"/>
                    <a:pt x="2901745" y="9980551"/>
                  </a:cubicBezTo>
                  <a:cubicBezTo>
                    <a:pt x="2883091" y="9971807"/>
                    <a:pt x="2867946" y="9961080"/>
                    <a:pt x="2856311" y="9948371"/>
                  </a:cubicBezTo>
                  <a:cubicBezTo>
                    <a:pt x="2856184" y="9944879"/>
                    <a:pt x="2855325" y="9942374"/>
                    <a:pt x="2853735" y="9940854"/>
                  </a:cubicBezTo>
                  <a:cubicBezTo>
                    <a:pt x="2852145" y="9939334"/>
                    <a:pt x="2849497" y="9939239"/>
                    <a:pt x="2845794" y="9940568"/>
                  </a:cubicBezTo>
                  <a:cubicBezTo>
                    <a:pt x="2839913" y="9942999"/>
                    <a:pt x="2835254" y="9944469"/>
                    <a:pt x="2831819" y="9944978"/>
                  </a:cubicBezTo>
                  <a:cubicBezTo>
                    <a:pt x="2828384" y="9945487"/>
                    <a:pt x="2822905" y="9946689"/>
                    <a:pt x="2815384" y="9948584"/>
                  </a:cubicBezTo>
                  <a:cubicBezTo>
                    <a:pt x="2800597" y="9959356"/>
                    <a:pt x="2793299" y="9972627"/>
                    <a:pt x="2793490" y="9988398"/>
                  </a:cubicBezTo>
                  <a:cubicBezTo>
                    <a:pt x="2793681" y="10004168"/>
                    <a:pt x="2800145" y="10019496"/>
                    <a:pt x="2812882" y="10034382"/>
                  </a:cubicBezTo>
                  <a:lnTo>
                    <a:pt x="2846431" y="10063349"/>
                  </a:lnTo>
                  <a:cubicBezTo>
                    <a:pt x="2850261" y="10065512"/>
                    <a:pt x="2851994" y="10067986"/>
                    <a:pt x="2851626" y="10070771"/>
                  </a:cubicBezTo>
                  <a:cubicBezTo>
                    <a:pt x="2851258" y="10073556"/>
                    <a:pt x="2849116" y="10076214"/>
                    <a:pt x="2845200" y="10078744"/>
                  </a:cubicBezTo>
                  <a:cubicBezTo>
                    <a:pt x="2812643" y="10093320"/>
                    <a:pt x="2775405" y="10105273"/>
                    <a:pt x="2733489" y="10114604"/>
                  </a:cubicBezTo>
                  <a:cubicBezTo>
                    <a:pt x="2691572" y="10123935"/>
                    <a:pt x="2654759" y="10122953"/>
                    <a:pt x="2623049" y="10111657"/>
                  </a:cubicBezTo>
                  <a:cubicBezTo>
                    <a:pt x="2618341" y="10108844"/>
                    <a:pt x="2614527" y="10104826"/>
                    <a:pt x="2611608" y="10099602"/>
                  </a:cubicBezTo>
                  <a:cubicBezTo>
                    <a:pt x="2608689" y="10094378"/>
                    <a:pt x="2604826" y="10091342"/>
                    <a:pt x="2600019" y="10090494"/>
                  </a:cubicBezTo>
                  <a:cubicBezTo>
                    <a:pt x="2586250" y="10087073"/>
                    <a:pt x="2573767" y="10089703"/>
                    <a:pt x="2562570" y="10098383"/>
                  </a:cubicBezTo>
                  <a:cubicBezTo>
                    <a:pt x="2551373" y="10107063"/>
                    <a:pt x="2546030" y="10118387"/>
                    <a:pt x="2546539" y="10132355"/>
                  </a:cubicBezTo>
                  <a:cubicBezTo>
                    <a:pt x="2550285" y="10139211"/>
                    <a:pt x="2554081" y="10145085"/>
                    <a:pt x="2557926" y="10149977"/>
                  </a:cubicBezTo>
                  <a:cubicBezTo>
                    <a:pt x="2561772" y="10154868"/>
                    <a:pt x="2565779" y="10159540"/>
                    <a:pt x="2569950" y="10163994"/>
                  </a:cubicBezTo>
                  <a:cubicBezTo>
                    <a:pt x="2585289" y="10175374"/>
                    <a:pt x="2601182" y="10183259"/>
                    <a:pt x="2617631" y="10187648"/>
                  </a:cubicBezTo>
                  <a:cubicBezTo>
                    <a:pt x="2634080" y="10192038"/>
                    <a:pt x="2654363" y="10194006"/>
                    <a:pt x="2678481" y="10193554"/>
                  </a:cubicBezTo>
                  <a:cubicBezTo>
                    <a:pt x="2695941" y="10192918"/>
                    <a:pt x="2713673" y="10192143"/>
                    <a:pt x="2731676" y="10191231"/>
                  </a:cubicBezTo>
                  <a:cubicBezTo>
                    <a:pt x="2749680" y="10190319"/>
                    <a:pt x="2767842" y="10188506"/>
                    <a:pt x="2786164" y="10185792"/>
                  </a:cubicBezTo>
                  <a:lnTo>
                    <a:pt x="2849570" y="10163525"/>
                  </a:lnTo>
                  <a:cubicBezTo>
                    <a:pt x="2854249" y="10160882"/>
                    <a:pt x="2857794" y="10160454"/>
                    <a:pt x="2860204" y="10162242"/>
                  </a:cubicBezTo>
                  <a:cubicBezTo>
                    <a:pt x="2862615" y="10164030"/>
                    <a:pt x="2862576" y="10167060"/>
                    <a:pt x="2860088" y="10171329"/>
                  </a:cubicBezTo>
                  <a:cubicBezTo>
                    <a:pt x="2847421" y="10191149"/>
                    <a:pt x="2834719" y="10209415"/>
                    <a:pt x="2821981" y="10226125"/>
                  </a:cubicBezTo>
                  <a:cubicBezTo>
                    <a:pt x="2809244" y="10242835"/>
                    <a:pt x="2795608" y="10260068"/>
                    <a:pt x="2781075" y="10277825"/>
                  </a:cubicBezTo>
                  <a:cubicBezTo>
                    <a:pt x="2777598" y="10280681"/>
                    <a:pt x="2774685" y="10282087"/>
                    <a:pt x="2772339" y="10282045"/>
                  </a:cubicBezTo>
                  <a:cubicBezTo>
                    <a:pt x="2769992" y="10282002"/>
                    <a:pt x="2767334" y="10279861"/>
                    <a:pt x="2764365" y="10275620"/>
                  </a:cubicBezTo>
                  <a:lnTo>
                    <a:pt x="2749097" y="10235753"/>
                  </a:lnTo>
                  <a:cubicBezTo>
                    <a:pt x="2744488" y="10230974"/>
                    <a:pt x="2741286" y="10229108"/>
                    <a:pt x="2739491" y="10230155"/>
                  </a:cubicBezTo>
                  <a:cubicBezTo>
                    <a:pt x="2737695" y="10231201"/>
                    <a:pt x="2735667" y="10234622"/>
                    <a:pt x="2733405" y="10240418"/>
                  </a:cubicBezTo>
                  <a:cubicBezTo>
                    <a:pt x="2733235" y="10270870"/>
                    <a:pt x="2730921" y="10298031"/>
                    <a:pt x="2726460" y="10321902"/>
                  </a:cubicBezTo>
                  <a:cubicBezTo>
                    <a:pt x="2722000" y="10345772"/>
                    <a:pt x="2720343" y="10373421"/>
                    <a:pt x="2721488" y="10404848"/>
                  </a:cubicBezTo>
                  <a:cubicBezTo>
                    <a:pt x="2723651" y="10422081"/>
                    <a:pt x="2729596" y="10431928"/>
                    <a:pt x="2739322" y="10434388"/>
                  </a:cubicBezTo>
                  <a:cubicBezTo>
                    <a:pt x="2749049" y="10436847"/>
                    <a:pt x="2759942" y="10432698"/>
                    <a:pt x="2772000" y="10421940"/>
                  </a:cubicBezTo>
                  <a:cubicBezTo>
                    <a:pt x="2780681" y="10412072"/>
                    <a:pt x="2787940" y="10401829"/>
                    <a:pt x="2793778" y="10391212"/>
                  </a:cubicBezTo>
                  <a:cubicBezTo>
                    <a:pt x="2799617" y="10380595"/>
                    <a:pt x="2805675" y="10370141"/>
                    <a:pt x="2811952" y="10359849"/>
                  </a:cubicBezTo>
                  <a:cubicBezTo>
                    <a:pt x="2830387" y="10336833"/>
                    <a:pt x="2847273" y="10315217"/>
                    <a:pt x="2862612" y="10295001"/>
                  </a:cubicBezTo>
                  <a:cubicBezTo>
                    <a:pt x="2877951" y="10274785"/>
                    <a:pt x="2893254" y="10253013"/>
                    <a:pt x="2908522" y="10229687"/>
                  </a:cubicBezTo>
                  <a:lnTo>
                    <a:pt x="2915689" y="10222774"/>
                  </a:lnTo>
                  <a:cubicBezTo>
                    <a:pt x="2919931" y="10219805"/>
                    <a:pt x="2923009" y="10218861"/>
                    <a:pt x="2924924" y="10219943"/>
                  </a:cubicBezTo>
                  <a:cubicBezTo>
                    <a:pt x="2926840" y="10221024"/>
                    <a:pt x="2928795" y="10224343"/>
                    <a:pt x="2930788" y="10229899"/>
                  </a:cubicBezTo>
                  <a:cubicBezTo>
                    <a:pt x="2939030" y="10261835"/>
                    <a:pt x="2948298" y="10291473"/>
                    <a:pt x="2958590" y="10318815"/>
                  </a:cubicBezTo>
                  <a:cubicBezTo>
                    <a:pt x="2968882" y="10346156"/>
                    <a:pt x="2981075" y="10371850"/>
                    <a:pt x="2995170" y="10395897"/>
                  </a:cubicBezTo>
                  <a:lnTo>
                    <a:pt x="3020829" y="10419012"/>
                  </a:lnTo>
                  <a:cubicBezTo>
                    <a:pt x="3036521" y="10435410"/>
                    <a:pt x="3052804" y="10449869"/>
                    <a:pt x="3069677" y="10462388"/>
                  </a:cubicBezTo>
                  <a:cubicBezTo>
                    <a:pt x="3086550" y="10474906"/>
                    <a:pt x="3104564" y="10486572"/>
                    <a:pt x="3123720" y="10497388"/>
                  </a:cubicBezTo>
                  <a:cubicBezTo>
                    <a:pt x="3133786" y="10502137"/>
                    <a:pt x="3140639" y="10502975"/>
                    <a:pt x="3144279" y="10499900"/>
                  </a:cubicBezTo>
                  <a:cubicBezTo>
                    <a:pt x="3147920" y="10496825"/>
                    <a:pt x="3150750" y="10490262"/>
                    <a:pt x="3152772" y="10480210"/>
                  </a:cubicBezTo>
                  <a:cubicBezTo>
                    <a:pt x="3154030" y="10470272"/>
                    <a:pt x="3153136" y="10460945"/>
                    <a:pt x="3150089" y="10452230"/>
                  </a:cubicBezTo>
                  <a:cubicBezTo>
                    <a:pt x="3147043" y="10443514"/>
                    <a:pt x="3142833" y="10436824"/>
                    <a:pt x="3137461" y="10432158"/>
                  </a:cubicBezTo>
                  <a:cubicBezTo>
                    <a:pt x="3118701" y="10413483"/>
                    <a:pt x="3101934" y="10395098"/>
                    <a:pt x="3087160" y="10377002"/>
                  </a:cubicBezTo>
                  <a:cubicBezTo>
                    <a:pt x="3072387" y="10358907"/>
                    <a:pt x="3058716" y="10337722"/>
                    <a:pt x="3046148" y="10313449"/>
                  </a:cubicBezTo>
                  <a:cubicBezTo>
                    <a:pt x="3036181" y="10285669"/>
                    <a:pt x="3027423" y="10259466"/>
                    <a:pt x="3019874" y="10234839"/>
                  </a:cubicBezTo>
                  <a:cubicBezTo>
                    <a:pt x="3012324" y="10210212"/>
                    <a:pt x="3006068" y="10182468"/>
                    <a:pt x="3001106" y="10151607"/>
                  </a:cubicBezTo>
                  <a:cubicBezTo>
                    <a:pt x="2997855" y="10134925"/>
                    <a:pt x="3002043" y="10121724"/>
                    <a:pt x="3013670" y="10112005"/>
                  </a:cubicBezTo>
                  <a:cubicBezTo>
                    <a:pt x="3025298" y="10102285"/>
                    <a:pt x="3038711" y="10100006"/>
                    <a:pt x="3053908" y="10105166"/>
                  </a:cubicBezTo>
                  <a:cubicBezTo>
                    <a:pt x="3066363" y="10107611"/>
                    <a:pt x="3078790" y="10109866"/>
                    <a:pt x="3091188" y="10111930"/>
                  </a:cubicBezTo>
                  <a:cubicBezTo>
                    <a:pt x="3103586" y="10113994"/>
                    <a:pt x="3117045" y="10115316"/>
                    <a:pt x="3131564" y="10115895"/>
                  </a:cubicBezTo>
                  <a:cubicBezTo>
                    <a:pt x="3141262" y="10112898"/>
                    <a:pt x="3148119" y="10109152"/>
                    <a:pt x="3152133" y="10104656"/>
                  </a:cubicBezTo>
                  <a:cubicBezTo>
                    <a:pt x="3156148" y="10100160"/>
                    <a:pt x="3155569" y="10093615"/>
                    <a:pt x="3150394" y="10085019"/>
                  </a:cubicBezTo>
                  <a:cubicBezTo>
                    <a:pt x="3148500" y="10077498"/>
                    <a:pt x="3146068" y="10071617"/>
                    <a:pt x="3143100" y="10067376"/>
                  </a:cubicBezTo>
                  <a:cubicBezTo>
                    <a:pt x="3140131" y="10063135"/>
                    <a:pt x="3137162" y="10058894"/>
                    <a:pt x="3134193" y="10054653"/>
                  </a:cubicBezTo>
                  <a:cubicBezTo>
                    <a:pt x="3130786" y="10050086"/>
                    <a:pt x="3128131" y="10043361"/>
                    <a:pt x="3126230" y="10034476"/>
                  </a:cubicBezTo>
                  <a:cubicBezTo>
                    <a:pt x="3124329" y="10025590"/>
                    <a:pt x="3125936" y="10019988"/>
                    <a:pt x="3131054" y="10017670"/>
                  </a:cubicBezTo>
                  <a:cubicBezTo>
                    <a:pt x="3142336" y="10004296"/>
                    <a:pt x="3149358" y="9990480"/>
                    <a:pt x="3152122" y="9976223"/>
                  </a:cubicBezTo>
                  <a:cubicBezTo>
                    <a:pt x="3154886" y="9961966"/>
                    <a:pt x="3158848" y="9947238"/>
                    <a:pt x="3164007" y="9932041"/>
                  </a:cubicBezTo>
                  <a:cubicBezTo>
                    <a:pt x="3165365" y="9920137"/>
                    <a:pt x="3163071" y="9909262"/>
                    <a:pt x="3157126" y="9899416"/>
                  </a:cubicBezTo>
                  <a:cubicBezTo>
                    <a:pt x="3154154" y="9894492"/>
                    <a:pt x="3150735" y="9890342"/>
                    <a:pt x="3146870" y="9886965"/>
                  </a:cubicBezTo>
                  <a:cubicBezTo>
                    <a:pt x="3143005" y="9883588"/>
                    <a:pt x="3138695" y="9880984"/>
                    <a:pt x="3133937" y="9879154"/>
                  </a:cubicBezTo>
                  <a:close/>
                  <a:moveTo>
                    <a:pt x="8986541" y="9822956"/>
                  </a:moveTo>
                  <a:cubicBezTo>
                    <a:pt x="8974238" y="9827513"/>
                    <a:pt x="8964590" y="9833307"/>
                    <a:pt x="8957597" y="9840338"/>
                  </a:cubicBezTo>
                  <a:cubicBezTo>
                    <a:pt x="8950603" y="9847370"/>
                    <a:pt x="8943433" y="9856421"/>
                    <a:pt x="8936084" y="9867493"/>
                  </a:cubicBezTo>
                  <a:cubicBezTo>
                    <a:pt x="8932279" y="9869701"/>
                    <a:pt x="8928334" y="9871501"/>
                    <a:pt x="8924251" y="9872893"/>
                  </a:cubicBezTo>
                  <a:cubicBezTo>
                    <a:pt x="8920167" y="9874284"/>
                    <a:pt x="8917700" y="9876674"/>
                    <a:pt x="8916849" y="9880063"/>
                  </a:cubicBezTo>
                  <a:cubicBezTo>
                    <a:pt x="8914523" y="9891429"/>
                    <a:pt x="8913274" y="9900606"/>
                    <a:pt x="8913103" y="9907592"/>
                  </a:cubicBezTo>
                  <a:cubicBezTo>
                    <a:pt x="8912931" y="9914578"/>
                    <a:pt x="8909822" y="9923112"/>
                    <a:pt x="8903777" y="9933193"/>
                  </a:cubicBezTo>
                  <a:cubicBezTo>
                    <a:pt x="8898252" y="9939451"/>
                    <a:pt x="8893495" y="9942211"/>
                    <a:pt x="8889506" y="9941474"/>
                  </a:cubicBezTo>
                  <a:cubicBezTo>
                    <a:pt x="8885518" y="9940736"/>
                    <a:pt x="8881429" y="9937161"/>
                    <a:pt x="8877239" y="9930750"/>
                  </a:cubicBezTo>
                  <a:cubicBezTo>
                    <a:pt x="8871361" y="9916709"/>
                    <a:pt x="8862574" y="9908309"/>
                    <a:pt x="8850877" y="9905549"/>
                  </a:cubicBezTo>
                  <a:cubicBezTo>
                    <a:pt x="8839181" y="9902788"/>
                    <a:pt x="8826086" y="9903148"/>
                    <a:pt x="8811593" y="9906627"/>
                  </a:cubicBezTo>
                  <a:lnTo>
                    <a:pt x="8789019" y="9909396"/>
                  </a:lnTo>
                  <a:cubicBezTo>
                    <a:pt x="8785195" y="9908876"/>
                    <a:pt x="8782228" y="9909932"/>
                    <a:pt x="8780117" y="9912566"/>
                  </a:cubicBezTo>
                  <a:cubicBezTo>
                    <a:pt x="8778007" y="9915199"/>
                    <a:pt x="8776422" y="9918975"/>
                    <a:pt x="8775363" y="9923894"/>
                  </a:cubicBezTo>
                  <a:lnTo>
                    <a:pt x="8779014" y="9931400"/>
                  </a:lnTo>
                  <a:cubicBezTo>
                    <a:pt x="8786141" y="9936265"/>
                    <a:pt x="8790239" y="9941203"/>
                    <a:pt x="8791309" y="9946217"/>
                  </a:cubicBezTo>
                  <a:cubicBezTo>
                    <a:pt x="8792379" y="9951230"/>
                    <a:pt x="8792403" y="9958925"/>
                    <a:pt x="8791380" y="9969300"/>
                  </a:cubicBezTo>
                  <a:lnTo>
                    <a:pt x="8793375" y="10023313"/>
                  </a:lnTo>
                  <a:cubicBezTo>
                    <a:pt x="8794090" y="10032367"/>
                    <a:pt x="8794283" y="10040961"/>
                    <a:pt x="8793955" y="10049094"/>
                  </a:cubicBezTo>
                  <a:cubicBezTo>
                    <a:pt x="8793627" y="10057227"/>
                    <a:pt x="8795072" y="10065213"/>
                    <a:pt x="8798289" y="10073049"/>
                  </a:cubicBezTo>
                  <a:cubicBezTo>
                    <a:pt x="8799402" y="10076316"/>
                    <a:pt x="8802035" y="10078427"/>
                    <a:pt x="8806189" y="10079382"/>
                  </a:cubicBezTo>
                  <a:cubicBezTo>
                    <a:pt x="8810343" y="10080337"/>
                    <a:pt x="8814610" y="10081891"/>
                    <a:pt x="8818990" y="10084045"/>
                  </a:cubicBezTo>
                  <a:lnTo>
                    <a:pt x="8836460" y="10101610"/>
                  </a:lnTo>
                  <a:cubicBezTo>
                    <a:pt x="8847428" y="10109723"/>
                    <a:pt x="8858529" y="10113279"/>
                    <a:pt x="8869764" y="10112277"/>
                  </a:cubicBezTo>
                  <a:cubicBezTo>
                    <a:pt x="8880999" y="10111275"/>
                    <a:pt x="8889848" y="10104204"/>
                    <a:pt x="8896309" y="10091064"/>
                  </a:cubicBezTo>
                  <a:lnTo>
                    <a:pt x="8917255" y="10040173"/>
                  </a:lnTo>
                  <a:cubicBezTo>
                    <a:pt x="8922884" y="10033151"/>
                    <a:pt x="8927853" y="10029544"/>
                    <a:pt x="8932163" y="10029351"/>
                  </a:cubicBezTo>
                  <a:cubicBezTo>
                    <a:pt x="8936473" y="10029159"/>
                    <a:pt x="8941653" y="10032590"/>
                    <a:pt x="8947702" y="10039644"/>
                  </a:cubicBezTo>
                  <a:cubicBezTo>
                    <a:pt x="8977154" y="10086490"/>
                    <a:pt x="9005353" y="10129660"/>
                    <a:pt x="9032300" y="10169155"/>
                  </a:cubicBezTo>
                  <a:cubicBezTo>
                    <a:pt x="9059247" y="10208650"/>
                    <a:pt x="9088906" y="10249682"/>
                    <a:pt x="9121276" y="10292252"/>
                  </a:cubicBezTo>
                  <a:cubicBezTo>
                    <a:pt x="9121104" y="10299238"/>
                    <a:pt x="9121666" y="10305838"/>
                    <a:pt x="9122963" y="10312050"/>
                  </a:cubicBezTo>
                  <a:cubicBezTo>
                    <a:pt x="9124259" y="10318263"/>
                    <a:pt x="9126289" y="10324088"/>
                    <a:pt x="9129054" y="10329527"/>
                  </a:cubicBezTo>
                  <a:lnTo>
                    <a:pt x="9138285" y="10338961"/>
                  </a:lnTo>
                  <a:cubicBezTo>
                    <a:pt x="9154293" y="10350097"/>
                    <a:pt x="9169771" y="10359408"/>
                    <a:pt x="9184719" y="10366895"/>
                  </a:cubicBezTo>
                  <a:cubicBezTo>
                    <a:pt x="9199667" y="10374381"/>
                    <a:pt x="9218133" y="10381762"/>
                    <a:pt x="9240119" y="10389038"/>
                  </a:cubicBezTo>
                  <a:lnTo>
                    <a:pt x="9247993" y="10391278"/>
                  </a:lnTo>
                  <a:cubicBezTo>
                    <a:pt x="9255535" y="10393084"/>
                    <a:pt x="9261365" y="10391735"/>
                    <a:pt x="9265483" y="10387233"/>
                  </a:cubicBezTo>
                  <a:cubicBezTo>
                    <a:pt x="9269601" y="10382731"/>
                    <a:pt x="9270599" y="10376831"/>
                    <a:pt x="9268476" y="10369532"/>
                  </a:cubicBezTo>
                  <a:cubicBezTo>
                    <a:pt x="9257889" y="10352903"/>
                    <a:pt x="9248613" y="10336648"/>
                    <a:pt x="9240649" y="10320766"/>
                  </a:cubicBezTo>
                  <a:cubicBezTo>
                    <a:pt x="9232686" y="10304884"/>
                    <a:pt x="9226243" y="10287846"/>
                    <a:pt x="9221320" y="10269651"/>
                  </a:cubicBezTo>
                  <a:lnTo>
                    <a:pt x="9212972" y="10245149"/>
                  </a:lnTo>
                  <a:cubicBezTo>
                    <a:pt x="9209112" y="10239172"/>
                    <a:pt x="9204914" y="10235680"/>
                    <a:pt x="9200378" y="10234673"/>
                  </a:cubicBezTo>
                  <a:cubicBezTo>
                    <a:pt x="9195842" y="10233666"/>
                    <a:pt x="9190864" y="10235910"/>
                    <a:pt x="9185443" y="10241403"/>
                  </a:cubicBezTo>
                  <a:cubicBezTo>
                    <a:pt x="9181117" y="10247434"/>
                    <a:pt x="9176712" y="10249755"/>
                    <a:pt x="9172228" y="10248366"/>
                  </a:cubicBezTo>
                  <a:cubicBezTo>
                    <a:pt x="9167744" y="10246977"/>
                    <a:pt x="9163633" y="10244276"/>
                    <a:pt x="9159896" y="10240262"/>
                  </a:cubicBezTo>
                  <a:cubicBezTo>
                    <a:pt x="9145294" y="10227371"/>
                    <a:pt x="9133117" y="10213836"/>
                    <a:pt x="9123364" y="10199657"/>
                  </a:cubicBezTo>
                  <a:cubicBezTo>
                    <a:pt x="9113611" y="10185479"/>
                    <a:pt x="9103988" y="10170344"/>
                    <a:pt x="9094495" y="10154254"/>
                  </a:cubicBezTo>
                  <a:cubicBezTo>
                    <a:pt x="9077772" y="10134064"/>
                    <a:pt x="9063399" y="10114487"/>
                    <a:pt x="9051377" y="10095521"/>
                  </a:cubicBezTo>
                  <a:cubicBezTo>
                    <a:pt x="9039354" y="10076555"/>
                    <a:pt x="9027701" y="10055595"/>
                    <a:pt x="9016416" y="10032640"/>
                  </a:cubicBezTo>
                  <a:lnTo>
                    <a:pt x="8995607" y="10005274"/>
                  </a:lnTo>
                  <a:cubicBezTo>
                    <a:pt x="8991173" y="9994935"/>
                    <a:pt x="8987151" y="9985139"/>
                    <a:pt x="8983543" y="9975886"/>
                  </a:cubicBezTo>
                  <a:cubicBezTo>
                    <a:pt x="8979934" y="9966632"/>
                    <a:pt x="8978146" y="9956166"/>
                    <a:pt x="8978178" y="9944488"/>
                  </a:cubicBezTo>
                  <a:cubicBezTo>
                    <a:pt x="8981685" y="9930167"/>
                    <a:pt x="8986204" y="9916276"/>
                    <a:pt x="8991736" y="9902815"/>
                  </a:cubicBezTo>
                  <a:cubicBezTo>
                    <a:pt x="8997267" y="9889353"/>
                    <a:pt x="9004368" y="9877955"/>
                    <a:pt x="9013037" y="9868621"/>
                  </a:cubicBezTo>
                  <a:cubicBezTo>
                    <a:pt x="9023879" y="9857635"/>
                    <a:pt x="9026096" y="9846351"/>
                    <a:pt x="9019689" y="9834770"/>
                  </a:cubicBezTo>
                  <a:cubicBezTo>
                    <a:pt x="9013282" y="9823188"/>
                    <a:pt x="9002233" y="9819251"/>
                    <a:pt x="8986541" y="9822956"/>
                  </a:cubicBezTo>
                  <a:close/>
                  <a:moveTo>
                    <a:pt x="10203808" y="9039460"/>
                  </a:moveTo>
                  <a:cubicBezTo>
                    <a:pt x="10211019" y="9037122"/>
                    <a:pt x="10213279" y="9039506"/>
                    <a:pt x="10210588" y="9046615"/>
                  </a:cubicBezTo>
                  <a:cubicBezTo>
                    <a:pt x="10207897" y="9053723"/>
                    <a:pt x="10204443" y="9057589"/>
                    <a:pt x="10200227" y="9058213"/>
                  </a:cubicBezTo>
                  <a:close/>
                  <a:moveTo>
                    <a:pt x="1735601" y="8828006"/>
                  </a:moveTo>
                  <a:cubicBezTo>
                    <a:pt x="1738439" y="8827942"/>
                    <a:pt x="1740563" y="8828576"/>
                    <a:pt x="1741974" y="8829908"/>
                  </a:cubicBezTo>
                  <a:cubicBezTo>
                    <a:pt x="1743384" y="8831240"/>
                    <a:pt x="1744081" y="8833270"/>
                    <a:pt x="1744064" y="8835999"/>
                  </a:cubicBezTo>
                  <a:cubicBezTo>
                    <a:pt x="1744144" y="8840692"/>
                    <a:pt x="1740616" y="8842117"/>
                    <a:pt x="1733478" y="8840271"/>
                  </a:cubicBezTo>
                  <a:cubicBezTo>
                    <a:pt x="1726341" y="8838426"/>
                    <a:pt x="1722236" y="8835863"/>
                    <a:pt x="1721165" y="8832582"/>
                  </a:cubicBezTo>
                  <a:cubicBezTo>
                    <a:pt x="1725113" y="8829660"/>
                    <a:pt x="1729925" y="8828134"/>
                    <a:pt x="1735601" y="8828006"/>
                  </a:cubicBezTo>
                  <a:close/>
                  <a:moveTo>
                    <a:pt x="10054209" y="8775349"/>
                  </a:moveTo>
                  <a:cubicBezTo>
                    <a:pt x="10049050" y="8777234"/>
                    <a:pt x="10043925" y="8781026"/>
                    <a:pt x="10038835" y="8786723"/>
                  </a:cubicBezTo>
                  <a:cubicBezTo>
                    <a:pt x="10033149" y="8795546"/>
                    <a:pt x="10028008" y="8803759"/>
                    <a:pt x="10023412" y="8811361"/>
                  </a:cubicBezTo>
                  <a:cubicBezTo>
                    <a:pt x="10018816" y="8818963"/>
                    <a:pt x="10014445" y="8827132"/>
                    <a:pt x="10010300" y="8835869"/>
                  </a:cubicBezTo>
                  <a:cubicBezTo>
                    <a:pt x="10006849" y="8856933"/>
                    <a:pt x="10002509" y="8875922"/>
                    <a:pt x="9997278" y="8892836"/>
                  </a:cubicBezTo>
                  <a:cubicBezTo>
                    <a:pt x="9992048" y="8909749"/>
                    <a:pt x="9986058" y="8926899"/>
                    <a:pt x="9979308" y="8944284"/>
                  </a:cubicBezTo>
                  <a:cubicBezTo>
                    <a:pt x="9977707" y="8950172"/>
                    <a:pt x="9977823" y="8953934"/>
                    <a:pt x="9979654" y="8955570"/>
                  </a:cubicBezTo>
                  <a:cubicBezTo>
                    <a:pt x="9981485" y="8957206"/>
                    <a:pt x="9985440" y="8957079"/>
                    <a:pt x="9991517" y="8955191"/>
                  </a:cubicBezTo>
                  <a:cubicBezTo>
                    <a:pt x="10004165" y="8953319"/>
                    <a:pt x="10013714" y="8949592"/>
                    <a:pt x="10020163" y="8944011"/>
                  </a:cubicBezTo>
                  <a:cubicBezTo>
                    <a:pt x="10026612" y="8938430"/>
                    <a:pt x="10033087" y="8931591"/>
                    <a:pt x="10039587" y="8923495"/>
                  </a:cubicBezTo>
                  <a:cubicBezTo>
                    <a:pt x="10043179" y="8918655"/>
                    <a:pt x="10046040" y="8916272"/>
                    <a:pt x="10048170" y="8916345"/>
                  </a:cubicBezTo>
                  <a:cubicBezTo>
                    <a:pt x="10050299" y="8916418"/>
                    <a:pt x="10052512" y="8919675"/>
                    <a:pt x="10054807" y="8926116"/>
                  </a:cubicBezTo>
                  <a:cubicBezTo>
                    <a:pt x="10055806" y="8943838"/>
                    <a:pt x="10056424" y="8959939"/>
                    <a:pt x="10056660" y="8974418"/>
                  </a:cubicBezTo>
                  <a:cubicBezTo>
                    <a:pt x="10056897" y="8988898"/>
                    <a:pt x="10055661" y="9002978"/>
                    <a:pt x="10052954" y="9016657"/>
                  </a:cubicBezTo>
                  <a:cubicBezTo>
                    <a:pt x="10048998" y="9021905"/>
                    <a:pt x="10047547" y="9027011"/>
                    <a:pt x="10048599" y="9031976"/>
                  </a:cubicBezTo>
                  <a:cubicBezTo>
                    <a:pt x="10049652" y="9036941"/>
                    <a:pt x="10049357" y="9041981"/>
                    <a:pt x="10047713" y="9047098"/>
                  </a:cubicBezTo>
                  <a:cubicBezTo>
                    <a:pt x="10044164" y="9052709"/>
                    <a:pt x="10043163" y="9058949"/>
                    <a:pt x="10044710" y="9065819"/>
                  </a:cubicBezTo>
                  <a:cubicBezTo>
                    <a:pt x="10046256" y="9072688"/>
                    <a:pt x="10048723" y="9078733"/>
                    <a:pt x="10052109" y="9083953"/>
                  </a:cubicBezTo>
                  <a:cubicBezTo>
                    <a:pt x="10059228" y="9100557"/>
                    <a:pt x="10066738" y="9110376"/>
                    <a:pt x="10074639" y="9113409"/>
                  </a:cubicBezTo>
                  <a:cubicBezTo>
                    <a:pt x="10082539" y="9116442"/>
                    <a:pt x="10091791" y="9109157"/>
                    <a:pt x="10102393" y="9091554"/>
                  </a:cubicBezTo>
                  <a:cubicBezTo>
                    <a:pt x="10109143" y="9074168"/>
                    <a:pt x="10115268" y="9057688"/>
                    <a:pt x="10120767" y="9042112"/>
                  </a:cubicBezTo>
                  <a:cubicBezTo>
                    <a:pt x="10126266" y="9026536"/>
                    <a:pt x="10132957" y="9009830"/>
                    <a:pt x="10140841" y="8991994"/>
                  </a:cubicBezTo>
                  <a:cubicBezTo>
                    <a:pt x="10145583" y="8980132"/>
                    <a:pt x="10152810" y="8976343"/>
                    <a:pt x="10162520" y="8980626"/>
                  </a:cubicBezTo>
                  <a:cubicBezTo>
                    <a:pt x="10172230" y="8984910"/>
                    <a:pt x="10176052" y="8992714"/>
                    <a:pt x="10173985" y="9004039"/>
                  </a:cubicBezTo>
                  <a:cubicBezTo>
                    <a:pt x="10168863" y="9022879"/>
                    <a:pt x="10163487" y="9038931"/>
                    <a:pt x="10157858" y="9052195"/>
                  </a:cubicBezTo>
                  <a:cubicBezTo>
                    <a:pt x="10152228" y="9065460"/>
                    <a:pt x="10145748" y="9079062"/>
                    <a:pt x="10138418" y="9093002"/>
                  </a:cubicBezTo>
                  <a:cubicBezTo>
                    <a:pt x="10135217" y="9104777"/>
                    <a:pt x="10135599" y="9114997"/>
                    <a:pt x="10139566" y="9123663"/>
                  </a:cubicBezTo>
                  <a:cubicBezTo>
                    <a:pt x="10143533" y="9132328"/>
                    <a:pt x="10149689" y="9135266"/>
                    <a:pt x="10158034" y="9132477"/>
                  </a:cubicBezTo>
                  <a:lnTo>
                    <a:pt x="10162918" y="9136840"/>
                  </a:lnTo>
                  <a:cubicBezTo>
                    <a:pt x="10169896" y="9137219"/>
                    <a:pt x="10175486" y="9135262"/>
                    <a:pt x="10179689" y="9130967"/>
                  </a:cubicBezTo>
                  <a:cubicBezTo>
                    <a:pt x="10183891" y="9126672"/>
                    <a:pt x="10187607" y="9122308"/>
                    <a:pt x="10190835" y="9117875"/>
                  </a:cubicBezTo>
                  <a:lnTo>
                    <a:pt x="10225736" y="9078805"/>
                  </a:lnTo>
                  <a:cubicBezTo>
                    <a:pt x="10228731" y="9077090"/>
                    <a:pt x="10231599" y="9076542"/>
                    <a:pt x="10234339" y="9077161"/>
                  </a:cubicBezTo>
                  <a:cubicBezTo>
                    <a:pt x="10237079" y="9077780"/>
                    <a:pt x="10239008" y="9081149"/>
                    <a:pt x="10240126" y="9087270"/>
                  </a:cubicBezTo>
                  <a:cubicBezTo>
                    <a:pt x="10236980" y="9113728"/>
                    <a:pt x="10232049" y="9137678"/>
                    <a:pt x="10225335" y="9159120"/>
                  </a:cubicBezTo>
                  <a:cubicBezTo>
                    <a:pt x="10218620" y="9180561"/>
                    <a:pt x="10210165" y="9200265"/>
                    <a:pt x="10199970" y="9218232"/>
                  </a:cubicBezTo>
                  <a:lnTo>
                    <a:pt x="10182129" y="9230832"/>
                  </a:lnTo>
                  <a:cubicBezTo>
                    <a:pt x="10169622" y="9248928"/>
                    <a:pt x="10168618" y="9265410"/>
                    <a:pt x="10179118" y="9280278"/>
                  </a:cubicBezTo>
                  <a:cubicBezTo>
                    <a:pt x="10189618" y="9295146"/>
                    <a:pt x="10203542" y="9295327"/>
                    <a:pt x="10220889" y="9280822"/>
                  </a:cubicBezTo>
                  <a:cubicBezTo>
                    <a:pt x="10233554" y="9272379"/>
                    <a:pt x="10243249" y="9264393"/>
                    <a:pt x="10249974" y="9256864"/>
                  </a:cubicBezTo>
                  <a:cubicBezTo>
                    <a:pt x="10256700" y="9249335"/>
                    <a:pt x="10263771" y="9239371"/>
                    <a:pt x="10271189" y="9226972"/>
                  </a:cubicBezTo>
                  <a:cubicBezTo>
                    <a:pt x="10277005" y="9220460"/>
                    <a:pt x="10282233" y="9213789"/>
                    <a:pt x="10286873" y="9206957"/>
                  </a:cubicBezTo>
                  <a:cubicBezTo>
                    <a:pt x="10291512" y="9200125"/>
                    <a:pt x="10295926" y="9192727"/>
                    <a:pt x="10300115" y="9184761"/>
                  </a:cubicBezTo>
                  <a:cubicBezTo>
                    <a:pt x="10317657" y="9146283"/>
                    <a:pt x="10337044" y="9113113"/>
                    <a:pt x="10358276" y="9085249"/>
                  </a:cubicBezTo>
                  <a:cubicBezTo>
                    <a:pt x="10379508" y="9057385"/>
                    <a:pt x="10404273" y="9030481"/>
                    <a:pt x="10432570" y="9004538"/>
                  </a:cubicBezTo>
                  <a:cubicBezTo>
                    <a:pt x="10438213" y="8994944"/>
                    <a:pt x="10444644" y="8987335"/>
                    <a:pt x="10451863" y="8981711"/>
                  </a:cubicBezTo>
                  <a:cubicBezTo>
                    <a:pt x="10459083" y="8976087"/>
                    <a:pt x="10467324" y="8969728"/>
                    <a:pt x="10476586" y="8962636"/>
                  </a:cubicBezTo>
                  <a:cubicBezTo>
                    <a:pt x="10481355" y="8958116"/>
                    <a:pt x="10484311" y="8953988"/>
                    <a:pt x="10485453" y="8950252"/>
                  </a:cubicBezTo>
                  <a:cubicBezTo>
                    <a:pt x="10486596" y="8946516"/>
                    <a:pt x="10485023" y="8940904"/>
                    <a:pt x="10480736" y="8933416"/>
                  </a:cubicBezTo>
                  <a:cubicBezTo>
                    <a:pt x="10469298" y="8922466"/>
                    <a:pt x="10457734" y="8916161"/>
                    <a:pt x="10446046" y="8914501"/>
                  </a:cubicBezTo>
                  <a:cubicBezTo>
                    <a:pt x="10434358" y="8912841"/>
                    <a:pt x="10420641" y="8916319"/>
                    <a:pt x="10404894" y="8924936"/>
                  </a:cubicBezTo>
                  <a:cubicBezTo>
                    <a:pt x="10394194" y="8927086"/>
                    <a:pt x="10383970" y="8929111"/>
                    <a:pt x="10374222" y="8931013"/>
                  </a:cubicBezTo>
                  <a:cubicBezTo>
                    <a:pt x="10364473" y="8932915"/>
                    <a:pt x="10356102" y="8936962"/>
                    <a:pt x="10349108" y="8943153"/>
                  </a:cubicBezTo>
                  <a:cubicBezTo>
                    <a:pt x="10345429" y="8946452"/>
                    <a:pt x="10343677" y="8949643"/>
                    <a:pt x="10343850" y="8952725"/>
                  </a:cubicBezTo>
                  <a:cubicBezTo>
                    <a:pt x="10344024" y="8955807"/>
                    <a:pt x="10347258" y="8958330"/>
                    <a:pt x="10353553" y="8960295"/>
                  </a:cubicBezTo>
                  <a:cubicBezTo>
                    <a:pt x="10357535" y="8962389"/>
                    <a:pt x="10358923" y="8964726"/>
                    <a:pt x="10357716" y="8967306"/>
                  </a:cubicBezTo>
                  <a:cubicBezTo>
                    <a:pt x="10356509" y="8969887"/>
                    <a:pt x="10355018" y="8972579"/>
                    <a:pt x="10353243" y="8975385"/>
                  </a:cubicBezTo>
                  <a:cubicBezTo>
                    <a:pt x="10343021" y="8986010"/>
                    <a:pt x="10334477" y="8995573"/>
                    <a:pt x="10327613" y="9004076"/>
                  </a:cubicBezTo>
                  <a:cubicBezTo>
                    <a:pt x="10320750" y="9012579"/>
                    <a:pt x="10313747" y="9022056"/>
                    <a:pt x="10306607" y="9032507"/>
                  </a:cubicBezTo>
                  <a:cubicBezTo>
                    <a:pt x="10302928" y="9035806"/>
                    <a:pt x="10300285" y="9036922"/>
                    <a:pt x="10298679" y="9035853"/>
                  </a:cubicBezTo>
                  <a:cubicBezTo>
                    <a:pt x="10297073" y="9034784"/>
                    <a:pt x="10296503" y="9031531"/>
                    <a:pt x="10296970" y="9026094"/>
                  </a:cubicBezTo>
                  <a:lnTo>
                    <a:pt x="10285475" y="8945580"/>
                  </a:lnTo>
                  <a:cubicBezTo>
                    <a:pt x="10279186" y="8923132"/>
                    <a:pt x="10268918" y="8910667"/>
                    <a:pt x="10254671" y="8908185"/>
                  </a:cubicBezTo>
                  <a:cubicBezTo>
                    <a:pt x="10240425" y="8905703"/>
                    <a:pt x="10225195" y="8911489"/>
                    <a:pt x="10208982" y="8925543"/>
                  </a:cubicBezTo>
                  <a:cubicBezTo>
                    <a:pt x="10199763" y="8933406"/>
                    <a:pt x="10191341" y="8934846"/>
                    <a:pt x="10183717" y="8929865"/>
                  </a:cubicBezTo>
                  <a:cubicBezTo>
                    <a:pt x="10176094" y="8924884"/>
                    <a:pt x="10173294" y="8916346"/>
                    <a:pt x="10175317" y="8904251"/>
                  </a:cubicBezTo>
                  <a:cubicBezTo>
                    <a:pt x="10180016" y="8891619"/>
                    <a:pt x="10184250" y="8879303"/>
                    <a:pt x="10188018" y="8867303"/>
                  </a:cubicBezTo>
                  <a:cubicBezTo>
                    <a:pt x="10191786" y="8855303"/>
                    <a:pt x="10196630" y="8843532"/>
                    <a:pt x="10202550" y="8831990"/>
                  </a:cubicBezTo>
                  <a:lnTo>
                    <a:pt x="10231558" y="8811804"/>
                  </a:lnTo>
                  <a:cubicBezTo>
                    <a:pt x="10234466" y="8808548"/>
                    <a:pt x="10236491" y="8805052"/>
                    <a:pt x="10237633" y="8801316"/>
                  </a:cubicBezTo>
                  <a:cubicBezTo>
                    <a:pt x="10238776" y="8797581"/>
                    <a:pt x="10237537" y="8794462"/>
                    <a:pt x="10233918" y="8791960"/>
                  </a:cubicBezTo>
                  <a:cubicBezTo>
                    <a:pt x="10213727" y="8783436"/>
                    <a:pt x="10197365" y="8779431"/>
                    <a:pt x="10184833" y="8779944"/>
                  </a:cubicBezTo>
                  <a:cubicBezTo>
                    <a:pt x="10172302" y="8780457"/>
                    <a:pt x="10158293" y="8787334"/>
                    <a:pt x="10142807" y="8800574"/>
                  </a:cubicBezTo>
                  <a:cubicBezTo>
                    <a:pt x="10135085" y="8807579"/>
                    <a:pt x="10128193" y="8813861"/>
                    <a:pt x="10122129" y="8819421"/>
                  </a:cubicBezTo>
                  <a:cubicBezTo>
                    <a:pt x="10116066" y="8824980"/>
                    <a:pt x="10111368" y="8832491"/>
                    <a:pt x="10108037" y="8841955"/>
                  </a:cubicBezTo>
                  <a:cubicBezTo>
                    <a:pt x="10105986" y="8846708"/>
                    <a:pt x="10105592" y="8850015"/>
                    <a:pt x="10106857" y="8851876"/>
                  </a:cubicBezTo>
                  <a:cubicBezTo>
                    <a:pt x="10108121" y="8853738"/>
                    <a:pt x="10112221" y="8854473"/>
                    <a:pt x="10119155" y="8854082"/>
                  </a:cubicBezTo>
                  <a:cubicBezTo>
                    <a:pt x="10122557" y="8852731"/>
                    <a:pt x="10126752" y="8851721"/>
                    <a:pt x="10131738" y="8851054"/>
                  </a:cubicBezTo>
                  <a:cubicBezTo>
                    <a:pt x="10136725" y="8850386"/>
                    <a:pt x="10141370" y="8850511"/>
                    <a:pt x="10145673" y="8851428"/>
                  </a:cubicBezTo>
                  <a:cubicBezTo>
                    <a:pt x="10147388" y="8854423"/>
                    <a:pt x="10148027" y="8857189"/>
                    <a:pt x="10147590" y="8859726"/>
                  </a:cubicBezTo>
                  <a:cubicBezTo>
                    <a:pt x="10147153" y="8862263"/>
                    <a:pt x="10146455" y="8865297"/>
                    <a:pt x="10145494" y="8868830"/>
                  </a:cubicBezTo>
                  <a:cubicBezTo>
                    <a:pt x="10136476" y="8887116"/>
                    <a:pt x="10128501" y="8905054"/>
                    <a:pt x="10121570" y="8922643"/>
                  </a:cubicBezTo>
                  <a:cubicBezTo>
                    <a:pt x="10114638" y="8940232"/>
                    <a:pt x="10108430" y="8958650"/>
                    <a:pt x="10102944" y="8977897"/>
                  </a:cubicBezTo>
                  <a:cubicBezTo>
                    <a:pt x="10098945" y="8982374"/>
                    <a:pt x="10095983" y="8984666"/>
                    <a:pt x="10094056" y="8984775"/>
                  </a:cubicBezTo>
                  <a:cubicBezTo>
                    <a:pt x="10092130" y="8984883"/>
                    <a:pt x="10090790" y="8981674"/>
                    <a:pt x="10090035" y="8975146"/>
                  </a:cubicBezTo>
                  <a:lnTo>
                    <a:pt x="10094592" y="8891409"/>
                  </a:lnTo>
                  <a:cubicBezTo>
                    <a:pt x="10091281" y="8873818"/>
                    <a:pt x="10090118" y="8858327"/>
                    <a:pt x="10091103" y="8844938"/>
                  </a:cubicBezTo>
                  <a:cubicBezTo>
                    <a:pt x="10092087" y="8831549"/>
                    <a:pt x="10092371" y="8817716"/>
                    <a:pt x="10091953" y="8803440"/>
                  </a:cubicBezTo>
                  <a:cubicBezTo>
                    <a:pt x="10087638" y="8788610"/>
                    <a:pt x="10080252" y="8779268"/>
                    <a:pt x="10069793" y="8775413"/>
                  </a:cubicBezTo>
                  <a:cubicBezTo>
                    <a:pt x="10064563" y="8773486"/>
                    <a:pt x="10059369" y="8773464"/>
                    <a:pt x="10054209" y="8775349"/>
                  </a:cubicBezTo>
                  <a:close/>
                  <a:moveTo>
                    <a:pt x="9896900" y="8675299"/>
                  </a:moveTo>
                  <a:cubicBezTo>
                    <a:pt x="9889282" y="8677274"/>
                    <a:pt x="9883168" y="8680228"/>
                    <a:pt x="9878558" y="8684159"/>
                  </a:cubicBezTo>
                  <a:cubicBezTo>
                    <a:pt x="9873949" y="8688091"/>
                    <a:pt x="9869623" y="8691909"/>
                    <a:pt x="9865580" y="8695615"/>
                  </a:cubicBezTo>
                  <a:cubicBezTo>
                    <a:pt x="9860637" y="8697054"/>
                    <a:pt x="9856871" y="8698812"/>
                    <a:pt x="9854283" y="8700890"/>
                  </a:cubicBezTo>
                  <a:cubicBezTo>
                    <a:pt x="9851695" y="8702968"/>
                    <a:pt x="9849514" y="8705410"/>
                    <a:pt x="9847739" y="8708215"/>
                  </a:cubicBezTo>
                  <a:lnTo>
                    <a:pt x="9844728" y="8716501"/>
                  </a:lnTo>
                  <a:cubicBezTo>
                    <a:pt x="9841310" y="8724424"/>
                    <a:pt x="9836753" y="8734439"/>
                    <a:pt x="9831059" y="8746548"/>
                  </a:cubicBezTo>
                  <a:cubicBezTo>
                    <a:pt x="9825364" y="8758656"/>
                    <a:pt x="9829335" y="8765679"/>
                    <a:pt x="9842971" y="8767616"/>
                  </a:cubicBezTo>
                  <a:cubicBezTo>
                    <a:pt x="9849005" y="8764957"/>
                    <a:pt x="9855623" y="8764101"/>
                    <a:pt x="9862827" y="8765048"/>
                  </a:cubicBezTo>
                  <a:cubicBezTo>
                    <a:pt x="9870030" y="8765994"/>
                    <a:pt x="9876961" y="8767246"/>
                    <a:pt x="9883619" y="8768804"/>
                  </a:cubicBezTo>
                  <a:cubicBezTo>
                    <a:pt x="9885740" y="8772162"/>
                    <a:pt x="9886793" y="8777127"/>
                    <a:pt x="9886777" y="8783698"/>
                  </a:cubicBezTo>
                  <a:cubicBezTo>
                    <a:pt x="9886761" y="8790269"/>
                    <a:pt x="9886680" y="8795685"/>
                    <a:pt x="9886533" y="8799944"/>
                  </a:cubicBezTo>
                  <a:cubicBezTo>
                    <a:pt x="9886284" y="8809234"/>
                    <a:pt x="9888321" y="8814530"/>
                    <a:pt x="9892646" y="8815832"/>
                  </a:cubicBezTo>
                  <a:cubicBezTo>
                    <a:pt x="9896971" y="8817134"/>
                    <a:pt x="9901721" y="8815707"/>
                    <a:pt x="9906898" y="8811551"/>
                  </a:cubicBezTo>
                  <a:cubicBezTo>
                    <a:pt x="9921613" y="8798354"/>
                    <a:pt x="9934959" y="8784848"/>
                    <a:pt x="9946934" y="8771032"/>
                  </a:cubicBezTo>
                  <a:cubicBezTo>
                    <a:pt x="9958909" y="8757217"/>
                    <a:pt x="9970285" y="8743049"/>
                    <a:pt x="9981061" y="8728528"/>
                  </a:cubicBezTo>
                  <a:cubicBezTo>
                    <a:pt x="9984436" y="8719835"/>
                    <a:pt x="9985249" y="8711963"/>
                    <a:pt x="9983499" y="8704912"/>
                  </a:cubicBezTo>
                  <a:cubicBezTo>
                    <a:pt x="9981748" y="8697861"/>
                    <a:pt x="9977116" y="8692808"/>
                    <a:pt x="9969600" y="8689753"/>
                  </a:cubicBezTo>
                  <a:cubicBezTo>
                    <a:pt x="9957782" y="8685781"/>
                    <a:pt x="9945611" y="8682409"/>
                    <a:pt x="9933087" y="8679637"/>
                  </a:cubicBezTo>
                  <a:cubicBezTo>
                    <a:pt x="9920564" y="8676864"/>
                    <a:pt x="9908501" y="8675418"/>
                    <a:pt x="9896900" y="8675299"/>
                  </a:cubicBezTo>
                  <a:close/>
                  <a:moveTo>
                    <a:pt x="1647262" y="8619949"/>
                  </a:moveTo>
                  <a:cubicBezTo>
                    <a:pt x="1645362" y="8618300"/>
                    <a:pt x="1641171" y="8620893"/>
                    <a:pt x="1634689" y="8627729"/>
                  </a:cubicBezTo>
                  <a:cubicBezTo>
                    <a:pt x="1627039" y="8629318"/>
                    <a:pt x="1620729" y="8630425"/>
                    <a:pt x="1615759" y="8631049"/>
                  </a:cubicBezTo>
                  <a:cubicBezTo>
                    <a:pt x="1610789" y="8631673"/>
                    <a:pt x="1605941" y="8634753"/>
                    <a:pt x="1601213" y="8640290"/>
                  </a:cubicBezTo>
                  <a:cubicBezTo>
                    <a:pt x="1592715" y="8655408"/>
                    <a:pt x="1590738" y="8670621"/>
                    <a:pt x="1595281" y="8685930"/>
                  </a:cubicBezTo>
                  <a:cubicBezTo>
                    <a:pt x="1599824" y="8701238"/>
                    <a:pt x="1609168" y="8712483"/>
                    <a:pt x="1623312" y="8719665"/>
                  </a:cubicBezTo>
                  <a:lnTo>
                    <a:pt x="1668324" y="8747449"/>
                  </a:lnTo>
                  <a:cubicBezTo>
                    <a:pt x="1673001" y="8750098"/>
                    <a:pt x="1674787" y="8752510"/>
                    <a:pt x="1673682" y="8754686"/>
                  </a:cubicBezTo>
                  <a:cubicBezTo>
                    <a:pt x="1672577" y="8756862"/>
                    <a:pt x="1669020" y="8758477"/>
                    <a:pt x="1663010" y="8759531"/>
                  </a:cubicBezTo>
                  <a:cubicBezTo>
                    <a:pt x="1644446" y="8761053"/>
                    <a:pt x="1623483" y="8762314"/>
                    <a:pt x="1600120" y="8763315"/>
                  </a:cubicBezTo>
                  <a:cubicBezTo>
                    <a:pt x="1576758" y="8764315"/>
                    <a:pt x="1556258" y="8761159"/>
                    <a:pt x="1538623" y="8753846"/>
                  </a:cubicBezTo>
                  <a:cubicBezTo>
                    <a:pt x="1528717" y="8749637"/>
                    <a:pt x="1519988" y="8749310"/>
                    <a:pt x="1512435" y="8752864"/>
                  </a:cubicBezTo>
                  <a:cubicBezTo>
                    <a:pt x="1504882" y="8756419"/>
                    <a:pt x="1499285" y="8761241"/>
                    <a:pt x="1495646" y="8767331"/>
                  </a:cubicBezTo>
                  <a:lnTo>
                    <a:pt x="1464751" y="8786129"/>
                  </a:lnTo>
                  <a:cubicBezTo>
                    <a:pt x="1456304" y="8793062"/>
                    <a:pt x="1451612" y="8801628"/>
                    <a:pt x="1450675" y="8811827"/>
                  </a:cubicBezTo>
                  <a:cubicBezTo>
                    <a:pt x="1449739" y="8822026"/>
                    <a:pt x="1456294" y="8829734"/>
                    <a:pt x="1470341" y="8834951"/>
                  </a:cubicBezTo>
                  <a:cubicBezTo>
                    <a:pt x="1480247" y="8839160"/>
                    <a:pt x="1489612" y="8842411"/>
                    <a:pt x="1498439" y="8844703"/>
                  </a:cubicBezTo>
                  <a:cubicBezTo>
                    <a:pt x="1507265" y="8846995"/>
                    <a:pt x="1518166" y="8849110"/>
                    <a:pt x="1531142" y="8851046"/>
                  </a:cubicBezTo>
                  <a:cubicBezTo>
                    <a:pt x="1545417" y="8854736"/>
                    <a:pt x="1557898" y="8857379"/>
                    <a:pt x="1568583" y="8858973"/>
                  </a:cubicBezTo>
                  <a:cubicBezTo>
                    <a:pt x="1579269" y="8860568"/>
                    <a:pt x="1591653" y="8861245"/>
                    <a:pt x="1605734" y="8861005"/>
                  </a:cubicBezTo>
                  <a:cubicBezTo>
                    <a:pt x="1624719" y="8861887"/>
                    <a:pt x="1642064" y="8863305"/>
                    <a:pt x="1657768" y="8865258"/>
                  </a:cubicBezTo>
                  <a:cubicBezTo>
                    <a:pt x="1673473" y="8867211"/>
                    <a:pt x="1690590" y="8870155"/>
                    <a:pt x="1709120" y="8874090"/>
                  </a:cubicBezTo>
                  <a:cubicBezTo>
                    <a:pt x="1713261" y="8875098"/>
                    <a:pt x="1714889" y="8876609"/>
                    <a:pt x="1714003" y="8878623"/>
                  </a:cubicBezTo>
                  <a:cubicBezTo>
                    <a:pt x="1713117" y="8880637"/>
                    <a:pt x="1710920" y="8882942"/>
                    <a:pt x="1707412" y="8885540"/>
                  </a:cubicBezTo>
                  <a:cubicBezTo>
                    <a:pt x="1692710" y="8897782"/>
                    <a:pt x="1678180" y="8908878"/>
                    <a:pt x="1663820" y="8918830"/>
                  </a:cubicBezTo>
                  <a:cubicBezTo>
                    <a:pt x="1649460" y="8928782"/>
                    <a:pt x="1634816" y="8940642"/>
                    <a:pt x="1619887" y="8954410"/>
                  </a:cubicBezTo>
                  <a:cubicBezTo>
                    <a:pt x="1615501" y="8957657"/>
                    <a:pt x="1610661" y="8959373"/>
                    <a:pt x="1605366" y="8959559"/>
                  </a:cubicBezTo>
                  <a:cubicBezTo>
                    <a:pt x="1600072" y="8959744"/>
                    <a:pt x="1595428" y="8956222"/>
                    <a:pt x="1591434" y="8948994"/>
                  </a:cubicBezTo>
                  <a:cubicBezTo>
                    <a:pt x="1587880" y="8941441"/>
                    <a:pt x="1584569" y="8934217"/>
                    <a:pt x="1581501" y="8927322"/>
                  </a:cubicBezTo>
                  <a:cubicBezTo>
                    <a:pt x="1578433" y="8920427"/>
                    <a:pt x="1574960" y="8912984"/>
                    <a:pt x="1571080" y="8904992"/>
                  </a:cubicBezTo>
                  <a:cubicBezTo>
                    <a:pt x="1567833" y="8900606"/>
                    <a:pt x="1564846" y="8898405"/>
                    <a:pt x="1562117" y="8898388"/>
                  </a:cubicBezTo>
                  <a:cubicBezTo>
                    <a:pt x="1559389" y="8898371"/>
                    <a:pt x="1556481" y="8900863"/>
                    <a:pt x="1553394" y="8905865"/>
                  </a:cubicBezTo>
                  <a:cubicBezTo>
                    <a:pt x="1545140" y="8916728"/>
                    <a:pt x="1540566" y="8928432"/>
                    <a:pt x="1539669" y="8940978"/>
                  </a:cubicBezTo>
                  <a:cubicBezTo>
                    <a:pt x="1538772" y="8953524"/>
                    <a:pt x="1538062" y="8966780"/>
                    <a:pt x="1537539" y="8980747"/>
                  </a:cubicBezTo>
                  <a:cubicBezTo>
                    <a:pt x="1533199" y="8994144"/>
                    <a:pt x="1530256" y="9006678"/>
                    <a:pt x="1528710" y="9018346"/>
                  </a:cubicBezTo>
                  <a:cubicBezTo>
                    <a:pt x="1527164" y="9030015"/>
                    <a:pt x="1523295" y="9042215"/>
                    <a:pt x="1517104" y="9054946"/>
                  </a:cubicBezTo>
                  <a:cubicBezTo>
                    <a:pt x="1517538" y="9072957"/>
                    <a:pt x="1522468" y="9083056"/>
                    <a:pt x="1531895" y="9085243"/>
                  </a:cubicBezTo>
                  <a:cubicBezTo>
                    <a:pt x="1541323" y="9087430"/>
                    <a:pt x="1553572" y="9087698"/>
                    <a:pt x="1568644" y="9086045"/>
                  </a:cubicBezTo>
                  <a:cubicBezTo>
                    <a:pt x="1585715" y="9078839"/>
                    <a:pt x="1600558" y="9070227"/>
                    <a:pt x="1613172" y="9060210"/>
                  </a:cubicBezTo>
                  <a:cubicBezTo>
                    <a:pt x="1625785" y="9050192"/>
                    <a:pt x="1638022" y="9039436"/>
                    <a:pt x="1649880" y="9027941"/>
                  </a:cubicBezTo>
                  <a:cubicBezTo>
                    <a:pt x="1673143" y="9008003"/>
                    <a:pt x="1695085" y="8989722"/>
                    <a:pt x="1715707" y="8973097"/>
                  </a:cubicBezTo>
                  <a:cubicBezTo>
                    <a:pt x="1736330" y="8956472"/>
                    <a:pt x="1758264" y="8939554"/>
                    <a:pt x="1781509" y="8922345"/>
                  </a:cubicBezTo>
                  <a:cubicBezTo>
                    <a:pt x="1785342" y="8920186"/>
                    <a:pt x="1788156" y="8919631"/>
                    <a:pt x="1789950" y="8920679"/>
                  </a:cubicBezTo>
                  <a:cubicBezTo>
                    <a:pt x="1791745" y="8921727"/>
                    <a:pt x="1791642" y="8925028"/>
                    <a:pt x="1789643" y="8930582"/>
                  </a:cubicBezTo>
                  <a:cubicBezTo>
                    <a:pt x="1782810" y="8976379"/>
                    <a:pt x="1776265" y="9019586"/>
                    <a:pt x="1770010" y="9060203"/>
                  </a:cubicBezTo>
                  <a:cubicBezTo>
                    <a:pt x="1763754" y="9100820"/>
                    <a:pt x="1766412" y="9138572"/>
                    <a:pt x="1777982" y="9173461"/>
                  </a:cubicBezTo>
                  <a:cubicBezTo>
                    <a:pt x="1789233" y="9189575"/>
                    <a:pt x="1798896" y="9206525"/>
                    <a:pt x="1806970" y="9224311"/>
                  </a:cubicBezTo>
                  <a:cubicBezTo>
                    <a:pt x="1815046" y="9242096"/>
                    <a:pt x="1823937" y="9260297"/>
                    <a:pt x="1833644" y="9278912"/>
                  </a:cubicBezTo>
                  <a:lnTo>
                    <a:pt x="1862816" y="9326570"/>
                  </a:lnTo>
                  <a:cubicBezTo>
                    <a:pt x="1876407" y="9334840"/>
                    <a:pt x="1887003" y="9337689"/>
                    <a:pt x="1894605" y="9335117"/>
                  </a:cubicBezTo>
                  <a:cubicBezTo>
                    <a:pt x="1902207" y="9332545"/>
                    <a:pt x="1905190" y="9322359"/>
                    <a:pt x="1903554" y="9304558"/>
                  </a:cubicBezTo>
                  <a:cubicBezTo>
                    <a:pt x="1900181" y="9285328"/>
                    <a:pt x="1895617" y="9268847"/>
                    <a:pt x="1889864" y="9255114"/>
                  </a:cubicBezTo>
                  <a:cubicBezTo>
                    <a:pt x="1884110" y="9241380"/>
                    <a:pt x="1878385" y="9227456"/>
                    <a:pt x="1872688" y="9213341"/>
                  </a:cubicBezTo>
                  <a:cubicBezTo>
                    <a:pt x="1865630" y="9190050"/>
                    <a:pt x="1859740" y="9167421"/>
                    <a:pt x="1855020" y="9145454"/>
                  </a:cubicBezTo>
                  <a:cubicBezTo>
                    <a:pt x="1850300" y="9123487"/>
                    <a:pt x="1847090" y="9099892"/>
                    <a:pt x="1845392" y="9074669"/>
                  </a:cubicBezTo>
                  <a:cubicBezTo>
                    <a:pt x="1847202" y="9046849"/>
                    <a:pt x="1850177" y="9020373"/>
                    <a:pt x="1854317" y="8995242"/>
                  </a:cubicBezTo>
                  <a:cubicBezTo>
                    <a:pt x="1858457" y="8970110"/>
                    <a:pt x="1862674" y="8945770"/>
                    <a:pt x="1866968" y="8922222"/>
                  </a:cubicBezTo>
                  <a:cubicBezTo>
                    <a:pt x="1869309" y="8914378"/>
                    <a:pt x="1871738" y="8909864"/>
                    <a:pt x="1874256" y="8908679"/>
                  </a:cubicBezTo>
                  <a:cubicBezTo>
                    <a:pt x="1876774" y="8907494"/>
                    <a:pt x="1881897" y="8908454"/>
                    <a:pt x="1889627" y="8911558"/>
                  </a:cubicBezTo>
                  <a:cubicBezTo>
                    <a:pt x="1924072" y="8918648"/>
                    <a:pt x="1956284" y="8925015"/>
                    <a:pt x="1986263" y="8930659"/>
                  </a:cubicBezTo>
                  <a:cubicBezTo>
                    <a:pt x="2016243" y="8936302"/>
                    <a:pt x="2046296" y="8938836"/>
                    <a:pt x="2076422" y="8938259"/>
                  </a:cubicBezTo>
                  <a:cubicBezTo>
                    <a:pt x="2088994" y="8935063"/>
                    <a:pt x="2097327" y="8928894"/>
                    <a:pt x="2101422" y="8919751"/>
                  </a:cubicBezTo>
                  <a:cubicBezTo>
                    <a:pt x="2105517" y="8910609"/>
                    <a:pt x="2102190" y="8901529"/>
                    <a:pt x="2091441" y="8892513"/>
                  </a:cubicBezTo>
                  <a:cubicBezTo>
                    <a:pt x="2084378" y="8887557"/>
                    <a:pt x="2077177" y="8882874"/>
                    <a:pt x="2069837" y="8878463"/>
                  </a:cubicBezTo>
                  <a:cubicBezTo>
                    <a:pt x="2062497" y="8874051"/>
                    <a:pt x="2054791" y="8871438"/>
                    <a:pt x="2046720" y="8870624"/>
                  </a:cubicBezTo>
                  <a:lnTo>
                    <a:pt x="2027376" y="8874760"/>
                  </a:lnTo>
                  <a:cubicBezTo>
                    <a:pt x="2008664" y="8882502"/>
                    <a:pt x="1986958" y="8884823"/>
                    <a:pt x="1962256" y="8881723"/>
                  </a:cubicBezTo>
                  <a:cubicBezTo>
                    <a:pt x="1937555" y="8878622"/>
                    <a:pt x="1911693" y="8873495"/>
                    <a:pt x="1884670" y="8866342"/>
                  </a:cubicBezTo>
                  <a:cubicBezTo>
                    <a:pt x="1879230" y="8863580"/>
                    <a:pt x="1876928" y="8860700"/>
                    <a:pt x="1877765" y="8857704"/>
                  </a:cubicBezTo>
                  <a:cubicBezTo>
                    <a:pt x="1878603" y="8854708"/>
                    <a:pt x="1881377" y="8851806"/>
                    <a:pt x="1886087" y="8848997"/>
                  </a:cubicBezTo>
                  <a:cubicBezTo>
                    <a:pt x="1897604" y="8839792"/>
                    <a:pt x="1908780" y="8832876"/>
                    <a:pt x="1919614" y="8828250"/>
                  </a:cubicBezTo>
                  <a:cubicBezTo>
                    <a:pt x="1930448" y="8823624"/>
                    <a:pt x="1942484" y="8818788"/>
                    <a:pt x="1955721" y="8813741"/>
                  </a:cubicBezTo>
                  <a:cubicBezTo>
                    <a:pt x="1961423" y="8809519"/>
                    <a:pt x="1966901" y="8806143"/>
                    <a:pt x="1972156" y="8803611"/>
                  </a:cubicBezTo>
                  <a:cubicBezTo>
                    <a:pt x="1977410" y="8801078"/>
                    <a:pt x="1983643" y="8799180"/>
                    <a:pt x="1990854" y="8797915"/>
                  </a:cubicBezTo>
                  <a:cubicBezTo>
                    <a:pt x="2015934" y="8784101"/>
                    <a:pt x="2030987" y="8763621"/>
                    <a:pt x="2036013" y="8736476"/>
                  </a:cubicBezTo>
                  <a:cubicBezTo>
                    <a:pt x="2039782" y="8716117"/>
                    <a:pt x="2036219" y="8697462"/>
                    <a:pt x="2025325" y="8680511"/>
                  </a:cubicBezTo>
                  <a:cubicBezTo>
                    <a:pt x="2021694" y="8674861"/>
                    <a:pt x="2017248" y="8669400"/>
                    <a:pt x="2011987" y="8664128"/>
                  </a:cubicBezTo>
                  <a:cubicBezTo>
                    <a:pt x="1996397" y="8661412"/>
                    <a:pt x="1982389" y="8663126"/>
                    <a:pt x="1969963" y="8669270"/>
                  </a:cubicBezTo>
                  <a:cubicBezTo>
                    <a:pt x="1957537" y="8675413"/>
                    <a:pt x="1949097" y="8685566"/>
                    <a:pt x="1944643" y="8699727"/>
                  </a:cubicBezTo>
                  <a:cubicBezTo>
                    <a:pt x="1942513" y="8708772"/>
                    <a:pt x="1939413" y="8715820"/>
                    <a:pt x="1935343" y="8720870"/>
                  </a:cubicBezTo>
                  <a:cubicBezTo>
                    <a:pt x="1931274" y="8725920"/>
                    <a:pt x="1926007" y="8730498"/>
                    <a:pt x="1919542" y="8734605"/>
                  </a:cubicBezTo>
                  <a:cubicBezTo>
                    <a:pt x="1908218" y="8747741"/>
                    <a:pt x="1896010" y="8758307"/>
                    <a:pt x="1882918" y="8766302"/>
                  </a:cubicBezTo>
                  <a:cubicBezTo>
                    <a:pt x="1869826" y="8774297"/>
                    <a:pt x="1856157" y="8782889"/>
                    <a:pt x="1841911" y="8792077"/>
                  </a:cubicBezTo>
                  <a:cubicBezTo>
                    <a:pt x="1835008" y="8796509"/>
                    <a:pt x="1828807" y="8797535"/>
                    <a:pt x="1823310" y="8795154"/>
                  </a:cubicBezTo>
                  <a:cubicBezTo>
                    <a:pt x="1817814" y="8792773"/>
                    <a:pt x="1813669" y="8787863"/>
                    <a:pt x="1810878" y="8780424"/>
                  </a:cubicBezTo>
                  <a:cubicBezTo>
                    <a:pt x="1809305" y="8770046"/>
                    <a:pt x="1807395" y="8761275"/>
                    <a:pt x="1805148" y="8754112"/>
                  </a:cubicBezTo>
                  <a:cubicBezTo>
                    <a:pt x="1802900" y="8746950"/>
                    <a:pt x="1800657" y="8739105"/>
                    <a:pt x="1798418" y="8730578"/>
                  </a:cubicBezTo>
                  <a:cubicBezTo>
                    <a:pt x="1796909" y="8727621"/>
                    <a:pt x="1795447" y="8725648"/>
                    <a:pt x="1794035" y="8724657"/>
                  </a:cubicBezTo>
                  <a:cubicBezTo>
                    <a:pt x="1792622" y="8723666"/>
                    <a:pt x="1790284" y="8722341"/>
                    <a:pt x="1787020" y="8720684"/>
                  </a:cubicBezTo>
                  <a:cubicBezTo>
                    <a:pt x="1773280" y="8718634"/>
                    <a:pt x="1762197" y="8715127"/>
                    <a:pt x="1753770" y="8710163"/>
                  </a:cubicBezTo>
                  <a:cubicBezTo>
                    <a:pt x="1745342" y="8705199"/>
                    <a:pt x="1737166" y="8699200"/>
                    <a:pt x="1729242" y="8692166"/>
                  </a:cubicBezTo>
                  <a:cubicBezTo>
                    <a:pt x="1721416" y="8687096"/>
                    <a:pt x="1714247" y="8681540"/>
                    <a:pt x="1707736" y="8675497"/>
                  </a:cubicBezTo>
                  <a:cubicBezTo>
                    <a:pt x="1701225" y="8669453"/>
                    <a:pt x="1695372" y="8662923"/>
                    <a:pt x="1690176" y="8655905"/>
                  </a:cubicBezTo>
                  <a:cubicBezTo>
                    <a:pt x="1689333" y="8651098"/>
                    <a:pt x="1688519" y="8646100"/>
                    <a:pt x="1687732" y="8640910"/>
                  </a:cubicBezTo>
                  <a:cubicBezTo>
                    <a:pt x="1686946" y="8635721"/>
                    <a:pt x="1685311" y="8630991"/>
                    <a:pt x="1682827" y="8626719"/>
                  </a:cubicBezTo>
                  <a:cubicBezTo>
                    <a:pt x="1679352" y="8623859"/>
                    <a:pt x="1676328" y="8623213"/>
                    <a:pt x="1673753" y="8624779"/>
                  </a:cubicBezTo>
                  <a:cubicBezTo>
                    <a:pt x="1671179" y="8626346"/>
                    <a:pt x="1667545" y="8627169"/>
                    <a:pt x="1662851" y="8627249"/>
                  </a:cubicBezTo>
                  <a:cubicBezTo>
                    <a:pt x="1654358" y="8624031"/>
                    <a:pt x="1649161" y="8621598"/>
                    <a:pt x="1647262" y="8619949"/>
                  </a:cubicBezTo>
                  <a:close/>
                  <a:moveTo>
                    <a:pt x="10120484" y="8589653"/>
                  </a:moveTo>
                  <a:cubicBezTo>
                    <a:pt x="10101221" y="8590738"/>
                    <a:pt x="10084600" y="8595830"/>
                    <a:pt x="10070619" y="8604927"/>
                  </a:cubicBezTo>
                  <a:cubicBezTo>
                    <a:pt x="10063629" y="8609476"/>
                    <a:pt x="10057448" y="8614245"/>
                    <a:pt x="10052077" y="8619234"/>
                  </a:cubicBezTo>
                  <a:cubicBezTo>
                    <a:pt x="10046706" y="8624222"/>
                    <a:pt x="10042145" y="8629431"/>
                    <a:pt x="10038392" y="8634860"/>
                  </a:cubicBezTo>
                  <a:lnTo>
                    <a:pt x="10034290" y="8644367"/>
                  </a:lnTo>
                  <a:cubicBezTo>
                    <a:pt x="10003341" y="8698673"/>
                    <a:pt x="9977457" y="8752017"/>
                    <a:pt x="9956641" y="8804399"/>
                  </a:cubicBezTo>
                  <a:cubicBezTo>
                    <a:pt x="9935825" y="8856781"/>
                    <a:pt x="9914491" y="8911995"/>
                    <a:pt x="9892641" y="8970039"/>
                  </a:cubicBezTo>
                  <a:cubicBezTo>
                    <a:pt x="9889093" y="8975650"/>
                    <a:pt x="9885665" y="8978258"/>
                    <a:pt x="9882357" y="8977865"/>
                  </a:cubicBezTo>
                  <a:cubicBezTo>
                    <a:pt x="9879050" y="8977472"/>
                    <a:pt x="9875587" y="8976024"/>
                    <a:pt x="9871968" y="8973523"/>
                  </a:cubicBezTo>
                  <a:cubicBezTo>
                    <a:pt x="9861734" y="8970235"/>
                    <a:pt x="9853201" y="8966271"/>
                    <a:pt x="9846369" y="8961632"/>
                  </a:cubicBezTo>
                  <a:cubicBezTo>
                    <a:pt x="9839538" y="8956993"/>
                    <a:pt x="9830685" y="8954207"/>
                    <a:pt x="9819811" y="8953274"/>
                  </a:cubicBezTo>
                  <a:cubicBezTo>
                    <a:pt x="9815464" y="8951586"/>
                    <a:pt x="9811590" y="8951418"/>
                    <a:pt x="9808188" y="8952769"/>
                  </a:cubicBezTo>
                  <a:cubicBezTo>
                    <a:pt x="9804786" y="8954120"/>
                    <a:pt x="9804574" y="8957224"/>
                    <a:pt x="9807553" y="8962081"/>
                  </a:cubicBezTo>
                  <a:cubicBezTo>
                    <a:pt x="9812828" y="8973378"/>
                    <a:pt x="9816481" y="8985056"/>
                    <a:pt x="9818513" y="8997116"/>
                  </a:cubicBezTo>
                  <a:cubicBezTo>
                    <a:pt x="9820546" y="9009176"/>
                    <a:pt x="9823676" y="9021850"/>
                    <a:pt x="9827903" y="9035138"/>
                  </a:cubicBezTo>
                  <a:cubicBezTo>
                    <a:pt x="9832146" y="9041856"/>
                    <a:pt x="9835256" y="9049024"/>
                    <a:pt x="9837231" y="9056642"/>
                  </a:cubicBezTo>
                  <a:cubicBezTo>
                    <a:pt x="9839206" y="9064260"/>
                    <a:pt x="9841952" y="9071835"/>
                    <a:pt x="9845468" y="9079367"/>
                  </a:cubicBezTo>
                  <a:cubicBezTo>
                    <a:pt x="9853608" y="9086638"/>
                    <a:pt x="9861918" y="9093513"/>
                    <a:pt x="9870399" y="9099991"/>
                  </a:cubicBezTo>
                  <a:cubicBezTo>
                    <a:pt x="9878881" y="9106470"/>
                    <a:pt x="9888667" y="9112102"/>
                    <a:pt x="9899758" y="9116888"/>
                  </a:cubicBezTo>
                  <a:lnTo>
                    <a:pt x="9933162" y="9133556"/>
                  </a:lnTo>
                  <a:cubicBezTo>
                    <a:pt x="9939457" y="9135520"/>
                    <a:pt x="9944985" y="9135885"/>
                    <a:pt x="9949746" y="9134651"/>
                  </a:cubicBezTo>
                  <a:cubicBezTo>
                    <a:pt x="9954507" y="9133416"/>
                    <a:pt x="9957645" y="9129085"/>
                    <a:pt x="9959159" y="9121656"/>
                  </a:cubicBezTo>
                  <a:cubicBezTo>
                    <a:pt x="9965545" y="9104677"/>
                    <a:pt x="9967094" y="9087585"/>
                    <a:pt x="9963805" y="9070379"/>
                  </a:cubicBezTo>
                  <a:cubicBezTo>
                    <a:pt x="9960517" y="9053172"/>
                    <a:pt x="9956287" y="9036405"/>
                    <a:pt x="9951115" y="9020078"/>
                  </a:cubicBezTo>
                  <a:cubicBezTo>
                    <a:pt x="9948635" y="8996642"/>
                    <a:pt x="9949356" y="8975152"/>
                    <a:pt x="9953279" y="8955607"/>
                  </a:cubicBezTo>
                  <a:cubicBezTo>
                    <a:pt x="9957201" y="8936062"/>
                    <a:pt x="9962378" y="8918185"/>
                    <a:pt x="9968807" y="8901977"/>
                  </a:cubicBezTo>
                  <a:cubicBezTo>
                    <a:pt x="9974059" y="8885448"/>
                    <a:pt x="9978777" y="8869723"/>
                    <a:pt x="9982961" y="8854801"/>
                  </a:cubicBezTo>
                  <a:cubicBezTo>
                    <a:pt x="9987144" y="8839879"/>
                    <a:pt x="9992290" y="8824903"/>
                    <a:pt x="9998400" y="8809872"/>
                  </a:cubicBezTo>
                  <a:cubicBezTo>
                    <a:pt x="10006940" y="8783110"/>
                    <a:pt x="10015771" y="8758070"/>
                    <a:pt x="10024891" y="8734754"/>
                  </a:cubicBezTo>
                  <a:cubicBezTo>
                    <a:pt x="10034012" y="8711437"/>
                    <a:pt x="10045692" y="8688943"/>
                    <a:pt x="10059930" y="8667270"/>
                  </a:cubicBezTo>
                  <a:cubicBezTo>
                    <a:pt x="10063972" y="8663564"/>
                    <a:pt x="10067374" y="8662213"/>
                    <a:pt x="10070136" y="8663217"/>
                  </a:cubicBezTo>
                  <a:cubicBezTo>
                    <a:pt x="10072898" y="8664220"/>
                    <a:pt x="10075427" y="8667943"/>
                    <a:pt x="10077722" y="8674384"/>
                  </a:cubicBezTo>
                  <a:lnTo>
                    <a:pt x="10078195" y="8703343"/>
                  </a:lnTo>
                  <a:cubicBezTo>
                    <a:pt x="10077175" y="8712676"/>
                    <a:pt x="10078351" y="8718117"/>
                    <a:pt x="10081724" y="8719666"/>
                  </a:cubicBezTo>
                  <a:cubicBezTo>
                    <a:pt x="10085096" y="8721216"/>
                    <a:pt x="10090345" y="8720050"/>
                    <a:pt x="10097469" y="8716170"/>
                  </a:cubicBezTo>
                  <a:cubicBezTo>
                    <a:pt x="10111821" y="8703380"/>
                    <a:pt x="10122688" y="8688758"/>
                    <a:pt x="10130070" y="8672303"/>
                  </a:cubicBezTo>
                  <a:cubicBezTo>
                    <a:pt x="10137452" y="8655848"/>
                    <a:pt x="10144881" y="8638521"/>
                    <a:pt x="10152358" y="8620321"/>
                  </a:cubicBezTo>
                  <a:cubicBezTo>
                    <a:pt x="10153568" y="8607499"/>
                    <a:pt x="10151720" y="8598714"/>
                    <a:pt x="10146815" y="8593966"/>
                  </a:cubicBezTo>
                  <a:cubicBezTo>
                    <a:pt x="10141910" y="8589218"/>
                    <a:pt x="10133133" y="8587780"/>
                    <a:pt x="10120484" y="8589653"/>
                  </a:cubicBezTo>
                  <a:close/>
                  <a:moveTo>
                    <a:pt x="5965679" y="1589257"/>
                  </a:moveTo>
                  <a:cubicBezTo>
                    <a:pt x="3548648" y="1589257"/>
                    <a:pt x="1589257" y="3548648"/>
                    <a:pt x="1589257" y="5965680"/>
                  </a:cubicBezTo>
                  <a:cubicBezTo>
                    <a:pt x="1589257" y="8382711"/>
                    <a:pt x="3548648" y="10342102"/>
                    <a:pt x="5965679" y="10342102"/>
                  </a:cubicBezTo>
                  <a:cubicBezTo>
                    <a:pt x="8382711" y="10342102"/>
                    <a:pt x="10342102" y="8382711"/>
                    <a:pt x="10342102" y="5965680"/>
                  </a:cubicBezTo>
                  <a:cubicBezTo>
                    <a:pt x="10342102" y="3548648"/>
                    <a:pt x="8382711" y="1589257"/>
                    <a:pt x="5965679" y="1589257"/>
                  </a:cubicBezTo>
                  <a:close/>
                  <a:moveTo>
                    <a:pt x="5965679" y="0"/>
                  </a:moveTo>
                  <a:cubicBezTo>
                    <a:pt x="9260433" y="0"/>
                    <a:pt x="11931359" y="2670926"/>
                    <a:pt x="11931359" y="5965680"/>
                  </a:cubicBezTo>
                  <a:cubicBezTo>
                    <a:pt x="11931359" y="9260433"/>
                    <a:pt x="9260433" y="11931359"/>
                    <a:pt x="5965679" y="11931359"/>
                  </a:cubicBezTo>
                  <a:cubicBezTo>
                    <a:pt x="2670926" y="11931359"/>
                    <a:pt x="0" y="9260433"/>
                    <a:pt x="0" y="5965680"/>
                  </a:cubicBezTo>
                  <a:cubicBezTo>
                    <a:pt x="0" y="2670926"/>
                    <a:pt x="2670926" y="0"/>
                    <a:pt x="596567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3" name="任意多边形 72"/>
            <p:cNvSpPr/>
            <p:nvPr/>
          </p:nvSpPr>
          <p:spPr>
            <a:xfrm>
              <a:off x="2398784" y="2441235"/>
              <a:ext cx="7904524" cy="7904524"/>
            </a:xfrm>
            <a:custGeom>
              <a:avLst/>
              <a:gdLst/>
              <a:ahLst/>
              <a:cxnLst/>
              <a:rect l="l" t="t" r="r" b="b"/>
              <a:pathLst>
                <a:path w="7904524" h="7904524">
                  <a:moveTo>
                    <a:pt x="5716320" y="3063819"/>
                  </a:moveTo>
                  <a:lnTo>
                    <a:pt x="5716320" y="4225730"/>
                  </a:lnTo>
                  <a:lnTo>
                    <a:pt x="5918494" y="4225730"/>
                  </a:lnTo>
                  <a:lnTo>
                    <a:pt x="5918494" y="3319585"/>
                  </a:lnTo>
                  <a:lnTo>
                    <a:pt x="6511216" y="4225730"/>
                  </a:lnTo>
                  <a:lnTo>
                    <a:pt x="6697130" y="4225730"/>
                  </a:lnTo>
                  <a:lnTo>
                    <a:pt x="6697130" y="3063819"/>
                  </a:lnTo>
                  <a:lnTo>
                    <a:pt x="6501695" y="3063819"/>
                  </a:lnTo>
                  <a:lnTo>
                    <a:pt x="6501695" y="3916158"/>
                  </a:lnTo>
                  <a:lnTo>
                    <a:pt x="5930581" y="3063819"/>
                  </a:lnTo>
                  <a:close/>
                  <a:moveTo>
                    <a:pt x="3306495" y="3063819"/>
                  </a:moveTo>
                  <a:lnTo>
                    <a:pt x="3306495" y="4225730"/>
                  </a:lnTo>
                  <a:lnTo>
                    <a:pt x="3508669" y="4225730"/>
                  </a:lnTo>
                  <a:lnTo>
                    <a:pt x="3508669" y="3319585"/>
                  </a:lnTo>
                  <a:lnTo>
                    <a:pt x="3857071" y="4225730"/>
                  </a:lnTo>
                  <a:lnTo>
                    <a:pt x="4011643" y="4225730"/>
                  </a:lnTo>
                  <a:lnTo>
                    <a:pt x="4367105" y="3319585"/>
                  </a:lnTo>
                  <a:lnTo>
                    <a:pt x="4367105" y="4225730"/>
                  </a:lnTo>
                  <a:lnTo>
                    <a:pt x="4569278" y="4225730"/>
                  </a:lnTo>
                  <a:lnTo>
                    <a:pt x="4569278" y="3063819"/>
                  </a:lnTo>
                  <a:lnTo>
                    <a:pt x="4291798" y="3063819"/>
                  </a:lnTo>
                  <a:lnTo>
                    <a:pt x="3937512" y="3929636"/>
                  </a:lnTo>
                  <a:lnTo>
                    <a:pt x="3576916" y="3063819"/>
                  </a:lnTo>
                  <a:close/>
                  <a:moveTo>
                    <a:pt x="1517855" y="3063819"/>
                  </a:moveTo>
                  <a:cubicBezTo>
                    <a:pt x="1423722" y="3063819"/>
                    <a:pt x="1344207" y="3082361"/>
                    <a:pt x="1279312" y="3119444"/>
                  </a:cubicBezTo>
                  <a:cubicBezTo>
                    <a:pt x="1182967" y="3177279"/>
                    <a:pt x="1134795" y="3263996"/>
                    <a:pt x="1134795" y="3379595"/>
                  </a:cubicBezTo>
                  <a:cubicBezTo>
                    <a:pt x="1134795" y="3490060"/>
                    <a:pt x="1179687" y="3575208"/>
                    <a:pt x="1269471" y="3635040"/>
                  </a:cubicBezTo>
                  <a:cubicBezTo>
                    <a:pt x="1341069" y="3684318"/>
                    <a:pt x="1430568" y="3708956"/>
                    <a:pt x="1537966" y="3708956"/>
                  </a:cubicBezTo>
                  <a:lnTo>
                    <a:pt x="1779612" y="3708956"/>
                  </a:lnTo>
                  <a:cubicBezTo>
                    <a:pt x="1904624" y="3708956"/>
                    <a:pt x="1967130" y="3755809"/>
                    <a:pt x="1967130" y="3849515"/>
                  </a:cubicBezTo>
                  <a:cubicBezTo>
                    <a:pt x="1967130" y="3922398"/>
                    <a:pt x="1948874" y="3973066"/>
                    <a:pt x="1912362" y="4001520"/>
                  </a:cubicBezTo>
                  <a:cubicBezTo>
                    <a:pt x="1881483" y="4020775"/>
                    <a:pt x="1830529" y="4030402"/>
                    <a:pt x="1759501" y="4030402"/>
                  </a:cubicBezTo>
                  <a:lnTo>
                    <a:pt x="1161645" y="4030402"/>
                  </a:lnTo>
                  <a:lnTo>
                    <a:pt x="1161645" y="4225730"/>
                  </a:lnTo>
                  <a:lnTo>
                    <a:pt x="1759501" y="4225730"/>
                  </a:lnTo>
                  <a:cubicBezTo>
                    <a:pt x="2032703" y="4225730"/>
                    <a:pt x="2169304" y="4100325"/>
                    <a:pt x="2169304" y="3849515"/>
                  </a:cubicBezTo>
                  <a:cubicBezTo>
                    <a:pt x="2169304" y="3734344"/>
                    <a:pt x="2123806" y="3645594"/>
                    <a:pt x="2032810" y="3583266"/>
                  </a:cubicBezTo>
                  <a:cubicBezTo>
                    <a:pt x="1963137" y="3536841"/>
                    <a:pt x="1878737" y="3513629"/>
                    <a:pt x="1779612" y="3513629"/>
                  </a:cubicBezTo>
                  <a:lnTo>
                    <a:pt x="1537966" y="3513629"/>
                  </a:lnTo>
                  <a:cubicBezTo>
                    <a:pt x="1471502" y="3513629"/>
                    <a:pt x="1420620" y="3501862"/>
                    <a:pt x="1385320" y="3478329"/>
                  </a:cubicBezTo>
                  <a:cubicBezTo>
                    <a:pt x="1353086" y="3454153"/>
                    <a:pt x="1336969" y="3421242"/>
                    <a:pt x="1336969" y="3379595"/>
                  </a:cubicBezTo>
                  <a:cubicBezTo>
                    <a:pt x="1336969" y="3299296"/>
                    <a:pt x="1397264" y="3259147"/>
                    <a:pt x="1517855" y="3259147"/>
                  </a:cubicBezTo>
                  <a:lnTo>
                    <a:pt x="2122344" y="3259147"/>
                  </a:lnTo>
                  <a:lnTo>
                    <a:pt x="2122344" y="3063819"/>
                  </a:lnTo>
                  <a:close/>
                  <a:moveTo>
                    <a:pt x="5029797" y="1024715"/>
                  </a:moveTo>
                  <a:cubicBezTo>
                    <a:pt x="4897918" y="1029814"/>
                    <a:pt x="4761216" y="1057066"/>
                    <a:pt x="4626530" y="1108662"/>
                  </a:cubicBezTo>
                  <a:cubicBezTo>
                    <a:pt x="4289815" y="1237655"/>
                    <a:pt x="4045389" y="1488278"/>
                    <a:pt x="3949852" y="1763649"/>
                  </a:cubicBezTo>
                  <a:lnTo>
                    <a:pt x="3948083" y="1771243"/>
                  </a:lnTo>
                  <a:lnTo>
                    <a:pt x="3874242" y="1611698"/>
                  </a:lnTo>
                  <a:cubicBezTo>
                    <a:pt x="3751979" y="1402420"/>
                    <a:pt x="3541672" y="1221382"/>
                    <a:pt x="3272300" y="1118188"/>
                  </a:cubicBezTo>
                  <a:cubicBezTo>
                    <a:pt x="2733556" y="911801"/>
                    <a:pt x="2162562" y="1094942"/>
                    <a:pt x="1996950" y="1527248"/>
                  </a:cubicBezTo>
                  <a:cubicBezTo>
                    <a:pt x="2294073" y="1298908"/>
                    <a:pt x="2744800" y="1254812"/>
                    <a:pt x="3159151" y="1413546"/>
                  </a:cubicBezTo>
                  <a:cubicBezTo>
                    <a:pt x="3573503" y="1572281"/>
                    <a:pt x="3879403" y="1906233"/>
                    <a:pt x="3947916" y="2274645"/>
                  </a:cubicBezTo>
                  <a:lnTo>
                    <a:pt x="3950585" y="2263781"/>
                  </a:lnTo>
                  <a:lnTo>
                    <a:pt x="3950914" y="2265118"/>
                  </a:lnTo>
                  <a:cubicBezTo>
                    <a:pt x="4019426" y="1896707"/>
                    <a:pt x="4325327" y="1562754"/>
                    <a:pt x="4739679" y="1404020"/>
                  </a:cubicBezTo>
                  <a:cubicBezTo>
                    <a:pt x="5154031" y="1245286"/>
                    <a:pt x="5604758" y="1289381"/>
                    <a:pt x="5901880" y="1517722"/>
                  </a:cubicBezTo>
                  <a:cubicBezTo>
                    <a:pt x="5777672" y="1193493"/>
                    <a:pt x="5425435" y="1009418"/>
                    <a:pt x="5029797" y="1024715"/>
                  </a:cubicBezTo>
                  <a:close/>
                  <a:moveTo>
                    <a:pt x="3952262" y="0"/>
                  </a:moveTo>
                  <a:cubicBezTo>
                    <a:pt x="6135036" y="0"/>
                    <a:pt x="7904524" y="1769488"/>
                    <a:pt x="7904524" y="3952262"/>
                  </a:cubicBezTo>
                  <a:cubicBezTo>
                    <a:pt x="7904524" y="5452919"/>
                    <a:pt x="7068164" y="6758234"/>
                    <a:pt x="5836145" y="7427507"/>
                  </a:cubicBezTo>
                  <a:lnTo>
                    <a:pt x="5822432" y="7434531"/>
                  </a:lnTo>
                  <a:lnTo>
                    <a:pt x="5677951" y="7385892"/>
                  </a:lnTo>
                  <a:cubicBezTo>
                    <a:pt x="4880502" y="7126469"/>
                    <a:pt x="3766695" y="6885944"/>
                    <a:pt x="3271854" y="6524781"/>
                  </a:cubicBezTo>
                  <a:cubicBezTo>
                    <a:pt x="3177412" y="6182403"/>
                    <a:pt x="4677719" y="6014292"/>
                    <a:pt x="4875767" y="5602879"/>
                  </a:cubicBezTo>
                  <a:cubicBezTo>
                    <a:pt x="4860454" y="5198251"/>
                    <a:pt x="3153522" y="4955721"/>
                    <a:pt x="2903735" y="4948653"/>
                  </a:cubicBezTo>
                  <a:cubicBezTo>
                    <a:pt x="2859327" y="5030920"/>
                    <a:pt x="2853760" y="5074984"/>
                    <a:pt x="2845434" y="5124622"/>
                  </a:cubicBezTo>
                  <a:cubicBezTo>
                    <a:pt x="3187757" y="5159237"/>
                    <a:pt x="4564590" y="5328265"/>
                    <a:pt x="4357086" y="5579418"/>
                  </a:cubicBezTo>
                  <a:cubicBezTo>
                    <a:pt x="4238956" y="5825324"/>
                    <a:pt x="2472839" y="6181783"/>
                    <a:pt x="2633855" y="6552557"/>
                  </a:cubicBezTo>
                  <a:cubicBezTo>
                    <a:pt x="2769712" y="6865398"/>
                    <a:pt x="4351564" y="7487251"/>
                    <a:pt x="5044498" y="7719532"/>
                  </a:cubicBezTo>
                  <a:lnTo>
                    <a:pt x="5094798" y="7736137"/>
                  </a:lnTo>
                  <a:lnTo>
                    <a:pt x="4939994" y="7780096"/>
                  </a:lnTo>
                  <a:cubicBezTo>
                    <a:pt x="4624289" y="7861324"/>
                    <a:pt x="4293321" y="7904524"/>
                    <a:pt x="3952262" y="7904524"/>
                  </a:cubicBezTo>
                  <a:cubicBezTo>
                    <a:pt x="1769488" y="7904524"/>
                    <a:pt x="0" y="6135036"/>
                    <a:pt x="0" y="3952262"/>
                  </a:cubicBezTo>
                  <a:cubicBezTo>
                    <a:pt x="0" y="1769488"/>
                    <a:pt x="1769488" y="0"/>
                    <a:pt x="395226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8208293" y="577676"/>
            <a:ext cx="1659304" cy="1659304"/>
            <a:chOff x="392260" y="427819"/>
            <a:chExt cx="11931359" cy="11931359"/>
          </a:xfrm>
          <a:solidFill>
            <a:srgbClr val="00B0F0"/>
          </a:solidFill>
        </p:grpSpPr>
        <p:sp>
          <p:nvSpPr>
            <p:cNvPr id="75" name="任意多边形 74"/>
            <p:cNvSpPr/>
            <p:nvPr/>
          </p:nvSpPr>
          <p:spPr>
            <a:xfrm>
              <a:off x="392260" y="427819"/>
              <a:ext cx="11931359" cy="11931359"/>
            </a:xfrm>
            <a:custGeom>
              <a:avLst/>
              <a:gdLst/>
              <a:ahLst/>
              <a:cxnLst/>
              <a:rect l="l" t="t" r="r" b="b"/>
              <a:pathLst>
                <a:path w="11931359" h="11931359">
                  <a:moveTo>
                    <a:pt x="5969546" y="10929157"/>
                  </a:moveTo>
                  <a:lnTo>
                    <a:pt x="5914397" y="11122079"/>
                  </a:lnTo>
                  <a:lnTo>
                    <a:pt x="5722856" y="11117612"/>
                  </a:lnTo>
                  <a:lnTo>
                    <a:pt x="5880313" y="11232377"/>
                  </a:lnTo>
                  <a:lnTo>
                    <a:pt x="5817084" y="11422538"/>
                  </a:lnTo>
                  <a:lnTo>
                    <a:pt x="5969546" y="11300545"/>
                  </a:lnTo>
                  <a:lnTo>
                    <a:pt x="6122009" y="11422538"/>
                  </a:lnTo>
                  <a:lnTo>
                    <a:pt x="6058779" y="11232377"/>
                  </a:lnTo>
                  <a:lnTo>
                    <a:pt x="6216236" y="11117612"/>
                  </a:lnTo>
                  <a:lnTo>
                    <a:pt x="6024695" y="11122079"/>
                  </a:lnTo>
                  <a:close/>
                  <a:moveTo>
                    <a:pt x="7466241" y="10726796"/>
                  </a:moveTo>
                  <a:cubicBezTo>
                    <a:pt x="7449346" y="10727569"/>
                    <a:pt x="7433184" y="10729713"/>
                    <a:pt x="7417754" y="10733230"/>
                  </a:cubicBezTo>
                  <a:lnTo>
                    <a:pt x="7414057" y="10739110"/>
                  </a:lnTo>
                  <a:lnTo>
                    <a:pt x="7403975" y="10746445"/>
                  </a:lnTo>
                  <a:cubicBezTo>
                    <a:pt x="7380545" y="10759061"/>
                    <a:pt x="7358517" y="10771078"/>
                    <a:pt x="7337892" y="10782495"/>
                  </a:cubicBezTo>
                  <a:cubicBezTo>
                    <a:pt x="7317266" y="10793912"/>
                    <a:pt x="7295383" y="10805336"/>
                    <a:pt x="7272242" y="10816767"/>
                  </a:cubicBezTo>
                  <a:cubicBezTo>
                    <a:pt x="7264457" y="10821899"/>
                    <a:pt x="7257367" y="10827013"/>
                    <a:pt x="7250973" y="10832109"/>
                  </a:cubicBezTo>
                  <a:cubicBezTo>
                    <a:pt x="7244578" y="10837204"/>
                    <a:pt x="7239243" y="10843877"/>
                    <a:pt x="7234966" y="10852128"/>
                  </a:cubicBezTo>
                  <a:cubicBezTo>
                    <a:pt x="7232259" y="10854984"/>
                    <a:pt x="7232763" y="10857807"/>
                    <a:pt x="7236477" y="10860599"/>
                  </a:cubicBezTo>
                  <a:cubicBezTo>
                    <a:pt x="7240192" y="10863390"/>
                    <a:pt x="7243150" y="10865934"/>
                    <a:pt x="7245353" y="10868231"/>
                  </a:cubicBezTo>
                  <a:cubicBezTo>
                    <a:pt x="7268724" y="10877456"/>
                    <a:pt x="7291659" y="10885382"/>
                    <a:pt x="7314158" y="10892008"/>
                  </a:cubicBezTo>
                  <a:cubicBezTo>
                    <a:pt x="7336656" y="10898634"/>
                    <a:pt x="7357749" y="10899703"/>
                    <a:pt x="7377435" y="10895216"/>
                  </a:cubicBezTo>
                  <a:cubicBezTo>
                    <a:pt x="7385658" y="10894462"/>
                    <a:pt x="7390624" y="10895988"/>
                    <a:pt x="7392331" y="10899797"/>
                  </a:cubicBezTo>
                  <a:cubicBezTo>
                    <a:pt x="7394039" y="10903605"/>
                    <a:pt x="7394617" y="10909211"/>
                    <a:pt x="7394065" y="10916612"/>
                  </a:cubicBezTo>
                  <a:cubicBezTo>
                    <a:pt x="7389331" y="10927766"/>
                    <a:pt x="7384784" y="10937897"/>
                    <a:pt x="7380424" y="10947007"/>
                  </a:cubicBezTo>
                  <a:cubicBezTo>
                    <a:pt x="7376063" y="10956116"/>
                    <a:pt x="7375978" y="10964951"/>
                    <a:pt x="7380168" y="10973511"/>
                  </a:cubicBezTo>
                  <a:cubicBezTo>
                    <a:pt x="7381138" y="10977767"/>
                    <a:pt x="7384145" y="10981140"/>
                    <a:pt x="7389190" y="10983628"/>
                  </a:cubicBezTo>
                  <a:cubicBezTo>
                    <a:pt x="7394235" y="10986116"/>
                    <a:pt x="7398899" y="10989391"/>
                    <a:pt x="7403182" y="10993452"/>
                  </a:cubicBezTo>
                  <a:cubicBezTo>
                    <a:pt x="7409911" y="11000873"/>
                    <a:pt x="7413249" y="11010607"/>
                    <a:pt x="7413196" y="11022653"/>
                  </a:cubicBezTo>
                  <a:cubicBezTo>
                    <a:pt x="7413143" y="11034698"/>
                    <a:pt x="7409214" y="11046927"/>
                    <a:pt x="7401409" y="11059341"/>
                  </a:cubicBezTo>
                  <a:cubicBezTo>
                    <a:pt x="7390290" y="11071949"/>
                    <a:pt x="7379776" y="11084140"/>
                    <a:pt x="7369866" y="11095914"/>
                  </a:cubicBezTo>
                  <a:cubicBezTo>
                    <a:pt x="7359956" y="11107687"/>
                    <a:pt x="7349586" y="11119286"/>
                    <a:pt x="7338757" y="11130709"/>
                  </a:cubicBezTo>
                  <a:cubicBezTo>
                    <a:pt x="7334696" y="11134993"/>
                    <a:pt x="7333737" y="11138150"/>
                    <a:pt x="7335879" y="11140180"/>
                  </a:cubicBezTo>
                  <a:cubicBezTo>
                    <a:pt x="7338021" y="11142211"/>
                    <a:pt x="7342200" y="11143357"/>
                    <a:pt x="7348416" y="11143619"/>
                  </a:cubicBezTo>
                  <a:lnTo>
                    <a:pt x="7363509" y="11143538"/>
                  </a:lnTo>
                  <a:cubicBezTo>
                    <a:pt x="7366001" y="11144649"/>
                    <a:pt x="7366262" y="11146408"/>
                    <a:pt x="7364293" y="11148816"/>
                  </a:cubicBezTo>
                  <a:cubicBezTo>
                    <a:pt x="7362323" y="11151224"/>
                    <a:pt x="7360540" y="11152610"/>
                    <a:pt x="7358944" y="11152974"/>
                  </a:cubicBezTo>
                  <a:lnTo>
                    <a:pt x="7301927" y="11182760"/>
                  </a:lnTo>
                  <a:cubicBezTo>
                    <a:pt x="7293535" y="11185232"/>
                    <a:pt x="7288413" y="11184860"/>
                    <a:pt x="7286561" y="11181644"/>
                  </a:cubicBezTo>
                  <a:cubicBezTo>
                    <a:pt x="7284708" y="11178428"/>
                    <a:pt x="7284651" y="11173264"/>
                    <a:pt x="7286388" y="11166152"/>
                  </a:cubicBezTo>
                  <a:cubicBezTo>
                    <a:pt x="7287135" y="11162064"/>
                    <a:pt x="7287091" y="11159415"/>
                    <a:pt x="7286256" y="11158206"/>
                  </a:cubicBezTo>
                  <a:cubicBezTo>
                    <a:pt x="7285421" y="11156997"/>
                    <a:pt x="7282609" y="11156939"/>
                    <a:pt x="7277821" y="11158030"/>
                  </a:cubicBezTo>
                  <a:cubicBezTo>
                    <a:pt x="7261859" y="11161668"/>
                    <a:pt x="7246387" y="11165614"/>
                    <a:pt x="7231405" y="11169868"/>
                  </a:cubicBezTo>
                  <a:cubicBezTo>
                    <a:pt x="7216423" y="11174122"/>
                    <a:pt x="7202538" y="11181345"/>
                    <a:pt x="7189749" y="11191536"/>
                  </a:cubicBezTo>
                  <a:cubicBezTo>
                    <a:pt x="7182961" y="11205956"/>
                    <a:pt x="7178077" y="11219522"/>
                    <a:pt x="7175098" y="11232235"/>
                  </a:cubicBezTo>
                  <a:cubicBezTo>
                    <a:pt x="7172118" y="11244947"/>
                    <a:pt x="7172760" y="11256974"/>
                    <a:pt x="7177024" y="11268316"/>
                  </a:cubicBezTo>
                  <a:cubicBezTo>
                    <a:pt x="7189465" y="11281152"/>
                    <a:pt x="7201976" y="11290614"/>
                    <a:pt x="7214557" y="11296701"/>
                  </a:cubicBezTo>
                  <a:cubicBezTo>
                    <a:pt x="7227139" y="11302789"/>
                    <a:pt x="7240417" y="11300882"/>
                    <a:pt x="7254391" y="11290981"/>
                  </a:cubicBezTo>
                  <a:cubicBezTo>
                    <a:pt x="7270662" y="11278877"/>
                    <a:pt x="7286354" y="11269144"/>
                    <a:pt x="7301467" y="11261782"/>
                  </a:cubicBezTo>
                  <a:cubicBezTo>
                    <a:pt x="7316580" y="11254419"/>
                    <a:pt x="7332636" y="11246282"/>
                    <a:pt x="7349634" y="11237371"/>
                  </a:cubicBezTo>
                  <a:cubicBezTo>
                    <a:pt x="7409554" y="11208043"/>
                    <a:pt x="7466537" y="11183022"/>
                    <a:pt x="7520585" y="11162308"/>
                  </a:cubicBezTo>
                  <a:cubicBezTo>
                    <a:pt x="7574632" y="11141595"/>
                    <a:pt x="7634236" y="11130528"/>
                    <a:pt x="7699397" y="11129110"/>
                  </a:cubicBezTo>
                  <a:cubicBezTo>
                    <a:pt x="7708853" y="11126395"/>
                    <a:pt x="7717887" y="11124896"/>
                    <a:pt x="7726497" y="11124613"/>
                  </a:cubicBezTo>
                  <a:cubicBezTo>
                    <a:pt x="7735108" y="11124329"/>
                    <a:pt x="7744528" y="11123302"/>
                    <a:pt x="7754759" y="11121530"/>
                  </a:cubicBezTo>
                  <a:cubicBezTo>
                    <a:pt x="7769050" y="11115474"/>
                    <a:pt x="7777354" y="11107704"/>
                    <a:pt x="7779670" y="11098222"/>
                  </a:cubicBezTo>
                  <a:cubicBezTo>
                    <a:pt x="7781986" y="11088738"/>
                    <a:pt x="7774180" y="11079044"/>
                    <a:pt x="7756251" y="11069138"/>
                  </a:cubicBezTo>
                  <a:cubicBezTo>
                    <a:pt x="7737985" y="11062666"/>
                    <a:pt x="7720428" y="11058692"/>
                    <a:pt x="7703580" y="11057215"/>
                  </a:cubicBezTo>
                  <a:cubicBezTo>
                    <a:pt x="7686733" y="11055738"/>
                    <a:pt x="7669987" y="11054097"/>
                    <a:pt x="7653345" y="11052293"/>
                  </a:cubicBezTo>
                  <a:lnTo>
                    <a:pt x="7620553" y="11063125"/>
                  </a:lnTo>
                  <a:cubicBezTo>
                    <a:pt x="7600503" y="11066016"/>
                    <a:pt x="7581820" y="11069994"/>
                    <a:pt x="7564505" y="11075060"/>
                  </a:cubicBezTo>
                  <a:cubicBezTo>
                    <a:pt x="7547189" y="11080126"/>
                    <a:pt x="7528871" y="11085700"/>
                    <a:pt x="7509548" y="11091783"/>
                  </a:cubicBezTo>
                  <a:cubicBezTo>
                    <a:pt x="7501278" y="11094787"/>
                    <a:pt x="7495491" y="11094567"/>
                    <a:pt x="7492187" y="11091122"/>
                  </a:cubicBezTo>
                  <a:cubicBezTo>
                    <a:pt x="7488883" y="11087678"/>
                    <a:pt x="7487241" y="11082315"/>
                    <a:pt x="7487261" y="11075034"/>
                  </a:cubicBezTo>
                  <a:cubicBezTo>
                    <a:pt x="7487617" y="11064319"/>
                    <a:pt x="7489147" y="11054456"/>
                    <a:pt x="7491851" y="11045444"/>
                  </a:cubicBezTo>
                  <a:cubicBezTo>
                    <a:pt x="7494554" y="11036432"/>
                    <a:pt x="7498068" y="11026676"/>
                    <a:pt x="7502391" y="11016176"/>
                  </a:cubicBezTo>
                  <a:cubicBezTo>
                    <a:pt x="7501299" y="11011388"/>
                    <a:pt x="7501291" y="11007052"/>
                    <a:pt x="7502365" y="11003169"/>
                  </a:cubicBezTo>
                  <a:cubicBezTo>
                    <a:pt x="7503439" y="10999286"/>
                    <a:pt x="7506006" y="10995203"/>
                    <a:pt x="7510067" y="10990919"/>
                  </a:cubicBezTo>
                  <a:cubicBezTo>
                    <a:pt x="7513232" y="10985161"/>
                    <a:pt x="7513483" y="10979507"/>
                    <a:pt x="7510819" y="10973957"/>
                  </a:cubicBezTo>
                  <a:cubicBezTo>
                    <a:pt x="7508155" y="10968408"/>
                    <a:pt x="7505479" y="10963421"/>
                    <a:pt x="7502791" y="10958996"/>
                  </a:cubicBezTo>
                  <a:cubicBezTo>
                    <a:pt x="7494560" y="10947439"/>
                    <a:pt x="7486245" y="10936741"/>
                    <a:pt x="7477846" y="10926902"/>
                  </a:cubicBezTo>
                  <a:cubicBezTo>
                    <a:pt x="7469447" y="10917062"/>
                    <a:pt x="7462849" y="10906532"/>
                    <a:pt x="7458053" y="10895312"/>
                  </a:cubicBezTo>
                  <a:cubicBezTo>
                    <a:pt x="7453574" y="10887938"/>
                    <a:pt x="7451188" y="10881765"/>
                    <a:pt x="7450894" y="10876795"/>
                  </a:cubicBezTo>
                  <a:cubicBezTo>
                    <a:pt x="7450601" y="10871824"/>
                    <a:pt x="7454697" y="10865853"/>
                    <a:pt x="7463183" y="10858882"/>
                  </a:cubicBezTo>
                  <a:cubicBezTo>
                    <a:pt x="7475925" y="10850941"/>
                    <a:pt x="7488250" y="10842395"/>
                    <a:pt x="7500157" y="10833245"/>
                  </a:cubicBezTo>
                  <a:cubicBezTo>
                    <a:pt x="7512064" y="10824094"/>
                    <a:pt x="7524206" y="10814750"/>
                    <a:pt x="7536585" y="10805213"/>
                  </a:cubicBezTo>
                  <a:cubicBezTo>
                    <a:pt x="7541952" y="10801751"/>
                    <a:pt x="7545808" y="10797794"/>
                    <a:pt x="7548151" y="10793342"/>
                  </a:cubicBezTo>
                  <a:cubicBezTo>
                    <a:pt x="7550495" y="10788890"/>
                    <a:pt x="7552390" y="10783700"/>
                    <a:pt x="7553838" y="10777773"/>
                  </a:cubicBezTo>
                  <a:cubicBezTo>
                    <a:pt x="7557966" y="10763960"/>
                    <a:pt x="7556798" y="10753311"/>
                    <a:pt x="7550335" y="10745829"/>
                  </a:cubicBezTo>
                  <a:cubicBezTo>
                    <a:pt x="7543873" y="10738347"/>
                    <a:pt x="7533347" y="10732071"/>
                    <a:pt x="7518759" y="10727000"/>
                  </a:cubicBezTo>
                  <a:cubicBezTo>
                    <a:pt x="7500641" y="10726092"/>
                    <a:pt x="7483136" y="10726024"/>
                    <a:pt x="7466241" y="10726796"/>
                  </a:cubicBezTo>
                  <a:close/>
                  <a:moveTo>
                    <a:pt x="4433420" y="10648451"/>
                  </a:moveTo>
                  <a:cubicBezTo>
                    <a:pt x="4420587" y="10642962"/>
                    <a:pt x="4407315" y="10649422"/>
                    <a:pt x="4393606" y="10667830"/>
                  </a:cubicBezTo>
                  <a:cubicBezTo>
                    <a:pt x="4380428" y="10682961"/>
                    <a:pt x="4367037" y="10697444"/>
                    <a:pt x="4353433" y="10711280"/>
                  </a:cubicBezTo>
                  <a:cubicBezTo>
                    <a:pt x="4339829" y="10725115"/>
                    <a:pt x="4324971" y="10739678"/>
                    <a:pt x="4308859" y="10754970"/>
                  </a:cubicBezTo>
                  <a:cubicBezTo>
                    <a:pt x="4299343" y="10760971"/>
                    <a:pt x="4293405" y="10767460"/>
                    <a:pt x="4291047" y="10774440"/>
                  </a:cubicBezTo>
                  <a:cubicBezTo>
                    <a:pt x="4288689" y="10781419"/>
                    <a:pt x="4287834" y="10789914"/>
                    <a:pt x="4288482" y="10799926"/>
                  </a:cubicBezTo>
                  <a:cubicBezTo>
                    <a:pt x="4283270" y="10808533"/>
                    <a:pt x="4280907" y="10816375"/>
                    <a:pt x="4281396" y="10823452"/>
                  </a:cubicBezTo>
                  <a:cubicBezTo>
                    <a:pt x="4281884" y="10830529"/>
                    <a:pt x="4286592" y="10839609"/>
                    <a:pt x="4295519" y="10850690"/>
                  </a:cubicBezTo>
                  <a:cubicBezTo>
                    <a:pt x="4302343" y="10869701"/>
                    <a:pt x="4310752" y="10881039"/>
                    <a:pt x="4320746" y="10884704"/>
                  </a:cubicBezTo>
                  <a:cubicBezTo>
                    <a:pt x="4330740" y="10888370"/>
                    <a:pt x="4343010" y="10884020"/>
                    <a:pt x="4357557" y="10871656"/>
                  </a:cubicBezTo>
                  <a:cubicBezTo>
                    <a:pt x="4367095" y="10860478"/>
                    <a:pt x="4378558" y="10852976"/>
                    <a:pt x="4391949" y="10849149"/>
                  </a:cubicBezTo>
                  <a:cubicBezTo>
                    <a:pt x="4405338" y="10845321"/>
                    <a:pt x="4417880" y="10848264"/>
                    <a:pt x="4429575" y="10857976"/>
                  </a:cubicBezTo>
                  <a:cubicBezTo>
                    <a:pt x="4434905" y="10862658"/>
                    <a:pt x="4440451" y="10867124"/>
                    <a:pt x="4446215" y="10871376"/>
                  </a:cubicBezTo>
                  <a:cubicBezTo>
                    <a:pt x="4451979" y="10875628"/>
                    <a:pt x="4458133" y="10879148"/>
                    <a:pt x="4464679" y="10881936"/>
                  </a:cubicBezTo>
                  <a:cubicBezTo>
                    <a:pt x="4476912" y="10886646"/>
                    <a:pt x="4482759" y="10891502"/>
                    <a:pt x="4482221" y="10896505"/>
                  </a:cubicBezTo>
                  <a:cubicBezTo>
                    <a:pt x="4481682" y="10901507"/>
                    <a:pt x="4479236" y="10908744"/>
                    <a:pt x="4474883" y="10918218"/>
                  </a:cubicBezTo>
                  <a:cubicBezTo>
                    <a:pt x="4471053" y="10926140"/>
                    <a:pt x="4467837" y="10931821"/>
                    <a:pt x="4465235" y="10935262"/>
                  </a:cubicBezTo>
                  <a:cubicBezTo>
                    <a:pt x="4462632" y="10938702"/>
                    <a:pt x="4455807" y="10940572"/>
                    <a:pt x="4444762" y="10940872"/>
                  </a:cubicBezTo>
                  <a:lnTo>
                    <a:pt x="4299850" y="10929917"/>
                  </a:lnTo>
                  <a:cubicBezTo>
                    <a:pt x="4293807" y="10930755"/>
                    <a:pt x="4287764" y="10931592"/>
                    <a:pt x="4281720" y="10932430"/>
                  </a:cubicBezTo>
                  <a:cubicBezTo>
                    <a:pt x="4275677" y="10933268"/>
                    <a:pt x="4270500" y="10933246"/>
                    <a:pt x="4266189" y="10932366"/>
                  </a:cubicBezTo>
                  <a:cubicBezTo>
                    <a:pt x="4258267" y="10928536"/>
                    <a:pt x="4251204" y="10925574"/>
                    <a:pt x="4245001" y="10923477"/>
                  </a:cubicBezTo>
                  <a:cubicBezTo>
                    <a:pt x="4238797" y="10921380"/>
                    <a:pt x="4232942" y="10918250"/>
                    <a:pt x="4227437" y="10914085"/>
                  </a:cubicBezTo>
                  <a:cubicBezTo>
                    <a:pt x="4212452" y="10907293"/>
                    <a:pt x="4199081" y="10906806"/>
                    <a:pt x="4187322" y="10912625"/>
                  </a:cubicBezTo>
                  <a:cubicBezTo>
                    <a:pt x="4175563" y="10918443"/>
                    <a:pt x="4167150" y="10928849"/>
                    <a:pt x="4162083" y="10943841"/>
                  </a:cubicBezTo>
                  <a:cubicBezTo>
                    <a:pt x="4159776" y="10959190"/>
                    <a:pt x="4162655" y="10972404"/>
                    <a:pt x="4170720" y="10983481"/>
                  </a:cubicBezTo>
                  <a:cubicBezTo>
                    <a:pt x="4178785" y="10994559"/>
                    <a:pt x="4190324" y="11000043"/>
                    <a:pt x="4205338" y="10999933"/>
                  </a:cubicBezTo>
                  <a:cubicBezTo>
                    <a:pt x="4244861" y="10998888"/>
                    <a:pt x="4281619" y="10998351"/>
                    <a:pt x="4315616" y="10998319"/>
                  </a:cubicBezTo>
                  <a:cubicBezTo>
                    <a:pt x="4349611" y="10998288"/>
                    <a:pt x="4384631" y="11001194"/>
                    <a:pt x="4420674" y="11007038"/>
                  </a:cubicBezTo>
                  <a:cubicBezTo>
                    <a:pt x="4428952" y="11008108"/>
                    <a:pt x="4433863" y="11009768"/>
                    <a:pt x="4435407" y="11012017"/>
                  </a:cubicBezTo>
                  <a:cubicBezTo>
                    <a:pt x="4436951" y="11014267"/>
                    <a:pt x="4436671" y="11019357"/>
                    <a:pt x="4434567" y="11027286"/>
                  </a:cubicBezTo>
                  <a:cubicBezTo>
                    <a:pt x="4417634" y="11073982"/>
                    <a:pt x="4403431" y="11118143"/>
                    <a:pt x="4391954" y="11159771"/>
                  </a:cubicBezTo>
                  <a:cubicBezTo>
                    <a:pt x="4380479" y="11201398"/>
                    <a:pt x="4375154" y="11247409"/>
                    <a:pt x="4375980" y="11297802"/>
                  </a:cubicBezTo>
                  <a:cubicBezTo>
                    <a:pt x="4380234" y="11312488"/>
                    <a:pt x="4387057" y="11321274"/>
                    <a:pt x="4396450" y="11324160"/>
                  </a:cubicBezTo>
                  <a:cubicBezTo>
                    <a:pt x="4405843" y="11327047"/>
                    <a:pt x="4414020" y="11321602"/>
                    <a:pt x="4420979" y="11307825"/>
                  </a:cubicBezTo>
                  <a:cubicBezTo>
                    <a:pt x="4427778" y="11291114"/>
                    <a:pt x="4434360" y="11275050"/>
                    <a:pt x="4440722" y="11259631"/>
                  </a:cubicBezTo>
                  <a:cubicBezTo>
                    <a:pt x="4447085" y="11244213"/>
                    <a:pt x="4452370" y="11228574"/>
                    <a:pt x="4456577" y="11212715"/>
                  </a:cubicBezTo>
                  <a:cubicBezTo>
                    <a:pt x="4465684" y="11180655"/>
                    <a:pt x="4475296" y="11151359"/>
                    <a:pt x="4485416" y="11124825"/>
                  </a:cubicBezTo>
                  <a:cubicBezTo>
                    <a:pt x="4495534" y="11098292"/>
                    <a:pt x="4506524" y="11070036"/>
                    <a:pt x="4518382" y="11040058"/>
                  </a:cubicBezTo>
                  <a:cubicBezTo>
                    <a:pt x="4520486" y="11032129"/>
                    <a:pt x="4523140" y="11026834"/>
                    <a:pt x="4526343" y="11024172"/>
                  </a:cubicBezTo>
                  <a:cubicBezTo>
                    <a:pt x="4529547" y="11021511"/>
                    <a:pt x="4535718" y="11021148"/>
                    <a:pt x="4544856" y="11023084"/>
                  </a:cubicBezTo>
                  <a:cubicBezTo>
                    <a:pt x="4581764" y="11028069"/>
                    <a:pt x="4615994" y="11034164"/>
                    <a:pt x="4647544" y="11041371"/>
                  </a:cubicBezTo>
                  <a:cubicBezTo>
                    <a:pt x="4679094" y="11048577"/>
                    <a:pt x="4713498" y="11054155"/>
                    <a:pt x="4750756" y="11058106"/>
                  </a:cubicBezTo>
                  <a:cubicBezTo>
                    <a:pt x="4756283" y="11057094"/>
                    <a:pt x="4759958" y="11055168"/>
                    <a:pt x="4761782" y="11052328"/>
                  </a:cubicBezTo>
                  <a:cubicBezTo>
                    <a:pt x="4763605" y="11049488"/>
                    <a:pt x="4762369" y="11045902"/>
                    <a:pt x="4758073" y="11041570"/>
                  </a:cubicBezTo>
                  <a:cubicBezTo>
                    <a:pt x="4739219" y="11010430"/>
                    <a:pt x="4715492" y="10989451"/>
                    <a:pt x="4686891" y="10978633"/>
                  </a:cubicBezTo>
                  <a:cubicBezTo>
                    <a:pt x="4658290" y="10967815"/>
                    <a:pt x="4629671" y="10961311"/>
                    <a:pt x="4601033" y="10959122"/>
                  </a:cubicBezTo>
                  <a:lnTo>
                    <a:pt x="4573094" y="10954864"/>
                  </a:lnTo>
                  <a:cubicBezTo>
                    <a:pt x="4558780" y="10952907"/>
                    <a:pt x="4554375" y="10943354"/>
                    <a:pt x="4559882" y="10926206"/>
                  </a:cubicBezTo>
                  <a:cubicBezTo>
                    <a:pt x="4565390" y="10909059"/>
                    <a:pt x="4574023" y="10897576"/>
                    <a:pt x="4585781" y="10891757"/>
                  </a:cubicBezTo>
                  <a:cubicBezTo>
                    <a:pt x="4601997" y="10893205"/>
                    <a:pt x="4618043" y="10893875"/>
                    <a:pt x="4633920" y="10893768"/>
                  </a:cubicBezTo>
                  <a:cubicBezTo>
                    <a:pt x="4649796" y="10893662"/>
                    <a:pt x="4666195" y="10892436"/>
                    <a:pt x="4683116" y="10890090"/>
                  </a:cubicBezTo>
                  <a:cubicBezTo>
                    <a:pt x="4698661" y="10886703"/>
                    <a:pt x="4706495" y="10880566"/>
                    <a:pt x="4706619" y="10871679"/>
                  </a:cubicBezTo>
                  <a:cubicBezTo>
                    <a:pt x="4706742" y="10862792"/>
                    <a:pt x="4701732" y="10853755"/>
                    <a:pt x="4691588" y="10844567"/>
                  </a:cubicBezTo>
                  <a:cubicBezTo>
                    <a:pt x="4681270" y="10835896"/>
                    <a:pt x="4670767" y="10830330"/>
                    <a:pt x="4660078" y="10827870"/>
                  </a:cubicBezTo>
                  <a:cubicBezTo>
                    <a:pt x="4649389" y="10825409"/>
                    <a:pt x="4639046" y="10822778"/>
                    <a:pt x="4629048" y="10819976"/>
                  </a:cubicBezTo>
                  <a:cubicBezTo>
                    <a:pt x="4619225" y="10816656"/>
                    <a:pt x="4613677" y="10812621"/>
                    <a:pt x="4612403" y="10807870"/>
                  </a:cubicBezTo>
                  <a:cubicBezTo>
                    <a:pt x="4611128" y="10803119"/>
                    <a:pt x="4612919" y="10797820"/>
                    <a:pt x="4617775" y="10791973"/>
                  </a:cubicBezTo>
                  <a:cubicBezTo>
                    <a:pt x="4625455" y="10770951"/>
                    <a:pt x="4631832" y="10752082"/>
                    <a:pt x="4636906" y="10735364"/>
                  </a:cubicBezTo>
                  <a:cubicBezTo>
                    <a:pt x="4641979" y="10718645"/>
                    <a:pt x="4635592" y="10698342"/>
                    <a:pt x="4617744" y="10674454"/>
                  </a:cubicBezTo>
                  <a:cubicBezTo>
                    <a:pt x="4611562" y="10667180"/>
                    <a:pt x="4605369" y="10662495"/>
                    <a:pt x="4599165" y="10660399"/>
                  </a:cubicBezTo>
                  <a:cubicBezTo>
                    <a:pt x="4592961" y="10658302"/>
                    <a:pt x="4585881" y="10659653"/>
                    <a:pt x="4577923" y="10664452"/>
                  </a:cubicBezTo>
                  <a:cubicBezTo>
                    <a:pt x="4569433" y="10672528"/>
                    <a:pt x="4564009" y="10680055"/>
                    <a:pt x="4561651" y="10687034"/>
                  </a:cubicBezTo>
                  <a:cubicBezTo>
                    <a:pt x="4559293" y="10694014"/>
                    <a:pt x="4558608" y="10702855"/>
                    <a:pt x="4559599" y="10713558"/>
                  </a:cubicBezTo>
                  <a:cubicBezTo>
                    <a:pt x="4551598" y="10728711"/>
                    <a:pt x="4544637" y="10742919"/>
                    <a:pt x="4538714" y="10756182"/>
                  </a:cubicBezTo>
                  <a:cubicBezTo>
                    <a:pt x="4532792" y="10769445"/>
                    <a:pt x="4527386" y="10783315"/>
                    <a:pt x="4522493" y="10797790"/>
                  </a:cubicBezTo>
                  <a:cubicBezTo>
                    <a:pt x="4520571" y="10803477"/>
                    <a:pt x="4518613" y="10807567"/>
                    <a:pt x="4516618" y="10810061"/>
                  </a:cubicBezTo>
                  <a:cubicBezTo>
                    <a:pt x="4514623" y="10812555"/>
                    <a:pt x="4510174" y="10813788"/>
                    <a:pt x="4503272" y="10813759"/>
                  </a:cubicBezTo>
                  <a:lnTo>
                    <a:pt x="4447374" y="10810421"/>
                  </a:lnTo>
                  <a:cubicBezTo>
                    <a:pt x="4440820" y="10809359"/>
                    <a:pt x="4437422" y="10807058"/>
                    <a:pt x="4437178" y="10803519"/>
                  </a:cubicBezTo>
                  <a:cubicBezTo>
                    <a:pt x="4436933" y="10799981"/>
                    <a:pt x="4438803" y="10796580"/>
                    <a:pt x="4442785" y="10793318"/>
                  </a:cubicBezTo>
                  <a:cubicBezTo>
                    <a:pt x="4453022" y="10780073"/>
                    <a:pt x="4462477" y="10767860"/>
                    <a:pt x="4471152" y="10756679"/>
                  </a:cubicBezTo>
                  <a:cubicBezTo>
                    <a:pt x="4479827" y="10745498"/>
                    <a:pt x="4486869" y="10732757"/>
                    <a:pt x="4492277" y="10718456"/>
                  </a:cubicBezTo>
                  <a:cubicBezTo>
                    <a:pt x="4496471" y="10706049"/>
                    <a:pt x="4497115" y="10696474"/>
                    <a:pt x="4494209" y="10689732"/>
                  </a:cubicBezTo>
                  <a:cubicBezTo>
                    <a:pt x="4491303" y="10682989"/>
                    <a:pt x="4484338" y="10677179"/>
                    <a:pt x="4473314" y="10672302"/>
                  </a:cubicBezTo>
                  <a:cubicBezTo>
                    <a:pt x="4459552" y="10661891"/>
                    <a:pt x="4446254" y="10653941"/>
                    <a:pt x="4433420" y="10648451"/>
                  </a:cubicBezTo>
                  <a:close/>
                  <a:moveTo>
                    <a:pt x="8684210" y="10052850"/>
                  </a:moveTo>
                  <a:cubicBezTo>
                    <a:pt x="8679952" y="10052660"/>
                    <a:pt x="8676515" y="10052873"/>
                    <a:pt x="8673900" y="10053491"/>
                  </a:cubicBezTo>
                  <a:cubicBezTo>
                    <a:pt x="8671284" y="10054109"/>
                    <a:pt x="8669821" y="10055564"/>
                    <a:pt x="8669508" y="10057859"/>
                  </a:cubicBezTo>
                  <a:cubicBezTo>
                    <a:pt x="8666382" y="10063664"/>
                    <a:pt x="8664197" y="10067553"/>
                    <a:pt x="8662955" y="10069526"/>
                  </a:cubicBezTo>
                  <a:cubicBezTo>
                    <a:pt x="8661713" y="10071499"/>
                    <a:pt x="8658911" y="10072772"/>
                    <a:pt x="8654549" y="10073347"/>
                  </a:cubicBezTo>
                  <a:cubicBezTo>
                    <a:pt x="8648450" y="10075243"/>
                    <a:pt x="8644340" y="10076825"/>
                    <a:pt x="8642220" y="10078094"/>
                  </a:cubicBezTo>
                  <a:cubicBezTo>
                    <a:pt x="8640100" y="10079364"/>
                    <a:pt x="8640753" y="10083152"/>
                    <a:pt x="8644178" y="10089460"/>
                  </a:cubicBezTo>
                  <a:cubicBezTo>
                    <a:pt x="8653169" y="10112102"/>
                    <a:pt x="8660049" y="10137377"/>
                    <a:pt x="8664818" y="10165286"/>
                  </a:cubicBezTo>
                  <a:cubicBezTo>
                    <a:pt x="8669586" y="10193195"/>
                    <a:pt x="8673652" y="10221982"/>
                    <a:pt x="8677013" y="10251647"/>
                  </a:cubicBezTo>
                  <a:cubicBezTo>
                    <a:pt x="8678095" y="10266592"/>
                    <a:pt x="8676429" y="10278827"/>
                    <a:pt x="8672018" y="10288352"/>
                  </a:cubicBezTo>
                  <a:cubicBezTo>
                    <a:pt x="8667606" y="10297877"/>
                    <a:pt x="8670407" y="10308772"/>
                    <a:pt x="8680420" y="10321039"/>
                  </a:cubicBezTo>
                  <a:cubicBezTo>
                    <a:pt x="8687528" y="10323175"/>
                    <a:pt x="8693825" y="10326271"/>
                    <a:pt x="8699309" y="10330328"/>
                  </a:cubicBezTo>
                  <a:cubicBezTo>
                    <a:pt x="8704793" y="10334384"/>
                    <a:pt x="8710229" y="10339505"/>
                    <a:pt x="8715618" y="10345691"/>
                  </a:cubicBezTo>
                  <a:cubicBezTo>
                    <a:pt x="8727265" y="10357401"/>
                    <a:pt x="8740743" y="10361377"/>
                    <a:pt x="8756053" y="10357620"/>
                  </a:cubicBezTo>
                  <a:cubicBezTo>
                    <a:pt x="8771363" y="10353862"/>
                    <a:pt x="8781309" y="10343728"/>
                    <a:pt x="8785893" y="10327217"/>
                  </a:cubicBezTo>
                  <a:cubicBezTo>
                    <a:pt x="8785839" y="10319031"/>
                    <a:pt x="8787341" y="10315147"/>
                    <a:pt x="8790400" y="10315563"/>
                  </a:cubicBezTo>
                  <a:cubicBezTo>
                    <a:pt x="8793459" y="10315979"/>
                    <a:pt x="8797291" y="10317864"/>
                    <a:pt x="8801897" y="10321217"/>
                  </a:cubicBezTo>
                  <a:cubicBezTo>
                    <a:pt x="8812467" y="10335117"/>
                    <a:pt x="8822103" y="10348014"/>
                    <a:pt x="8830804" y="10359908"/>
                  </a:cubicBezTo>
                  <a:cubicBezTo>
                    <a:pt x="8839505" y="10371801"/>
                    <a:pt x="8848158" y="10384759"/>
                    <a:pt x="8856764" y="10398781"/>
                  </a:cubicBezTo>
                  <a:cubicBezTo>
                    <a:pt x="8858000" y="10404012"/>
                    <a:pt x="8858522" y="10408756"/>
                    <a:pt x="8858332" y="10413014"/>
                  </a:cubicBezTo>
                  <a:cubicBezTo>
                    <a:pt x="8858142" y="10417272"/>
                    <a:pt x="8858769" y="10421252"/>
                    <a:pt x="8860212" y="10424953"/>
                  </a:cubicBezTo>
                  <a:cubicBezTo>
                    <a:pt x="8864298" y="10432129"/>
                    <a:pt x="8869874" y="10437659"/>
                    <a:pt x="8876939" y="10441541"/>
                  </a:cubicBezTo>
                  <a:cubicBezTo>
                    <a:pt x="8884004" y="10445423"/>
                    <a:pt x="8891917" y="10449518"/>
                    <a:pt x="8900677" y="10453826"/>
                  </a:cubicBezTo>
                  <a:cubicBezTo>
                    <a:pt x="8908446" y="10456831"/>
                    <a:pt x="8915677" y="10460930"/>
                    <a:pt x="8922369" y="10466125"/>
                  </a:cubicBezTo>
                  <a:cubicBezTo>
                    <a:pt x="8929061" y="10471319"/>
                    <a:pt x="8938133" y="10473333"/>
                    <a:pt x="8949586" y="10472165"/>
                  </a:cubicBezTo>
                  <a:cubicBezTo>
                    <a:pt x="8957110" y="10471242"/>
                    <a:pt x="8964274" y="10469394"/>
                    <a:pt x="8971077" y="10466621"/>
                  </a:cubicBezTo>
                  <a:cubicBezTo>
                    <a:pt x="8977880" y="10463847"/>
                    <a:pt x="8983992" y="10459714"/>
                    <a:pt x="8989413" y="10454220"/>
                  </a:cubicBezTo>
                  <a:cubicBezTo>
                    <a:pt x="8990816" y="10435329"/>
                    <a:pt x="8988253" y="10419111"/>
                    <a:pt x="8981723" y="10405566"/>
                  </a:cubicBezTo>
                  <a:cubicBezTo>
                    <a:pt x="8975194" y="10392021"/>
                    <a:pt x="8968939" y="10378611"/>
                    <a:pt x="8962957" y="10365335"/>
                  </a:cubicBezTo>
                  <a:cubicBezTo>
                    <a:pt x="8959025" y="10348444"/>
                    <a:pt x="8953816" y="10332353"/>
                    <a:pt x="8947330" y="10317061"/>
                  </a:cubicBezTo>
                  <a:cubicBezTo>
                    <a:pt x="8940844" y="10301769"/>
                    <a:pt x="8932873" y="10288807"/>
                    <a:pt x="8923416" y="10278173"/>
                  </a:cubicBezTo>
                  <a:cubicBezTo>
                    <a:pt x="8916375" y="10269816"/>
                    <a:pt x="8908845" y="10265773"/>
                    <a:pt x="8900825" y="10266045"/>
                  </a:cubicBezTo>
                  <a:cubicBezTo>
                    <a:pt x="8892804" y="10266316"/>
                    <a:pt x="8885928" y="10270345"/>
                    <a:pt x="8880195" y="10278132"/>
                  </a:cubicBezTo>
                  <a:cubicBezTo>
                    <a:pt x="8878249" y="10280983"/>
                    <a:pt x="8876707" y="10283012"/>
                    <a:pt x="8875569" y="10284220"/>
                  </a:cubicBezTo>
                  <a:cubicBezTo>
                    <a:pt x="8874431" y="10285428"/>
                    <a:pt x="8871733" y="10285938"/>
                    <a:pt x="8867476" y="10285747"/>
                  </a:cubicBezTo>
                  <a:cubicBezTo>
                    <a:pt x="8853589" y="10281910"/>
                    <a:pt x="8840302" y="10277960"/>
                    <a:pt x="8827615" y="10273897"/>
                  </a:cubicBezTo>
                  <a:cubicBezTo>
                    <a:pt x="8814927" y="10269833"/>
                    <a:pt x="8804577" y="10264336"/>
                    <a:pt x="8796563" y="10257403"/>
                  </a:cubicBezTo>
                  <a:cubicBezTo>
                    <a:pt x="8791274" y="10233318"/>
                    <a:pt x="8788739" y="10209023"/>
                    <a:pt x="8788959" y="10184519"/>
                  </a:cubicBezTo>
                  <a:cubicBezTo>
                    <a:pt x="8789178" y="10160015"/>
                    <a:pt x="8788225" y="10135546"/>
                    <a:pt x="8786099" y="10111112"/>
                  </a:cubicBezTo>
                  <a:cubicBezTo>
                    <a:pt x="8777266" y="10095891"/>
                    <a:pt x="8762622" y="10084746"/>
                    <a:pt x="8742165" y="10077678"/>
                  </a:cubicBezTo>
                  <a:cubicBezTo>
                    <a:pt x="8721709" y="10070610"/>
                    <a:pt x="8702390" y="10062334"/>
                    <a:pt x="8684210" y="10052850"/>
                  </a:cubicBezTo>
                  <a:close/>
                  <a:moveTo>
                    <a:pt x="9116189" y="9969113"/>
                  </a:moveTo>
                  <a:lnTo>
                    <a:pt x="9057954" y="9976375"/>
                  </a:lnTo>
                  <a:cubicBezTo>
                    <a:pt x="9053506" y="9980443"/>
                    <a:pt x="9049323" y="9983281"/>
                    <a:pt x="9045405" y="9984889"/>
                  </a:cubicBezTo>
                  <a:cubicBezTo>
                    <a:pt x="9041486" y="9986498"/>
                    <a:pt x="9035869" y="9986999"/>
                    <a:pt x="9028552" y="9986392"/>
                  </a:cubicBezTo>
                  <a:cubicBezTo>
                    <a:pt x="9026867" y="9987331"/>
                    <a:pt x="9025570" y="9988275"/>
                    <a:pt x="9024662" y="9989222"/>
                  </a:cubicBezTo>
                  <a:cubicBezTo>
                    <a:pt x="9023754" y="9990169"/>
                    <a:pt x="9023235" y="9991121"/>
                    <a:pt x="9023105" y="9992077"/>
                  </a:cubicBezTo>
                  <a:cubicBezTo>
                    <a:pt x="9022845" y="9993988"/>
                    <a:pt x="9023810" y="9995483"/>
                    <a:pt x="9026000" y="9996560"/>
                  </a:cubicBezTo>
                  <a:cubicBezTo>
                    <a:pt x="9037593" y="10000085"/>
                    <a:pt x="9045283" y="10003663"/>
                    <a:pt x="9049073" y="10007294"/>
                  </a:cubicBezTo>
                  <a:cubicBezTo>
                    <a:pt x="9052863" y="10010925"/>
                    <a:pt x="9056470" y="10015894"/>
                    <a:pt x="9059895" y="10022202"/>
                  </a:cubicBezTo>
                  <a:cubicBezTo>
                    <a:pt x="9065999" y="10037442"/>
                    <a:pt x="9071520" y="10051239"/>
                    <a:pt x="9076459" y="10063594"/>
                  </a:cubicBezTo>
                  <a:cubicBezTo>
                    <a:pt x="9081398" y="10075949"/>
                    <a:pt x="9087405" y="10089034"/>
                    <a:pt x="9094482" y="10102848"/>
                  </a:cubicBezTo>
                  <a:cubicBezTo>
                    <a:pt x="9095057" y="10107210"/>
                    <a:pt x="9095006" y="10111876"/>
                    <a:pt x="9094329" y="10116846"/>
                  </a:cubicBezTo>
                  <a:cubicBezTo>
                    <a:pt x="9093653" y="10121817"/>
                    <a:pt x="9094088" y="10125770"/>
                    <a:pt x="9095636" y="10128707"/>
                  </a:cubicBezTo>
                  <a:cubicBezTo>
                    <a:pt x="9098749" y="10137309"/>
                    <a:pt x="9104768" y="10143872"/>
                    <a:pt x="9113693" y="10148397"/>
                  </a:cubicBezTo>
                  <a:cubicBezTo>
                    <a:pt x="9122618" y="10152922"/>
                    <a:pt x="9131843" y="10157390"/>
                    <a:pt x="9141367" y="10161802"/>
                  </a:cubicBezTo>
                  <a:cubicBezTo>
                    <a:pt x="9147711" y="10163834"/>
                    <a:pt x="9153130" y="10166226"/>
                    <a:pt x="9157623" y="10168980"/>
                  </a:cubicBezTo>
                  <a:cubicBezTo>
                    <a:pt x="9162116" y="10171733"/>
                    <a:pt x="9168186" y="10173630"/>
                    <a:pt x="9175833" y="10174671"/>
                  </a:cubicBezTo>
                  <a:cubicBezTo>
                    <a:pt x="9190796" y="10176318"/>
                    <a:pt x="9202792" y="10174738"/>
                    <a:pt x="9211819" y="10169930"/>
                  </a:cubicBezTo>
                  <a:cubicBezTo>
                    <a:pt x="9220846" y="10165123"/>
                    <a:pt x="9228764" y="10157730"/>
                    <a:pt x="9235574" y="10147753"/>
                  </a:cubicBezTo>
                  <a:cubicBezTo>
                    <a:pt x="9234285" y="10134337"/>
                    <a:pt x="9228026" y="10124528"/>
                    <a:pt x="9216797" y="10118327"/>
                  </a:cubicBezTo>
                  <a:cubicBezTo>
                    <a:pt x="9205569" y="10112126"/>
                    <a:pt x="9192761" y="10110383"/>
                    <a:pt x="9178372" y="10113097"/>
                  </a:cubicBezTo>
                  <a:cubicBezTo>
                    <a:pt x="9170082" y="10113916"/>
                    <a:pt x="9162392" y="10114622"/>
                    <a:pt x="9155302" y="10115215"/>
                  </a:cubicBezTo>
                  <a:cubicBezTo>
                    <a:pt x="9148212" y="10115807"/>
                    <a:pt x="9141495" y="10115088"/>
                    <a:pt x="9135151" y="10113056"/>
                  </a:cubicBezTo>
                  <a:cubicBezTo>
                    <a:pt x="9121210" y="10101034"/>
                    <a:pt x="9111792" y="10087972"/>
                    <a:pt x="9106896" y="10073870"/>
                  </a:cubicBezTo>
                  <a:cubicBezTo>
                    <a:pt x="9102000" y="10059768"/>
                    <a:pt x="9104998" y="10042750"/>
                    <a:pt x="9115889" y="10022813"/>
                  </a:cubicBezTo>
                  <a:lnTo>
                    <a:pt x="9135070" y="10002058"/>
                  </a:lnTo>
                  <a:cubicBezTo>
                    <a:pt x="9141672" y="9993610"/>
                    <a:pt x="9142878" y="9986181"/>
                    <a:pt x="9138688" y="9979769"/>
                  </a:cubicBezTo>
                  <a:cubicBezTo>
                    <a:pt x="9134498" y="9973357"/>
                    <a:pt x="9126998" y="9969805"/>
                    <a:pt x="9116189" y="9969113"/>
                  </a:cubicBezTo>
                  <a:close/>
                  <a:moveTo>
                    <a:pt x="3133937" y="9879154"/>
                  </a:moveTo>
                  <a:cubicBezTo>
                    <a:pt x="3126289" y="9877556"/>
                    <a:pt x="3119581" y="9878355"/>
                    <a:pt x="3113813" y="9881550"/>
                  </a:cubicBezTo>
                  <a:cubicBezTo>
                    <a:pt x="3108045" y="9884745"/>
                    <a:pt x="3103316" y="9888371"/>
                    <a:pt x="3099626" y="9892429"/>
                  </a:cubicBezTo>
                  <a:cubicBezTo>
                    <a:pt x="3078760" y="9909563"/>
                    <a:pt x="3060513" y="9926602"/>
                    <a:pt x="3044884" y="9943546"/>
                  </a:cubicBezTo>
                  <a:cubicBezTo>
                    <a:pt x="3029256" y="9960489"/>
                    <a:pt x="3012103" y="9978341"/>
                    <a:pt x="2993428" y="9997101"/>
                  </a:cubicBezTo>
                  <a:cubicBezTo>
                    <a:pt x="2988099" y="10000621"/>
                    <a:pt x="2982787" y="10002286"/>
                    <a:pt x="2977493" y="10002095"/>
                  </a:cubicBezTo>
                  <a:cubicBezTo>
                    <a:pt x="2972198" y="10001904"/>
                    <a:pt x="2966384" y="10001498"/>
                    <a:pt x="2960050" y="10000876"/>
                  </a:cubicBezTo>
                  <a:cubicBezTo>
                    <a:pt x="2939835" y="9996070"/>
                    <a:pt x="2920399" y="9989294"/>
                    <a:pt x="2901745" y="9980551"/>
                  </a:cubicBezTo>
                  <a:cubicBezTo>
                    <a:pt x="2883091" y="9971807"/>
                    <a:pt x="2867946" y="9961080"/>
                    <a:pt x="2856311" y="9948371"/>
                  </a:cubicBezTo>
                  <a:cubicBezTo>
                    <a:pt x="2856184" y="9944879"/>
                    <a:pt x="2855325" y="9942374"/>
                    <a:pt x="2853735" y="9940854"/>
                  </a:cubicBezTo>
                  <a:cubicBezTo>
                    <a:pt x="2852145" y="9939334"/>
                    <a:pt x="2849497" y="9939239"/>
                    <a:pt x="2845794" y="9940568"/>
                  </a:cubicBezTo>
                  <a:cubicBezTo>
                    <a:pt x="2839913" y="9942999"/>
                    <a:pt x="2835254" y="9944469"/>
                    <a:pt x="2831819" y="9944978"/>
                  </a:cubicBezTo>
                  <a:cubicBezTo>
                    <a:pt x="2828384" y="9945487"/>
                    <a:pt x="2822905" y="9946689"/>
                    <a:pt x="2815384" y="9948584"/>
                  </a:cubicBezTo>
                  <a:cubicBezTo>
                    <a:pt x="2800597" y="9959356"/>
                    <a:pt x="2793299" y="9972627"/>
                    <a:pt x="2793490" y="9988398"/>
                  </a:cubicBezTo>
                  <a:cubicBezTo>
                    <a:pt x="2793681" y="10004168"/>
                    <a:pt x="2800145" y="10019496"/>
                    <a:pt x="2812882" y="10034382"/>
                  </a:cubicBezTo>
                  <a:lnTo>
                    <a:pt x="2846431" y="10063349"/>
                  </a:lnTo>
                  <a:cubicBezTo>
                    <a:pt x="2850261" y="10065512"/>
                    <a:pt x="2851994" y="10067986"/>
                    <a:pt x="2851626" y="10070771"/>
                  </a:cubicBezTo>
                  <a:cubicBezTo>
                    <a:pt x="2851258" y="10073556"/>
                    <a:pt x="2849116" y="10076214"/>
                    <a:pt x="2845200" y="10078744"/>
                  </a:cubicBezTo>
                  <a:cubicBezTo>
                    <a:pt x="2812643" y="10093320"/>
                    <a:pt x="2775405" y="10105273"/>
                    <a:pt x="2733489" y="10114604"/>
                  </a:cubicBezTo>
                  <a:cubicBezTo>
                    <a:pt x="2691572" y="10123935"/>
                    <a:pt x="2654759" y="10122953"/>
                    <a:pt x="2623049" y="10111657"/>
                  </a:cubicBezTo>
                  <a:cubicBezTo>
                    <a:pt x="2618341" y="10108844"/>
                    <a:pt x="2614527" y="10104826"/>
                    <a:pt x="2611608" y="10099602"/>
                  </a:cubicBezTo>
                  <a:cubicBezTo>
                    <a:pt x="2608689" y="10094378"/>
                    <a:pt x="2604826" y="10091342"/>
                    <a:pt x="2600019" y="10090494"/>
                  </a:cubicBezTo>
                  <a:cubicBezTo>
                    <a:pt x="2586250" y="10087073"/>
                    <a:pt x="2573767" y="10089703"/>
                    <a:pt x="2562570" y="10098383"/>
                  </a:cubicBezTo>
                  <a:cubicBezTo>
                    <a:pt x="2551373" y="10107063"/>
                    <a:pt x="2546030" y="10118387"/>
                    <a:pt x="2546539" y="10132355"/>
                  </a:cubicBezTo>
                  <a:cubicBezTo>
                    <a:pt x="2550285" y="10139211"/>
                    <a:pt x="2554081" y="10145085"/>
                    <a:pt x="2557926" y="10149977"/>
                  </a:cubicBezTo>
                  <a:cubicBezTo>
                    <a:pt x="2561772" y="10154868"/>
                    <a:pt x="2565779" y="10159540"/>
                    <a:pt x="2569950" y="10163994"/>
                  </a:cubicBezTo>
                  <a:cubicBezTo>
                    <a:pt x="2585289" y="10175374"/>
                    <a:pt x="2601182" y="10183259"/>
                    <a:pt x="2617631" y="10187648"/>
                  </a:cubicBezTo>
                  <a:cubicBezTo>
                    <a:pt x="2634080" y="10192038"/>
                    <a:pt x="2654363" y="10194006"/>
                    <a:pt x="2678481" y="10193554"/>
                  </a:cubicBezTo>
                  <a:cubicBezTo>
                    <a:pt x="2695941" y="10192918"/>
                    <a:pt x="2713673" y="10192143"/>
                    <a:pt x="2731676" y="10191231"/>
                  </a:cubicBezTo>
                  <a:cubicBezTo>
                    <a:pt x="2749680" y="10190319"/>
                    <a:pt x="2767842" y="10188506"/>
                    <a:pt x="2786164" y="10185792"/>
                  </a:cubicBezTo>
                  <a:lnTo>
                    <a:pt x="2849570" y="10163525"/>
                  </a:lnTo>
                  <a:cubicBezTo>
                    <a:pt x="2854249" y="10160882"/>
                    <a:pt x="2857794" y="10160454"/>
                    <a:pt x="2860204" y="10162242"/>
                  </a:cubicBezTo>
                  <a:cubicBezTo>
                    <a:pt x="2862615" y="10164030"/>
                    <a:pt x="2862576" y="10167060"/>
                    <a:pt x="2860088" y="10171329"/>
                  </a:cubicBezTo>
                  <a:cubicBezTo>
                    <a:pt x="2847421" y="10191149"/>
                    <a:pt x="2834719" y="10209415"/>
                    <a:pt x="2821981" y="10226125"/>
                  </a:cubicBezTo>
                  <a:cubicBezTo>
                    <a:pt x="2809244" y="10242835"/>
                    <a:pt x="2795608" y="10260068"/>
                    <a:pt x="2781075" y="10277825"/>
                  </a:cubicBezTo>
                  <a:cubicBezTo>
                    <a:pt x="2777598" y="10280681"/>
                    <a:pt x="2774685" y="10282087"/>
                    <a:pt x="2772339" y="10282045"/>
                  </a:cubicBezTo>
                  <a:cubicBezTo>
                    <a:pt x="2769992" y="10282002"/>
                    <a:pt x="2767334" y="10279861"/>
                    <a:pt x="2764365" y="10275620"/>
                  </a:cubicBezTo>
                  <a:lnTo>
                    <a:pt x="2749097" y="10235753"/>
                  </a:lnTo>
                  <a:cubicBezTo>
                    <a:pt x="2744488" y="10230974"/>
                    <a:pt x="2741286" y="10229108"/>
                    <a:pt x="2739491" y="10230155"/>
                  </a:cubicBezTo>
                  <a:cubicBezTo>
                    <a:pt x="2737695" y="10231201"/>
                    <a:pt x="2735667" y="10234622"/>
                    <a:pt x="2733405" y="10240418"/>
                  </a:cubicBezTo>
                  <a:cubicBezTo>
                    <a:pt x="2733235" y="10270870"/>
                    <a:pt x="2730921" y="10298031"/>
                    <a:pt x="2726460" y="10321902"/>
                  </a:cubicBezTo>
                  <a:cubicBezTo>
                    <a:pt x="2722000" y="10345772"/>
                    <a:pt x="2720343" y="10373421"/>
                    <a:pt x="2721488" y="10404848"/>
                  </a:cubicBezTo>
                  <a:cubicBezTo>
                    <a:pt x="2723651" y="10422081"/>
                    <a:pt x="2729596" y="10431928"/>
                    <a:pt x="2739322" y="10434388"/>
                  </a:cubicBezTo>
                  <a:cubicBezTo>
                    <a:pt x="2749049" y="10436847"/>
                    <a:pt x="2759942" y="10432698"/>
                    <a:pt x="2772000" y="10421940"/>
                  </a:cubicBezTo>
                  <a:cubicBezTo>
                    <a:pt x="2780681" y="10412072"/>
                    <a:pt x="2787940" y="10401829"/>
                    <a:pt x="2793778" y="10391212"/>
                  </a:cubicBezTo>
                  <a:cubicBezTo>
                    <a:pt x="2799617" y="10380595"/>
                    <a:pt x="2805675" y="10370141"/>
                    <a:pt x="2811952" y="10359849"/>
                  </a:cubicBezTo>
                  <a:cubicBezTo>
                    <a:pt x="2830387" y="10336833"/>
                    <a:pt x="2847273" y="10315217"/>
                    <a:pt x="2862612" y="10295001"/>
                  </a:cubicBezTo>
                  <a:cubicBezTo>
                    <a:pt x="2877951" y="10274785"/>
                    <a:pt x="2893254" y="10253013"/>
                    <a:pt x="2908522" y="10229687"/>
                  </a:cubicBezTo>
                  <a:lnTo>
                    <a:pt x="2915689" y="10222774"/>
                  </a:lnTo>
                  <a:cubicBezTo>
                    <a:pt x="2919931" y="10219805"/>
                    <a:pt x="2923009" y="10218861"/>
                    <a:pt x="2924924" y="10219943"/>
                  </a:cubicBezTo>
                  <a:cubicBezTo>
                    <a:pt x="2926840" y="10221024"/>
                    <a:pt x="2928795" y="10224343"/>
                    <a:pt x="2930788" y="10229899"/>
                  </a:cubicBezTo>
                  <a:cubicBezTo>
                    <a:pt x="2939030" y="10261835"/>
                    <a:pt x="2948298" y="10291473"/>
                    <a:pt x="2958590" y="10318815"/>
                  </a:cubicBezTo>
                  <a:cubicBezTo>
                    <a:pt x="2968882" y="10346156"/>
                    <a:pt x="2981075" y="10371850"/>
                    <a:pt x="2995170" y="10395897"/>
                  </a:cubicBezTo>
                  <a:lnTo>
                    <a:pt x="3020829" y="10419012"/>
                  </a:lnTo>
                  <a:cubicBezTo>
                    <a:pt x="3036521" y="10435410"/>
                    <a:pt x="3052804" y="10449869"/>
                    <a:pt x="3069677" y="10462388"/>
                  </a:cubicBezTo>
                  <a:cubicBezTo>
                    <a:pt x="3086550" y="10474906"/>
                    <a:pt x="3104564" y="10486572"/>
                    <a:pt x="3123720" y="10497388"/>
                  </a:cubicBezTo>
                  <a:cubicBezTo>
                    <a:pt x="3133786" y="10502137"/>
                    <a:pt x="3140639" y="10502975"/>
                    <a:pt x="3144279" y="10499900"/>
                  </a:cubicBezTo>
                  <a:cubicBezTo>
                    <a:pt x="3147920" y="10496825"/>
                    <a:pt x="3150750" y="10490262"/>
                    <a:pt x="3152772" y="10480210"/>
                  </a:cubicBezTo>
                  <a:cubicBezTo>
                    <a:pt x="3154030" y="10470272"/>
                    <a:pt x="3153136" y="10460945"/>
                    <a:pt x="3150089" y="10452230"/>
                  </a:cubicBezTo>
                  <a:cubicBezTo>
                    <a:pt x="3147043" y="10443514"/>
                    <a:pt x="3142833" y="10436824"/>
                    <a:pt x="3137461" y="10432158"/>
                  </a:cubicBezTo>
                  <a:cubicBezTo>
                    <a:pt x="3118701" y="10413483"/>
                    <a:pt x="3101934" y="10395098"/>
                    <a:pt x="3087160" y="10377002"/>
                  </a:cubicBezTo>
                  <a:cubicBezTo>
                    <a:pt x="3072387" y="10358907"/>
                    <a:pt x="3058716" y="10337722"/>
                    <a:pt x="3046148" y="10313449"/>
                  </a:cubicBezTo>
                  <a:cubicBezTo>
                    <a:pt x="3036181" y="10285669"/>
                    <a:pt x="3027423" y="10259466"/>
                    <a:pt x="3019874" y="10234839"/>
                  </a:cubicBezTo>
                  <a:cubicBezTo>
                    <a:pt x="3012324" y="10210212"/>
                    <a:pt x="3006068" y="10182468"/>
                    <a:pt x="3001106" y="10151607"/>
                  </a:cubicBezTo>
                  <a:cubicBezTo>
                    <a:pt x="2997855" y="10134925"/>
                    <a:pt x="3002043" y="10121724"/>
                    <a:pt x="3013670" y="10112005"/>
                  </a:cubicBezTo>
                  <a:cubicBezTo>
                    <a:pt x="3025298" y="10102285"/>
                    <a:pt x="3038711" y="10100006"/>
                    <a:pt x="3053908" y="10105166"/>
                  </a:cubicBezTo>
                  <a:cubicBezTo>
                    <a:pt x="3066363" y="10107611"/>
                    <a:pt x="3078790" y="10109866"/>
                    <a:pt x="3091188" y="10111930"/>
                  </a:cubicBezTo>
                  <a:cubicBezTo>
                    <a:pt x="3103586" y="10113994"/>
                    <a:pt x="3117045" y="10115316"/>
                    <a:pt x="3131564" y="10115895"/>
                  </a:cubicBezTo>
                  <a:cubicBezTo>
                    <a:pt x="3141262" y="10112898"/>
                    <a:pt x="3148119" y="10109152"/>
                    <a:pt x="3152133" y="10104656"/>
                  </a:cubicBezTo>
                  <a:cubicBezTo>
                    <a:pt x="3156148" y="10100160"/>
                    <a:pt x="3155569" y="10093615"/>
                    <a:pt x="3150394" y="10085019"/>
                  </a:cubicBezTo>
                  <a:cubicBezTo>
                    <a:pt x="3148500" y="10077498"/>
                    <a:pt x="3146068" y="10071617"/>
                    <a:pt x="3143100" y="10067376"/>
                  </a:cubicBezTo>
                  <a:cubicBezTo>
                    <a:pt x="3140131" y="10063135"/>
                    <a:pt x="3137162" y="10058894"/>
                    <a:pt x="3134193" y="10054653"/>
                  </a:cubicBezTo>
                  <a:cubicBezTo>
                    <a:pt x="3130786" y="10050086"/>
                    <a:pt x="3128131" y="10043361"/>
                    <a:pt x="3126230" y="10034476"/>
                  </a:cubicBezTo>
                  <a:cubicBezTo>
                    <a:pt x="3124329" y="10025590"/>
                    <a:pt x="3125936" y="10019988"/>
                    <a:pt x="3131054" y="10017670"/>
                  </a:cubicBezTo>
                  <a:cubicBezTo>
                    <a:pt x="3142336" y="10004296"/>
                    <a:pt x="3149358" y="9990480"/>
                    <a:pt x="3152122" y="9976223"/>
                  </a:cubicBezTo>
                  <a:cubicBezTo>
                    <a:pt x="3154886" y="9961966"/>
                    <a:pt x="3158848" y="9947238"/>
                    <a:pt x="3164007" y="9932041"/>
                  </a:cubicBezTo>
                  <a:cubicBezTo>
                    <a:pt x="3165365" y="9920137"/>
                    <a:pt x="3163071" y="9909262"/>
                    <a:pt x="3157126" y="9899416"/>
                  </a:cubicBezTo>
                  <a:cubicBezTo>
                    <a:pt x="3154154" y="9894492"/>
                    <a:pt x="3150735" y="9890342"/>
                    <a:pt x="3146870" y="9886965"/>
                  </a:cubicBezTo>
                  <a:cubicBezTo>
                    <a:pt x="3143005" y="9883588"/>
                    <a:pt x="3138695" y="9880984"/>
                    <a:pt x="3133937" y="9879154"/>
                  </a:cubicBezTo>
                  <a:close/>
                  <a:moveTo>
                    <a:pt x="8986541" y="9822956"/>
                  </a:moveTo>
                  <a:cubicBezTo>
                    <a:pt x="8974238" y="9827513"/>
                    <a:pt x="8964590" y="9833307"/>
                    <a:pt x="8957597" y="9840338"/>
                  </a:cubicBezTo>
                  <a:cubicBezTo>
                    <a:pt x="8950603" y="9847370"/>
                    <a:pt x="8943433" y="9856421"/>
                    <a:pt x="8936084" y="9867493"/>
                  </a:cubicBezTo>
                  <a:cubicBezTo>
                    <a:pt x="8932279" y="9869701"/>
                    <a:pt x="8928334" y="9871501"/>
                    <a:pt x="8924251" y="9872893"/>
                  </a:cubicBezTo>
                  <a:cubicBezTo>
                    <a:pt x="8920167" y="9874284"/>
                    <a:pt x="8917700" y="9876674"/>
                    <a:pt x="8916849" y="9880063"/>
                  </a:cubicBezTo>
                  <a:cubicBezTo>
                    <a:pt x="8914523" y="9891429"/>
                    <a:pt x="8913274" y="9900606"/>
                    <a:pt x="8913103" y="9907592"/>
                  </a:cubicBezTo>
                  <a:cubicBezTo>
                    <a:pt x="8912931" y="9914578"/>
                    <a:pt x="8909822" y="9923112"/>
                    <a:pt x="8903777" y="9933193"/>
                  </a:cubicBezTo>
                  <a:cubicBezTo>
                    <a:pt x="8898252" y="9939451"/>
                    <a:pt x="8893495" y="9942211"/>
                    <a:pt x="8889506" y="9941474"/>
                  </a:cubicBezTo>
                  <a:cubicBezTo>
                    <a:pt x="8885518" y="9940736"/>
                    <a:pt x="8881429" y="9937161"/>
                    <a:pt x="8877239" y="9930750"/>
                  </a:cubicBezTo>
                  <a:cubicBezTo>
                    <a:pt x="8871361" y="9916709"/>
                    <a:pt x="8862574" y="9908309"/>
                    <a:pt x="8850877" y="9905549"/>
                  </a:cubicBezTo>
                  <a:cubicBezTo>
                    <a:pt x="8839181" y="9902788"/>
                    <a:pt x="8826086" y="9903148"/>
                    <a:pt x="8811593" y="9906627"/>
                  </a:cubicBezTo>
                  <a:lnTo>
                    <a:pt x="8789019" y="9909396"/>
                  </a:lnTo>
                  <a:cubicBezTo>
                    <a:pt x="8785195" y="9908876"/>
                    <a:pt x="8782228" y="9909932"/>
                    <a:pt x="8780117" y="9912566"/>
                  </a:cubicBezTo>
                  <a:cubicBezTo>
                    <a:pt x="8778007" y="9915199"/>
                    <a:pt x="8776422" y="9918975"/>
                    <a:pt x="8775363" y="9923894"/>
                  </a:cubicBezTo>
                  <a:lnTo>
                    <a:pt x="8779014" y="9931400"/>
                  </a:lnTo>
                  <a:cubicBezTo>
                    <a:pt x="8786141" y="9936265"/>
                    <a:pt x="8790239" y="9941203"/>
                    <a:pt x="8791309" y="9946217"/>
                  </a:cubicBezTo>
                  <a:cubicBezTo>
                    <a:pt x="8792379" y="9951230"/>
                    <a:pt x="8792403" y="9958925"/>
                    <a:pt x="8791380" y="9969300"/>
                  </a:cubicBezTo>
                  <a:lnTo>
                    <a:pt x="8793375" y="10023313"/>
                  </a:lnTo>
                  <a:cubicBezTo>
                    <a:pt x="8794090" y="10032367"/>
                    <a:pt x="8794283" y="10040961"/>
                    <a:pt x="8793955" y="10049094"/>
                  </a:cubicBezTo>
                  <a:cubicBezTo>
                    <a:pt x="8793627" y="10057227"/>
                    <a:pt x="8795072" y="10065213"/>
                    <a:pt x="8798289" y="10073049"/>
                  </a:cubicBezTo>
                  <a:cubicBezTo>
                    <a:pt x="8799402" y="10076316"/>
                    <a:pt x="8802035" y="10078427"/>
                    <a:pt x="8806189" y="10079382"/>
                  </a:cubicBezTo>
                  <a:cubicBezTo>
                    <a:pt x="8810343" y="10080337"/>
                    <a:pt x="8814610" y="10081891"/>
                    <a:pt x="8818990" y="10084045"/>
                  </a:cubicBezTo>
                  <a:lnTo>
                    <a:pt x="8836460" y="10101610"/>
                  </a:lnTo>
                  <a:cubicBezTo>
                    <a:pt x="8847428" y="10109723"/>
                    <a:pt x="8858529" y="10113279"/>
                    <a:pt x="8869764" y="10112277"/>
                  </a:cubicBezTo>
                  <a:cubicBezTo>
                    <a:pt x="8880999" y="10111275"/>
                    <a:pt x="8889848" y="10104204"/>
                    <a:pt x="8896309" y="10091064"/>
                  </a:cubicBezTo>
                  <a:lnTo>
                    <a:pt x="8917255" y="10040173"/>
                  </a:lnTo>
                  <a:cubicBezTo>
                    <a:pt x="8922884" y="10033151"/>
                    <a:pt x="8927853" y="10029544"/>
                    <a:pt x="8932163" y="10029351"/>
                  </a:cubicBezTo>
                  <a:cubicBezTo>
                    <a:pt x="8936473" y="10029159"/>
                    <a:pt x="8941653" y="10032590"/>
                    <a:pt x="8947702" y="10039644"/>
                  </a:cubicBezTo>
                  <a:cubicBezTo>
                    <a:pt x="8977154" y="10086490"/>
                    <a:pt x="9005353" y="10129660"/>
                    <a:pt x="9032300" y="10169155"/>
                  </a:cubicBezTo>
                  <a:cubicBezTo>
                    <a:pt x="9059247" y="10208650"/>
                    <a:pt x="9088906" y="10249682"/>
                    <a:pt x="9121276" y="10292252"/>
                  </a:cubicBezTo>
                  <a:cubicBezTo>
                    <a:pt x="9121104" y="10299238"/>
                    <a:pt x="9121666" y="10305838"/>
                    <a:pt x="9122963" y="10312050"/>
                  </a:cubicBezTo>
                  <a:cubicBezTo>
                    <a:pt x="9124259" y="10318263"/>
                    <a:pt x="9126289" y="10324088"/>
                    <a:pt x="9129054" y="10329527"/>
                  </a:cubicBezTo>
                  <a:lnTo>
                    <a:pt x="9138285" y="10338961"/>
                  </a:lnTo>
                  <a:cubicBezTo>
                    <a:pt x="9154293" y="10350097"/>
                    <a:pt x="9169771" y="10359408"/>
                    <a:pt x="9184719" y="10366895"/>
                  </a:cubicBezTo>
                  <a:cubicBezTo>
                    <a:pt x="9199667" y="10374381"/>
                    <a:pt x="9218133" y="10381762"/>
                    <a:pt x="9240119" y="10389038"/>
                  </a:cubicBezTo>
                  <a:lnTo>
                    <a:pt x="9247993" y="10391278"/>
                  </a:lnTo>
                  <a:cubicBezTo>
                    <a:pt x="9255535" y="10393084"/>
                    <a:pt x="9261365" y="10391735"/>
                    <a:pt x="9265483" y="10387233"/>
                  </a:cubicBezTo>
                  <a:cubicBezTo>
                    <a:pt x="9269601" y="10382731"/>
                    <a:pt x="9270599" y="10376831"/>
                    <a:pt x="9268476" y="10369532"/>
                  </a:cubicBezTo>
                  <a:cubicBezTo>
                    <a:pt x="9257889" y="10352903"/>
                    <a:pt x="9248613" y="10336648"/>
                    <a:pt x="9240649" y="10320766"/>
                  </a:cubicBezTo>
                  <a:cubicBezTo>
                    <a:pt x="9232686" y="10304884"/>
                    <a:pt x="9226243" y="10287846"/>
                    <a:pt x="9221320" y="10269651"/>
                  </a:cubicBezTo>
                  <a:lnTo>
                    <a:pt x="9212972" y="10245149"/>
                  </a:lnTo>
                  <a:cubicBezTo>
                    <a:pt x="9209112" y="10239172"/>
                    <a:pt x="9204914" y="10235680"/>
                    <a:pt x="9200378" y="10234673"/>
                  </a:cubicBezTo>
                  <a:cubicBezTo>
                    <a:pt x="9195842" y="10233666"/>
                    <a:pt x="9190864" y="10235910"/>
                    <a:pt x="9185443" y="10241403"/>
                  </a:cubicBezTo>
                  <a:cubicBezTo>
                    <a:pt x="9181117" y="10247434"/>
                    <a:pt x="9176712" y="10249755"/>
                    <a:pt x="9172228" y="10248366"/>
                  </a:cubicBezTo>
                  <a:cubicBezTo>
                    <a:pt x="9167744" y="10246977"/>
                    <a:pt x="9163633" y="10244276"/>
                    <a:pt x="9159896" y="10240262"/>
                  </a:cubicBezTo>
                  <a:cubicBezTo>
                    <a:pt x="9145294" y="10227371"/>
                    <a:pt x="9133117" y="10213836"/>
                    <a:pt x="9123364" y="10199657"/>
                  </a:cubicBezTo>
                  <a:cubicBezTo>
                    <a:pt x="9113611" y="10185479"/>
                    <a:pt x="9103988" y="10170344"/>
                    <a:pt x="9094495" y="10154254"/>
                  </a:cubicBezTo>
                  <a:cubicBezTo>
                    <a:pt x="9077772" y="10134064"/>
                    <a:pt x="9063399" y="10114487"/>
                    <a:pt x="9051377" y="10095521"/>
                  </a:cubicBezTo>
                  <a:cubicBezTo>
                    <a:pt x="9039354" y="10076555"/>
                    <a:pt x="9027701" y="10055595"/>
                    <a:pt x="9016416" y="10032640"/>
                  </a:cubicBezTo>
                  <a:lnTo>
                    <a:pt x="8995607" y="10005274"/>
                  </a:lnTo>
                  <a:cubicBezTo>
                    <a:pt x="8991173" y="9994935"/>
                    <a:pt x="8987151" y="9985139"/>
                    <a:pt x="8983543" y="9975886"/>
                  </a:cubicBezTo>
                  <a:cubicBezTo>
                    <a:pt x="8979934" y="9966632"/>
                    <a:pt x="8978146" y="9956166"/>
                    <a:pt x="8978178" y="9944488"/>
                  </a:cubicBezTo>
                  <a:cubicBezTo>
                    <a:pt x="8981685" y="9930167"/>
                    <a:pt x="8986204" y="9916276"/>
                    <a:pt x="8991736" y="9902815"/>
                  </a:cubicBezTo>
                  <a:cubicBezTo>
                    <a:pt x="8997267" y="9889353"/>
                    <a:pt x="9004368" y="9877955"/>
                    <a:pt x="9013037" y="9868621"/>
                  </a:cubicBezTo>
                  <a:cubicBezTo>
                    <a:pt x="9023879" y="9857635"/>
                    <a:pt x="9026096" y="9846351"/>
                    <a:pt x="9019689" y="9834770"/>
                  </a:cubicBezTo>
                  <a:cubicBezTo>
                    <a:pt x="9013282" y="9823188"/>
                    <a:pt x="9002233" y="9819251"/>
                    <a:pt x="8986541" y="9822956"/>
                  </a:cubicBezTo>
                  <a:close/>
                  <a:moveTo>
                    <a:pt x="10203808" y="9039460"/>
                  </a:moveTo>
                  <a:cubicBezTo>
                    <a:pt x="10211019" y="9037122"/>
                    <a:pt x="10213279" y="9039506"/>
                    <a:pt x="10210588" y="9046615"/>
                  </a:cubicBezTo>
                  <a:cubicBezTo>
                    <a:pt x="10207897" y="9053723"/>
                    <a:pt x="10204443" y="9057589"/>
                    <a:pt x="10200227" y="9058213"/>
                  </a:cubicBezTo>
                  <a:close/>
                  <a:moveTo>
                    <a:pt x="1735601" y="8828006"/>
                  </a:moveTo>
                  <a:cubicBezTo>
                    <a:pt x="1738439" y="8827942"/>
                    <a:pt x="1740563" y="8828576"/>
                    <a:pt x="1741974" y="8829908"/>
                  </a:cubicBezTo>
                  <a:cubicBezTo>
                    <a:pt x="1743384" y="8831240"/>
                    <a:pt x="1744081" y="8833270"/>
                    <a:pt x="1744064" y="8835999"/>
                  </a:cubicBezTo>
                  <a:cubicBezTo>
                    <a:pt x="1744144" y="8840692"/>
                    <a:pt x="1740616" y="8842117"/>
                    <a:pt x="1733478" y="8840271"/>
                  </a:cubicBezTo>
                  <a:cubicBezTo>
                    <a:pt x="1726341" y="8838426"/>
                    <a:pt x="1722236" y="8835863"/>
                    <a:pt x="1721165" y="8832582"/>
                  </a:cubicBezTo>
                  <a:cubicBezTo>
                    <a:pt x="1725113" y="8829660"/>
                    <a:pt x="1729925" y="8828134"/>
                    <a:pt x="1735601" y="8828006"/>
                  </a:cubicBezTo>
                  <a:close/>
                  <a:moveTo>
                    <a:pt x="10054209" y="8775349"/>
                  </a:moveTo>
                  <a:cubicBezTo>
                    <a:pt x="10049050" y="8777234"/>
                    <a:pt x="10043925" y="8781026"/>
                    <a:pt x="10038835" y="8786723"/>
                  </a:cubicBezTo>
                  <a:cubicBezTo>
                    <a:pt x="10033149" y="8795546"/>
                    <a:pt x="10028008" y="8803759"/>
                    <a:pt x="10023412" y="8811361"/>
                  </a:cubicBezTo>
                  <a:cubicBezTo>
                    <a:pt x="10018816" y="8818963"/>
                    <a:pt x="10014445" y="8827132"/>
                    <a:pt x="10010300" y="8835869"/>
                  </a:cubicBezTo>
                  <a:cubicBezTo>
                    <a:pt x="10006849" y="8856933"/>
                    <a:pt x="10002509" y="8875922"/>
                    <a:pt x="9997278" y="8892836"/>
                  </a:cubicBezTo>
                  <a:cubicBezTo>
                    <a:pt x="9992048" y="8909749"/>
                    <a:pt x="9986058" y="8926899"/>
                    <a:pt x="9979308" y="8944284"/>
                  </a:cubicBezTo>
                  <a:cubicBezTo>
                    <a:pt x="9977707" y="8950172"/>
                    <a:pt x="9977823" y="8953934"/>
                    <a:pt x="9979654" y="8955570"/>
                  </a:cubicBezTo>
                  <a:cubicBezTo>
                    <a:pt x="9981485" y="8957206"/>
                    <a:pt x="9985440" y="8957079"/>
                    <a:pt x="9991517" y="8955191"/>
                  </a:cubicBezTo>
                  <a:cubicBezTo>
                    <a:pt x="10004165" y="8953319"/>
                    <a:pt x="10013714" y="8949592"/>
                    <a:pt x="10020163" y="8944011"/>
                  </a:cubicBezTo>
                  <a:cubicBezTo>
                    <a:pt x="10026612" y="8938430"/>
                    <a:pt x="10033087" y="8931591"/>
                    <a:pt x="10039587" y="8923495"/>
                  </a:cubicBezTo>
                  <a:cubicBezTo>
                    <a:pt x="10043179" y="8918655"/>
                    <a:pt x="10046040" y="8916272"/>
                    <a:pt x="10048170" y="8916345"/>
                  </a:cubicBezTo>
                  <a:cubicBezTo>
                    <a:pt x="10050299" y="8916418"/>
                    <a:pt x="10052512" y="8919675"/>
                    <a:pt x="10054807" y="8926116"/>
                  </a:cubicBezTo>
                  <a:cubicBezTo>
                    <a:pt x="10055806" y="8943838"/>
                    <a:pt x="10056424" y="8959939"/>
                    <a:pt x="10056660" y="8974418"/>
                  </a:cubicBezTo>
                  <a:cubicBezTo>
                    <a:pt x="10056897" y="8988898"/>
                    <a:pt x="10055661" y="9002978"/>
                    <a:pt x="10052954" y="9016657"/>
                  </a:cubicBezTo>
                  <a:cubicBezTo>
                    <a:pt x="10048998" y="9021905"/>
                    <a:pt x="10047547" y="9027011"/>
                    <a:pt x="10048599" y="9031976"/>
                  </a:cubicBezTo>
                  <a:cubicBezTo>
                    <a:pt x="10049652" y="9036941"/>
                    <a:pt x="10049357" y="9041981"/>
                    <a:pt x="10047713" y="9047098"/>
                  </a:cubicBezTo>
                  <a:cubicBezTo>
                    <a:pt x="10044164" y="9052709"/>
                    <a:pt x="10043163" y="9058949"/>
                    <a:pt x="10044710" y="9065819"/>
                  </a:cubicBezTo>
                  <a:cubicBezTo>
                    <a:pt x="10046256" y="9072688"/>
                    <a:pt x="10048723" y="9078733"/>
                    <a:pt x="10052109" y="9083953"/>
                  </a:cubicBezTo>
                  <a:cubicBezTo>
                    <a:pt x="10059228" y="9100557"/>
                    <a:pt x="10066738" y="9110376"/>
                    <a:pt x="10074639" y="9113409"/>
                  </a:cubicBezTo>
                  <a:cubicBezTo>
                    <a:pt x="10082539" y="9116442"/>
                    <a:pt x="10091791" y="9109157"/>
                    <a:pt x="10102393" y="9091554"/>
                  </a:cubicBezTo>
                  <a:cubicBezTo>
                    <a:pt x="10109143" y="9074168"/>
                    <a:pt x="10115268" y="9057688"/>
                    <a:pt x="10120767" y="9042112"/>
                  </a:cubicBezTo>
                  <a:cubicBezTo>
                    <a:pt x="10126266" y="9026536"/>
                    <a:pt x="10132957" y="9009830"/>
                    <a:pt x="10140841" y="8991994"/>
                  </a:cubicBezTo>
                  <a:cubicBezTo>
                    <a:pt x="10145583" y="8980132"/>
                    <a:pt x="10152810" y="8976343"/>
                    <a:pt x="10162520" y="8980626"/>
                  </a:cubicBezTo>
                  <a:cubicBezTo>
                    <a:pt x="10172230" y="8984910"/>
                    <a:pt x="10176052" y="8992714"/>
                    <a:pt x="10173985" y="9004039"/>
                  </a:cubicBezTo>
                  <a:cubicBezTo>
                    <a:pt x="10168863" y="9022879"/>
                    <a:pt x="10163487" y="9038931"/>
                    <a:pt x="10157858" y="9052195"/>
                  </a:cubicBezTo>
                  <a:cubicBezTo>
                    <a:pt x="10152228" y="9065460"/>
                    <a:pt x="10145748" y="9079062"/>
                    <a:pt x="10138418" y="9093002"/>
                  </a:cubicBezTo>
                  <a:cubicBezTo>
                    <a:pt x="10135217" y="9104777"/>
                    <a:pt x="10135599" y="9114997"/>
                    <a:pt x="10139566" y="9123663"/>
                  </a:cubicBezTo>
                  <a:cubicBezTo>
                    <a:pt x="10143533" y="9132328"/>
                    <a:pt x="10149689" y="9135266"/>
                    <a:pt x="10158034" y="9132477"/>
                  </a:cubicBezTo>
                  <a:lnTo>
                    <a:pt x="10162918" y="9136840"/>
                  </a:lnTo>
                  <a:cubicBezTo>
                    <a:pt x="10169896" y="9137219"/>
                    <a:pt x="10175486" y="9135262"/>
                    <a:pt x="10179689" y="9130967"/>
                  </a:cubicBezTo>
                  <a:cubicBezTo>
                    <a:pt x="10183891" y="9126672"/>
                    <a:pt x="10187607" y="9122308"/>
                    <a:pt x="10190835" y="9117875"/>
                  </a:cubicBezTo>
                  <a:lnTo>
                    <a:pt x="10225736" y="9078805"/>
                  </a:lnTo>
                  <a:cubicBezTo>
                    <a:pt x="10228731" y="9077090"/>
                    <a:pt x="10231599" y="9076542"/>
                    <a:pt x="10234339" y="9077161"/>
                  </a:cubicBezTo>
                  <a:cubicBezTo>
                    <a:pt x="10237079" y="9077780"/>
                    <a:pt x="10239008" y="9081149"/>
                    <a:pt x="10240126" y="9087270"/>
                  </a:cubicBezTo>
                  <a:cubicBezTo>
                    <a:pt x="10236980" y="9113728"/>
                    <a:pt x="10232049" y="9137678"/>
                    <a:pt x="10225335" y="9159120"/>
                  </a:cubicBezTo>
                  <a:cubicBezTo>
                    <a:pt x="10218620" y="9180561"/>
                    <a:pt x="10210165" y="9200265"/>
                    <a:pt x="10199970" y="9218232"/>
                  </a:cubicBezTo>
                  <a:lnTo>
                    <a:pt x="10182129" y="9230832"/>
                  </a:lnTo>
                  <a:cubicBezTo>
                    <a:pt x="10169622" y="9248928"/>
                    <a:pt x="10168618" y="9265410"/>
                    <a:pt x="10179118" y="9280278"/>
                  </a:cubicBezTo>
                  <a:cubicBezTo>
                    <a:pt x="10189618" y="9295146"/>
                    <a:pt x="10203542" y="9295327"/>
                    <a:pt x="10220889" y="9280822"/>
                  </a:cubicBezTo>
                  <a:cubicBezTo>
                    <a:pt x="10233554" y="9272379"/>
                    <a:pt x="10243249" y="9264393"/>
                    <a:pt x="10249974" y="9256864"/>
                  </a:cubicBezTo>
                  <a:cubicBezTo>
                    <a:pt x="10256700" y="9249335"/>
                    <a:pt x="10263771" y="9239371"/>
                    <a:pt x="10271189" y="9226972"/>
                  </a:cubicBezTo>
                  <a:cubicBezTo>
                    <a:pt x="10277005" y="9220460"/>
                    <a:pt x="10282233" y="9213789"/>
                    <a:pt x="10286873" y="9206957"/>
                  </a:cubicBezTo>
                  <a:cubicBezTo>
                    <a:pt x="10291512" y="9200125"/>
                    <a:pt x="10295926" y="9192727"/>
                    <a:pt x="10300115" y="9184761"/>
                  </a:cubicBezTo>
                  <a:cubicBezTo>
                    <a:pt x="10317657" y="9146283"/>
                    <a:pt x="10337044" y="9113113"/>
                    <a:pt x="10358276" y="9085249"/>
                  </a:cubicBezTo>
                  <a:cubicBezTo>
                    <a:pt x="10379508" y="9057385"/>
                    <a:pt x="10404273" y="9030481"/>
                    <a:pt x="10432570" y="9004538"/>
                  </a:cubicBezTo>
                  <a:cubicBezTo>
                    <a:pt x="10438213" y="8994944"/>
                    <a:pt x="10444644" y="8987335"/>
                    <a:pt x="10451863" y="8981711"/>
                  </a:cubicBezTo>
                  <a:cubicBezTo>
                    <a:pt x="10459083" y="8976087"/>
                    <a:pt x="10467324" y="8969728"/>
                    <a:pt x="10476586" y="8962636"/>
                  </a:cubicBezTo>
                  <a:cubicBezTo>
                    <a:pt x="10481355" y="8958116"/>
                    <a:pt x="10484311" y="8953988"/>
                    <a:pt x="10485453" y="8950252"/>
                  </a:cubicBezTo>
                  <a:cubicBezTo>
                    <a:pt x="10486596" y="8946516"/>
                    <a:pt x="10485023" y="8940904"/>
                    <a:pt x="10480736" y="8933416"/>
                  </a:cubicBezTo>
                  <a:cubicBezTo>
                    <a:pt x="10469298" y="8922466"/>
                    <a:pt x="10457734" y="8916161"/>
                    <a:pt x="10446046" y="8914501"/>
                  </a:cubicBezTo>
                  <a:cubicBezTo>
                    <a:pt x="10434358" y="8912841"/>
                    <a:pt x="10420641" y="8916319"/>
                    <a:pt x="10404894" y="8924936"/>
                  </a:cubicBezTo>
                  <a:cubicBezTo>
                    <a:pt x="10394194" y="8927086"/>
                    <a:pt x="10383970" y="8929111"/>
                    <a:pt x="10374222" y="8931013"/>
                  </a:cubicBezTo>
                  <a:cubicBezTo>
                    <a:pt x="10364473" y="8932915"/>
                    <a:pt x="10356102" y="8936962"/>
                    <a:pt x="10349108" y="8943153"/>
                  </a:cubicBezTo>
                  <a:cubicBezTo>
                    <a:pt x="10345429" y="8946452"/>
                    <a:pt x="10343677" y="8949643"/>
                    <a:pt x="10343850" y="8952725"/>
                  </a:cubicBezTo>
                  <a:cubicBezTo>
                    <a:pt x="10344024" y="8955807"/>
                    <a:pt x="10347258" y="8958330"/>
                    <a:pt x="10353553" y="8960295"/>
                  </a:cubicBezTo>
                  <a:cubicBezTo>
                    <a:pt x="10357535" y="8962389"/>
                    <a:pt x="10358923" y="8964726"/>
                    <a:pt x="10357716" y="8967306"/>
                  </a:cubicBezTo>
                  <a:cubicBezTo>
                    <a:pt x="10356509" y="8969887"/>
                    <a:pt x="10355018" y="8972579"/>
                    <a:pt x="10353243" y="8975385"/>
                  </a:cubicBezTo>
                  <a:cubicBezTo>
                    <a:pt x="10343021" y="8986010"/>
                    <a:pt x="10334477" y="8995573"/>
                    <a:pt x="10327613" y="9004076"/>
                  </a:cubicBezTo>
                  <a:cubicBezTo>
                    <a:pt x="10320750" y="9012579"/>
                    <a:pt x="10313747" y="9022056"/>
                    <a:pt x="10306607" y="9032507"/>
                  </a:cubicBezTo>
                  <a:cubicBezTo>
                    <a:pt x="10302928" y="9035806"/>
                    <a:pt x="10300285" y="9036922"/>
                    <a:pt x="10298679" y="9035853"/>
                  </a:cubicBezTo>
                  <a:cubicBezTo>
                    <a:pt x="10297073" y="9034784"/>
                    <a:pt x="10296503" y="9031531"/>
                    <a:pt x="10296970" y="9026094"/>
                  </a:cubicBezTo>
                  <a:lnTo>
                    <a:pt x="10285475" y="8945580"/>
                  </a:lnTo>
                  <a:cubicBezTo>
                    <a:pt x="10279186" y="8923132"/>
                    <a:pt x="10268918" y="8910667"/>
                    <a:pt x="10254671" y="8908185"/>
                  </a:cubicBezTo>
                  <a:cubicBezTo>
                    <a:pt x="10240425" y="8905703"/>
                    <a:pt x="10225195" y="8911489"/>
                    <a:pt x="10208982" y="8925543"/>
                  </a:cubicBezTo>
                  <a:cubicBezTo>
                    <a:pt x="10199763" y="8933406"/>
                    <a:pt x="10191341" y="8934846"/>
                    <a:pt x="10183717" y="8929865"/>
                  </a:cubicBezTo>
                  <a:cubicBezTo>
                    <a:pt x="10176094" y="8924884"/>
                    <a:pt x="10173294" y="8916346"/>
                    <a:pt x="10175317" y="8904251"/>
                  </a:cubicBezTo>
                  <a:cubicBezTo>
                    <a:pt x="10180016" y="8891619"/>
                    <a:pt x="10184250" y="8879303"/>
                    <a:pt x="10188018" y="8867303"/>
                  </a:cubicBezTo>
                  <a:cubicBezTo>
                    <a:pt x="10191786" y="8855303"/>
                    <a:pt x="10196630" y="8843532"/>
                    <a:pt x="10202550" y="8831990"/>
                  </a:cubicBezTo>
                  <a:lnTo>
                    <a:pt x="10231558" y="8811804"/>
                  </a:lnTo>
                  <a:cubicBezTo>
                    <a:pt x="10234466" y="8808548"/>
                    <a:pt x="10236491" y="8805052"/>
                    <a:pt x="10237633" y="8801316"/>
                  </a:cubicBezTo>
                  <a:cubicBezTo>
                    <a:pt x="10238776" y="8797581"/>
                    <a:pt x="10237537" y="8794462"/>
                    <a:pt x="10233918" y="8791960"/>
                  </a:cubicBezTo>
                  <a:cubicBezTo>
                    <a:pt x="10213727" y="8783436"/>
                    <a:pt x="10197365" y="8779431"/>
                    <a:pt x="10184833" y="8779944"/>
                  </a:cubicBezTo>
                  <a:cubicBezTo>
                    <a:pt x="10172302" y="8780457"/>
                    <a:pt x="10158293" y="8787334"/>
                    <a:pt x="10142807" y="8800574"/>
                  </a:cubicBezTo>
                  <a:cubicBezTo>
                    <a:pt x="10135085" y="8807579"/>
                    <a:pt x="10128193" y="8813861"/>
                    <a:pt x="10122129" y="8819421"/>
                  </a:cubicBezTo>
                  <a:cubicBezTo>
                    <a:pt x="10116066" y="8824980"/>
                    <a:pt x="10111368" y="8832491"/>
                    <a:pt x="10108037" y="8841955"/>
                  </a:cubicBezTo>
                  <a:cubicBezTo>
                    <a:pt x="10105986" y="8846708"/>
                    <a:pt x="10105592" y="8850015"/>
                    <a:pt x="10106857" y="8851876"/>
                  </a:cubicBezTo>
                  <a:cubicBezTo>
                    <a:pt x="10108121" y="8853738"/>
                    <a:pt x="10112221" y="8854473"/>
                    <a:pt x="10119155" y="8854082"/>
                  </a:cubicBezTo>
                  <a:cubicBezTo>
                    <a:pt x="10122557" y="8852731"/>
                    <a:pt x="10126752" y="8851721"/>
                    <a:pt x="10131738" y="8851054"/>
                  </a:cubicBezTo>
                  <a:cubicBezTo>
                    <a:pt x="10136725" y="8850386"/>
                    <a:pt x="10141370" y="8850511"/>
                    <a:pt x="10145673" y="8851428"/>
                  </a:cubicBezTo>
                  <a:cubicBezTo>
                    <a:pt x="10147388" y="8854423"/>
                    <a:pt x="10148027" y="8857189"/>
                    <a:pt x="10147590" y="8859726"/>
                  </a:cubicBezTo>
                  <a:cubicBezTo>
                    <a:pt x="10147153" y="8862263"/>
                    <a:pt x="10146455" y="8865297"/>
                    <a:pt x="10145494" y="8868830"/>
                  </a:cubicBezTo>
                  <a:cubicBezTo>
                    <a:pt x="10136476" y="8887116"/>
                    <a:pt x="10128501" y="8905054"/>
                    <a:pt x="10121570" y="8922643"/>
                  </a:cubicBezTo>
                  <a:cubicBezTo>
                    <a:pt x="10114638" y="8940232"/>
                    <a:pt x="10108430" y="8958650"/>
                    <a:pt x="10102944" y="8977897"/>
                  </a:cubicBezTo>
                  <a:cubicBezTo>
                    <a:pt x="10098945" y="8982374"/>
                    <a:pt x="10095983" y="8984666"/>
                    <a:pt x="10094056" y="8984775"/>
                  </a:cubicBezTo>
                  <a:cubicBezTo>
                    <a:pt x="10092130" y="8984883"/>
                    <a:pt x="10090790" y="8981674"/>
                    <a:pt x="10090035" y="8975146"/>
                  </a:cubicBezTo>
                  <a:lnTo>
                    <a:pt x="10094592" y="8891409"/>
                  </a:lnTo>
                  <a:cubicBezTo>
                    <a:pt x="10091281" y="8873818"/>
                    <a:pt x="10090118" y="8858327"/>
                    <a:pt x="10091103" y="8844938"/>
                  </a:cubicBezTo>
                  <a:cubicBezTo>
                    <a:pt x="10092087" y="8831549"/>
                    <a:pt x="10092371" y="8817716"/>
                    <a:pt x="10091953" y="8803440"/>
                  </a:cubicBezTo>
                  <a:cubicBezTo>
                    <a:pt x="10087638" y="8788610"/>
                    <a:pt x="10080252" y="8779268"/>
                    <a:pt x="10069793" y="8775413"/>
                  </a:cubicBezTo>
                  <a:cubicBezTo>
                    <a:pt x="10064563" y="8773486"/>
                    <a:pt x="10059369" y="8773464"/>
                    <a:pt x="10054209" y="8775349"/>
                  </a:cubicBezTo>
                  <a:close/>
                  <a:moveTo>
                    <a:pt x="9896900" y="8675299"/>
                  </a:moveTo>
                  <a:cubicBezTo>
                    <a:pt x="9889282" y="8677274"/>
                    <a:pt x="9883168" y="8680228"/>
                    <a:pt x="9878558" y="8684159"/>
                  </a:cubicBezTo>
                  <a:cubicBezTo>
                    <a:pt x="9873949" y="8688091"/>
                    <a:pt x="9869623" y="8691909"/>
                    <a:pt x="9865580" y="8695615"/>
                  </a:cubicBezTo>
                  <a:cubicBezTo>
                    <a:pt x="9860637" y="8697054"/>
                    <a:pt x="9856871" y="8698812"/>
                    <a:pt x="9854283" y="8700890"/>
                  </a:cubicBezTo>
                  <a:cubicBezTo>
                    <a:pt x="9851695" y="8702968"/>
                    <a:pt x="9849514" y="8705410"/>
                    <a:pt x="9847739" y="8708215"/>
                  </a:cubicBezTo>
                  <a:lnTo>
                    <a:pt x="9844728" y="8716501"/>
                  </a:lnTo>
                  <a:cubicBezTo>
                    <a:pt x="9841310" y="8724424"/>
                    <a:pt x="9836753" y="8734439"/>
                    <a:pt x="9831059" y="8746548"/>
                  </a:cubicBezTo>
                  <a:cubicBezTo>
                    <a:pt x="9825364" y="8758656"/>
                    <a:pt x="9829335" y="8765679"/>
                    <a:pt x="9842971" y="8767616"/>
                  </a:cubicBezTo>
                  <a:cubicBezTo>
                    <a:pt x="9849005" y="8764957"/>
                    <a:pt x="9855623" y="8764101"/>
                    <a:pt x="9862827" y="8765048"/>
                  </a:cubicBezTo>
                  <a:cubicBezTo>
                    <a:pt x="9870030" y="8765994"/>
                    <a:pt x="9876961" y="8767246"/>
                    <a:pt x="9883619" y="8768804"/>
                  </a:cubicBezTo>
                  <a:cubicBezTo>
                    <a:pt x="9885740" y="8772162"/>
                    <a:pt x="9886793" y="8777127"/>
                    <a:pt x="9886777" y="8783698"/>
                  </a:cubicBezTo>
                  <a:cubicBezTo>
                    <a:pt x="9886761" y="8790269"/>
                    <a:pt x="9886680" y="8795685"/>
                    <a:pt x="9886533" y="8799944"/>
                  </a:cubicBezTo>
                  <a:cubicBezTo>
                    <a:pt x="9886284" y="8809234"/>
                    <a:pt x="9888321" y="8814530"/>
                    <a:pt x="9892646" y="8815832"/>
                  </a:cubicBezTo>
                  <a:cubicBezTo>
                    <a:pt x="9896971" y="8817134"/>
                    <a:pt x="9901721" y="8815707"/>
                    <a:pt x="9906898" y="8811551"/>
                  </a:cubicBezTo>
                  <a:cubicBezTo>
                    <a:pt x="9921613" y="8798354"/>
                    <a:pt x="9934959" y="8784848"/>
                    <a:pt x="9946934" y="8771032"/>
                  </a:cubicBezTo>
                  <a:cubicBezTo>
                    <a:pt x="9958909" y="8757217"/>
                    <a:pt x="9970285" y="8743049"/>
                    <a:pt x="9981061" y="8728528"/>
                  </a:cubicBezTo>
                  <a:cubicBezTo>
                    <a:pt x="9984436" y="8719835"/>
                    <a:pt x="9985249" y="8711963"/>
                    <a:pt x="9983499" y="8704912"/>
                  </a:cubicBezTo>
                  <a:cubicBezTo>
                    <a:pt x="9981748" y="8697861"/>
                    <a:pt x="9977116" y="8692808"/>
                    <a:pt x="9969600" y="8689753"/>
                  </a:cubicBezTo>
                  <a:cubicBezTo>
                    <a:pt x="9957782" y="8685781"/>
                    <a:pt x="9945611" y="8682409"/>
                    <a:pt x="9933087" y="8679637"/>
                  </a:cubicBezTo>
                  <a:cubicBezTo>
                    <a:pt x="9920564" y="8676864"/>
                    <a:pt x="9908501" y="8675418"/>
                    <a:pt x="9896900" y="8675299"/>
                  </a:cubicBezTo>
                  <a:close/>
                  <a:moveTo>
                    <a:pt x="1647262" y="8619949"/>
                  </a:moveTo>
                  <a:cubicBezTo>
                    <a:pt x="1645362" y="8618300"/>
                    <a:pt x="1641171" y="8620893"/>
                    <a:pt x="1634689" y="8627729"/>
                  </a:cubicBezTo>
                  <a:cubicBezTo>
                    <a:pt x="1627039" y="8629318"/>
                    <a:pt x="1620729" y="8630425"/>
                    <a:pt x="1615759" y="8631049"/>
                  </a:cubicBezTo>
                  <a:cubicBezTo>
                    <a:pt x="1610789" y="8631673"/>
                    <a:pt x="1605941" y="8634753"/>
                    <a:pt x="1601213" y="8640290"/>
                  </a:cubicBezTo>
                  <a:cubicBezTo>
                    <a:pt x="1592715" y="8655408"/>
                    <a:pt x="1590738" y="8670621"/>
                    <a:pt x="1595281" y="8685930"/>
                  </a:cubicBezTo>
                  <a:cubicBezTo>
                    <a:pt x="1599824" y="8701238"/>
                    <a:pt x="1609168" y="8712483"/>
                    <a:pt x="1623312" y="8719665"/>
                  </a:cubicBezTo>
                  <a:lnTo>
                    <a:pt x="1668324" y="8747449"/>
                  </a:lnTo>
                  <a:cubicBezTo>
                    <a:pt x="1673001" y="8750098"/>
                    <a:pt x="1674787" y="8752510"/>
                    <a:pt x="1673682" y="8754686"/>
                  </a:cubicBezTo>
                  <a:cubicBezTo>
                    <a:pt x="1672577" y="8756862"/>
                    <a:pt x="1669020" y="8758477"/>
                    <a:pt x="1663010" y="8759531"/>
                  </a:cubicBezTo>
                  <a:cubicBezTo>
                    <a:pt x="1644446" y="8761053"/>
                    <a:pt x="1623483" y="8762314"/>
                    <a:pt x="1600120" y="8763315"/>
                  </a:cubicBezTo>
                  <a:cubicBezTo>
                    <a:pt x="1576758" y="8764315"/>
                    <a:pt x="1556258" y="8761159"/>
                    <a:pt x="1538623" y="8753846"/>
                  </a:cubicBezTo>
                  <a:cubicBezTo>
                    <a:pt x="1528717" y="8749637"/>
                    <a:pt x="1519988" y="8749310"/>
                    <a:pt x="1512435" y="8752864"/>
                  </a:cubicBezTo>
                  <a:cubicBezTo>
                    <a:pt x="1504882" y="8756419"/>
                    <a:pt x="1499285" y="8761241"/>
                    <a:pt x="1495646" y="8767331"/>
                  </a:cubicBezTo>
                  <a:lnTo>
                    <a:pt x="1464751" y="8786129"/>
                  </a:lnTo>
                  <a:cubicBezTo>
                    <a:pt x="1456304" y="8793062"/>
                    <a:pt x="1451612" y="8801628"/>
                    <a:pt x="1450675" y="8811827"/>
                  </a:cubicBezTo>
                  <a:cubicBezTo>
                    <a:pt x="1449739" y="8822026"/>
                    <a:pt x="1456294" y="8829734"/>
                    <a:pt x="1470341" y="8834951"/>
                  </a:cubicBezTo>
                  <a:cubicBezTo>
                    <a:pt x="1480247" y="8839160"/>
                    <a:pt x="1489612" y="8842411"/>
                    <a:pt x="1498439" y="8844703"/>
                  </a:cubicBezTo>
                  <a:cubicBezTo>
                    <a:pt x="1507265" y="8846995"/>
                    <a:pt x="1518166" y="8849110"/>
                    <a:pt x="1531142" y="8851046"/>
                  </a:cubicBezTo>
                  <a:cubicBezTo>
                    <a:pt x="1545417" y="8854736"/>
                    <a:pt x="1557898" y="8857379"/>
                    <a:pt x="1568583" y="8858973"/>
                  </a:cubicBezTo>
                  <a:cubicBezTo>
                    <a:pt x="1579269" y="8860568"/>
                    <a:pt x="1591653" y="8861245"/>
                    <a:pt x="1605734" y="8861005"/>
                  </a:cubicBezTo>
                  <a:cubicBezTo>
                    <a:pt x="1624719" y="8861887"/>
                    <a:pt x="1642064" y="8863305"/>
                    <a:pt x="1657768" y="8865258"/>
                  </a:cubicBezTo>
                  <a:cubicBezTo>
                    <a:pt x="1673473" y="8867211"/>
                    <a:pt x="1690590" y="8870155"/>
                    <a:pt x="1709120" y="8874090"/>
                  </a:cubicBezTo>
                  <a:cubicBezTo>
                    <a:pt x="1713261" y="8875098"/>
                    <a:pt x="1714889" y="8876609"/>
                    <a:pt x="1714003" y="8878623"/>
                  </a:cubicBezTo>
                  <a:cubicBezTo>
                    <a:pt x="1713117" y="8880637"/>
                    <a:pt x="1710920" y="8882942"/>
                    <a:pt x="1707412" y="8885540"/>
                  </a:cubicBezTo>
                  <a:cubicBezTo>
                    <a:pt x="1692710" y="8897782"/>
                    <a:pt x="1678180" y="8908878"/>
                    <a:pt x="1663820" y="8918830"/>
                  </a:cubicBezTo>
                  <a:cubicBezTo>
                    <a:pt x="1649460" y="8928782"/>
                    <a:pt x="1634816" y="8940642"/>
                    <a:pt x="1619887" y="8954410"/>
                  </a:cubicBezTo>
                  <a:cubicBezTo>
                    <a:pt x="1615501" y="8957657"/>
                    <a:pt x="1610661" y="8959373"/>
                    <a:pt x="1605366" y="8959559"/>
                  </a:cubicBezTo>
                  <a:cubicBezTo>
                    <a:pt x="1600072" y="8959744"/>
                    <a:pt x="1595428" y="8956222"/>
                    <a:pt x="1591434" y="8948994"/>
                  </a:cubicBezTo>
                  <a:cubicBezTo>
                    <a:pt x="1587880" y="8941441"/>
                    <a:pt x="1584569" y="8934217"/>
                    <a:pt x="1581501" y="8927322"/>
                  </a:cubicBezTo>
                  <a:cubicBezTo>
                    <a:pt x="1578433" y="8920427"/>
                    <a:pt x="1574960" y="8912984"/>
                    <a:pt x="1571080" y="8904992"/>
                  </a:cubicBezTo>
                  <a:cubicBezTo>
                    <a:pt x="1567833" y="8900606"/>
                    <a:pt x="1564846" y="8898405"/>
                    <a:pt x="1562117" y="8898388"/>
                  </a:cubicBezTo>
                  <a:cubicBezTo>
                    <a:pt x="1559389" y="8898371"/>
                    <a:pt x="1556481" y="8900863"/>
                    <a:pt x="1553394" y="8905865"/>
                  </a:cubicBezTo>
                  <a:cubicBezTo>
                    <a:pt x="1545140" y="8916728"/>
                    <a:pt x="1540566" y="8928432"/>
                    <a:pt x="1539669" y="8940978"/>
                  </a:cubicBezTo>
                  <a:cubicBezTo>
                    <a:pt x="1538772" y="8953524"/>
                    <a:pt x="1538062" y="8966780"/>
                    <a:pt x="1537539" y="8980747"/>
                  </a:cubicBezTo>
                  <a:cubicBezTo>
                    <a:pt x="1533199" y="8994144"/>
                    <a:pt x="1530256" y="9006678"/>
                    <a:pt x="1528710" y="9018346"/>
                  </a:cubicBezTo>
                  <a:cubicBezTo>
                    <a:pt x="1527164" y="9030015"/>
                    <a:pt x="1523295" y="9042215"/>
                    <a:pt x="1517104" y="9054946"/>
                  </a:cubicBezTo>
                  <a:cubicBezTo>
                    <a:pt x="1517538" y="9072957"/>
                    <a:pt x="1522468" y="9083056"/>
                    <a:pt x="1531895" y="9085243"/>
                  </a:cubicBezTo>
                  <a:cubicBezTo>
                    <a:pt x="1541323" y="9087430"/>
                    <a:pt x="1553572" y="9087698"/>
                    <a:pt x="1568644" y="9086045"/>
                  </a:cubicBezTo>
                  <a:cubicBezTo>
                    <a:pt x="1585715" y="9078839"/>
                    <a:pt x="1600558" y="9070227"/>
                    <a:pt x="1613172" y="9060210"/>
                  </a:cubicBezTo>
                  <a:cubicBezTo>
                    <a:pt x="1625785" y="9050192"/>
                    <a:pt x="1638022" y="9039436"/>
                    <a:pt x="1649880" y="9027941"/>
                  </a:cubicBezTo>
                  <a:cubicBezTo>
                    <a:pt x="1673143" y="9008003"/>
                    <a:pt x="1695085" y="8989722"/>
                    <a:pt x="1715707" y="8973097"/>
                  </a:cubicBezTo>
                  <a:cubicBezTo>
                    <a:pt x="1736330" y="8956472"/>
                    <a:pt x="1758264" y="8939554"/>
                    <a:pt x="1781509" y="8922345"/>
                  </a:cubicBezTo>
                  <a:cubicBezTo>
                    <a:pt x="1785342" y="8920186"/>
                    <a:pt x="1788156" y="8919631"/>
                    <a:pt x="1789950" y="8920679"/>
                  </a:cubicBezTo>
                  <a:cubicBezTo>
                    <a:pt x="1791745" y="8921727"/>
                    <a:pt x="1791642" y="8925028"/>
                    <a:pt x="1789643" y="8930582"/>
                  </a:cubicBezTo>
                  <a:cubicBezTo>
                    <a:pt x="1782810" y="8976379"/>
                    <a:pt x="1776265" y="9019586"/>
                    <a:pt x="1770010" y="9060203"/>
                  </a:cubicBezTo>
                  <a:cubicBezTo>
                    <a:pt x="1763754" y="9100820"/>
                    <a:pt x="1766412" y="9138572"/>
                    <a:pt x="1777982" y="9173461"/>
                  </a:cubicBezTo>
                  <a:cubicBezTo>
                    <a:pt x="1789233" y="9189575"/>
                    <a:pt x="1798896" y="9206525"/>
                    <a:pt x="1806970" y="9224311"/>
                  </a:cubicBezTo>
                  <a:cubicBezTo>
                    <a:pt x="1815046" y="9242096"/>
                    <a:pt x="1823937" y="9260297"/>
                    <a:pt x="1833644" y="9278912"/>
                  </a:cubicBezTo>
                  <a:lnTo>
                    <a:pt x="1862816" y="9326570"/>
                  </a:lnTo>
                  <a:cubicBezTo>
                    <a:pt x="1876407" y="9334840"/>
                    <a:pt x="1887003" y="9337689"/>
                    <a:pt x="1894605" y="9335117"/>
                  </a:cubicBezTo>
                  <a:cubicBezTo>
                    <a:pt x="1902207" y="9332545"/>
                    <a:pt x="1905190" y="9322359"/>
                    <a:pt x="1903554" y="9304558"/>
                  </a:cubicBezTo>
                  <a:cubicBezTo>
                    <a:pt x="1900181" y="9285328"/>
                    <a:pt x="1895617" y="9268847"/>
                    <a:pt x="1889864" y="9255114"/>
                  </a:cubicBezTo>
                  <a:cubicBezTo>
                    <a:pt x="1884110" y="9241380"/>
                    <a:pt x="1878385" y="9227456"/>
                    <a:pt x="1872688" y="9213341"/>
                  </a:cubicBezTo>
                  <a:cubicBezTo>
                    <a:pt x="1865630" y="9190050"/>
                    <a:pt x="1859740" y="9167421"/>
                    <a:pt x="1855020" y="9145454"/>
                  </a:cubicBezTo>
                  <a:cubicBezTo>
                    <a:pt x="1850300" y="9123487"/>
                    <a:pt x="1847090" y="9099892"/>
                    <a:pt x="1845392" y="9074669"/>
                  </a:cubicBezTo>
                  <a:cubicBezTo>
                    <a:pt x="1847202" y="9046849"/>
                    <a:pt x="1850177" y="9020373"/>
                    <a:pt x="1854317" y="8995242"/>
                  </a:cubicBezTo>
                  <a:cubicBezTo>
                    <a:pt x="1858457" y="8970110"/>
                    <a:pt x="1862674" y="8945770"/>
                    <a:pt x="1866968" y="8922222"/>
                  </a:cubicBezTo>
                  <a:cubicBezTo>
                    <a:pt x="1869309" y="8914378"/>
                    <a:pt x="1871738" y="8909864"/>
                    <a:pt x="1874256" y="8908679"/>
                  </a:cubicBezTo>
                  <a:cubicBezTo>
                    <a:pt x="1876774" y="8907494"/>
                    <a:pt x="1881897" y="8908454"/>
                    <a:pt x="1889627" y="8911558"/>
                  </a:cubicBezTo>
                  <a:cubicBezTo>
                    <a:pt x="1924072" y="8918648"/>
                    <a:pt x="1956284" y="8925015"/>
                    <a:pt x="1986263" y="8930659"/>
                  </a:cubicBezTo>
                  <a:cubicBezTo>
                    <a:pt x="2016243" y="8936302"/>
                    <a:pt x="2046296" y="8938836"/>
                    <a:pt x="2076422" y="8938259"/>
                  </a:cubicBezTo>
                  <a:cubicBezTo>
                    <a:pt x="2088994" y="8935063"/>
                    <a:pt x="2097327" y="8928894"/>
                    <a:pt x="2101422" y="8919751"/>
                  </a:cubicBezTo>
                  <a:cubicBezTo>
                    <a:pt x="2105517" y="8910609"/>
                    <a:pt x="2102190" y="8901529"/>
                    <a:pt x="2091441" y="8892513"/>
                  </a:cubicBezTo>
                  <a:cubicBezTo>
                    <a:pt x="2084378" y="8887557"/>
                    <a:pt x="2077177" y="8882874"/>
                    <a:pt x="2069837" y="8878463"/>
                  </a:cubicBezTo>
                  <a:cubicBezTo>
                    <a:pt x="2062497" y="8874051"/>
                    <a:pt x="2054791" y="8871438"/>
                    <a:pt x="2046720" y="8870624"/>
                  </a:cubicBezTo>
                  <a:lnTo>
                    <a:pt x="2027376" y="8874760"/>
                  </a:lnTo>
                  <a:cubicBezTo>
                    <a:pt x="2008664" y="8882502"/>
                    <a:pt x="1986958" y="8884823"/>
                    <a:pt x="1962256" y="8881723"/>
                  </a:cubicBezTo>
                  <a:cubicBezTo>
                    <a:pt x="1937555" y="8878622"/>
                    <a:pt x="1911693" y="8873495"/>
                    <a:pt x="1884670" y="8866342"/>
                  </a:cubicBezTo>
                  <a:cubicBezTo>
                    <a:pt x="1879230" y="8863580"/>
                    <a:pt x="1876928" y="8860700"/>
                    <a:pt x="1877765" y="8857704"/>
                  </a:cubicBezTo>
                  <a:cubicBezTo>
                    <a:pt x="1878603" y="8854708"/>
                    <a:pt x="1881377" y="8851806"/>
                    <a:pt x="1886087" y="8848997"/>
                  </a:cubicBezTo>
                  <a:cubicBezTo>
                    <a:pt x="1897604" y="8839792"/>
                    <a:pt x="1908780" y="8832876"/>
                    <a:pt x="1919614" y="8828250"/>
                  </a:cubicBezTo>
                  <a:cubicBezTo>
                    <a:pt x="1930448" y="8823624"/>
                    <a:pt x="1942484" y="8818788"/>
                    <a:pt x="1955721" y="8813741"/>
                  </a:cubicBezTo>
                  <a:cubicBezTo>
                    <a:pt x="1961423" y="8809519"/>
                    <a:pt x="1966901" y="8806143"/>
                    <a:pt x="1972156" y="8803611"/>
                  </a:cubicBezTo>
                  <a:cubicBezTo>
                    <a:pt x="1977410" y="8801078"/>
                    <a:pt x="1983643" y="8799180"/>
                    <a:pt x="1990854" y="8797915"/>
                  </a:cubicBezTo>
                  <a:cubicBezTo>
                    <a:pt x="2015934" y="8784101"/>
                    <a:pt x="2030987" y="8763621"/>
                    <a:pt x="2036013" y="8736476"/>
                  </a:cubicBezTo>
                  <a:cubicBezTo>
                    <a:pt x="2039782" y="8716117"/>
                    <a:pt x="2036219" y="8697462"/>
                    <a:pt x="2025325" y="8680511"/>
                  </a:cubicBezTo>
                  <a:cubicBezTo>
                    <a:pt x="2021694" y="8674861"/>
                    <a:pt x="2017248" y="8669400"/>
                    <a:pt x="2011987" y="8664128"/>
                  </a:cubicBezTo>
                  <a:cubicBezTo>
                    <a:pt x="1996397" y="8661412"/>
                    <a:pt x="1982389" y="8663126"/>
                    <a:pt x="1969963" y="8669270"/>
                  </a:cubicBezTo>
                  <a:cubicBezTo>
                    <a:pt x="1957537" y="8675413"/>
                    <a:pt x="1949097" y="8685566"/>
                    <a:pt x="1944643" y="8699727"/>
                  </a:cubicBezTo>
                  <a:cubicBezTo>
                    <a:pt x="1942513" y="8708772"/>
                    <a:pt x="1939413" y="8715820"/>
                    <a:pt x="1935343" y="8720870"/>
                  </a:cubicBezTo>
                  <a:cubicBezTo>
                    <a:pt x="1931274" y="8725920"/>
                    <a:pt x="1926007" y="8730498"/>
                    <a:pt x="1919542" y="8734605"/>
                  </a:cubicBezTo>
                  <a:cubicBezTo>
                    <a:pt x="1908218" y="8747741"/>
                    <a:pt x="1896010" y="8758307"/>
                    <a:pt x="1882918" y="8766302"/>
                  </a:cubicBezTo>
                  <a:cubicBezTo>
                    <a:pt x="1869826" y="8774297"/>
                    <a:pt x="1856157" y="8782889"/>
                    <a:pt x="1841911" y="8792077"/>
                  </a:cubicBezTo>
                  <a:cubicBezTo>
                    <a:pt x="1835008" y="8796509"/>
                    <a:pt x="1828807" y="8797535"/>
                    <a:pt x="1823310" y="8795154"/>
                  </a:cubicBezTo>
                  <a:cubicBezTo>
                    <a:pt x="1817814" y="8792773"/>
                    <a:pt x="1813669" y="8787863"/>
                    <a:pt x="1810878" y="8780424"/>
                  </a:cubicBezTo>
                  <a:cubicBezTo>
                    <a:pt x="1809305" y="8770046"/>
                    <a:pt x="1807395" y="8761275"/>
                    <a:pt x="1805148" y="8754112"/>
                  </a:cubicBezTo>
                  <a:cubicBezTo>
                    <a:pt x="1802900" y="8746950"/>
                    <a:pt x="1800657" y="8739105"/>
                    <a:pt x="1798418" y="8730578"/>
                  </a:cubicBezTo>
                  <a:cubicBezTo>
                    <a:pt x="1796909" y="8727621"/>
                    <a:pt x="1795447" y="8725648"/>
                    <a:pt x="1794035" y="8724657"/>
                  </a:cubicBezTo>
                  <a:cubicBezTo>
                    <a:pt x="1792622" y="8723666"/>
                    <a:pt x="1790284" y="8722341"/>
                    <a:pt x="1787020" y="8720684"/>
                  </a:cubicBezTo>
                  <a:cubicBezTo>
                    <a:pt x="1773280" y="8718634"/>
                    <a:pt x="1762197" y="8715127"/>
                    <a:pt x="1753770" y="8710163"/>
                  </a:cubicBezTo>
                  <a:cubicBezTo>
                    <a:pt x="1745342" y="8705199"/>
                    <a:pt x="1737166" y="8699200"/>
                    <a:pt x="1729242" y="8692166"/>
                  </a:cubicBezTo>
                  <a:cubicBezTo>
                    <a:pt x="1721416" y="8687096"/>
                    <a:pt x="1714247" y="8681540"/>
                    <a:pt x="1707736" y="8675497"/>
                  </a:cubicBezTo>
                  <a:cubicBezTo>
                    <a:pt x="1701225" y="8669453"/>
                    <a:pt x="1695372" y="8662923"/>
                    <a:pt x="1690176" y="8655905"/>
                  </a:cubicBezTo>
                  <a:cubicBezTo>
                    <a:pt x="1689333" y="8651098"/>
                    <a:pt x="1688519" y="8646100"/>
                    <a:pt x="1687732" y="8640910"/>
                  </a:cubicBezTo>
                  <a:cubicBezTo>
                    <a:pt x="1686946" y="8635721"/>
                    <a:pt x="1685311" y="8630991"/>
                    <a:pt x="1682827" y="8626719"/>
                  </a:cubicBezTo>
                  <a:cubicBezTo>
                    <a:pt x="1679352" y="8623859"/>
                    <a:pt x="1676328" y="8623213"/>
                    <a:pt x="1673753" y="8624779"/>
                  </a:cubicBezTo>
                  <a:cubicBezTo>
                    <a:pt x="1671179" y="8626346"/>
                    <a:pt x="1667545" y="8627169"/>
                    <a:pt x="1662851" y="8627249"/>
                  </a:cubicBezTo>
                  <a:cubicBezTo>
                    <a:pt x="1654358" y="8624031"/>
                    <a:pt x="1649161" y="8621598"/>
                    <a:pt x="1647262" y="8619949"/>
                  </a:cubicBezTo>
                  <a:close/>
                  <a:moveTo>
                    <a:pt x="10120484" y="8589653"/>
                  </a:moveTo>
                  <a:cubicBezTo>
                    <a:pt x="10101221" y="8590738"/>
                    <a:pt x="10084600" y="8595830"/>
                    <a:pt x="10070619" y="8604927"/>
                  </a:cubicBezTo>
                  <a:cubicBezTo>
                    <a:pt x="10063629" y="8609476"/>
                    <a:pt x="10057448" y="8614245"/>
                    <a:pt x="10052077" y="8619234"/>
                  </a:cubicBezTo>
                  <a:cubicBezTo>
                    <a:pt x="10046706" y="8624222"/>
                    <a:pt x="10042145" y="8629431"/>
                    <a:pt x="10038392" y="8634860"/>
                  </a:cubicBezTo>
                  <a:lnTo>
                    <a:pt x="10034290" y="8644367"/>
                  </a:lnTo>
                  <a:cubicBezTo>
                    <a:pt x="10003341" y="8698673"/>
                    <a:pt x="9977457" y="8752017"/>
                    <a:pt x="9956641" y="8804399"/>
                  </a:cubicBezTo>
                  <a:cubicBezTo>
                    <a:pt x="9935825" y="8856781"/>
                    <a:pt x="9914491" y="8911995"/>
                    <a:pt x="9892641" y="8970039"/>
                  </a:cubicBezTo>
                  <a:cubicBezTo>
                    <a:pt x="9889093" y="8975650"/>
                    <a:pt x="9885665" y="8978258"/>
                    <a:pt x="9882357" y="8977865"/>
                  </a:cubicBezTo>
                  <a:cubicBezTo>
                    <a:pt x="9879050" y="8977472"/>
                    <a:pt x="9875587" y="8976024"/>
                    <a:pt x="9871968" y="8973523"/>
                  </a:cubicBezTo>
                  <a:cubicBezTo>
                    <a:pt x="9861734" y="8970235"/>
                    <a:pt x="9853201" y="8966271"/>
                    <a:pt x="9846369" y="8961632"/>
                  </a:cubicBezTo>
                  <a:cubicBezTo>
                    <a:pt x="9839538" y="8956993"/>
                    <a:pt x="9830685" y="8954207"/>
                    <a:pt x="9819811" y="8953274"/>
                  </a:cubicBezTo>
                  <a:cubicBezTo>
                    <a:pt x="9815464" y="8951586"/>
                    <a:pt x="9811590" y="8951418"/>
                    <a:pt x="9808188" y="8952769"/>
                  </a:cubicBezTo>
                  <a:cubicBezTo>
                    <a:pt x="9804786" y="8954120"/>
                    <a:pt x="9804574" y="8957224"/>
                    <a:pt x="9807553" y="8962081"/>
                  </a:cubicBezTo>
                  <a:cubicBezTo>
                    <a:pt x="9812828" y="8973378"/>
                    <a:pt x="9816481" y="8985056"/>
                    <a:pt x="9818513" y="8997116"/>
                  </a:cubicBezTo>
                  <a:cubicBezTo>
                    <a:pt x="9820546" y="9009176"/>
                    <a:pt x="9823676" y="9021850"/>
                    <a:pt x="9827903" y="9035138"/>
                  </a:cubicBezTo>
                  <a:cubicBezTo>
                    <a:pt x="9832146" y="9041856"/>
                    <a:pt x="9835256" y="9049024"/>
                    <a:pt x="9837231" y="9056642"/>
                  </a:cubicBezTo>
                  <a:cubicBezTo>
                    <a:pt x="9839206" y="9064260"/>
                    <a:pt x="9841952" y="9071835"/>
                    <a:pt x="9845468" y="9079367"/>
                  </a:cubicBezTo>
                  <a:cubicBezTo>
                    <a:pt x="9853608" y="9086638"/>
                    <a:pt x="9861918" y="9093513"/>
                    <a:pt x="9870399" y="9099991"/>
                  </a:cubicBezTo>
                  <a:cubicBezTo>
                    <a:pt x="9878881" y="9106470"/>
                    <a:pt x="9888667" y="9112102"/>
                    <a:pt x="9899758" y="9116888"/>
                  </a:cubicBezTo>
                  <a:lnTo>
                    <a:pt x="9933162" y="9133556"/>
                  </a:lnTo>
                  <a:cubicBezTo>
                    <a:pt x="9939457" y="9135520"/>
                    <a:pt x="9944985" y="9135885"/>
                    <a:pt x="9949746" y="9134651"/>
                  </a:cubicBezTo>
                  <a:cubicBezTo>
                    <a:pt x="9954507" y="9133416"/>
                    <a:pt x="9957645" y="9129085"/>
                    <a:pt x="9959159" y="9121656"/>
                  </a:cubicBezTo>
                  <a:cubicBezTo>
                    <a:pt x="9965545" y="9104677"/>
                    <a:pt x="9967094" y="9087585"/>
                    <a:pt x="9963805" y="9070379"/>
                  </a:cubicBezTo>
                  <a:cubicBezTo>
                    <a:pt x="9960517" y="9053172"/>
                    <a:pt x="9956287" y="9036405"/>
                    <a:pt x="9951115" y="9020078"/>
                  </a:cubicBezTo>
                  <a:cubicBezTo>
                    <a:pt x="9948635" y="8996642"/>
                    <a:pt x="9949356" y="8975152"/>
                    <a:pt x="9953279" y="8955607"/>
                  </a:cubicBezTo>
                  <a:cubicBezTo>
                    <a:pt x="9957201" y="8936062"/>
                    <a:pt x="9962378" y="8918185"/>
                    <a:pt x="9968807" y="8901977"/>
                  </a:cubicBezTo>
                  <a:cubicBezTo>
                    <a:pt x="9974059" y="8885448"/>
                    <a:pt x="9978777" y="8869723"/>
                    <a:pt x="9982961" y="8854801"/>
                  </a:cubicBezTo>
                  <a:cubicBezTo>
                    <a:pt x="9987144" y="8839879"/>
                    <a:pt x="9992290" y="8824903"/>
                    <a:pt x="9998400" y="8809872"/>
                  </a:cubicBezTo>
                  <a:cubicBezTo>
                    <a:pt x="10006940" y="8783110"/>
                    <a:pt x="10015771" y="8758070"/>
                    <a:pt x="10024891" y="8734754"/>
                  </a:cubicBezTo>
                  <a:cubicBezTo>
                    <a:pt x="10034012" y="8711437"/>
                    <a:pt x="10045692" y="8688943"/>
                    <a:pt x="10059930" y="8667270"/>
                  </a:cubicBezTo>
                  <a:cubicBezTo>
                    <a:pt x="10063972" y="8663564"/>
                    <a:pt x="10067374" y="8662213"/>
                    <a:pt x="10070136" y="8663217"/>
                  </a:cubicBezTo>
                  <a:cubicBezTo>
                    <a:pt x="10072898" y="8664220"/>
                    <a:pt x="10075427" y="8667943"/>
                    <a:pt x="10077722" y="8674384"/>
                  </a:cubicBezTo>
                  <a:lnTo>
                    <a:pt x="10078195" y="8703343"/>
                  </a:lnTo>
                  <a:cubicBezTo>
                    <a:pt x="10077175" y="8712676"/>
                    <a:pt x="10078351" y="8718117"/>
                    <a:pt x="10081724" y="8719666"/>
                  </a:cubicBezTo>
                  <a:cubicBezTo>
                    <a:pt x="10085096" y="8721216"/>
                    <a:pt x="10090345" y="8720050"/>
                    <a:pt x="10097469" y="8716170"/>
                  </a:cubicBezTo>
                  <a:cubicBezTo>
                    <a:pt x="10111821" y="8703380"/>
                    <a:pt x="10122688" y="8688758"/>
                    <a:pt x="10130070" y="8672303"/>
                  </a:cubicBezTo>
                  <a:cubicBezTo>
                    <a:pt x="10137452" y="8655848"/>
                    <a:pt x="10144881" y="8638521"/>
                    <a:pt x="10152358" y="8620321"/>
                  </a:cubicBezTo>
                  <a:cubicBezTo>
                    <a:pt x="10153568" y="8607499"/>
                    <a:pt x="10151720" y="8598714"/>
                    <a:pt x="10146815" y="8593966"/>
                  </a:cubicBezTo>
                  <a:cubicBezTo>
                    <a:pt x="10141910" y="8589218"/>
                    <a:pt x="10133133" y="8587780"/>
                    <a:pt x="10120484" y="8589653"/>
                  </a:cubicBezTo>
                  <a:close/>
                  <a:moveTo>
                    <a:pt x="5965679" y="1589257"/>
                  </a:moveTo>
                  <a:cubicBezTo>
                    <a:pt x="3548648" y="1589257"/>
                    <a:pt x="1589257" y="3548648"/>
                    <a:pt x="1589257" y="5965680"/>
                  </a:cubicBezTo>
                  <a:cubicBezTo>
                    <a:pt x="1589257" y="8382711"/>
                    <a:pt x="3548648" y="10342102"/>
                    <a:pt x="5965679" y="10342102"/>
                  </a:cubicBezTo>
                  <a:cubicBezTo>
                    <a:pt x="8382711" y="10342102"/>
                    <a:pt x="10342102" y="8382711"/>
                    <a:pt x="10342102" y="5965680"/>
                  </a:cubicBezTo>
                  <a:cubicBezTo>
                    <a:pt x="10342102" y="3548648"/>
                    <a:pt x="8382711" y="1589257"/>
                    <a:pt x="5965679" y="1589257"/>
                  </a:cubicBezTo>
                  <a:close/>
                  <a:moveTo>
                    <a:pt x="5965679" y="0"/>
                  </a:moveTo>
                  <a:cubicBezTo>
                    <a:pt x="9260433" y="0"/>
                    <a:pt x="11931359" y="2670926"/>
                    <a:pt x="11931359" y="5965680"/>
                  </a:cubicBezTo>
                  <a:cubicBezTo>
                    <a:pt x="11931359" y="9260433"/>
                    <a:pt x="9260433" y="11931359"/>
                    <a:pt x="5965679" y="11931359"/>
                  </a:cubicBezTo>
                  <a:cubicBezTo>
                    <a:pt x="2670926" y="11931359"/>
                    <a:pt x="0" y="9260433"/>
                    <a:pt x="0" y="5965680"/>
                  </a:cubicBezTo>
                  <a:cubicBezTo>
                    <a:pt x="0" y="2670926"/>
                    <a:pt x="2670926" y="0"/>
                    <a:pt x="596567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6" name="任意多边形 75"/>
            <p:cNvSpPr/>
            <p:nvPr/>
          </p:nvSpPr>
          <p:spPr>
            <a:xfrm>
              <a:off x="2398784" y="2441235"/>
              <a:ext cx="7904524" cy="7904524"/>
            </a:xfrm>
            <a:custGeom>
              <a:avLst/>
              <a:gdLst/>
              <a:ahLst/>
              <a:cxnLst/>
              <a:rect l="l" t="t" r="r" b="b"/>
              <a:pathLst>
                <a:path w="7904524" h="7904524">
                  <a:moveTo>
                    <a:pt x="5716320" y="3063819"/>
                  </a:moveTo>
                  <a:lnTo>
                    <a:pt x="5716320" y="4225730"/>
                  </a:lnTo>
                  <a:lnTo>
                    <a:pt x="5918494" y="4225730"/>
                  </a:lnTo>
                  <a:lnTo>
                    <a:pt x="5918494" y="3319585"/>
                  </a:lnTo>
                  <a:lnTo>
                    <a:pt x="6511216" y="4225730"/>
                  </a:lnTo>
                  <a:lnTo>
                    <a:pt x="6697130" y="4225730"/>
                  </a:lnTo>
                  <a:lnTo>
                    <a:pt x="6697130" y="3063819"/>
                  </a:lnTo>
                  <a:lnTo>
                    <a:pt x="6501695" y="3063819"/>
                  </a:lnTo>
                  <a:lnTo>
                    <a:pt x="6501695" y="3916158"/>
                  </a:lnTo>
                  <a:lnTo>
                    <a:pt x="5930581" y="3063819"/>
                  </a:lnTo>
                  <a:close/>
                  <a:moveTo>
                    <a:pt x="3306495" y="3063819"/>
                  </a:moveTo>
                  <a:lnTo>
                    <a:pt x="3306495" y="4225730"/>
                  </a:lnTo>
                  <a:lnTo>
                    <a:pt x="3508669" y="4225730"/>
                  </a:lnTo>
                  <a:lnTo>
                    <a:pt x="3508669" y="3319585"/>
                  </a:lnTo>
                  <a:lnTo>
                    <a:pt x="3857071" y="4225730"/>
                  </a:lnTo>
                  <a:lnTo>
                    <a:pt x="4011643" y="4225730"/>
                  </a:lnTo>
                  <a:lnTo>
                    <a:pt x="4367105" y="3319585"/>
                  </a:lnTo>
                  <a:lnTo>
                    <a:pt x="4367105" y="4225730"/>
                  </a:lnTo>
                  <a:lnTo>
                    <a:pt x="4569278" y="4225730"/>
                  </a:lnTo>
                  <a:lnTo>
                    <a:pt x="4569278" y="3063819"/>
                  </a:lnTo>
                  <a:lnTo>
                    <a:pt x="4291798" y="3063819"/>
                  </a:lnTo>
                  <a:lnTo>
                    <a:pt x="3937512" y="3929636"/>
                  </a:lnTo>
                  <a:lnTo>
                    <a:pt x="3576916" y="3063819"/>
                  </a:lnTo>
                  <a:close/>
                  <a:moveTo>
                    <a:pt x="1517855" y="3063819"/>
                  </a:moveTo>
                  <a:cubicBezTo>
                    <a:pt x="1423722" y="3063819"/>
                    <a:pt x="1344207" y="3082361"/>
                    <a:pt x="1279312" y="3119444"/>
                  </a:cubicBezTo>
                  <a:cubicBezTo>
                    <a:pt x="1182967" y="3177279"/>
                    <a:pt x="1134795" y="3263996"/>
                    <a:pt x="1134795" y="3379595"/>
                  </a:cubicBezTo>
                  <a:cubicBezTo>
                    <a:pt x="1134795" y="3490060"/>
                    <a:pt x="1179687" y="3575208"/>
                    <a:pt x="1269471" y="3635040"/>
                  </a:cubicBezTo>
                  <a:cubicBezTo>
                    <a:pt x="1341069" y="3684318"/>
                    <a:pt x="1430568" y="3708956"/>
                    <a:pt x="1537966" y="3708956"/>
                  </a:cubicBezTo>
                  <a:lnTo>
                    <a:pt x="1779612" y="3708956"/>
                  </a:lnTo>
                  <a:cubicBezTo>
                    <a:pt x="1904624" y="3708956"/>
                    <a:pt x="1967130" y="3755809"/>
                    <a:pt x="1967130" y="3849515"/>
                  </a:cubicBezTo>
                  <a:cubicBezTo>
                    <a:pt x="1967130" y="3922398"/>
                    <a:pt x="1948874" y="3973066"/>
                    <a:pt x="1912362" y="4001520"/>
                  </a:cubicBezTo>
                  <a:cubicBezTo>
                    <a:pt x="1881483" y="4020775"/>
                    <a:pt x="1830529" y="4030402"/>
                    <a:pt x="1759501" y="4030402"/>
                  </a:cubicBezTo>
                  <a:lnTo>
                    <a:pt x="1161645" y="4030402"/>
                  </a:lnTo>
                  <a:lnTo>
                    <a:pt x="1161645" y="4225730"/>
                  </a:lnTo>
                  <a:lnTo>
                    <a:pt x="1759501" y="4225730"/>
                  </a:lnTo>
                  <a:cubicBezTo>
                    <a:pt x="2032703" y="4225730"/>
                    <a:pt x="2169304" y="4100325"/>
                    <a:pt x="2169304" y="3849515"/>
                  </a:cubicBezTo>
                  <a:cubicBezTo>
                    <a:pt x="2169304" y="3734344"/>
                    <a:pt x="2123806" y="3645594"/>
                    <a:pt x="2032810" y="3583266"/>
                  </a:cubicBezTo>
                  <a:cubicBezTo>
                    <a:pt x="1963137" y="3536841"/>
                    <a:pt x="1878737" y="3513629"/>
                    <a:pt x="1779612" y="3513629"/>
                  </a:cubicBezTo>
                  <a:lnTo>
                    <a:pt x="1537966" y="3513629"/>
                  </a:lnTo>
                  <a:cubicBezTo>
                    <a:pt x="1471502" y="3513629"/>
                    <a:pt x="1420620" y="3501862"/>
                    <a:pt x="1385320" y="3478329"/>
                  </a:cubicBezTo>
                  <a:cubicBezTo>
                    <a:pt x="1353086" y="3454153"/>
                    <a:pt x="1336969" y="3421242"/>
                    <a:pt x="1336969" y="3379595"/>
                  </a:cubicBezTo>
                  <a:cubicBezTo>
                    <a:pt x="1336969" y="3299296"/>
                    <a:pt x="1397264" y="3259147"/>
                    <a:pt x="1517855" y="3259147"/>
                  </a:cubicBezTo>
                  <a:lnTo>
                    <a:pt x="2122344" y="3259147"/>
                  </a:lnTo>
                  <a:lnTo>
                    <a:pt x="2122344" y="3063819"/>
                  </a:lnTo>
                  <a:close/>
                  <a:moveTo>
                    <a:pt x="5029797" y="1024715"/>
                  </a:moveTo>
                  <a:cubicBezTo>
                    <a:pt x="4897918" y="1029814"/>
                    <a:pt x="4761216" y="1057066"/>
                    <a:pt x="4626530" y="1108662"/>
                  </a:cubicBezTo>
                  <a:cubicBezTo>
                    <a:pt x="4289815" y="1237655"/>
                    <a:pt x="4045389" y="1488278"/>
                    <a:pt x="3949852" y="1763649"/>
                  </a:cubicBezTo>
                  <a:lnTo>
                    <a:pt x="3948083" y="1771243"/>
                  </a:lnTo>
                  <a:lnTo>
                    <a:pt x="3874242" y="1611698"/>
                  </a:lnTo>
                  <a:cubicBezTo>
                    <a:pt x="3751979" y="1402420"/>
                    <a:pt x="3541672" y="1221382"/>
                    <a:pt x="3272300" y="1118188"/>
                  </a:cubicBezTo>
                  <a:cubicBezTo>
                    <a:pt x="2733556" y="911801"/>
                    <a:pt x="2162562" y="1094942"/>
                    <a:pt x="1996950" y="1527248"/>
                  </a:cubicBezTo>
                  <a:cubicBezTo>
                    <a:pt x="2294073" y="1298908"/>
                    <a:pt x="2744800" y="1254812"/>
                    <a:pt x="3159151" y="1413546"/>
                  </a:cubicBezTo>
                  <a:cubicBezTo>
                    <a:pt x="3573503" y="1572281"/>
                    <a:pt x="3879403" y="1906233"/>
                    <a:pt x="3947916" y="2274645"/>
                  </a:cubicBezTo>
                  <a:lnTo>
                    <a:pt x="3950585" y="2263781"/>
                  </a:lnTo>
                  <a:lnTo>
                    <a:pt x="3950914" y="2265118"/>
                  </a:lnTo>
                  <a:cubicBezTo>
                    <a:pt x="4019426" y="1896707"/>
                    <a:pt x="4325327" y="1562754"/>
                    <a:pt x="4739679" y="1404020"/>
                  </a:cubicBezTo>
                  <a:cubicBezTo>
                    <a:pt x="5154031" y="1245286"/>
                    <a:pt x="5604758" y="1289381"/>
                    <a:pt x="5901880" y="1517722"/>
                  </a:cubicBezTo>
                  <a:cubicBezTo>
                    <a:pt x="5777672" y="1193493"/>
                    <a:pt x="5425435" y="1009418"/>
                    <a:pt x="5029797" y="1024715"/>
                  </a:cubicBezTo>
                  <a:close/>
                  <a:moveTo>
                    <a:pt x="3952262" y="0"/>
                  </a:moveTo>
                  <a:cubicBezTo>
                    <a:pt x="6135036" y="0"/>
                    <a:pt x="7904524" y="1769488"/>
                    <a:pt x="7904524" y="3952262"/>
                  </a:cubicBezTo>
                  <a:cubicBezTo>
                    <a:pt x="7904524" y="5452919"/>
                    <a:pt x="7068164" y="6758234"/>
                    <a:pt x="5836145" y="7427507"/>
                  </a:cubicBezTo>
                  <a:lnTo>
                    <a:pt x="5822432" y="7434531"/>
                  </a:lnTo>
                  <a:lnTo>
                    <a:pt x="5677951" y="7385892"/>
                  </a:lnTo>
                  <a:cubicBezTo>
                    <a:pt x="4880502" y="7126469"/>
                    <a:pt x="3766695" y="6885944"/>
                    <a:pt x="3271854" y="6524781"/>
                  </a:cubicBezTo>
                  <a:cubicBezTo>
                    <a:pt x="3177412" y="6182403"/>
                    <a:pt x="4677719" y="6014292"/>
                    <a:pt x="4875767" y="5602879"/>
                  </a:cubicBezTo>
                  <a:cubicBezTo>
                    <a:pt x="4860454" y="5198251"/>
                    <a:pt x="3153522" y="4955721"/>
                    <a:pt x="2903735" y="4948653"/>
                  </a:cubicBezTo>
                  <a:cubicBezTo>
                    <a:pt x="2859327" y="5030920"/>
                    <a:pt x="2853760" y="5074984"/>
                    <a:pt x="2845434" y="5124622"/>
                  </a:cubicBezTo>
                  <a:cubicBezTo>
                    <a:pt x="3187757" y="5159237"/>
                    <a:pt x="4564590" y="5328265"/>
                    <a:pt x="4357086" y="5579418"/>
                  </a:cubicBezTo>
                  <a:cubicBezTo>
                    <a:pt x="4238956" y="5825324"/>
                    <a:pt x="2472839" y="6181783"/>
                    <a:pt x="2633855" y="6552557"/>
                  </a:cubicBezTo>
                  <a:cubicBezTo>
                    <a:pt x="2769712" y="6865398"/>
                    <a:pt x="4351564" y="7487251"/>
                    <a:pt x="5044498" y="7719532"/>
                  </a:cubicBezTo>
                  <a:lnTo>
                    <a:pt x="5094798" y="7736137"/>
                  </a:lnTo>
                  <a:lnTo>
                    <a:pt x="4939994" y="7780096"/>
                  </a:lnTo>
                  <a:cubicBezTo>
                    <a:pt x="4624289" y="7861324"/>
                    <a:pt x="4293321" y="7904524"/>
                    <a:pt x="3952262" y="7904524"/>
                  </a:cubicBezTo>
                  <a:cubicBezTo>
                    <a:pt x="1769488" y="7904524"/>
                    <a:pt x="0" y="6135036"/>
                    <a:pt x="0" y="3952262"/>
                  </a:cubicBezTo>
                  <a:cubicBezTo>
                    <a:pt x="0" y="1769488"/>
                    <a:pt x="1769488" y="0"/>
                    <a:pt x="395226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10161237" y="577676"/>
            <a:ext cx="1659304" cy="1659304"/>
            <a:chOff x="392260" y="427819"/>
            <a:chExt cx="11931359" cy="11931359"/>
          </a:xfrm>
          <a:solidFill>
            <a:srgbClr val="0070C0"/>
          </a:solidFill>
        </p:grpSpPr>
        <p:sp>
          <p:nvSpPr>
            <p:cNvPr id="78" name="任意多边形 77"/>
            <p:cNvSpPr/>
            <p:nvPr/>
          </p:nvSpPr>
          <p:spPr>
            <a:xfrm>
              <a:off x="392260" y="427819"/>
              <a:ext cx="11931359" cy="11931359"/>
            </a:xfrm>
            <a:custGeom>
              <a:avLst/>
              <a:gdLst/>
              <a:ahLst/>
              <a:cxnLst/>
              <a:rect l="l" t="t" r="r" b="b"/>
              <a:pathLst>
                <a:path w="11931359" h="11931359">
                  <a:moveTo>
                    <a:pt x="5969546" y="10929157"/>
                  </a:moveTo>
                  <a:lnTo>
                    <a:pt x="5914397" y="11122079"/>
                  </a:lnTo>
                  <a:lnTo>
                    <a:pt x="5722856" y="11117612"/>
                  </a:lnTo>
                  <a:lnTo>
                    <a:pt x="5880313" y="11232377"/>
                  </a:lnTo>
                  <a:lnTo>
                    <a:pt x="5817084" y="11422538"/>
                  </a:lnTo>
                  <a:lnTo>
                    <a:pt x="5969546" y="11300545"/>
                  </a:lnTo>
                  <a:lnTo>
                    <a:pt x="6122009" y="11422538"/>
                  </a:lnTo>
                  <a:lnTo>
                    <a:pt x="6058779" y="11232377"/>
                  </a:lnTo>
                  <a:lnTo>
                    <a:pt x="6216236" y="11117612"/>
                  </a:lnTo>
                  <a:lnTo>
                    <a:pt x="6024695" y="11122079"/>
                  </a:lnTo>
                  <a:close/>
                  <a:moveTo>
                    <a:pt x="7466241" y="10726796"/>
                  </a:moveTo>
                  <a:cubicBezTo>
                    <a:pt x="7449346" y="10727569"/>
                    <a:pt x="7433184" y="10729713"/>
                    <a:pt x="7417754" y="10733230"/>
                  </a:cubicBezTo>
                  <a:lnTo>
                    <a:pt x="7414057" y="10739110"/>
                  </a:lnTo>
                  <a:lnTo>
                    <a:pt x="7403975" y="10746445"/>
                  </a:lnTo>
                  <a:cubicBezTo>
                    <a:pt x="7380545" y="10759061"/>
                    <a:pt x="7358517" y="10771078"/>
                    <a:pt x="7337892" y="10782495"/>
                  </a:cubicBezTo>
                  <a:cubicBezTo>
                    <a:pt x="7317266" y="10793912"/>
                    <a:pt x="7295383" y="10805336"/>
                    <a:pt x="7272242" y="10816767"/>
                  </a:cubicBezTo>
                  <a:cubicBezTo>
                    <a:pt x="7264457" y="10821899"/>
                    <a:pt x="7257367" y="10827013"/>
                    <a:pt x="7250973" y="10832109"/>
                  </a:cubicBezTo>
                  <a:cubicBezTo>
                    <a:pt x="7244578" y="10837204"/>
                    <a:pt x="7239243" y="10843877"/>
                    <a:pt x="7234966" y="10852128"/>
                  </a:cubicBezTo>
                  <a:cubicBezTo>
                    <a:pt x="7232259" y="10854984"/>
                    <a:pt x="7232763" y="10857807"/>
                    <a:pt x="7236477" y="10860599"/>
                  </a:cubicBezTo>
                  <a:cubicBezTo>
                    <a:pt x="7240192" y="10863390"/>
                    <a:pt x="7243150" y="10865934"/>
                    <a:pt x="7245353" y="10868231"/>
                  </a:cubicBezTo>
                  <a:cubicBezTo>
                    <a:pt x="7268724" y="10877456"/>
                    <a:pt x="7291659" y="10885382"/>
                    <a:pt x="7314158" y="10892008"/>
                  </a:cubicBezTo>
                  <a:cubicBezTo>
                    <a:pt x="7336656" y="10898634"/>
                    <a:pt x="7357749" y="10899703"/>
                    <a:pt x="7377435" y="10895216"/>
                  </a:cubicBezTo>
                  <a:cubicBezTo>
                    <a:pt x="7385658" y="10894462"/>
                    <a:pt x="7390624" y="10895988"/>
                    <a:pt x="7392331" y="10899797"/>
                  </a:cubicBezTo>
                  <a:cubicBezTo>
                    <a:pt x="7394039" y="10903605"/>
                    <a:pt x="7394617" y="10909211"/>
                    <a:pt x="7394065" y="10916612"/>
                  </a:cubicBezTo>
                  <a:cubicBezTo>
                    <a:pt x="7389331" y="10927766"/>
                    <a:pt x="7384784" y="10937897"/>
                    <a:pt x="7380424" y="10947007"/>
                  </a:cubicBezTo>
                  <a:cubicBezTo>
                    <a:pt x="7376063" y="10956116"/>
                    <a:pt x="7375978" y="10964951"/>
                    <a:pt x="7380168" y="10973511"/>
                  </a:cubicBezTo>
                  <a:cubicBezTo>
                    <a:pt x="7381138" y="10977767"/>
                    <a:pt x="7384145" y="10981140"/>
                    <a:pt x="7389190" y="10983628"/>
                  </a:cubicBezTo>
                  <a:cubicBezTo>
                    <a:pt x="7394235" y="10986116"/>
                    <a:pt x="7398899" y="10989391"/>
                    <a:pt x="7403182" y="10993452"/>
                  </a:cubicBezTo>
                  <a:cubicBezTo>
                    <a:pt x="7409911" y="11000873"/>
                    <a:pt x="7413249" y="11010607"/>
                    <a:pt x="7413196" y="11022653"/>
                  </a:cubicBezTo>
                  <a:cubicBezTo>
                    <a:pt x="7413143" y="11034698"/>
                    <a:pt x="7409214" y="11046927"/>
                    <a:pt x="7401409" y="11059341"/>
                  </a:cubicBezTo>
                  <a:cubicBezTo>
                    <a:pt x="7390290" y="11071949"/>
                    <a:pt x="7379776" y="11084140"/>
                    <a:pt x="7369866" y="11095914"/>
                  </a:cubicBezTo>
                  <a:cubicBezTo>
                    <a:pt x="7359956" y="11107687"/>
                    <a:pt x="7349586" y="11119286"/>
                    <a:pt x="7338757" y="11130709"/>
                  </a:cubicBezTo>
                  <a:cubicBezTo>
                    <a:pt x="7334696" y="11134993"/>
                    <a:pt x="7333737" y="11138150"/>
                    <a:pt x="7335879" y="11140180"/>
                  </a:cubicBezTo>
                  <a:cubicBezTo>
                    <a:pt x="7338021" y="11142211"/>
                    <a:pt x="7342200" y="11143357"/>
                    <a:pt x="7348416" y="11143619"/>
                  </a:cubicBezTo>
                  <a:lnTo>
                    <a:pt x="7363509" y="11143538"/>
                  </a:lnTo>
                  <a:cubicBezTo>
                    <a:pt x="7366001" y="11144649"/>
                    <a:pt x="7366262" y="11146408"/>
                    <a:pt x="7364293" y="11148816"/>
                  </a:cubicBezTo>
                  <a:cubicBezTo>
                    <a:pt x="7362323" y="11151224"/>
                    <a:pt x="7360540" y="11152610"/>
                    <a:pt x="7358944" y="11152974"/>
                  </a:cubicBezTo>
                  <a:lnTo>
                    <a:pt x="7301927" y="11182760"/>
                  </a:lnTo>
                  <a:cubicBezTo>
                    <a:pt x="7293535" y="11185232"/>
                    <a:pt x="7288413" y="11184860"/>
                    <a:pt x="7286561" y="11181644"/>
                  </a:cubicBezTo>
                  <a:cubicBezTo>
                    <a:pt x="7284708" y="11178428"/>
                    <a:pt x="7284651" y="11173264"/>
                    <a:pt x="7286388" y="11166152"/>
                  </a:cubicBezTo>
                  <a:cubicBezTo>
                    <a:pt x="7287135" y="11162064"/>
                    <a:pt x="7287091" y="11159415"/>
                    <a:pt x="7286256" y="11158206"/>
                  </a:cubicBezTo>
                  <a:cubicBezTo>
                    <a:pt x="7285421" y="11156997"/>
                    <a:pt x="7282609" y="11156939"/>
                    <a:pt x="7277821" y="11158030"/>
                  </a:cubicBezTo>
                  <a:cubicBezTo>
                    <a:pt x="7261859" y="11161668"/>
                    <a:pt x="7246387" y="11165614"/>
                    <a:pt x="7231405" y="11169868"/>
                  </a:cubicBezTo>
                  <a:cubicBezTo>
                    <a:pt x="7216423" y="11174122"/>
                    <a:pt x="7202538" y="11181345"/>
                    <a:pt x="7189749" y="11191536"/>
                  </a:cubicBezTo>
                  <a:cubicBezTo>
                    <a:pt x="7182961" y="11205956"/>
                    <a:pt x="7178077" y="11219522"/>
                    <a:pt x="7175098" y="11232235"/>
                  </a:cubicBezTo>
                  <a:cubicBezTo>
                    <a:pt x="7172118" y="11244947"/>
                    <a:pt x="7172760" y="11256974"/>
                    <a:pt x="7177024" y="11268316"/>
                  </a:cubicBezTo>
                  <a:cubicBezTo>
                    <a:pt x="7189465" y="11281152"/>
                    <a:pt x="7201976" y="11290614"/>
                    <a:pt x="7214557" y="11296701"/>
                  </a:cubicBezTo>
                  <a:cubicBezTo>
                    <a:pt x="7227139" y="11302789"/>
                    <a:pt x="7240417" y="11300882"/>
                    <a:pt x="7254391" y="11290981"/>
                  </a:cubicBezTo>
                  <a:cubicBezTo>
                    <a:pt x="7270662" y="11278877"/>
                    <a:pt x="7286354" y="11269144"/>
                    <a:pt x="7301467" y="11261782"/>
                  </a:cubicBezTo>
                  <a:cubicBezTo>
                    <a:pt x="7316580" y="11254419"/>
                    <a:pt x="7332636" y="11246282"/>
                    <a:pt x="7349634" y="11237371"/>
                  </a:cubicBezTo>
                  <a:cubicBezTo>
                    <a:pt x="7409554" y="11208043"/>
                    <a:pt x="7466537" y="11183022"/>
                    <a:pt x="7520585" y="11162308"/>
                  </a:cubicBezTo>
                  <a:cubicBezTo>
                    <a:pt x="7574632" y="11141595"/>
                    <a:pt x="7634236" y="11130528"/>
                    <a:pt x="7699397" y="11129110"/>
                  </a:cubicBezTo>
                  <a:cubicBezTo>
                    <a:pt x="7708853" y="11126395"/>
                    <a:pt x="7717887" y="11124896"/>
                    <a:pt x="7726497" y="11124613"/>
                  </a:cubicBezTo>
                  <a:cubicBezTo>
                    <a:pt x="7735108" y="11124329"/>
                    <a:pt x="7744528" y="11123302"/>
                    <a:pt x="7754759" y="11121530"/>
                  </a:cubicBezTo>
                  <a:cubicBezTo>
                    <a:pt x="7769050" y="11115474"/>
                    <a:pt x="7777354" y="11107704"/>
                    <a:pt x="7779670" y="11098222"/>
                  </a:cubicBezTo>
                  <a:cubicBezTo>
                    <a:pt x="7781986" y="11088738"/>
                    <a:pt x="7774180" y="11079044"/>
                    <a:pt x="7756251" y="11069138"/>
                  </a:cubicBezTo>
                  <a:cubicBezTo>
                    <a:pt x="7737985" y="11062666"/>
                    <a:pt x="7720428" y="11058692"/>
                    <a:pt x="7703580" y="11057215"/>
                  </a:cubicBezTo>
                  <a:cubicBezTo>
                    <a:pt x="7686733" y="11055738"/>
                    <a:pt x="7669987" y="11054097"/>
                    <a:pt x="7653345" y="11052293"/>
                  </a:cubicBezTo>
                  <a:lnTo>
                    <a:pt x="7620553" y="11063125"/>
                  </a:lnTo>
                  <a:cubicBezTo>
                    <a:pt x="7600503" y="11066016"/>
                    <a:pt x="7581820" y="11069994"/>
                    <a:pt x="7564505" y="11075060"/>
                  </a:cubicBezTo>
                  <a:cubicBezTo>
                    <a:pt x="7547189" y="11080126"/>
                    <a:pt x="7528871" y="11085700"/>
                    <a:pt x="7509548" y="11091783"/>
                  </a:cubicBezTo>
                  <a:cubicBezTo>
                    <a:pt x="7501278" y="11094787"/>
                    <a:pt x="7495491" y="11094567"/>
                    <a:pt x="7492187" y="11091122"/>
                  </a:cubicBezTo>
                  <a:cubicBezTo>
                    <a:pt x="7488883" y="11087678"/>
                    <a:pt x="7487241" y="11082315"/>
                    <a:pt x="7487261" y="11075034"/>
                  </a:cubicBezTo>
                  <a:cubicBezTo>
                    <a:pt x="7487617" y="11064319"/>
                    <a:pt x="7489147" y="11054456"/>
                    <a:pt x="7491851" y="11045444"/>
                  </a:cubicBezTo>
                  <a:cubicBezTo>
                    <a:pt x="7494554" y="11036432"/>
                    <a:pt x="7498068" y="11026676"/>
                    <a:pt x="7502391" y="11016176"/>
                  </a:cubicBezTo>
                  <a:cubicBezTo>
                    <a:pt x="7501299" y="11011388"/>
                    <a:pt x="7501291" y="11007052"/>
                    <a:pt x="7502365" y="11003169"/>
                  </a:cubicBezTo>
                  <a:cubicBezTo>
                    <a:pt x="7503439" y="10999286"/>
                    <a:pt x="7506006" y="10995203"/>
                    <a:pt x="7510067" y="10990919"/>
                  </a:cubicBezTo>
                  <a:cubicBezTo>
                    <a:pt x="7513232" y="10985161"/>
                    <a:pt x="7513483" y="10979507"/>
                    <a:pt x="7510819" y="10973957"/>
                  </a:cubicBezTo>
                  <a:cubicBezTo>
                    <a:pt x="7508155" y="10968408"/>
                    <a:pt x="7505479" y="10963421"/>
                    <a:pt x="7502791" y="10958996"/>
                  </a:cubicBezTo>
                  <a:cubicBezTo>
                    <a:pt x="7494560" y="10947439"/>
                    <a:pt x="7486245" y="10936741"/>
                    <a:pt x="7477846" y="10926902"/>
                  </a:cubicBezTo>
                  <a:cubicBezTo>
                    <a:pt x="7469447" y="10917062"/>
                    <a:pt x="7462849" y="10906532"/>
                    <a:pt x="7458053" y="10895312"/>
                  </a:cubicBezTo>
                  <a:cubicBezTo>
                    <a:pt x="7453574" y="10887938"/>
                    <a:pt x="7451188" y="10881765"/>
                    <a:pt x="7450894" y="10876795"/>
                  </a:cubicBezTo>
                  <a:cubicBezTo>
                    <a:pt x="7450601" y="10871824"/>
                    <a:pt x="7454697" y="10865853"/>
                    <a:pt x="7463183" y="10858882"/>
                  </a:cubicBezTo>
                  <a:cubicBezTo>
                    <a:pt x="7475925" y="10850941"/>
                    <a:pt x="7488250" y="10842395"/>
                    <a:pt x="7500157" y="10833245"/>
                  </a:cubicBezTo>
                  <a:cubicBezTo>
                    <a:pt x="7512064" y="10824094"/>
                    <a:pt x="7524206" y="10814750"/>
                    <a:pt x="7536585" y="10805213"/>
                  </a:cubicBezTo>
                  <a:cubicBezTo>
                    <a:pt x="7541952" y="10801751"/>
                    <a:pt x="7545808" y="10797794"/>
                    <a:pt x="7548151" y="10793342"/>
                  </a:cubicBezTo>
                  <a:cubicBezTo>
                    <a:pt x="7550495" y="10788890"/>
                    <a:pt x="7552390" y="10783700"/>
                    <a:pt x="7553838" y="10777773"/>
                  </a:cubicBezTo>
                  <a:cubicBezTo>
                    <a:pt x="7557966" y="10763960"/>
                    <a:pt x="7556798" y="10753311"/>
                    <a:pt x="7550335" y="10745829"/>
                  </a:cubicBezTo>
                  <a:cubicBezTo>
                    <a:pt x="7543873" y="10738347"/>
                    <a:pt x="7533347" y="10732071"/>
                    <a:pt x="7518759" y="10727000"/>
                  </a:cubicBezTo>
                  <a:cubicBezTo>
                    <a:pt x="7500641" y="10726092"/>
                    <a:pt x="7483136" y="10726024"/>
                    <a:pt x="7466241" y="10726796"/>
                  </a:cubicBezTo>
                  <a:close/>
                  <a:moveTo>
                    <a:pt x="4433420" y="10648451"/>
                  </a:moveTo>
                  <a:cubicBezTo>
                    <a:pt x="4420587" y="10642962"/>
                    <a:pt x="4407315" y="10649422"/>
                    <a:pt x="4393606" y="10667830"/>
                  </a:cubicBezTo>
                  <a:cubicBezTo>
                    <a:pt x="4380428" y="10682961"/>
                    <a:pt x="4367037" y="10697444"/>
                    <a:pt x="4353433" y="10711280"/>
                  </a:cubicBezTo>
                  <a:cubicBezTo>
                    <a:pt x="4339829" y="10725115"/>
                    <a:pt x="4324971" y="10739678"/>
                    <a:pt x="4308859" y="10754970"/>
                  </a:cubicBezTo>
                  <a:cubicBezTo>
                    <a:pt x="4299343" y="10760971"/>
                    <a:pt x="4293405" y="10767460"/>
                    <a:pt x="4291047" y="10774440"/>
                  </a:cubicBezTo>
                  <a:cubicBezTo>
                    <a:pt x="4288689" y="10781419"/>
                    <a:pt x="4287834" y="10789914"/>
                    <a:pt x="4288482" y="10799926"/>
                  </a:cubicBezTo>
                  <a:cubicBezTo>
                    <a:pt x="4283270" y="10808533"/>
                    <a:pt x="4280907" y="10816375"/>
                    <a:pt x="4281396" y="10823452"/>
                  </a:cubicBezTo>
                  <a:cubicBezTo>
                    <a:pt x="4281884" y="10830529"/>
                    <a:pt x="4286592" y="10839609"/>
                    <a:pt x="4295519" y="10850690"/>
                  </a:cubicBezTo>
                  <a:cubicBezTo>
                    <a:pt x="4302343" y="10869701"/>
                    <a:pt x="4310752" y="10881039"/>
                    <a:pt x="4320746" y="10884704"/>
                  </a:cubicBezTo>
                  <a:cubicBezTo>
                    <a:pt x="4330740" y="10888370"/>
                    <a:pt x="4343010" y="10884020"/>
                    <a:pt x="4357557" y="10871656"/>
                  </a:cubicBezTo>
                  <a:cubicBezTo>
                    <a:pt x="4367095" y="10860478"/>
                    <a:pt x="4378558" y="10852976"/>
                    <a:pt x="4391949" y="10849149"/>
                  </a:cubicBezTo>
                  <a:cubicBezTo>
                    <a:pt x="4405338" y="10845321"/>
                    <a:pt x="4417880" y="10848264"/>
                    <a:pt x="4429575" y="10857976"/>
                  </a:cubicBezTo>
                  <a:cubicBezTo>
                    <a:pt x="4434905" y="10862658"/>
                    <a:pt x="4440451" y="10867124"/>
                    <a:pt x="4446215" y="10871376"/>
                  </a:cubicBezTo>
                  <a:cubicBezTo>
                    <a:pt x="4451979" y="10875628"/>
                    <a:pt x="4458133" y="10879148"/>
                    <a:pt x="4464679" y="10881936"/>
                  </a:cubicBezTo>
                  <a:cubicBezTo>
                    <a:pt x="4476912" y="10886646"/>
                    <a:pt x="4482759" y="10891502"/>
                    <a:pt x="4482221" y="10896505"/>
                  </a:cubicBezTo>
                  <a:cubicBezTo>
                    <a:pt x="4481682" y="10901507"/>
                    <a:pt x="4479236" y="10908744"/>
                    <a:pt x="4474883" y="10918218"/>
                  </a:cubicBezTo>
                  <a:cubicBezTo>
                    <a:pt x="4471053" y="10926140"/>
                    <a:pt x="4467837" y="10931821"/>
                    <a:pt x="4465235" y="10935262"/>
                  </a:cubicBezTo>
                  <a:cubicBezTo>
                    <a:pt x="4462632" y="10938702"/>
                    <a:pt x="4455807" y="10940572"/>
                    <a:pt x="4444762" y="10940872"/>
                  </a:cubicBezTo>
                  <a:lnTo>
                    <a:pt x="4299850" y="10929917"/>
                  </a:lnTo>
                  <a:cubicBezTo>
                    <a:pt x="4293807" y="10930755"/>
                    <a:pt x="4287764" y="10931592"/>
                    <a:pt x="4281720" y="10932430"/>
                  </a:cubicBezTo>
                  <a:cubicBezTo>
                    <a:pt x="4275677" y="10933268"/>
                    <a:pt x="4270500" y="10933246"/>
                    <a:pt x="4266189" y="10932366"/>
                  </a:cubicBezTo>
                  <a:cubicBezTo>
                    <a:pt x="4258267" y="10928536"/>
                    <a:pt x="4251204" y="10925574"/>
                    <a:pt x="4245001" y="10923477"/>
                  </a:cubicBezTo>
                  <a:cubicBezTo>
                    <a:pt x="4238797" y="10921380"/>
                    <a:pt x="4232942" y="10918250"/>
                    <a:pt x="4227437" y="10914085"/>
                  </a:cubicBezTo>
                  <a:cubicBezTo>
                    <a:pt x="4212452" y="10907293"/>
                    <a:pt x="4199081" y="10906806"/>
                    <a:pt x="4187322" y="10912625"/>
                  </a:cubicBezTo>
                  <a:cubicBezTo>
                    <a:pt x="4175563" y="10918443"/>
                    <a:pt x="4167150" y="10928849"/>
                    <a:pt x="4162083" y="10943841"/>
                  </a:cubicBezTo>
                  <a:cubicBezTo>
                    <a:pt x="4159776" y="10959190"/>
                    <a:pt x="4162655" y="10972404"/>
                    <a:pt x="4170720" y="10983481"/>
                  </a:cubicBezTo>
                  <a:cubicBezTo>
                    <a:pt x="4178785" y="10994559"/>
                    <a:pt x="4190324" y="11000043"/>
                    <a:pt x="4205338" y="10999933"/>
                  </a:cubicBezTo>
                  <a:cubicBezTo>
                    <a:pt x="4244861" y="10998888"/>
                    <a:pt x="4281619" y="10998351"/>
                    <a:pt x="4315616" y="10998319"/>
                  </a:cubicBezTo>
                  <a:cubicBezTo>
                    <a:pt x="4349611" y="10998288"/>
                    <a:pt x="4384631" y="11001194"/>
                    <a:pt x="4420674" y="11007038"/>
                  </a:cubicBezTo>
                  <a:cubicBezTo>
                    <a:pt x="4428952" y="11008108"/>
                    <a:pt x="4433863" y="11009768"/>
                    <a:pt x="4435407" y="11012017"/>
                  </a:cubicBezTo>
                  <a:cubicBezTo>
                    <a:pt x="4436951" y="11014267"/>
                    <a:pt x="4436671" y="11019357"/>
                    <a:pt x="4434567" y="11027286"/>
                  </a:cubicBezTo>
                  <a:cubicBezTo>
                    <a:pt x="4417634" y="11073982"/>
                    <a:pt x="4403431" y="11118143"/>
                    <a:pt x="4391954" y="11159771"/>
                  </a:cubicBezTo>
                  <a:cubicBezTo>
                    <a:pt x="4380479" y="11201398"/>
                    <a:pt x="4375154" y="11247409"/>
                    <a:pt x="4375980" y="11297802"/>
                  </a:cubicBezTo>
                  <a:cubicBezTo>
                    <a:pt x="4380234" y="11312488"/>
                    <a:pt x="4387057" y="11321274"/>
                    <a:pt x="4396450" y="11324160"/>
                  </a:cubicBezTo>
                  <a:cubicBezTo>
                    <a:pt x="4405843" y="11327047"/>
                    <a:pt x="4414020" y="11321602"/>
                    <a:pt x="4420979" y="11307825"/>
                  </a:cubicBezTo>
                  <a:cubicBezTo>
                    <a:pt x="4427778" y="11291114"/>
                    <a:pt x="4434360" y="11275050"/>
                    <a:pt x="4440722" y="11259631"/>
                  </a:cubicBezTo>
                  <a:cubicBezTo>
                    <a:pt x="4447085" y="11244213"/>
                    <a:pt x="4452370" y="11228574"/>
                    <a:pt x="4456577" y="11212715"/>
                  </a:cubicBezTo>
                  <a:cubicBezTo>
                    <a:pt x="4465684" y="11180655"/>
                    <a:pt x="4475296" y="11151359"/>
                    <a:pt x="4485416" y="11124825"/>
                  </a:cubicBezTo>
                  <a:cubicBezTo>
                    <a:pt x="4495534" y="11098292"/>
                    <a:pt x="4506524" y="11070036"/>
                    <a:pt x="4518382" y="11040058"/>
                  </a:cubicBezTo>
                  <a:cubicBezTo>
                    <a:pt x="4520486" y="11032129"/>
                    <a:pt x="4523140" y="11026834"/>
                    <a:pt x="4526343" y="11024172"/>
                  </a:cubicBezTo>
                  <a:cubicBezTo>
                    <a:pt x="4529547" y="11021511"/>
                    <a:pt x="4535718" y="11021148"/>
                    <a:pt x="4544856" y="11023084"/>
                  </a:cubicBezTo>
                  <a:cubicBezTo>
                    <a:pt x="4581764" y="11028069"/>
                    <a:pt x="4615994" y="11034164"/>
                    <a:pt x="4647544" y="11041371"/>
                  </a:cubicBezTo>
                  <a:cubicBezTo>
                    <a:pt x="4679094" y="11048577"/>
                    <a:pt x="4713498" y="11054155"/>
                    <a:pt x="4750756" y="11058106"/>
                  </a:cubicBezTo>
                  <a:cubicBezTo>
                    <a:pt x="4756283" y="11057094"/>
                    <a:pt x="4759958" y="11055168"/>
                    <a:pt x="4761782" y="11052328"/>
                  </a:cubicBezTo>
                  <a:cubicBezTo>
                    <a:pt x="4763605" y="11049488"/>
                    <a:pt x="4762369" y="11045902"/>
                    <a:pt x="4758073" y="11041570"/>
                  </a:cubicBezTo>
                  <a:cubicBezTo>
                    <a:pt x="4739219" y="11010430"/>
                    <a:pt x="4715492" y="10989451"/>
                    <a:pt x="4686891" y="10978633"/>
                  </a:cubicBezTo>
                  <a:cubicBezTo>
                    <a:pt x="4658290" y="10967815"/>
                    <a:pt x="4629671" y="10961311"/>
                    <a:pt x="4601033" y="10959122"/>
                  </a:cubicBezTo>
                  <a:lnTo>
                    <a:pt x="4573094" y="10954864"/>
                  </a:lnTo>
                  <a:cubicBezTo>
                    <a:pt x="4558780" y="10952907"/>
                    <a:pt x="4554375" y="10943354"/>
                    <a:pt x="4559882" y="10926206"/>
                  </a:cubicBezTo>
                  <a:cubicBezTo>
                    <a:pt x="4565390" y="10909059"/>
                    <a:pt x="4574023" y="10897576"/>
                    <a:pt x="4585781" y="10891757"/>
                  </a:cubicBezTo>
                  <a:cubicBezTo>
                    <a:pt x="4601997" y="10893205"/>
                    <a:pt x="4618043" y="10893875"/>
                    <a:pt x="4633920" y="10893768"/>
                  </a:cubicBezTo>
                  <a:cubicBezTo>
                    <a:pt x="4649796" y="10893662"/>
                    <a:pt x="4666195" y="10892436"/>
                    <a:pt x="4683116" y="10890090"/>
                  </a:cubicBezTo>
                  <a:cubicBezTo>
                    <a:pt x="4698661" y="10886703"/>
                    <a:pt x="4706495" y="10880566"/>
                    <a:pt x="4706619" y="10871679"/>
                  </a:cubicBezTo>
                  <a:cubicBezTo>
                    <a:pt x="4706742" y="10862792"/>
                    <a:pt x="4701732" y="10853755"/>
                    <a:pt x="4691588" y="10844567"/>
                  </a:cubicBezTo>
                  <a:cubicBezTo>
                    <a:pt x="4681270" y="10835896"/>
                    <a:pt x="4670767" y="10830330"/>
                    <a:pt x="4660078" y="10827870"/>
                  </a:cubicBezTo>
                  <a:cubicBezTo>
                    <a:pt x="4649389" y="10825409"/>
                    <a:pt x="4639046" y="10822778"/>
                    <a:pt x="4629048" y="10819976"/>
                  </a:cubicBezTo>
                  <a:cubicBezTo>
                    <a:pt x="4619225" y="10816656"/>
                    <a:pt x="4613677" y="10812621"/>
                    <a:pt x="4612403" y="10807870"/>
                  </a:cubicBezTo>
                  <a:cubicBezTo>
                    <a:pt x="4611128" y="10803119"/>
                    <a:pt x="4612919" y="10797820"/>
                    <a:pt x="4617775" y="10791973"/>
                  </a:cubicBezTo>
                  <a:cubicBezTo>
                    <a:pt x="4625455" y="10770951"/>
                    <a:pt x="4631832" y="10752082"/>
                    <a:pt x="4636906" y="10735364"/>
                  </a:cubicBezTo>
                  <a:cubicBezTo>
                    <a:pt x="4641979" y="10718645"/>
                    <a:pt x="4635592" y="10698342"/>
                    <a:pt x="4617744" y="10674454"/>
                  </a:cubicBezTo>
                  <a:cubicBezTo>
                    <a:pt x="4611562" y="10667180"/>
                    <a:pt x="4605369" y="10662495"/>
                    <a:pt x="4599165" y="10660399"/>
                  </a:cubicBezTo>
                  <a:cubicBezTo>
                    <a:pt x="4592961" y="10658302"/>
                    <a:pt x="4585881" y="10659653"/>
                    <a:pt x="4577923" y="10664452"/>
                  </a:cubicBezTo>
                  <a:cubicBezTo>
                    <a:pt x="4569433" y="10672528"/>
                    <a:pt x="4564009" y="10680055"/>
                    <a:pt x="4561651" y="10687034"/>
                  </a:cubicBezTo>
                  <a:cubicBezTo>
                    <a:pt x="4559293" y="10694014"/>
                    <a:pt x="4558608" y="10702855"/>
                    <a:pt x="4559599" y="10713558"/>
                  </a:cubicBezTo>
                  <a:cubicBezTo>
                    <a:pt x="4551598" y="10728711"/>
                    <a:pt x="4544637" y="10742919"/>
                    <a:pt x="4538714" y="10756182"/>
                  </a:cubicBezTo>
                  <a:cubicBezTo>
                    <a:pt x="4532792" y="10769445"/>
                    <a:pt x="4527386" y="10783315"/>
                    <a:pt x="4522493" y="10797790"/>
                  </a:cubicBezTo>
                  <a:cubicBezTo>
                    <a:pt x="4520571" y="10803477"/>
                    <a:pt x="4518613" y="10807567"/>
                    <a:pt x="4516618" y="10810061"/>
                  </a:cubicBezTo>
                  <a:cubicBezTo>
                    <a:pt x="4514623" y="10812555"/>
                    <a:pt x="4510174" y="10813788"/>
                    <a:pt x="4503272" y="10813759"/>
                  </a:cubicBezTo>
                  <a:lnTo>
                    <a:pt x="4447374" y="10810421"/>
                  </a:lnTo>
                  <a:cubicBezTo>
                    <a:pt x="4440820" y="10809359"/>
                    <a:pt x="4437422" y="10807058"/>
                    <a:pt x="4437178" y="10803519"/>
                  </a:cubicBezTo>
                  <a:cubicBezTo>
                    <a:pt x="4436933" y="10799981"/>
                    <a:pt x="4438803" y="10796580"/>
                    <a:pt x="4442785" y="10793318"/>
                  </a:cubicBezTo>
                  <a:cubicBezTo>
                    <a:pt x="4453022" y="10780073"/>
                    <a:pt x="4462477" y="10767860"/>
                    <a:pt x="4471152" y="10756679"/>
                  </a:cubicBezTo>
                  <a:cubicBezTo>
                    <a:pt x="4479827" y="10745498"/>
                    <a:pt x="4486869" y="10732757"/>
                    <a:pt x="4492277" y="10718456"/>
                  </a:cubicBezTo>
                  <a:cubicBezTo>
                    <a:pt x="4496471" y="10706049"/>
                    <a:pt x="4497115" y="10696474"/>
                    <a:pt x="4494209" y="10689732"/>
                  </a:cubicBezTo>
                  <a:cubicBezTo>
                    <a:pt x="4491303" y="10682989"/>
                    <a:pt x="4484338" y="10677179"/>
                    <a:pt x="4473314" y="10672302"/>
                  </a:cubicBezTo>
                  <a:cubicBezTo>
                    <a:pt x="4459552" y="10661891"/>
                    <a:pt x="4446254" y="10653941"/>
                    <a:pt x="4433420" y="10648451"/>
                  </a:cubicBezTo>
                  <a:close/>
                  <a:moveTo>
                    <a:pt x="8684210" y="10052850"/>
                  </a:moveTo>
                  <a:cubicBezTo>
                    <a:pt x="8679952" y="10052660"/>
                    <a:pt x="8676515" y="10052873"/>
                    <a:pt x="8673900" y="10053491"/>
                  </a:cubicBezTo>
                  <a:cubicBezTo>
                    <a:pt x="8671284" y="10054109"/>
                    <a:pt x="8669821" y="10055564"/>
                    <a:pt x="8669508" y="10057859"/>
                  </a:cubicBezTo>
                  <a:cubicBezTo>
                    <a:pt x="8666382" y="10063664"/>
                    <a:pt x="8664197" y="10067553"/>
                    <a:pt x="8662955" y="10069526"/>
                  </a:cubicBezTo>
                  <a:cubicBezTo>
                    <a:pt x="8661713" y="10071499"/>
                    <a:pt x="8658911" y="10072772"/>
                    <a:pt x="8654549" y="10073347"/>
                  </a:cubicBezTo>
                  <a:cubicBezTo>
                    <a:pt x="8648450" y="10075243"/>
                    <a:pt x="8644340" y="10076825"/>
                    <a:pt x="8642220" y="10078094"/>
                  </a:cubicBezTo>
                  <a:cubicBezTo>
                    <a:pt x="8640100" y="10079364"/>
                    <a:pt x="8640753" y="10083152"/>
                    <a:pt x="8644178" y="10089460"/>
                  </a:cubicBezTo>
                  <a:cubicBezTo>
                    <a:pt x="8653169" y="10112102"/>
                    <a:pt x="8660049" y="10137377"/>
                    <a:pt x="8664818" y="10165286"/>
                  </a:cubicBezTo>
                  <a:cubicBezTo>
                    <a:pt x="8669586" y="10193195"/>
                    <a:pt x="8673652" y="10221982"/>
                    <a:pt x="8677013" y="10251647"/>
                  </a:cubicBezTo>
                  <a:cubicBezTo>
                    <a:pt x="8678095" y="10266592"/>
                    <a:pt x="8676429" y="10278827"/>
                    <a:pt x="8672018" y="10288352"/>
                  </a:cubicBezTo>
                  <a:cubicBezTo>
                    <a:pt x="8667606" y="10297877"/>
                    <a:pt x="8670407" y="10308772"/>
                    <a:pt x="8680420" y="10321039"/>
                  </a:cubicBezTo>
                  <a:cubicBezTo>
                    <a:pt x="8687528" y="10323175"/>
                    <a:pt x="8693825" y="10326271"/>
                    <a:pt x="8699309" y="10330328"/>
                  </a:cubicBezTo>
                  <a:cubicBezTo>
                    <a:pt x="8704793" y="10334384"/>
                    <a:pt x="8710229" y="10339505"/>
                    <a:pt x="8715618" y="10345691"/>
                  </a:cubicBezTo>
                  <a:cubicBezTo>
                    <a:pt x="8727265" y="10357401"/>
                    <a:pt x="8740743" y="10361377"/>
                    <a:pt x="8756053" y="10357620"/>
                  </a:cubicBezTo>
                  <a:cubicBezTo>
                    <a:pt x="8771363" y="10353862"/>
                    <a:pt x="8781309" y="10343728"/>
                    <a:pt x="8785893" y="10327217"/>
                  </a:cubicBezTo>
                  <a:cubicBezTo>
                    <a:pt x="8785839" y="10319031"/>
                    <a:pt x="8787341" y="10315147"/>
                    <a:pt x="8790400" y="10315563"/>
                  </a:cubicBezTo>
                  <a:cubicBezTo>
                    <a:pt x="8793459" y="10315979"/>
                    <a:pt x="8797291" y="10317864"/>
                    <a:pt x="8801897" y="10321217"/>
                  </a:cubicBezTo>
                  <a:cubicBezTo>
                    <a:pt x="8812467" y="10335117"/>
                    <a:pt x="8822103" y="10348014"/>
                    <a:pt x="8830804" y="10359908"/>
                  </a:cubicBezTo>
                  <a:cubicBezTo>
                    <a:pt x="8839505" y="10371801"/>
                    <a:pt x="8848158" y="10384759"/>
                    <a:pt x="8856764" y="10398781"/>
                  </a:cubicBezTo>
                  <a:cubicBezTo>
                    <a:pt x="8858000" y="10404012"/>
                    <a:pt x="8858522" y="10408756"/>
                    <a:pt x="8858332" y="10413014"/>
                  </a:cubicBezTo>
                  <a:cubicBezTo>
                    <a:pt x="8858142" y="10417272"/>
                    <a:pt x="8858769" y="10421252"/>
                    <a:pt x="8860212" y="10424953"/>
                  </a:cubicBezTo>
                  <a:cubicBezTo>
                    <a:pt x="8864298" y="10432129"/>
                    <a:pt x="8869874" y="10437659"/>
                    <a:pt x="8876939" y="10441541"/>
                  </a:cubicBezTo>
                  <a:cubicBezTo>
                    <a:pt x="8884004" y="10445423"/>
                    <a:pt x="8891917" y="10449518"/>
                    <a:pt x="8900677" y="10453826"/>
                  </a:cubicBezTo>
                  <a:cubicBezTo>
                    <a:pt x="8908446" y="10456831"/>
                    <a:pt x="8915677" y="10460930"/>
                    <a:pt x="8922369" y="10466125"/>
                  </a:cubicBezTo>
                  <a:cubicBezTo>
                    <a:pt x="8929061" y="10471319"/>
                    <a:pt x="8938133" y="10473333"/>
                    <a:pt x="8949586" y="10472165"/>
                  </a:cubicBezTo>
                  <a:cubicBezTo>
                    <a:pt x="8957110" y="10471242"/>
                    <a:pt x="8964274" y="10469394"/>
                    <a:pt x="8971077" y="10466621"/>
                  </a:cubicBezTo>
                  <a:cubicBezTo>
                    <a:pt x="8977880" y="10463847"/>
                    <a:pt x="8983992" y="10459714"/>
                    <a:pt x="8989413" y="10454220"/>
                  </a:cubicBezTo>
                  <a:cubicBezTo>
                    <a:pt x="8990816" y="10435329"/>
                    <a:pt x="8988253" y="10419111"/>
                    <a:pt x="8981723" y="10405566"/>
                  </a:cubicBezTo>
                  <a:cubicBezTo>
                    <a:pt x="8975194" y="10392021"/>
                    <a:pt x="8968939" y="10378611"/>
                    <a:pt x="8962957" y="10365335"/>
                  </a:cubicBezTo>
                  <a:cubicBezTo>
                    <a:pt x="8959025" y="10348444"/>
                    <a:pt x="8953816" y="10332353"/>
                    <a:pt x="8947330" y="10317061"/>
                  </a:cubicBezTo>
                  <a:cubicBezTo>
                    <a:pt x="8940844" y="10301769"/>
                    <a:pt x="8932873" y="10288807"/>
                    <a:pt x="8923416" y="10278173"/>
                  </a:cubicBezTo>
                  <a:cubicBezTo>
                    <a:pt x="8916375" y="10269816"/>
                    <a:pt x="8908845" y="10265773"/>
                    <a:pt x="8900825" y="10266045"/>
                  </a:cubicBezTo>
                  <a:cubicBezTo>
                    <a:pt x="8892804" y="10266316"/>
                    <a:pt x="8885928" y="10270345"/>
                    <a:pt x="8880195" y="10278132"/>
                  </a:cubicBezTo>
                  <a:cubicBezTo>
                    <a:pt x="8878249" y="10280983"/>
                    <a:pt x="8876707" y="10283012"/>
                    <a:pt x="8875569" y="10284220"/>
                  </a:cubicBezTo>
                  <a:cubicBezTo>
                    <a:pt x="8874431" y="10285428"/>
                    <a:pt x="8871733" y="10285938"/>
                    <a:pt x="8867476" y="10285747"/>
                  </a:cubicBezTo>
                  <a:cubicBezTo>
                    <a:pt x="8853589" y="10281910"/>
                    <a:pt x="8840302" y="10277960"/>
                    <a:pt x="8827615" y="10273897"/>
                  </a:cubicBezTo>
                  <a:cubicBezTo>
                    <a:pt x="8814927" y="10269833"/>
                    <a:pt x="8804577" y="10264336"/>
                    <a:pt x="8796563" y="10257403"/>
                  </a:cubicBezTo>
                  <a:cubicBezTo>
                    <a:pt x="8791274" y="10233318"/>
                    <a:pt x="8788739" y="10209023"/>
                    <a:pt x="8788959" y="10184519"/>
                  </a:cubicBezTo>
                  <a:cubicBezTo>
                    <a:pt x="8789178" y="10160015"/>
                    <a:pt x="8788225" y="10135546"/>
                    <a:pt x="8786099" y="10111112"/>
                  </a:cubicBezTo>
                  <a:cubicBezTo>
                    <a:pt x="8777266" y="10095891"/>
                    <a:pt x="8762622" y="10084746"/>
                    <a:pt x="8742165" y="10077678"/>
                  </a:cubicBezTo>
                  <a:cubicBezTo>
                    <a:pt x="8721709" y="10070610"/>
                    <a:pt x="8702390" y="10062334"/>
                    <a:pt x="8684210" y="10052850"/>
                  </a:cubicBezTo>
                  <a:close/>
                  <a:moveTo>
                    <a:pt x="9116189" y="9969113"/>
                  </a:moveTo>
                  <a:lnTo>
                    <a:pt x="9057954" y="9976375"/>
                  </a:lnTo>
                  <a:cubicBezTo>
                    <a:pt x="9053506" y="9980443"/>
                    <a:pt x="9049323" y="9983281"/>
                    <a:pt x="9045405" y="9984889"/>
                  </a:cubicBezTo>
                  <a:cubicBezTo>
                    <a:pt x="9041486" y="9986498"/>
                    <a:pt x="9035869" y="9986999"/>
                    <a:pt x="9028552" y="9986392"/>
                  </a:cubicBezTo>
                  <a:cubicBezTo>
                    <a:pt x="9026867" y="9987331"/>
                    <a:pt x="9025570" y="9988275"/>
                    <a:pt x="9024662" y="9989222"/>
                  </a:cubicBezTo>
                  <a:cubicBezTo>
                    <a:pt x="9023754" y="9990169"/>
                    <a:pt x="9023235" y="9991121"/>
                    <a:pt x="9023105" y="9992077"/>
                  </a:cubicBezTo>
                  <a:cubicBezTo>
                    <a:pt x="9022845" y="9993988"/>
                    <a:pt x="9023810" y="9995483"/>
                    <a:pt x="9026000" y="9996560"/>
                  </a:cubicBezTo>
                  <a:cubicBezTo>
                    <a:pt x="9037593" y="10000085"/>
                    <a:pt x="9045283" y="10003663"/>
                    <a:pt x="9049073" y="10007294"/>
                  </a:cubicBezTo>
                  <a:cubicBezTo>
                    <a:pt x="9052863" y="10010925"/>
                    <a:pt x="9056470" y="10015894"/>
                    <a:pt x="9059895" y="10022202"/>
                  </a:cubicBezTo>
                  <a:cubicBezTo>
                    <a:pt x="9065999" y="10037442"/>
                    <a:pt x="9071520" y="10051239"/>
                    <a:pt x="9076459" y="10063594"/>
                  </a:cubicBezTo>
                  <a:cubicBezTo>
                    <a:pt x="9081398" y="10075949"/>
                    <a:pt x="9087405" y="10089034"/>
                    <a:pt x="9094482" y="10102848"/>
                  </a:cubicBezTo>
                  <a:cubicBezTo>
                    <a:pt x="9095057" y="10107210"/>
                    <a:pt x="9095006" y="10111876"/>
                    <a:pt x="9094329" y="10116846"/>
                  </a:cubicBezTo>
                  <a:cubicBezTo>
                    <a:pt x="9093653" y="10121817"/>
                    <a:pt x="9094088" y="10125770"/>
                    <a:pt x="9095636" y="10128707"/>
                  </a:cubicBezTo>
                  <a:cubicBezTo>
                    <a:pt x="9098749" y="10137309"/>
                    <a:pt x="9104768" y="10143872"/>
                    <a:pt x="9113693" y="10148397"/>
                  </a:cubicBezTo>
                  <a:cubicBezTo>
                    <a:pt x="9122618" y="10152922"/>
                    <a:pt x="9131843" y="10157390"/>
                    <a:pt x="9141367" y="10161802"/>
                  </a:cubicBezTo>
                  <a:cubicBezTo>
                    <a:pt x="9147711" y="10163834"/>
                    <a:pt x="9153130" y="10166226"/>
                    <a:pt x="9157623" y="10168980"/>
                  </a:cubicBezTo>
                  <a:cubicBezTo>
                    <a:pt x="9162116" y="10171733"/>
                    <a:pt x="9168186" y="10173630"/>
                    <a:pt x="9175833" y="10174671"/>
                  </a:cubicBezTo>
                  <a:cubicBezTo>
                    <a:pt x="9190796" y="10176318"/>
                    <a:pt x="9202792" y="10174738"/>
                    <a:pt x="9211819" y="10169930"/>
                  </a:cubicBezTo>
                  <a:cubicBezTo>
                    <a:pt x="9220846" y="10165123"/>
                    <a:pt x="9228764" y="10157730"/>
                    <a:pt x="9235574" y="10147753"/>
                  </a:cubicBezTo>
                  <a:cubicBezTo>
                    <a:pt x="9234285" y="10134337"/>
                    <a:pt x="9228026" y="10124528"/>
                    <a:pt x="9216797" y="10118327"/>
                  </a:cubicBezTo>
                  <a:cubicBezTo>
                    <a:pt x="9205569" y="10112126"/>
                    <a:pt x="9192761" y="10110383"/>
                    <a:pt x="9178372" y="10113097"/>
                  </a:cubicBezTo>
                  <a:cubicBezTo>
                    <a:pt x="9170082" y="10113916"/>
                    <a:pt x="9162392" y="10114622"/>
                    <a:pt x="9155302" y="10115215"/>
                  </a:cubicBezTo>
                  <a:cubicBezTo>
                    <a:pt x="9148212" y="10115807"/>
                    <a:pt x="9141495" y="10115088"/>
                    <a:pt x="9135151" y="10113056"/>
                  </a:cubicBezTo>
                  <a:cubicBezTo>
                    <a:pt x="9121210" y="10101034"/>
                    <a:pt x="9111792" y="10087972"/>
                    <a:pt x="9106896" y="10073870"/>
                  </a:cubicBezTo>
                  <a:cubicBezTo>
                    <a:pt x="9102000" y="10059768"/>
                    <a:pt x="9104998" y="10042750"/>
                    <a:pt x="9115889" y="10022813"/>
                  </a:cubicBezTo>
                  <a:lnTo>
                    <a:pt x="9135070" y="10002058"/>
                  </a:lnTo>
                  <a:cubicBezTo>
                    <a:pt x="9141672" y="9993610"/>
                    <a:pt x="9142878" y="9986181"/>
                    <a:pt x="9138688" y="9979769"/>
                  </a:cubicBezTo>
                  <a:cubicBezTo>
                    <a:pt x="9134498" y="9973357"/>
                    <a:pt x="9126998" y="9969805"/>
                    <a:pt x="9116189" y="9969113"/>
                  </a:cubicBezTo>
                  <a:close/>
                  <a:moveTo>
                    <a:pt x="3133937" y="9879154"/>
                  </a:moveTo>
                  <a:cubicBezTo>
                    <a:pt x="3126289" y="9877556"/>
                    <a:pt x="3119581" y="9878355"/>
                    <a:pt x="3113813" y="9881550"/>
                  </a:cubicBezTo>
                  <a:cubicBezTo>
                    <a:pt x="3108045" y="9884745"/>
                    <a:pt x="3103316" y="9888371"/>
                    <a:pt x="3099626" y="9892429"/>
                  </a:cubicBezTo>
                  <a:cubicBezTo>
                    <a:pt x="3078760" y="9909563"/>
                    <a:pt x="3060513" y="9926602"/>
                    <a:pt x="3044884" y="9943546"/>
                  </a:cubicBezTo>
                  <a:cubicBezTo>
                    <a:pt x="3029256" y="9960489"/>
                    <a:pt x="3012103" y="9978341"/>
                    <a:pt x="2993428" y="9997101"/>
                  </a:cubicBezTo>
                  <a:cubicBezTo>
                    <a:pt x="2988099" y="10000621"/>
                    <a:pt x="2982787" y="10002286"/>
                    <a:pt x="2977493" y="10002095"/>
                  </a:cubicBezTo>
                  <a:cubicBezTo>
                    <a:pt x="2972198" y="10001904"/>
                    <a:pt x="2966384" y="10001498"/>
                    <a:pt x="2960050" y="10000876"/>
                  </a:cubicBezTo>
                  <a:cubicBezTo>
                    <a:pt x="2939835" y="9996070"/>
                    <a:pt x="2920399" y="9989294"/>
                    <a:pt x="2901745" y="9980551"/>
                  </a:cubicBezTo>
                  <a:cubicBezTo>
                    <a:pt x="2883091" y="9971807"/>
                    <a:pt x="2867946" y="9961080"/>
                    <a:pt x="2856311" y="9948371"/>
                  </a:cubicBezTo>
                  <a:cubicBezTo>
                    <a:pt x="2856184" y="9944879"/>
                    <a:pt x="2855325" y="9942374"/>
                    <a:pt x="2853735" y="9940854"/>
                  </a:cubicBezTo>
                  <a:cubicBezTo>
                    <a:pt x="2852145" y="9939334"/>
                    <a:pt x="2849497" y="9939239"/>
                    <a:pt x="2845794" y="9940568"/>
                  </a:cubicBezTo>
                  <a:cubicBezTo>
                    <a:pt x="2839913" y="9942999"/>
                    <a:pt x="2835254" y="9944469"/>
                    <a:pt x="2831819" y="9944978"/>
                  </a:cubicBezTo>
                  <a:cubicBezTo>
                    <a:pt x="2828384" y="9945487"/>
                    <a:pt x="2822905" y="9946689"/>
                    <a:pt x="2815384" y="9948584"/>
                  </a:cubicBezTo>
                  <a:cubicBezTo>
                    <a:pt x="2800597" y="9959356"/>
                    <a:pt x="2793299" y="9972627"/>
                    <a:pt x="2793490" y="9988398"/>
                  </a:cubicBezTo>
                  <a:cubicBezTo>
                    <a:pt x="2793681" y="10004168"/>
                    <a:pt x="2800145" y="10019496"/>
                    <a:pt x="2812882" y="10034382"/>
                  </a:cubicBezTo>
                  <a:lnTo>
                    <a:pt x="2846431" y="10063349"/>
                  </a:lnTo>
                  <a:cubicBezTo>
                    <a:pt x="2850261" y="10065512"/>
                    <a:pt x="2851994" y="10067986"/>
                    <a:pt x="2851626" y="10070771"/>
                  </a:cubicBezTo>
                  <a:cubicBezTo>
                    <a:pt x="2851258" y="10073556"/>
                    <a:pt x="2849116" y="10076214"/>
                    <a:pt x="2845200" y="10078744"/>
                  </a:cubicBezTo>
                  <a:cubicBezTo>
                    <a:pt x="2812643" y="10093320"/>
                    <a:pt x="2775405" y="10105273"/>
                    <a:pt x="2733489" y="10114604"/>
                  </a:cubicBezTo>
                  <a:cubicBezTo>
                    <a:pt x="2691572" y="10123935"/>
                    <a:pt x="2654759" y="10122953"/>
                    <a:pt x="2623049" y="10111657"/>
                  </a:cubicBezTo>
                  <a:cubicBezTo>
                    <a:pt x="2618341" y="10108844"/>
                    <a:pt x="2614527" y="10104826"/>
                    <a:pt x="2611608" y="10099602"/>
                  </a:cubicBezTo>
                  <a:cubicBezTo>
                    <a:pt x="2608689" y="10094378"/>
                    <a:pt x="2604826" y="10091342"/>
                    <a:pt x="2600019" y="10090494"/>
                  </a:cubicBezTo>
                  <a:cubicBezTo>
                    <a:pt x="2586250" y="10087073"/>
                    <a:pt x="2573767" y="10089703"/>
                    <a:pt x="2562570" y="10098383"/>
                  </a:cubicBezTo>
                  <a:cubicBezTo>
                    <a:pt x="2551373" y="10107063"/>
                    <a:pt x="2546030" y="10118387"/>
                    <a:pt x="2546539" y="10132355"/>
                  </a:cubicBezTo>
                  <a:cubicBezTo>
                    <a:pt x="2550285" y="10139211"/>
                    <a:pt x="2554081" y="10145085"/>
                    <a:pt x="2557926" y="10149977"/>
                  </a:cubicBezTo>
                  <a:cubicBezTo>
                    <a:pt x="2561772" y="10154868"/>
                    <a:pt x="2565779" y="10159540"/>
                    <a:pt x="2569950" y="10163994"/>
                  </a:cubicBezTo>
                  <a:cubicBezTo>
                    <a:pt x="2585289" y="10175374"/>
                    <a:pt x="2601182" y="10183259"/>
                    <a:pt x="2617631" y="10187648"/>
                  </a:cubicBezTo>
                  <a:cubicBezTo>
                    <a:pt x="2634080" y="10192038"/>
                    <a:pt x="2654363" y="10194006"/>
                    <a:pt x="2678481" y="10193554"/>
                  </a:cubicBezTo>
                  <a:cubicBezTo>
                    <a:pt x="2695941" y="10192918"/>
                    <a:pt x="2713673" y="10192143"/>
                    <a:pt x="2731676" y="10191231"/>
                  </a:cubicBezTo>
                  <a:cubicBezTo>
                    <a:pt x="2749680" y="10190319"/>
                    <a:pt x="2767842" y="10188506"/>
                    <a:pt x="2786164" y="10185792"/>
                  </a:cubicBezTo>
                  <a:lnTo>
                    <a:pt x="2849570" y="10163525"/>
                  </a:lnTo>
                  <a:cubicBezTo>
                    <a:pt x="2854249" y="10160882"/>
                    <a:pt x="2857794" y="10160454"/>
                    <a:pt x="2860204" y="10162242"/>
                  </a:cubicBezTo>
                  <a:cubicBezTo>
                    <a:pt x="2862615" y="10164030"/>
                    <a:pt x="2862576" y="10167060"/>
                    <a:pt x="2860088" y="10171329"/>
                  </a:cubicBezTo>
                  <a:cubicBezTo>
                    <a:pt x="2847421" y="10191149"/>
                    <a:pt x="2834719" y="10209415"/>
                    <a:pt x="2821981" y="10226125"/>
                  </a:cubicBezTo>
                  <a:cubicBezTo>
                    <a:pt x="2809244" y="10242835"/>
                    <a:pt x="2795608" y="10260068"/>
                    <a:pt x="2781075" y="10277825"/>
                  </a:cubicBezTo>
                  <a:cubicBezTo>
                    <a:pt x="2777598" y="10280681"/>
                    <a:pt x="2774685" y="10282087"/>
                    <a:pt x="2772339" y="10282045"/>
                  </a:cubicBezTo>
                  <a:cubicBezTo>
                    <a:pt x="2769992" y="10282002"/>
                    <a:pt x="2767334" y="10279861"/>
                    <a:pt x="2764365" y="10275620"/>
                  </a:cubicBezTo>
                  <a:lnTo>
                    <a:pt x="2749097" y="10235753"/>
                  </a:lnTo>
                  <a:cubicBezTo>
                    <a:pt x="2744488" y="10230974"/>
                    <a:pt x="2741286" y="10229108"/>
                    <a:pt x="2739491" y="10230155"/>
                  </a:cubicBezTo>
                  <a:cubicBezTo>
                    <a:pt x="2737695" y="10231201"/>
                    <a:pt x="2735667" y="10234622"/>
                    <a:pt x="2733405" y="10240418"/>
                  </a:cubicBezTo>
                  <a:cubicBezTo>
                    <a:pt x="2733235" y="10270870"/>
                    <a:pt x="2730921" y="10298031"/>
                    <a:pt x="2726460" y="10321902"/>
                  </a:cubicBezTo>
                  <a:cubicBezTo>
                    <a:pt x="2722000" y="10345772"/>
                    <a:pt x="2720343" y="10373421"/>
                    <a:pt x="2721488" y="10404848"/>
                  </a:cubicBezTo>
                  <a:cubicBezTo>
                    <a:pt x="2723651" y="10422081"/>
                    <a:pt x="2729596" y="10431928"/>
                    <a:pt x="2739322" y="10434388"/>
                  </a:cubicBezTo>
                  <a:cubicBezTo>
                    <a:pt x="2749049" y="10436847"/>
                    <a:pt x="2759942" y="10432698"/>
                    <a:pt x="2772000" y="10421940"/>
                  </a:cubicBezTo>
                  <a:cubicBezTo>
                    <a:pt x="2780681" y="10412072"/>
                    <a:pt x="2787940" y="10401829"/>
                    <a:pt x="2793778" y="10391212"/>
                  </a:cubicBezTo>
                  <a:cubicBezTo>
                    <a:pt x="2799617" y="10380595"/>
                    <a:pt x="2805675" y="10370141"/>
                    <a:pt x="2811952" y="10359849"/>
                  </a:cubicBezTo>
                  <a:cubicBezTo>
                    <a:pt x="2830387" y="10336833"/>
                    <a:pt x="2847273" y="10315217"/>
                    <a:pt x="2862612" y="10295001"/>
                  </a:cubicBezTo>
                  <a:cubicBezTo>
                    <a:pt x="2877951" y="10274785"/>
                    <a:pt x="2893254" y="10253013"/>
                    <a:pt x="2908522" y="10229687"/>
                  </a:cubicBezTo>
                  <a:lnTo>
                    <a:pt x="2915689" y="10222774"/>
                  </a:lnTo>
                  <a:cubicBezTo>
                    <a:pt x="2919931" y="10219805"/>
                    <a:pt x="2923009" y="10218861"/>
                    <a:pt x="2924924" y="10219943"/>
                  </a:cubicBezTo>
                  <a:cubicBezTo>
                    <a:pt x="2926840" y="10221024"/>
                    <a:pt x="2928795" y="10224343"/>
                    <a:pt x="2930788" y="10229899"/>
                  </a:cubicBezTo>
                  <a:cubicBezTo>
                    <a:pt x="2939030" y="10261835"/>
                    <a:pt x="2948298" y="10291473"/>
                    <a:pt x="2958590" y="10318815"/>
                  </a:cubicBezTo>
                  <a:cubicBezTo>
                    <a:pt x="2968882" y="10346156"/>
                    <a:pt x="2981075" y="10371850"/>
                    <a:pt x="2995170" y="10395897"/>
                  </a:cubicBezTo>
                  <a:lnTo>
                    <a:pt x="3020829" y="10419012"/>
                  </a:lnTo>
                  <a:cubicBezTo>
                    <a:pt x="3036521" y="10435410"/>
                    <a:pt x="3052804" y="10449869"/>
                    <a:pt x="3069677" y="10462388"/>
                  </a:cubicBezTo>
                  <a:cubicBezTo>
                    <a:pt x="3086550" y="10474906"/>
                    <a:pt x="3104564" y="10486572"/>
                    <a:pt x="3123720" y="10497388"/>
                  </a:cubicBezTo>
                  <a:cubicBezTo>
                    <a:pt x="3133786" y="10502137"/>
                    <a:pt x="3140639" y="10502975"/>
                    <a:pt x="3144279" y="10499900"/>
                  </a:cubicBezTo>
                  <a:cubicBezTo>
                    <a:pt x="3147920" y="10496825"/>
                    <a:pt x="3150750" y="10490262"/>
                    <a:pt x="3152772" y="10480210"/>
                  </a:cubicBezTo>
                  <a:cubicBezTo>
                    <a:pt x="3154030" y="10470272"/>
                    <a:pt x="3153136" y="10460945"/>
                    <a:pt x="3150089" y="10452230"/>
                  </a:cubicBezTo>
                  <a:cubicBezTo>
                    <a:pt x="3147043" y="10443514"/>
                    <a:pt x="3142833" y="10436824"/>
                    <a:pt x="3137461" y="10432158"/>
                  </a:cubicBezTo>
                  <a:cubicBezTo>
                    <a:pt x="3118701" y="10413483"/>
                    <a:pt x="3101934" y="10395098"/>
                    <a:pt x="3087160" y="10377002"/>
                  </a:cubicBezTo>
                  <a:cubicBezTo>
                    <a:pt x="3072387" y="10358907"/>
                    <a:pt x="3058716" y="10337722"/>
                    <a:pt x="3046148" y="10313449"/>
                  </a:cubicBezTo>
                  <a:cubicBezTo>
                    <a:pt x="3036181" y="10285669"/>
                    <a:pt x="3027423" y="10259466"/>
                    <a:pt x="3019874" y="10234839"/>
                  </a:cubicBezTo>
                  <a:cubicBezTo>
                    <a:pt x="3012324" y="10210212"/>
                    <a:pt x="3006068" y="10182468"/>
                    <a:pt x="3001106" y="10151607"/>
                  </a:cubicBezTo>
                  <a:cubicBezTo>
                    <a:pt x="2997855" y="10134925"/>
                    <a:pt x="3002043" y="10121724"/>
                    <a:pt x="3013670" y="10112005"/>
                  </a:cubicBezTo>
                  <a:cubicBezTo>
                    <a:pt x="3025298" y="10102285"/>
                    <a:pt x="3038711" y="10100006"/>
                    <a:pt x="3053908" y="10105166"/>
                  </a:cubicBezTo>
                  <a:cubicBezTo>
                    <a:pt x="3066363" y="10107611"/>
                    <a:pt x="3078790" y="10109866"/>
                    <a:pt x="3091188" y="10111930"/>
                  </a:cubicBezTo>
                  <a:cubicBezTo>
                    <a:pt x="3103586" y="10113994"/>
                    <a:pt x="3117045" y="10115316"/>
                    <a:pt x="3131564" y="10115895"/>
                  </a:cubicBezTo>
                  <a:cubicBezTo>
                    <a:pt x="3141262" y="10112898"/>
                    <a:pt x="3148119" y="10109152"/>
                    <a:pt x="3152133" y="10104656"/>
                  </a:cubicBezTo>
                  <a:cubicBezTo>
                    <a:pt x="3156148" y="10100160"/>
                    <a:pt x="3155569" y="10093615"/>
                    <a:pt x="3150394" y="10085019"/>
                  </a:cubicBezTo>
                  <a:cubicBezTo>
                    <a:pt x="3148500" y="10077498"/>
                    <a:pt x="3146068" y="10071617"/>
                    <a:pt x="3143100" y="10067376"/>
                  </a:cubicBezTo>
                  <a:cubicBezTo>
                    <a:pt x="3140131" y="10063135"/>
                    <a:pt x="3137162" y="10058894"/>
                    <a:pt x="3134193" y="10054653"/>
                  </a:cubicBezTo>
                  <a:cubicBezTo>
                    <a:pt x="3130786" y="10050086"/>
                    <a:pt x="3128131" y="10043361"/>
                    <a:pt x="3126230" y="10034476"/>
                  </a:cubicBezTo>
                  <a:cubicBezTo>
                    <a:pt x="3124329" y="10025590"/>
                    <a:pt x="3125936" y="10019988"/>
                    <a:pt x="3131054" y="10017670"/>
                  </a:cubicBezTo>
                  <a:cubicBezTo>
                    <a:pt x="3142336" y="10004296"/>
                    <a:pt x="3149358" y="9990480"/>
                    <a:pt x="3152122" y="9976223"/>
                  </a:cubicBezTo>
                  <a:cubicBezTo>
                    <a:pt x="3154886" y="9961966"/>
                    <a:pt x="3158848" y="9947238"/>
                    <a:pt x="3164007" y="9932041"/>
                  </a:cubicBezTo>
                  <a:cubicBezTo>
                    <a:pt x="3165365" y="9920137"/>
                    <a:pt x="3163071" y="9909262"/>
                    <a:pt x="3157126" y="9899416"/>
                  </a:cubicBezTo>
                  <a:cubicBezTo>
                    <a:pt x="3154154" y="9894492"/>
                    <a:pt x="3150735" y="9890342"/>
                    <a:pt x="3146870" y="9886965"/>
                  </a:cubicBezTo>
                  <a:cubicBezTo>
                    <a:pt x="3143005" y="9883588"/>
                    <a:pt x="3138695" y="9880984"/>
                    <a:pt x="3133937" y="9879154"/>
                  </a:cubicBezTo>
                  <a:close/>
                  <a:moveTo>
                    <a:pt x="8986541" y="9822956"/>
                  </a:moveTo>
                  <a:cubicBezTo>
                    <a:pt x="8974238" y="9827513"/>
                    <a:pt x="8964590" y="9833307"/>
                    <a:pt x="8957597" y="9840338"/>
                  </a:cubicBezTo>
                  <a:cubicBezTo>
                    <a:pt x="8950603" y="9847370"/>
                    <a:pt x="8943433" y="9856421"/>
                    <a:pt x="8936084" y="9867493"/>
                  </a:cubicBezTo>
                  <a:cubicBezTo>
                    <a:pt x="8932279" y="9869701"/>
                    <a:pt x="8928334" y="9871501"/>
                    <a:pt x="8924251" y="9872893"/>
                  </a:cubicBezTo>
                  <a:cubicBezTo>
                    <a:pt x="8920167" y="9874284"/>
                    <a:pt x="8917700" y="9876674"/>
                    <a:pt x="8916849" y="9880063"/>
                  </a:cubicBezTo>
                  <a:cubicBezTo>
                    <a:pt x="8914523" y="9891429"/>
                    <a:pt x="8913274" y="9900606"/>
                    <a:pt x="8913103" y="9907592"/>
                  </a:cubicBezTo>
                  <a:cubicBezTo>
                    <a:pt x="8912931" y="9914578"/>
                    <a:pt x="8909822" y="9923112"/>
                    <a:pt x="8903777" y="9933193"/>
                  </a:cubicBezTo>
                  <a:cubicBezTo>
                    <a:pt x="8898252" y="9939451"/>
                    <a:pt x="8893495" y="9942211"/>
                    <a:pt x="8889506" y="9941474"/>
                  </a:cubicBezTo>
                  <a:cubicBezTo>
                    <a:pt x="8885518" y="9940736"/>
                    <a:pt x="8881429" y="9937161"/>
                    <a:pt x="8877239" y="9930750"/>
                  </a:cubicBezTo>
                  <a:cubicBezTo>
                    <a:pt x="8871361" y="9916709"/>
                    <a:pt x="8862574" y="9908309"/>
                    <a:pt x="8850877" y="9905549"/>
                  </a:cubicBezTo>
                  <a:cubicBezTo>
                    <a:pt x="8839181" y="9902788"/>
                    <a:pt x="8826086" y="9903148"/>
                    <a:pt x="8811593" y="9906627"/>
                  </a:cubicBezTo>
                  <a:lnTo>
                    <a:pt x="8789019" y="9909396"/>
                  </a:lnTo>
                  <a:cubicBezTo>
                    <a:pt x="8785195" y="9908876"/>
                    <a:pt x="8782228" y="9909932"/>
                    <a:pt x="8780117" y="9912566"/>
                  </a:cubicBezTo>
                  <a:cubicBezTo>
                    <a:pt x="8778007" y="9915199"/>
                    <a:pt x="8776422" y="9918975"/>
                    <a:pt x="8775363" y="9923894"/>
                  </a:cubicBezTo>
                  <a:lnTo>
                    <a:pt x="8779014" y="9931400"/>
                  </a:lnTo>
                  <a:cubicBezTo>
                    <a:pt x="8786141" y="9936265"/>
                    <a:pt x="8790239" y="9941203"/>
                    <a:pt x="8791309" y="9946217"/>
                  </a:cubicBezTo>
                  <a:cubicBezTo>
                    <a:pt x="8792379" y="9951230"/>
                    <a:pt x="8792403" y="9958925"/>
                    <a:pt x="8791380" y="9969300"/>
                  </a:cubicBezTo>
                  <a:lnTo>
                    <a:pt x="8793375" y="10023313"/>
                  </a:lnTo>
                  <a:cubicBezTo>
                    <a:pt x="8794090" y="10032367"/>
                    <a:pt x="8794283" y="10040961"/>
                    <a:pt x="8793955" y="10049094"/>
                  </a:cubicBezTo>
                  <a:cubicBezTo>
                    <a:pt x="8793627" y="10057227"/>
                    <a:pt x="8795072" y="10065213"/>
                    <a:pt x="8798289" y="10073049"/>
                  </a:cubicBezTo>
                  <a:cubicBezTo>
                    <a:pt x="8799402" y="10076316"/>
                    <a:pt x="8802035" y="10078427"/>
                    <a:pt x="8806189" y="10079382"/>
                  </a:cubicBezTo>
                  <a:cubicBezTo>
                    <a:pt x="8810343" y="10080337"/>
                    <a:pt x="8814610" y="10081891"/>
                    <a:pt x="8818990" y="10084045"/>
                  </a:cubicBezTo>
                  <a:lnTo>
                    <a:pt x="8836460" y="10101610"/>
                  </a:lnTo>
                  <a:cubicBezTo>
                    <a:pt x="8847428" y="10109723"/>
                    <a:pt x="8858529" y="10113279"/>
                    <a:pt x="8869764" y="10112277"/>
                  </a:cubicBezTo>
                  <a:cubicBezTo>
                    <a:pt x="8880999" y="10111275"/>
                    <a:pt x="8889848" y="10104204"/>
                    <a:pt x="8896309" y="10091064"/>
                  </a:cubicBezTo>
                  <a:lnTo>
                    <a:pt x="8917255" y="10040173"/>
                  </a:lnTo>
                  <a:cubicBezTo>
                    <a:pt x="8922884" y="10033151"/>
                    <a:pt x="8927853" y="10029544"/>
                    <a:pt x="8932163" y="10029351"/>
                  </a:cubicBezTo>
                  <a:cubicBezTo>
                    <a:pt x="8936473" y="10029159"/>
                    <a:pt x="8941653" y="10032590"/>
                    <a:pt x="8947702" y="10039644"/>
                  </a:cubicBezTo>
                  <a:cubicBezTo>
                    <a:pt x="8977154" y="10086490"/>
                    <a:pt x="9005353" y="10129660"/>
                    <a:pt x="9032300" y="10169155"/>
                  </a:cubicBezTo>
                  <a:cubicBezTo>
                    <a:pt x="9059247" y="10208650"/>
                    <a:pt x="9088906" y="10249682"/>
                    <a:pt x="9121276" y="10292252"/>
                  </a:cubicBezTo>
                  <a:cubicBezTo>
                    <a:pt x="9121104" y="10299238"/>
                    <a:pt x="9121666" y="10305838"/>
                    <a:pt x="9122963" y="10312050"/>
                  </a:cubicBezTo>
                  <a:cubicBezTo>
                    <a:pt x="9124259" y="10318263"/>
                    <a:pt x="9126289" y="10324088"/>
                    <a:pt x="9129054" y="10329527"/>
                  </a:cubicBezTo>
                  <a:lnTo>
                    <a:pt x="9138285" y="10338961"/>
                  </a:lnTo>
                  <a:cubicBezTo>
                    <a:pt x="9154293" y="10350097"/>
                    <a:pt x="9169771" y="10359408"/>
                    <a:pt x="9184719" y="10366895"/>
                  </a:cubicBezTo>
                  <a:cubicBezTo>
                    <a:pt x="9199667" y="10374381"/>
                    <a:pt x="9218133" y="10381762"/>
                    <a:pt x="9240119" y="10389038"/>
                  </a:cubicBezTo>
                  <a:lnTo>
                    <a:pt x="9247993" y="10391278"/>
                  </a:lnTo>
                  <a:cubicBezTo>
                    <a:pt x="9255535" y="10393084"/>
                    <a:pt x="9261365" y="10391735"/>
                    <a:pt x="9265483" y="10387233"/>
                  </a:cubicBezTo>
                  <a:cubicBezTo>
                    <a:pt x="9269601" y="10382731"/>
                    <a:pt x="9270599" y="10376831"/>
                    <a:pt x="9268476" y="10369532"/>
                  </a:cubicBezTo>
                  <a:cubicBezTo>
                    <a:pt x="9257889" y="10352903"/>
                    <a:pt x="9248613" y="10336648"/>
                    <a:pt x="9240649" y="10320766"/>
                  </a:cubicBezTo>
                  <a:cubicBezTo>
                    <a:pt x="9232686" y="10304884"/>
                    <a:pt x="9226243" y="10287846"/>
                    <a:pt x="9221320" y="10269651"/>
                  </a:cubicBezTo>
                  <a:lnTo>
                    <a:pt x="9212972" y="10245149"/>
                  </a:lnTo>
                  <a:cubicBezTo>
                    <a:pt x="9209112" y="10239172"/>
                    <a:pt x="9204914" y="10235680"/>
                    <a:pt x="9200378" y="10234673"/>
                  </a:cubicBezTo>
                  <a:cubicBezTo>
                    <a:pt x="9195842" y="10233666"/>
                    <a:pt x="9190864" y="10235910"/>
                    <a:pt x="9185443" y="10241403"/>
                  </a:cubicBezTo>
                  <a:cubicBezTo>
                    <a:pt x="9181117" y="10247434"/>
                    <a:pt x="9176712" y="10249755"/>
                    <a:pt x="9172228" y="10248366"/>
                  </a:cubicBezTo>
                  <a:cubicBezTo>
                    <a:pt x="9167744" y="10246977"/>
                    <a:pt x="9163633" y="10244276"/>
                    <a:pt x="9159896" y="10240262"/>
                  </a:cubicBezTo>
                  <a:cubicBezTo>
                    <a:pt x="9145294" y="10227371"/>
                    <a:pt x="9133117" y="10213836"/>
                    <a:pt x="9123364" y="10199657"/>
                  </a:cubicBezTo>
                  <a:cubicBezTo>
                    <a:pt x="9113611" y="10185479"/>
                    <a:pt x="9103988" y="10170344"/>
                    <a:pt x="9094495" y="10154254"/>
                  </a:cubicBezTo>
                  <a:cubicBezTo>
                    <a:pt x="9077772" y="10134064"/>
                    <a:pt x="9063399" y="10114487"/>
                    <a:pt x="9051377" y="10095521"/>
                  </a:cubicBezTo>
                  <a:cubicBezTo>
                    <a:pt x="9039354" y="10076555"/>
                    <a:pt x="9027701" y="10055595"/>
                    <a:pt x="9016416" y="10032640"/>
                  </a:cubicBezTo>
                  <a:lnTo>
                    <a:pt x="8995607" y="10005274"/>
                  </a:lnTo>
                  <a:cubicBezTo>
                    <a:pt x="8991173" y="9994935"/>
                    <a:pt x="8987151" y="9985139"/>
                    <a:pt x="8983543" y="9975886"/>
                  </a:cubicBezTo>
                  <a:cubicBezTo>
                    <a:pt x="8979934" y="9966632"/>
                    <a:pt x="8978146" y="9956166"/>
                    <a:pt x="8978178" y="9944488"/>
                  </a:cubicBezTo>
                  <a:cubicBezTo>
                    <a:pt x="8981685" y="9930167"/>
                    <a:pt x="8986204" y="9916276"/>
                    <a:pt x="8991736" y="9902815"/>
                  </a:cubicBezTo>
                  <a:cubicBezTo>
                    <a:pt x="8997267" y="9889353"/>
                    <a:pt x="9004368" y="9877955"/>
                    <a:pt x="9013037" y="9868621"/>
                  </a:cubicBezTo>
                  <a:cubicBezTo>
                    <a:pt x="9023879" y="9857635"/>
                    <a:pt x="9026096" y="9846351"/>
                    <a:pt x="9019689" y="9834770"/>
                  </a:cubicBezTo>
                  <a:cubicBezTo>
                    <a:pt x="9013282" y="9823188"/>
                    <a:pt x="9002233" y="9819251"/>
                    <a:pt x="8986541" y="9822956"/>
                  </a:cubicBezTo>
                  <a:close/>
                  <a:moveTo>
                    <a:pt x="10203808" y="9039460"/>
                  </a:moveTo>
                  <a:cubicBezTo>
                    <a:pt x="10211019" y="9037122"/>
                    <a:pt x="10213279" y="9039506"/>
                    <a:pt x="10210588" y="9046615"/>
                  </a:cubicBezTo>
                  <a:cubicBezTo>
                    <a:pt x="10207897" y="9053723"/>
                    <a:pt x="10204443" y="9057589"/>
                    <a:pt x="10200227" y="9058213"/>
                  </a:cubicBezTo>
                  <a:close/>
                  <a:moveTo>
                    <a:pt x="1735601" y="8828006"/>
                  </a:moveTo>
                  <a:cubicBezTo>
                    <a:pt x="1738439" y="8827942"/>
                    <a:pt x="1740563" y="8828576"/>
                    <a:pt x="1741974" y="8829908"/>
                  </a:cubicBezTo>
                  <a:cubicBezTo>
                    <a:pt x="1743384" y="8831240"/>
                    <a:pt x="1744081" y="8833270"/>
                    <a:pt x="1744064" y="8835999"/>
                  </a:cubicBezTo>
                  <a:cubicBezTo>
                    <a:pt x="1744144" y="8840692"/>
                    <a:pt x="1740616" y="8842117"/>
                    <a:pt x="1733478" y="8840271"/>
                  </a:cubicBezTo>
                  <a:cubicBezTo>
                    <a:pt x="1726341" y="8838426"/>
                    <a:pt x="1722236" y="8835863"/>
                    <a:pt x="1721165" y="8832582"/>
                  </a:cubicBezTo>
                  <a:cubicBezTo>
                    <a:pt x="1725113" y="8829660"/>
                    <a:pt x="1729925" y="8828134"/>
                    <a:pt x="1735601" y="8828006"/>
                  </a:cubicBezTo>
                  <a:close/>
                  <a:moveTo>
                    <a:pt x="10054209" y="8775349"/>
                  </a:moveTo>
                  <a:cubicBezTo>
                    <a:pt x="10049050" y="8777234"/>
                    <a:pt x="10043925" y="8781026"/>
                    <a:pt x="10038835" y="8786723"/>
                  </a:cubicBezTo>
                  <a:cubicBezTo>
                    <a:pt x="10033149" y="8795546"/>
                    <a:pt x="10028008" y="8803759"/>
                    <a:pt x="10023412" y="8811361"/>
                  </a:cubicBezTo>
                  <a:cubicBezTo>
                    <a:pt x="10018816" y="8818963"/>
                    <a:pt x="10014445" y="8827132"/>
                    <a:pt x="10010300" y="8835869"/>
                  </a:cubicBezTo>
                  <a:cubicBezTo>
                    <a:pt x="10006849" y="8856933"/>
                    <a:pt x="10002509" y="8875922"/>
                    <a:pt x="9997278" y="8892836"/>
                  </a:cubicBezTo>
                  <a:cubicBezTo>
                    <a:pt x="9992048" y="8909749"/>
                    <a:pt x="9986058" y="8926899"/>
                    <a:pt x="9979308" y="8944284"/>
                  </a:cubicBezTo>
                  <a:cubicBezTo>
                    <a:pt x="9977707" y="8950172"/>
                    <a:pt x="9977823" y="8953934"/>
                    <a:pt x="9979654" y="8955570"/>
                  </a:cubicBezTo>
                  <a:cubicBezTo>
                    <a:pt x="9981485" y="8957206"/>
                    <a:pt x="9985440" y="8957079"/>
                    <a:pt x="9991517" y="8955191"/>
                  </a:cubicBezTo>
                  <a:cubicBezTo>
                    <a:pt x="10004165" y="8953319"/>
                    <a:pt x="10013714" y="8949592"/>
                    <a:pt x="10020163" y="8944011"/>
                  </a:cubicBezTo>
                  <a:cubicBezTo>
                    <a:pt x="10026612" y="8938430"/>
                    <a:pt x="10033087" y="8931591"/>
                    <a:pt x="10039587" y="8923495"/>
                  </a:cubicBezTo>
                  <a:cubicBezTo>
                    <a:pt x="10043179" y="8918655"/>
                    <a:pt x="10046040" y="8916272"/>
                    <a:pt x="10048170" y="8916345"/>
                  </a:cubicBezTo>
                  <a:cubicBezTo>
                    <a:pt x="10050299" y="8916418"/>
                    <a:pt x="10052512" y="8919675"/>
                    <a:pt x="10054807" y="8926116"/>
                  </a:cubicBezTo>
                  <a:cubicBezTo>
                    <a:pt x="10055806" y="8943838"/>
                    <a:pt x="10056424" y="8959939"/>
                    <a:pt x="10056660" y="8974418"/>
                  </a:cubicBezTo>
                  <a:cubicBezTo>
                    <a:pt x="10056897" y="8988898"/>
                    <a:pt x="10055661" y="9002978"/>
                    <a:pt x="10052954" y="9016657"/>
                  </a:cubicBezTo>
                  <a:cubicBezTo>
                    <a:pt x="10048998" y="9021905"/>
                    <a:pt x="10047547" y="9027011"/>
                    <a:pt x="10048599" y="9031976"/>
                  </a:cubicBezTo>
                  <a:cubicBezTo>
                    <a:pt x="10049652" y="9036941"/>
                    <a:pt x="10049357" y="9041981"/>
                    <a:pt x="10047713" y="9047098"/>
                  </a:cubicBezTo>
                  <a:cubicBezTo>
                    <a:pt x="10044164" y="9052709"/>
                    <a:pt x="10043163" y="9058949"/>
                    <a:pt x="10044710" y="9065819"/>
                  </a:cubicBezTo>
                  <a:cubicBezTo>
                    <a:pt x="10046256" y="9072688"/>
                    <a:pt x="10048723" y="9078733"/>
                    <a:pt x="10052109" y="9083953"/>
                  </a:cubicBezTo>
                  <a:cubicBezTo>
                    <a:pt x="10059228" y="9100557"/>
                    <a:pt x="10066738" y="9110376"/>
                    <a:pt x="10074639" y="9113409"/>
                  </a:cubicBezTo>
                  <a:cubicBezTo>
                    <a:pt x="10082539" y="9116442"/>
                    <a:pt x="10091791" y="9109157"/>
                    <a:pt x="10102393" y="9091554"/>
                  </a:cubicBezTo>
                  <a:cubicBezTo>
                    <a:pt x="10109143" y="9074168"/>
                    <a:pt x="10115268" y="9057688"/>
                    <a:pt x="10120767" y="9042112"/>
                  </a:cubicBezTo>
                  <a:cubicBezTo>
                    <a:pt x="10126266" y="9026536"/>
                    <a:pt x="10132957" y="9009830"/>
                    <a:pt x="10140841" y="8991994"/>
                  </a:cubicBezTo>
                  <a:cubicBezTo>
                    <a:pt x="10145583" y="8980132"/>
                    <a:pt x="10152810" y="8976343"/>
                    <a:pt x="10162520" y="8980626"/>
                  </a:cubicBezTo>
                  <a:cubicBezTo>
                    <a:pt x="10172230" y="8984910"/>
                    <a:pt x="10176052" y="8992714"/>
                    <a:pt x="10173985" y="9004039"/>
                  </a:cubicBezTo>
                  <a:cubicBezTo>
                    <a:pt x="10168863" y="9022879"/>
                    <a:pt x="10163487" y="9038931"/>
                    <a:pt x="10157858" y="9052195"/>
                  </a:cubicBezTo>
                  <a:cubicBezTo>
                    <a:pt x="10152228" y="9065460"/>
                    <a:pt x="10145748" y="9079062"/>
                    <a:pt x="10138418" y="9093002"/>
                  </a:cubicBezTo>
                  <a:cubicBezTo>
                    <a:pt x="10135217" y="9104777"/>
                    <a:pt x="10135599" y="9114997"/>
                    <a:pt x="10139566" y="9123663"/>
                  </a:cubicBezTo>
                  <a:cubicBezTo>
                    <a:pt x="10143533" y="9132328"/>
                    <a:pt x="10149689" y="9135266"/>
                    <a:pt x="10158034" y="9132477"/>
                  </a:cubicBezTo>
                  <a:lnTo>
                    <a:pt x="10162918" y="9136840"/>
                  </a:lnTo>
                  <a:cubicBezTo>
                    <a:pt x="10169896" y="9137219"/>
                    <a:pt x="10175486" y="9135262"/>
                    <a:pt x="10179689" y="9130967"/>
                  </a:cubicBezTo>
                  <a:cubicBezTo>
                    <a:pt x="10183891" y="9126672"/>
                    <a:pt x="10187607" y="9122308"/>
                    <a:pt x="10190835" y="9117875"/>
                  </a:cubicBezTo>
                  <a:lnTo>
                    <a:pt x="10225736" y="9078805"/>
                  </a:lnTo>
                  <a:cubicBezTo>
                    <a:pt x="10228731" y="9077090"/>
                    <a:pt x="10231599" y="9076542"/>
                    <a:pt x="10234339" y="9077161"/>
                  </a:cubicBezTo>
                  <a:cubicBezTo>
                    <a:pt x="10237079" y="9077780"/>
                    <a:pt x="10239008" y="9081149"/>
                    <a:pt x="10240126" y="9087270"/>
                  </a:cubicBezTo>
                  <a:cubicBezTo>
                    <a:pt x="10236980" y="9113728"/>
                    <a:pt x="10232049" y="9137678"/>
                    <a:pt x="10225335" y="9159120"/>
                  </a:cubicBezTo>
                  <a:cubicBezTo>
                    <a:pt x="10218620" y="9180561"/>
                    <a:pt x="10210165" y="9200265"/>
                    <a:pt x="10199970" y="9218232"/>
                  </a:cubicBezTo>
                  <a:lnTo>
                    <a:pt x="10182129" y="9230832"/>
                  </a:lnTo>
                  <a:cubicBezTo>
                    <a:pt x="10169622" y="9248928"/>
                    <a:pt x="10168618" y="9265410"/>
                    <a:pt x="10179118" y="9280278"/>
                  </a:cubicBezTo>
                  <a:cubicBezTo>
                    <a:pt x="10189618" y="9295146"/>
                    <a:pt x="10203542" y="9295327"/>
                    <a:pt x="10220889" y="9280822"/>
                  </a:cubicBezTo>
                  <a:cubicBezTo>
                    <a:pt x="10233554" y="9272379"/>
                    <a:pt x="10243249" y="9264393"/>
                    <a:pt x="10249974" y="9256864"/>
                  </a:cubicBezTo>
                  <a:cubicBezTo>
                    <a:pt x="10256700" y="9249335"/>
                    <a:pt x="10263771" y="9239371"/>
                    <a:pt x="10271189" y="9226972"/>
                  </a:cubicBezTo>
                  <a:cubicBezTo>
                    <a:pt x="10277005" y="9220460"/>
                    <a:pt x="10282233" y="9213789"/>
                    <a:pt x="10286873" y="9206957"/>
                  </a:cubicBezTo>
                  <a:cubicBezTo>
                    <a:pt x="10291512" y="9200125"/>
                    <a:pt x="10295926" y="9192727"/>
                    <a:pt x="10300115" y="9184761"/>
                  </a:cubicBezTo>
                  <a:cubicBezTo>
                    <a:pt x="10317657" y="9146283"/>
                    <a:pt x="10337044" y="9113113"/>
                    <a:pt x="10358276" y="9085249"/>
                  </a:cubicBezTo>
                  <a:cubicBezTo>
                    <a:pt x="10379508" y="9057385"/>
                    <a:pt x="10404273" y="9030481"/>
                    <a:pt x="10432570" y="9004538"/>
                  </a:cubicBezTo>
                  <a:cubicBezTo>
                    <a:pt x="10438213" y="8994944"/>
                    <a:pt x="10444644" y="8987335"/>
                    <a:pt x="10451863" y="8981711"/>
                  </a:cubicBezTo>
                  <a:cubicBezTo>
                    <a:pt x="10459083" y="8976087"/>
                    <a:pt x="10467324" y="8969728"/>
                    <a:pt x="10476586" y="8962636"/>
                  </a:cubicBezTo>
                  <a:cubicBezTo>
                    <a:pt x="10481355" y="8958116"/>
                    <a:pt x="10484311" y="8953988"/>
                    <a:pt x="10485453" y="8950252"/>
                  </a:cubicBezTo>
                  <a:cubicBezTo>
                    <a:pt x="10486596" y="8946516"/>
                    <a:pt x="10485023" y="8940904"/>
                    <a:pt x="10480736" y="8933416"/>
                  </a:cubicBezTo>
                  <a:cubicBezTo>
                    <a:pt x="10469298" y="8922466"/>
                    <a:pt x="10457734" y="8916161"/>
                    <a:pt x="10446046" y="8914501"/>
                  </a:cubicBezTo>
                  <a:cubicBezTo>
                    <a:pt x="10434358" y="8912841"/>
                    <a:pt x="10420641" y="8916319"/>
                    <a:pt x="10404894" y="8924936"/>
                  </a:cubicBezTo>
                  <a:cubicBezTo>
                    <a:pt x="10394194" y="8927086"/>
                    <a:pt x="10383970" y="8929111"/>
                    <a:pt x="10374222" y="8931013"/>
                  </a:cubicBezTo>
                  <a:cubicBezTo>
                    <a:pt x="10364473" y="8932915"/>
                    <a:pt x="10356102" y="8936962"/>
                    <a:pt x="10349108" y="8943153"/>
                  </a:cubicBezTo>
                  <a:cubicBezTo>
                    <a:pt x="10345429" y="8946452"/>
                    <a:pt x="10343677" y="8949643"/>
                    <a:pt x="10343850" y="8952725"/>
                  </a:cubicBezTo>
                  <a:cubicBezTo>
                    <a:pt x="10344024" y="8955807"/>
                    <a:pt x="10347258" y="8958330"/>
                    <a:pt x="10353553" y="8960295"/>
                  </a:cubicBezTo>
                  <a:cubicBezTo>
                    <a:pt x="10357535" y="8962389"/>
                    <a:pt x="10358923" y="8964726"/>
                    <a:pt x="10357716" y="8967306"/>
                  </a:cubicBezTo>
                  <a:cubicBezTo>
                    <a:pt x="10356509" y="8969887"/>
                    <a:pt x="10355018" y="8972579"/>
                    <a:pt x="10353243" y="8975385"/>
                  </a:cubicBezTo>
                  <a:cubicBezTo>
                    <a:pt x="10343021" y="8986010"/>
                    <a:pt x="10334477" y="8995573"/>
                    <a:pt x="10327613" y="9004076"/>
                  </a:cubicBezTo>
                  <a:cubicBezTo>
                    <a:pt x="10320750" y="9012579"/>
                    <a:pt x="10313747" y="9022056"/>
                    <a:pt x="10306607" y="9032507"/>
                  </a:cubicBezTo>
                  <a:cubicBezTo>
                    <a:pt x="10302928" y="9035806"/>
                    <a:pt x="10300285" y="9036922"/>
                    <a:pt x="10298679" y="9035853"/>
                  </a:cubicBezTo>
                  <a:cubicBezTo>
                    <a:pt x="10297073" y="9034784"/>
                    <a:pt x="10296503" y="9031531"/>
                    <a:pt x="10296970" y="9026094"/>
                  </a:cubicBezTo>
                  <a:lnTo>
                    <a:pt x="10285475" y="8945580"/>
                  </a:lnTo>
                  <a:cubicBezTo>
                    <a:pt x="10279186" y="8923132"/>
                    <a:pt x="10268918" y="8910667"/>
                    <a:pt x="10254671" y="8908185"/>
                  </a:cubicBezTo>
                  <a:cubicBezTo>
                    <a:pt x="10240425" y="8905703"/>
                    <a:pt x="10225195" y="8911489"/>
                    <a:pt x="10208982" y="8925543"/>
                  </a:cubicBezTo>
                  <a:cubicBezTo>
                    <a:pt x="10199763" y="8933406"/>
                    <a:pt x="10191341" y="8934846"/>
                    <a:pt x="10183717" y="8929865"/>
                  </a:cubicBezTo>
                  <a:cubicBezTo>
                    <a:pt x="10176094" y="8924884"/>
                    <a:pt x="10173294" y="8916346"/>
                    <a:pt x="10175317" y="8904251"/>
                  </a:cubicBezTo>
                  <a:cubicBezTo>
                    <a:pt x="10180016" y="8891619"/>
                    <a:pt x="10184250" y="8879303"/>
                    <a:pt x="10188018" y="8867303"/>
                  </a:cubicBezTo>
                  <a:cubicBezTo>
                    <a:pt x="10191786" y="8855303"/>
                    <a:pt x="10196630" y="8843532"/>
                    <a:pt x="10202550" y="8831990"/>
                  </a:cubicBezTo>
                  <a:lnTo>
                    <a:pt x="10231558" y="8811804"/>
                  </a:lnTo>
                  <a:cubicBezTo>
                    <a:pt x="10234466" y="8808548"/>
                    <a:pt x="10236491" y="8805052"/>
                    <a:pt x="10237633" y="8801316"/>
                  </a:cubicBezTo>
                  <a:cubicBezTo>
                    <a:pt x="10238776" y="8797581"/>
                    <a:pt x="10237537" y="8794462"/>
                    <a:pt x="10233918" y="8791960"/>
                  </a:cubicBezTo>
                  <a:cubicBezTo>
                    <a:pt x="10213727" y="8783436"/>
                    <a:pt x="10197365" y="8779431"/>
                    <a:pt x="10184833" y="8779944"/>
                  </a:cubicBezTo>
                  <a:cubicBezTo>
                    <a:pt x="10172302" y="8780457"/>
                    <a:pt x="10158293" y="8787334"/>
                    <a:pt x="10142807" y="8800574"/>
                  </a:cubicBezTo>
                  <a:cubicBezTo>
                    <a:pt x="10135085" y="8807579"/>
                    <a:pt x="10128193" y="8813861"/>
                    <a:pt x="10122129" y="8819421"/>
                  </a:cubicBezTo>
                  <a:cubicBezTo>
                    <a:pt x="10116066" y="8824980"/>
                    <a:pt x="10111368" y="8832491"/>
                    <a:pt x="10108037" y="8841955"/>
                  </a:cubicBezTo>
                  <a:cubicBezTo>
                    <a:pt x="10105986" y="8846708"/>
                    <a:pt x="10105592" y="8850015"/>
                    <a:pt x="10106857" y="8851876"/>
                  </a:cubicBezTo>
                  <a:cubicBezTo>
                    <a:pt x="10108121" y="8853738"/>
                    <a:pt x="10112221" y="8854473"/>
                    <a:pt x="10119155" y="8854082"/>
                  </a:cubicBezTo>
                  <a:cubicBezTo>
                    <a:pt x="10122557" y="8852731"/>
                    <a:pt x="10126752" y="8851721"/>
                    <a:pt x="10131738" y="8851054"/>
                  </a:cubicBezTo>
                  <a:cubicBezTo>
                    <a:pt x="10136725" y="8850386"/>
                    <a:pt x="10141370" y="8850511"/>
                    <a:pt x="10145673" y="8851428"/>
                  </a:cubicBezTo>
                  <a:cubicBezTo>
                    <a:pt x="10147388" y="8854423"/>
                    <a:pt x="10148027" y="8857189"/>
                    <a:pt x="10147590" y="8859726"/>
                  </a:cubicBezTo>
                  <a:cubicBezTo>
                    <a:pt x="10147153" y="8862263"/>
                    <a:pt x="10146455" y="8865297"/>
                    <a:pt x="10145494" y="8868830"/>
                  </a:cubicBezTo>
                  <a:cubicBezTo>
                    <a:pt x="10136476" y="8887116"/>
                    <a:pt x="10128501" y="8905054"/>
                    <a:pt x="10121570" y="8922643"/>
                  </a:cubicBezTo>
                  <a:cubicBezTo>
                    <a:pt x="10114638" y="8940232"/>
                    <a:pt x="10108430" y="8958650"/>
                    <a:pt x="10102944" y="8977897"/>
                  </a:cubicBezTo>
                  <a:cubicBezTo>
                    <a:pt x="10098945" y="8982374"/>
                    <a:pt x="10095983" y="8984666"/>
                    <a:pt x="10094056" y="8984775"/>
                  </a:cubicBezTo>
                  <a:cubicBezTo>
                    <a:pt x="10092130" y="8984883"/>
                    <a:pt x="10090790" y="8981674"/>
                    <a:pt x="10090035" y="8975146"/>
                  </a:cubicBezTo>
                  <a:lnTo>
                    <a:pt x="10094592" y="8891409"/>
                  </a:lnTo>
                  <a:cubicBezTo>
                    <a:pt x="10091281" y="8873818"/>
                    <a:pt x="10090118" y="8858327"/>
                    <a:pt x="10091103" y="8844938"/>
                  </a:cubicBezTo>
                  <a:cubicBezTo>
                    <a:pt x="10092087" y="8831549"/>
                    <a:pt x="10092371" y="8817716"/>
                    <a:pt x="10091953" y="8803440"/>
                  </a:cubicBezTo>
                  <a:cubicBezTo>
                    <a:pt x="10087638" y="8788610"/>
                    <a:pt x="10080252" y="8779268"/>
                    <a:pt x="10069793" y="8775413"/>
                  </a:cubicBezTo>
                  <a:cubicBezTo>
                    <a:pt x="10064563" y="8773486"/>
                    <a:pt x="10059369" y="8773464"/>
                    <a:pt x="10054209" y="8775349"/>
                  </a:cubicBezTo>
                  <a:close/>
                  <a:moveTo>
                    <a:pt x="9896900" y="8675299"/>
                  </a:moveTo>
                  <a:cubicBezTo>
                    <a:pt x="9889282" y="8677274"/>
                    <a:pt x="9883168" y="8680228"/>
                    <a:pt x="9878558" y="8684159"/>
                  </a:cubicBezTo>
                  <a:cubicBezTo>
                    <a:pt x="9873949" y="8688091"/>
                    <a:pt x="9869623" y="8691909"/>
                    <a:pt x="9865580" y="8695615"/>
                  </a:cubicBezTo>
                  <a:cubicBezTo>
                    <a:pt x="9860637" y="8697054"/>
                    <a:pt x="9856871" y="8698812"/>
                    <a:pt x="9854283" y="8700890"/>
                  </a:cubicBezTo>
                  <a:cubicBezTo>
                    <a:pt x="9851695" y="8702968"/>
                    <a:pt x="9849514" y="8705410"/>
                    <a:pt x="9847739" y="8708215"/>
                  </a:cubicBezTo>
                  <a:lnTo>
                    <a:pt x="9844728" y="8716501"/>
                  </a:lnTo>
                  <a:cubicBezTo>
                    <a:pt x="9841310" y="8724424"/>
                    <a:pt x="9836753" y="8734439"/>
                    <a:pt x="9831059" y="8746548"/>
                  </a:cubicBezTo>
                  <a:cubicBezTo>
                    <a:pt x="9825364" y="8758656"/>
                    <a:pt x="9829335" y="8765679"/>
                    <a:pt x="9842971" y="8767616"/>
                  </a:cubicBezTo>
                  <a:cubicBezTo>
                    <a:pt x="9849005" y="8764957"/>
                    <a:pt x="9855623" y="8764101"/>
                    <a:pt x="9862827" y="8765048"/>
                  </a:cubicBezTo>
                  <a:cubicBezTo>
                    <a:pt x="9870030" y="8765994"/>
                    <a:pt x="9876961" y="8767246"/>
                    <a:pt x="9883619" y="8768804"/>
                  </a:cubicBezTo>
                  <a:cubicBezTo>
                    <a:pt x="9885740" y="8772162"/>
                    <a:pt x="9886793" y="8777127"/>
                    <a:pt x="9886777" y="8783698"/>
                  </a:cubicBezTo>
                  <a:cubicBezTo>
                    <a:pt x="9886761" y="8790269"/>
                    <a:pt x="9886680" y="8795685"/>
                    <a:pt x="9886533" y="8799944"/>
                  </a:cubicBezTo>
                  <a:cubicBezTo>
                    <a:pt x="9886284" y="8809234"/>
                    <a:pt x="9888321" y="8814530"/>
                    <a:pt x="9892646" y="8815832"/>
                  </a:cubicBezTo>
                  <a:cubicBezTo>
                    <a:pt x="9896971" y="8817134"/>
                    <a:pt x="9901721" y="8815707"/>
                    <a:pt x="9906898" y="8811551"/>
                  </a:cubicBezTo>
                  <a:cubicBezTo>
                    <a:pt x="9921613" y="8798354"/>
                    <a:pt x="9934959" y="8784848"/>
                    <a:pt x="9946934" y="8771032"/>
                  </a:cubicBezTo>
                  <a:cubicBezTo>
                    <a:pt x="9958909" y="8757217"/>
                    <a:pt x="9970285" y="8743049"/>
                    <a:pt x="9981061" y="8728528"/>
                  </a:cubicBezTo>
                  <a:cubicBezTo>
                    <a:pt x="9984436" y="8719835"/>
                    <a:pt x="9985249" y="8711963"/>
                    <a:pt x="9983499" y="8704912"/>
                  </a:cubicBezTo>
                  <a:cubicBezTo>
                    <a:pt x="9981748" y="8697861"/>
                    <a:pt x="9977116" y="8692808"/>
                    <a:pt x="9969600" y="8689753"/>
                  </a:cubicBezTo>
                  <a:cubicBezTo>
                    <a:pt x="9957782" y="8685781"/>
                    <a:pt x="9945611" y="8682409"/>
                    <a:pt x="9933087" y="8679637"/>
                  </a:cubicBezTo>
                  <a:cubicBezTo>
                    <a:pt x="9920564" y="8676864"/>
                    <a:pt x="9908501" y="8675418"/>
                    <a:pt x="9896900" y="8675299"/>
                  </a:cubicBezTo>
                  <a:close/>
                  <a:moveTo>
                    <a:pt x="1647262" y="8619949"/>
                  </a:moveTo>
                  <a:cubicBezTo>
                    <a:pt x="1645362" y="8618300"/>
                    <a:pt x="1641171" y="8620893"/>
                    <a:pt x="1634689" y="8627729"/>
                  </a:cubicBezTo>
                  <a:cubicBezTo>
                    <a:pt x="1627039" y="8629318"/>
                    <a:pt x="1620729" y="8630425"/>
                    <a:pt x="1615759" y="8631049"/>
                  </a:cubicBezTo>
                  <a:cubicBezTo>
                    <a:pt x="1610789" y="8631673"/>
                    <a:pt x="1605941" y="8634753"/>
                    <a:pt x="1601213" y="8640290"/>
                  </a:cubicBezTo>
                  <a:cubicBezTo>
                    <a:pt x="1592715" y="8655408"/>
                    <a:pt x="1590738" y="8670621"/>
                    <a:pt x="1595281" y="8685930"/>
                  </a:cubicBezTo>
                  <a:cubicBezTo>
                    <a:pt x="1599824" y="8701238"/>
                    <a:pt x="1609168" y="8712483"/>
                    <a:pt x="1623312" y="8719665"/>
                  </a:cubicBezTo>
                  <a:lnTo>
                    <a:pt x="1668324" y="8747449"/>
                  </a:lnTo>
                  <a:cubicBezTo>
                    <a:pt x="1673001" y="8750098"/>
                    <a:pt x="1674787" y="8752510"/>
                    <a:pt x="1673682" y="8754686"/>
                  </a:cubicBezTo>
                  <a:cubicBezTo>
                    <a:pt x="1672577" y="8756862"/>
                    <a:pt x="1669020" y="8758477"/>
                    <a:pt x="1663010" y="8759531"/>
                  </a:cubicBezTo>
                  <a:cubicBezTo>
                    <a:pt x="1644446" y="8761053"/>
                    <a:pt x="1623483" y="8762314"/>
                    <a:pt x="1600120" y="8763315"/>
                  </a:cubicBezTo>
                  <a:cubicBezTo>
                    <a:pt x="1576758" y="8764315"/>
                    <a:pt x="1556258" y="8761159"/>
                    <a:pt x="1538623" y="8753846"/>
                  </a:cubicBezTo>
                  <a:cubicBezTo>
                    <a:pt x="1528717" y="8749637"/>
                    <a:pt x="1519988" y="8749310"/>
                    <a:pt x="1512435" y="8752864"/>
                  </a:cubicBezTo>
                  <a:cubicBezTo>
                    <a:pt x="1504882" y="8756419"/>
                    <a:pt x="1499285" y="8761241"/>
                    <a:pt x="1495646" y="8767331"/>
                  </a:cubicBezTo>
                  <a:lnTo>
                    <a:pt x="1464751" y="8786129"/>
                  </a:lnTo>
                  <a:cubicBezTo>
                    <a:pt x="1456304" y="8793062"/>
                    <a:pt x="1451612" y="8801628"/>
                    <a:pt x="1450675" y="8811827"/>
                  </a:cubicBezTo>
                  <a:cubicBezTo>
                    <a:pt x="1449739" y="8822026"/>
                    <a:pt x="1456294" y="8829734"/>
                    <a:pt x="1470341" y="8834951"/>
                  </a:cubicBezTo>
                  <a:cubicBezTo>
                    <a:pt x="1480247" y="8839160"/>
                    <a:pt x="1489612" y="8842411"/>
                    <a:pt x="1498439" y="8844703"/>
                  </a:cubicBezTo>
                  <a:cubicBezTo>
                    <a:pt x="1507265" y="8846995"/>
                    <a:pt x="1518166" y="8849110"/>
                    <a:pt x="1531142" y="8851046"/>
                  </a:cubicBezTo>
                  <a:cubicBezTo>
                    <a:pt x="1545417" y="8854736"/>
                    <a:pt x="1557898" y="8857379"/>
                    <a:pt x="1568583" y="8858973"/>
                  </a:cubicBezTo>
                  <a:cubicBezTo>
                    <a:pt x="1579269" y="8860568"/>
                    <a:pt x="1591653" y="8861245"/>
                    <a:pt x="1605734" y="8861005"/>
                  </a:cubicBezTo>
                  <a:cubicBezTo>
                    <a:pt x="1624719" y="8861887"/>
                    <a:pt x="1642064" y="8863305"/>
                    <a:pt x="1657768" y="8865258"/>
                  </a:cubicBezTo>
                  <a:cubicBezTo>
                    <a:pt x="1673473" y="8867211"/>
                    <a:pt x="1690590" y="8870155"/>
                    <a:pt x="1709120" y="8874090"/>
                  </a:cubicBezTo>
                  <a:cubicBezTo>
                    <a:pt x="1713261" y="8875098"/>
                    <a:pt x="1714889" y="8876609"/>
                    <a:pt x="1714003" y="8878623"/>
                  </a:cubicBezTo>
                  <a:cubicBezTo>
                    <a:pt x="1713117" y="8880637"/>
                    <a:pt x="1710920" y="8882942"/>
                    <a:pt x="1707412" y="8885540"/>
                  </a:cubicBezTo>
                  <a:cubicBezTo>
                    <a:pt x="1692710" y="8897782"/>
                    <a:pt x="1678180" y="8908878"/>
                    <a:pt x="1663820" y="8918830"/>
                  </a:cubicBezTo>
                  <a:cubicBezTo>
                    <a:pt x="1649460" y="8928782"/>
                    <a:pt x="1634816" y="8940642"/>
                    <a:pt x="1619887" y="8954410"/>
                  </a:cubicBezTo>
                  <a:cubicBezTo>
                    <a:pt x="1615501" y="8957657"/>
                    <a:pt x="1610661" y="8959373"/>
                    <a:pt x="1605366" y="8959559"/>
                  </a:cubicBezTo>
                  <a:cubicBezTo>
                    <a:pt x="1600072" y="8959744"/>
                    <a:pt x="1595428" y="8956222"/>
                    <a:pt x="1591434" y="8948994"/>
                  </a:cubicBezTo>
                  <a:cubicBezTo>
                    <a:pt x="1587880" y="8941441"/>
                    <a:pt x="1584569" y="8934217"/>
                    <a:pt x="1581501" y="8927322"/>
                  </a:cubicBezTo>
                  <a:cubicBezTo>
                    <a:pt x="1578433" y="8920427"/>
                    <a:pt x="1574960" y="8912984"/>
                    <a:pt x="1571080" y="8904992"/>
                  </a:cubicBezTo>
                  <a:cubicBezTo>
                    <a:pt x="1567833" y="8900606"/>
                    <a:pt x="1564846" y="8898405"/>
                    <a:pt x="1562117" y="8898388"/>
                  </a:cubicBezTo>
                  <a:cubicBezTo>
                    <a:pt x="1559389" y="8898371"/>
                    <a:pt x="1556481" y="8900863"/>
                    <a:pt x="1553394" y="8905865"/>
                  </a:cubicBezTo>
                  <a:cubicBezTo>
                    <a:pt x="1545140" y="8916728"/>
                    <a:pt x="1540566" y="8928432"/>
                    <a:pt x="1539669" y="8940978"/>
                  </a:cubicBezTo>
                  <a:cubicBezTo>
                    <a:pt x="1538772" y="8953524"/>
                    <a:pt x="1538062" y="8966780"/>
                    <a:pt x="1537539" y="8980747"/>
                  </a:cubicBezTo>
                  <a:cubicBezTo>
                    <a:pt x="1533199" y="8994144"/>
                    <a:pt x="1530256" y="9006678"/>
                    <a:pt x="1528710" y="9018346"/>
                  </a:cubicBezTo>
                  <a:cubicBezTo>
                    <a:pt x="1527164" y="9030015"/>
                    <a:pt x="1523295" y="9042215"/>
                    <a:pt x="1517104" y="9054946"/>
                  </a:cubicBezTo>
                  <a:cubicBezTo>
                    <a:pt x="1517538" y="9072957"/>
                    <a:pt x="1522468" y="9083056"/>
                    <a:pt x="1531895" y="9085243"/>
                  </a:cubicBezTo>
                  <a:cubicBezTo>
                    <a:pt x="1541323" y="9087430"/>
                    <a:pt x="1553572" y="9087698"/>
                    <a:pt x="1568644" y="9086045"/>
                  </a:cubicBezTo>
                  <a:cubicBezTo>
                    <a:pt x="1585715" y="9078839"/>
                    <a:pt x="1600558" y="9070227"/>
                    <a:pt x="1613172" y="9060210"/>
                  </a:cubicBezTo>
                  <a:cubicBezTo>
                    <a:pt x="1625785" y="9050192"/>
                    <a:pt x="1638022" y="9039436"/>
                    <a:pt x="1649880" y="9027941"/>
                  </a:cubicBezTo>
                  <a:cubicBezTo>
                    <a:pt x="1673143" y="9008003"/>
                    <a:pt x="1695085" y="8989722"/>
                    <a:pt x="1715707" y="8973097"/>
                  </a:cubicBezTo>
                  <a:cubicBezTo>
                    <a:pt x="1736330" y="8956472"/>
                    <a:pt x="1758264" y="8939554"/>
                    <a:pt x="1781509" y="8922345"/>
                  </a:cubicBezTo>
                  <a:cubicBezTo>
                    <a:pt x="1785342" y="8920186"/>
                    <a:pt x="1788156" y="8919631"/>
                    <a:pt x="1789950" y="8920679"/>
                  </a:cubicBezTo>
                  <a:cubicBezTo>
                    <a:pt x="1791745" y="8921727"/>
                    <a:pt x="1791642" y="8925028"/>
                    <a:pt x="1789643" y="8930582"/>
                  </a:cubicBezTo>
                  <a:cubicBezTo>
                    <a:pt x="1782810" y="8976379"/>
                    <a:pt x="1776265" y="9019586"/>
                    <a:pt x="1770010" y="9060203"/>
                  </a:cubicBezTo>
                  <a:cubicBezTo>
                    <a:pt x="1763754" y="9100820"/>
                    <a:pt x="1766412" y="9138572"/>
                    <a:pt x="1777982" y="9173461"/>
                  </a:cubicBezTo>
                  <a:cubicBezTo>
                    <a:pt x="1789233" y="9189575"/>
                    <a:pt x="1798896" y="9206525"/>
                    <a:pt x="1806970" y="9224311"/>
                  </a:cubicBezTo>
                  <a:cubicBezTo>
                    <a:pt x="1815046" y="9242096"/>
                    <a:pt x="1823937" y="9260297"/>
                    <a:pt x="1833644" y="9278912"/>
                  </a:cubicBezTo>
                  <a:lnTo>
                    <a:pt x="1862816" y="9326570"/>
                  </a:lnTo>
                  <a:cubicBezTo>
                    <a:pt x="1876407" y="9334840"/>
                    <a:pt x="1887003" y="9337689"/>
                    <a:pt x="1894605" y="9335117"/>
                  </a:cubicBezTo>
                  <a:cubicBezTo>
                    <a:pt x="1902207" y="9332545"/>
                    <a:pt x="1905190" y="9322359"/>
                    <a:pt x="1903554" y="9304558"/>
                  </a:cubicBezTo>
                  <a:cubicBezTo>
                    <a:pt x="1900181" y="9285328"/>
                    <a:pt x="1895617" y="9268847"/>
                    <a:pt x="1889864" y="9255114"/>
                  </a:cubicBezTo>
                  <a:cubicBezTo>
                    <a:pt x="1884110" y="9241380"/>
                    <a:pt x="1878385" y="9227456"/>
                    <a:pt x="1872688" y="9213341"/>
                  </a:cubicBezTo>
                  <a:cubicBezTo>
                    <a:pt x="1865630" y="9190050"/>
                    <a:pt x="1859740" y="9167421"/>
                    <a:pt x="1855020" y="9145454"/>
                  </a:cubicBezTo>
                  <a:cubicBezTo>
                    <a:pt x="1850300" y="9123487"/>
                    <a:pt x="1847090" y="9099892"/>
                    <a:pt x="1845392" y="9074669"/>
                  </a:cubicBezTo>
                  <a:cubicBezTo>
                    <a:pt x="1847202" y="9046849"/>
                    <a:pt x="1850177" y="9020373"/>
                    <a:pt x="1854317" y="8995242"/>
                  </a:cubicBezTo>
                  <a:cubicBezTo>
                    <a:pt x="1858457" y="8970110"/>
                    <a:pt x="1862674" y="8945770"/>
                    <a:pt x="1866968" y="8922222"/>
                  </a:cubicBezTo>
                  <a:cubicBezTo>
                    <a:pt x="1869309" y="8914378"/>
                    <a:pt x="1871738" y="8909864"/>
                    <a:pt x="1874256" y="8908679"/>
                  </a:cubicBezTo>
                  <a:cubicBezTo>
                    <a:pt x="1876774" y="8907494"/>
                    <a:pt x="1881897" y="8908454"/>
                    <a:pt x="1889627" y="8911558"/>
                  </a:cubicBezTo>
                  <a:cubicBezTo>
                    <a:pt x="1924072" y="8918648"/>
                    <a:pt x="1956284" y="8925015"/>
                    <a:pt x="1986263" y="8930659"/>
                  </a:cubicBezTo>
                  <a:cubicBezTo>
                    <a:pt x="2016243" y="8936302"/>
                    <a:pt x="2046296" y="8938836"/>
                    <a:pt x="2076422" y="8938259"/>
                  </a:cubicBezTo>
                  <a:cubicBezTo>
                    <a:pt x="2088994" y="8935063"/>
                    <a:pt x="2097327" y="8928894"/>
                    <a:pt x="2101422" y="8919751"/>
                  </a:cubicBezTo>
                  <a:cubicBezTo>
                    <a:pt x="2105517" y="8910609"/>
                    <a:pt x="2102190" y="8901529"/>
                    <a:pt x="2091441" y="8892513"/>
                  </a:cubicBezTo>
                  <a:cubicBezTo>
                    <a:pt x="2084378" y="8887557"/>
                    <a:pt x="2077177" y="8882874"/>
                    <a:pt x="2069837" y="8878463"/>
                  </a:cubicBezTo>
                  <a:cubicBezTo>
                    <a:pt x="2062497" y="8874051"/>
                    <a:pt x="2054791" y="8871438"/>
                    <a:pt x="2046720" y="8870624"/>
                  </a:cubicBezTo>
                  <a:lnTo>
                    <a:pt x="2027376" y="8874760"/>
                  </a:lnTo>
                  <a:cubicBezTo>
                    <a:pt x="2008664" y="8882502"/>
                    <a:pt x="1986958" y="8884823"/>
                    <a:pt x="1962256" y="8881723"/>
                  </a:cubicBezTo>
                  <a:cubicBezTo>
                    <a:pt x="1937555" y="8878622"/>
                    <a:pt x="1911693" y="8873495"/>
                    <a:pt x="1884670" y="8866342"/>
                  </a:cubicBezTo>
                  <a:cubicBezTo>
                    <a:pt x="1879230" y="8863580"/>
                    <a:pt x="1876928" y="8860700"/>
                    <a:pt x="1877765" y="8857704"/>
                  </a:cubicBezTo>
                  <a:cubicBezTo>
                    <a:pt x="1878603" y="8854708"/>
                    <a:pt x="1881377" y="8851806"/>
                    <a:pt x="1886087" y="8848997"/>
                  </a:cubicBezTo>
                  <a:cubicBezTo>
                    <a:pt x="1897604" y="8839792"/>
                    <a:pt x="1908780" y="8832876"/>
                    <a:pt x="1919614" y="8828250"/>
                  </a:cubicBezTo>
                  <a:cubicBezTo>
                    <a:pt x="1930448" y="8823624"/>
                    <a:pt x="1942484" y="8818788"/>
                    <a:pt x="1955721" y="8813741"/>
                  </a:cubicBezTo>
                  <a:cubicBezTo>
                    <a:pt x="1961423" y="8809519"/>
                    <a:pt x="1966901" y="8806143"/>
                    <a:pt x="1972156" y="8803611"/>
                  </a:cubicBezTo>
                  <a:cubicBezTo>
                    <a:pt x="1977410" y="8801078"/>
                    <a:pt x="1983643" y="8799180"/>
                    <a:pt x="1990854" y="8797915"/>
                  </a:cubicBezTo>
                  <a:cubicBezTo>
                    <a:pt x="2015934" y="8784101"/>
                    <a:pt x="2030987" y="8763621"/>
                    <a:pt x="2036013" y="8736476"/>
                  </a:cubicBezTo>
                  <a:cubicBezTo>
                    <a:pt x="2039782" y="8716117"/>
                    <a:pt x="2036219" y="8697462"/>
                    <a:pt x="2025325" y="8680511"/>
                  </a:cubicBezTo>
                  <a:cubicBezTo>
                    <a:pt x="2021694" y="8674861"/>
                    <a:pt x="2017248" y="8669400"/>
                    <a:pt x="2011987" y="8664128"/>
                  </a:cubicBezTo>
                  <a:cubicBezTo>
                    <a:pt x="1996397" y="8661412"/>
                    <a:pt x="1982389" y="8663126"/>
                    <a:pt x="1969963" y="8669270"/>
                  </a:cubicBezTo>
                  <a:cubicBezTo>
                    <a:pt x="1957537" y="8675413"/>
                    <a:pt x="1949097" y="8685566"/>
                    <a:pt x="1944643" y="8699727"/>
                  </a:cubicBezTo>
                  <a:cubicBezTo>
                    <a:pt x="1942513" y="8708772"/>
                    <a:pt x="1939413" y="8715820"/>
                    <a:pt x="1935343" y="8720870"/>
                  </a:cubicBezTo>
                  <a:cubicBezTo>
                    <a:pt x="1931274" y="8725920"/>
                    <a:pt x="1926007" y="8730498"/>
                    <a:pt x="1919542" y="8734605"/>
                  </a:cubicBezTo>
                  <a:cubicBezTo>
                    <a:pt x="1908218" y="8747741"/>
                    <a:pt x="1896010" y="8758307"/>
                    <a:pt x="1882918" y="8766302"/>
                  </a:cubicBezTo>
                  <a:cubicBezTo>
                    <a:pt x="1869826" y="8774297"/>
                    <a:pt x="1856157" y="8782889"/>
                    <a:pt x="1841911" y="8792077"/>
                  </a:cubicBezTo>
                  <a:cubicBezTo>
                    <a:pt x="1835008" y="8796509"/>
                    <a:pt x="1828807" y="8797535"/>
                    <a:pt x="1823310" y="8795154"/>
                  </a:cubicBezTo>
                  <a:cubicBezTo>
                    <a:pt x="1817814" y="8792773"/>
                    <a:pt x="1813669" y="8787863"/>
                    <a:pt x="1810878" y="8780424"/>
                  </a:cubicBezTo>
                  <a:cubicBezTo>
                    <a:pt x="1809305" y="8770046"/>
                    <a:pt x="1807395" y="8761275"/>
                    <a:pt x="1805148" y="8754112"/>
                  </a:cubicBezTo>
                  <a:cubicBezTo>
                    <a:pt x="1802900" y="8746950"/>
                    <a:pt x="1800657" y="8739105"/>
                    <a:pt x="1798418" y="8730578"/>
                  </a:cubicBezTo>
                  <a:cubicBezTo>
                    <a:pt x="1796909" y="8727621"/>
                    <a:pt x="1795447" y="8725648"/>
                    <a:pt x="1794035" y="8724657"/>
                  </a:cubicBezTo>
                  <a:cubicBezTo>
                    <a:pt x="1792622" y="8723666"/>
                    <a:pt x="1790284" y="8722341"/>
                    <a:pt x="1787020" y="8720684"/>
                  </a:cubicBezTo>
                  <a:cubicBezTo>
                    <a:pt x="1773280" y="8718634"/>
                    <a:pt x="1762197" y="8715127"/>
                    <a:pt x="1753770" y="8710163"/>
                  </a:cubicBezTo>
                  <a:cubicBezTo>
                    <a:pt x="1745342" y="8705199"/>
                    <a:pt x="1737166" y="8699200"/>
                    <a:pt x="1729242" y="8692166"/>
                  </a:cubicBezTo>
                  <a:cubicBezTo>
                    <a:pt x="1721416" y="8687096"/>
                    <a:pt x="1714247" y="8681540"/>
                    <a:pt x="1707736" y="8675497"/>
                  </a:cubicBezTo>
                  <a:cubicBezTo>
                    <a:pt x="1701225" y="8669453"/>
                    <a:pt x="1695372" y="8662923"/>
                    <a:pt x="1690176" y="8655905"/>
                  </a:cubicBezTo>
                  <a:cubicBezTo>
                    <a:pt x="1689333" y="8651098"/>
                    <a:pt x="1688519" y="8646100"/>
                    <a:pt x="1687732" y="8640910"/>
                  </a:cubicBezTo>
                  <a:cubicBezTo>
                    <a:pt x="1686946" y="8635721"/>
                    <a:pt x="1685311" y="8630991"/>
                    <a:pt x="1682827" y="8626719"/>
                  </a:cubicBezTo>
                  <a:cubicBezTo>
                    <a:pt x="1679352" y="8623859"/>
                    <a:pt x="1676328" y="8623213"/>
                    <a:pt x="1673753" y="8624779"/>
                  </a:cubicBezTo>
                  <a:cubicBezTo>
                    <a:pt x="1671179" y="8626346"/>
                    <a:pt x="1667545" y="8627169"/>
                    <a:pt x="1662851" y="8627249"/>
                  </a:cubicBezTo>
                  <a:cubicBezTo>
                    <a:pt x="1654358" y="8624031"/>
                    <a:pt x="1649161" y="8621598"/>
                    <a:pt x="1647262" y="8619949"/>
                  </a:cubicBezTo>
                  <a:close/>
                  <a:moveTo>
                    <a:pt x="10120484" y="8589653"/>
                  </a:moveTo>
                  <a:cubicBezTo>
                    <a:pt x="10101221" y="8590738"/>
                    <a:pt x="10084600" y="8595830"/>
                    <a:pt x="10070619" y="8604927"/>
                  </a:cubicBezTo>
                  <a:cubicBezTo>
                    <a:pt x="10063629" y="8609476"/>
                    <a:pt x="10057448" y="8614245"/>
                    <a:pt x="10052077" y="8619234"/>
                  </a:cubicBezTo>
                  <a:cubicBezTo>
                    <a:pt x="10046706" y="8624222"/>
                    <a:pt x="10042145" y="8629431"/>
                    <a:pt x="10038392" y="8634860"/>
                  </a:cubicBezTo>
                  <a:lnTo>
                    <a:pt x="10034290" y="8644367"/>
                  </a:lnTo>
                  <a:cubicBezTo>
                    <a:pt x="10003341" y="8698673"/>
                    <a:pt x="9977457" y="8752017"/>
                    <a:pt x="9956641" y="8804399"/>
                  </a:cubicBezTo>
                  <a:cubicBezTo>
                    <a:pt x="9935825" y="8856781"/>
                    <a:pt x="9914491" y="8911995"/>
                    <a:pt x="9892641" y="8970039"/>
                  </a:cubicBezTo>
                  <a:cubicBezTo>
                    <a:pt x="9889093" y="8975650"/>
                    <a:pt x="9885665" y="8978258"/>
                    <a:pt x="9882357" y="8977865"/>
                  </a:cubicBezTo>
                  <a:cubicBezTo>
                    <a:pt x="9879050" y="8977472"/>
                    <a:pt x="9875587" y="8976024"/>
                    <a:pt x="9871968" y="8973523"/>
                  </a:cubicBezTo>
                  <a:cubicBezTo>
                    <a:pt x="9861734" y="8970235"/>
                    <a:pt x="9853201" y="8966271"/>
                    <a:pt x="9846369" y="8961632"/>
                  </a:cubicBezTo>
                  <a:cubicBezTo>
                    <a:pt x="9839538" y="8956993"/>
                    <a:pt x="9830685" y="8954207"/>
                    <a:pt x="9819811" y="8953274"/>
                  </a:cubicBezTo>
                  <a:cubicBezTo>
                    <a:pt x="9815464" y="8951586"/>
                    <a:pt x="9811590" y="8951418"/>
                    <a:pt x="9808188" y="8952769"/>
                  </a:cubicBezTo>
                  <a:cubicBezTo>
                    <a:pt x="9804786" y="8954120"/>
                    <a:pt x="9804574" y="8957224"/>
                    <a:pt x="9807553" y="8962081"/>
                  </a:cubicBezTo>
                  <a:cubicBezTo>
                    <a:pt x="9812828" y="8973378"/>
                    <a:pt x="9816481" y="8985056"/>
                    <a:pt x="9818513" y="8997116"/>
                  </a:cubicBezTo>
                  <a:cubicBezTo>
                    <a:pt x="9820546" y="9009176"/>
                    <a:pt x="9823676" y="9021850"/>
                    <a:pt x="9827903" y="9035138"/>
                  </a:cubicBezTo>
                  <a:cubicBezTo>
                    <a:pt x="9832146" y="9041856"/>
                    <a:pt x="9835256" y="9049024"/>
                    <a:pt x="9837231" y="9056642"/>
                  </a:cubicBezTo>
                  <a:cubicBezTo>
                    <a:pt x="9839206" y="9064260"/>
                    <a:pt x="9841952" y="9071835"/>
                    <a:pt x="9845468" y="9079367"/>
                  </a:cubicBezTo>
                  <a:cubicBezTo>
                    <a:pt x="9853608" y="9086638"/>
                    <a:pt x="9861918" y="9093513"/>
                    <a:pt x="9870399" y="9099991"/>
                  </a:cubicBezTo>
                  <a:cubicBezTo>
                    <a:pt x="9878881" y="9106470"/>
                    <a:pt x="9888667" y="9112102"/>
                    <a:pt x="9899758" y="9116888"/>
                  </a:cubicBezTo>
                  <a:lnTo>
                    <a:pt x="9933162" y="9133556"/>
                  </a:lnTo>
                  <a:cubicBezTo>
                    <a:pt x="9939457" y="9135520"/>
                    <a:pt x="9944985" y="9135885"/>
                    <a:pt x="9949746" y="9134651"/>
                  </a:cubicBezTo>
                  <a:cubicBezTo>
                    <a:pt x="9954507" y="9133416"/>
                    <a:pt x="9957645" y="9129085"/>
                    <a:pt x="9959159" y="9121656"/>
                  </a:cubicBezTo>
                  <a:cubicBezTo>
                    <a:pt x="9965545" y="9104677"/>
                    <a:pt x="9967094" y="9087585"/>
                    <a:pt x="9963805" y="9070379"/>
                  </a:cubicBezTo>
                  <a:cubicBezTo>
                    <a:pt x="9960517" y="9053172"/>
                    <a:pt x="9956287" y="9036405"/>
                    <a:pt x="9951115" y="9020078"/>
                  </a:cubicBezTo>
                  <a:cubicBezTo>
                    <a:pt x="9948635" y="8996642"/>
                    <a:pt x="9949356" y="8975152"/>
                    <a:pt x="9953279" y="8955607"/>
                  </a:cubicBezTo>
                  <a:cubicBezTo>
                    <a:pt x="9957201" y="8936062"/>
                    <a:pt x="9962378" y="8918185"/>
                    <a:pt x="9968807" y="8901977"/>
                  </a:cubicBezTo>
                  <a:cubicBezTo>
                    <a:pt x="9974059" y="8885448"/>
                    <a:pt x="9978777" y="8869723"/>
                    <a:pt x="9982961" y="8854801"/>
                  </a:cubicBezTo>
                  <a:cubicBezTo>
                    <a:pt x="9987144" y="8839879"/>
                    <a:pt x="9992290" y="8824903"/>
                    <a:pt x="9998400" y="8809872"/>
                  </a:cubicBezTo>
                  <a:cubicBezTo>
                    <a:pt x="10006940" y="8783110"/>
                    <a:pt x="10015771" y="8758070"/>
                    <a:pt x="10024891" y="8734754"/>
                  </a:cubicBezTo>
                  <a:cubicBezTo>
                    <a:pt x="10034012" y="8711437"/>
                    <a:pt x="10045692" y="8688943"/>
                    <a:pt x="10059930" y="8667270"/>
                  </a:cubicBezTo>
                  <a:cubicBezTo>
                    <a:pt x="10063972" y="8663564"/>
                    <a:pt x="10067374" y="8662213"/>
                    <a:pt x="10070136" y="8663217"/>
                  </a:cubicBezTo>
                  <a:cubicBezTo>
                    <a:pt x="10072898" y="8664220"/>
                    <a:pt x="10075427" y="8667943"/>
                    <a:pt x="10077722" y="8674384"/>
                  </a:cubicBezTo>
                  <a:lnTo>
                    <a:pt x="10078195" y="8703343"/>
                  </a:lnTo>
                  <a:cubicBezTo>
                    <a:pt x="10077175" y="8712676"/>
                    <a:pt x="10078351" y="8718117"/>
                    <a:pt x="10081724" y="8719666"/>
                  </a:cubicBezTo>
                  <a:cubicBezTo>
                    <a:pt x="10085096" y="8721216"/>
                    <a:pt x="10090345" y="8720050"/>
                    <a:pt x="10097469" y="8716170"/>
                  </a:cubicBezTo>
                  <a:cubicBezTo>
                    <a:pt x="10111821" y="8703380"/>
                    <a:pt x="10122688" y="8688758"/>
                    <a:pt x="10130070" y="8672303"/>
                  </a:cubicBezTo>
                  <a:cubicBezTo>
                    <a:pt x="10137452" y="8655848"/>
                    <a:pt x="10144881" y="8638521"/>
                    <a:pt x="10152358" y="8620321"/>
                  </a:cubicBezTo>
                  <a:cubicBezTo>
                    <a:pt x="10153568" y="8607499"/>
                    <a:pt x="10151720" y="8598714"/>
                    <a:pt x="10146815" y="8593966"/>
                  </a:cubicBezTo>
                  <a:cubicBezTo>
                    <a:pt x="10141910" y="8589218"/>
                    <a:pt x="10133133" y="8587780"/>
                    <a:pt x="10120484" y="8589653"/>
                  </a:cubicBezTo>
                  <a:close/>
                  <a:moveTo>
                    <a:pt x="5965679" y="1589257"/>
                  </a:moveTo>
                  <a:cubicBezTo>
                    <a:pt x="3548648" y="1589257"/>
                    <a:pt x="1589257" y="3548648"/>
                    <a:pt x="1589257" y="5965680"/>
                  </a:cubicBezTo>
                  <a:cubicBezTo>
                    <a:pt x="1589257" y="8382711"/>
                    <a:pt x="3548648" y="10342102"/>
                    <a:pt x="5965679" y="10342102"/>
                  </a:cubicBezTo>
                  <a:cubicBezTo>
                    <a:pt x="8382711" y="10342102"/>
                    <a:pt x="10342102" y="8382711"/>
                    <a:pt x="10342102" y="5965680"/>
                  </a:cubicBezTo>
                  <a:cubicBezTo>
                    <a:pt x="10342102" y="3548648"/>
                    <a:pt x="8382711" y="1589257"/>
                    <a:pt x="5965679" y="1589257"/>
                  </a:cubicBezTo>
                  <a:close/>
                  <a:moveTo>
                    <a:pt x="5965679" y="0"/>
                  </a:moveTo>
                  <a:cubicBezTo>
                    <a:pt x="9260433" y="0"/>
                    <a:pt x="11931359" y="2670926"/>
                    <a:pt x="11931359" y="5965680"/>
                  </a:cubicBezTo>
                  <a:cubicBezTo>
                    <a:pt x="11931359" y="9260433"/>
                    <a:pt x="9260433" y="11931359"/>
                    <a:pt x="5965679" y="11931359"/>
                  </a:cubicBezTo>
                  <a:cubicBezTo>
                    <a:pt x="2670926" y="11931359"/>
                    <a:pt x="0" y="9260433"/>
                    <a:pt x="0" y="5965680"/>
                  </a:cubicBezTo>
                  <a:cubicBezTo>
                    <a:pt x="0" y="2670926"/>
                    <a:pt x="2670926" y="0"/>
                    <a:pt x="596567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9" name="任意多边形 78"/>
            <p:cNvSpPr/>
            <p:nvPr/>
          </p:nvSpPr>
          <p:spPr>
            <a:xfrm>
              <a:off x="2398784" y="2441235"/>
              <a:ext cx="7904524" cy="7904524"/>
            </a:xfrm>
            <a:custGeom>
              <a:avLst/>
              <a:gdLst/>
              <a:ahLst/>
              <a:cxnLst/>
              <a:rect l="l" t="t" r="r" b="b"/>
              <a:pathLst>
                <a:path w="7904524" h="7904524">
                  <a:moveTo>
                    <a:pt x="5716320" y="3063819"/>
                  </a:moveTo>
                  <a:lnTo>
                    <a:pt x="5716320" y="4225730"/>
                  </a:lnTo>
                  <a:lnTo>
                    <a:pt x="5918494" y="4225730"/>
                  </a:lnTo>
                  <a:lnTo>
                    <a:pt x="5918494" y="3319585"/>
                  </a:lnTo>
                  <a:lnTo>
                    <a:pt x="6511216" y="4225730"/>
                  </a:lnTo>
                  <a:lnTo>
                    <a:pt x="6697130" y="4225730"/>
                  </a:lnTo>
                  <a:lnTo>
                    <a:pt x="6697130" y="3063819"/>
                  </a:lnTo>
                  <a:lnTo>
                    <a:pt x="6501695" y="3063819"/>
                  </a:lnTo>
                  <a:lnTo>
                    <a:pt x="6501695" y="3916158"/>
                  </a:lnTo>
                  <a:lnTo>
                    <a:pt x="5930581" y="3063819"/>
                  </a:lnTo>
                  <a:close/>
                  <a:moveTo>
                    <a:pt x="3306495" y="3063819"/>
                  </a:moveTo>
                  <a:lnTo>
                    <a:pt x="3306495" y="4225730"/>
                  </a:lnTo>
                  <a:lnTo>
                    <a:pt x="3508669" y="4225730"/>
                  </a:lnTo>
                  <a:lnTo>
                    <a:pt x="3508669" y="3319585"/>
                  </a:lnTo>
                  <a:lnTo>
                    <a:pt x="3857071" y="4225730"/>
                  </a:lnTo>
                  <a:lnTo>
                    <a:pt x="4011643" y="4225730"/>
                  </a:lnTo>
                  <a:lnTo>
                    <a:pt x="4367105" y="3319585"/>
                  </a:lnTo>
                  <a:lnTo>
                    <a:pt x="4367105" y="4225730"/>
                  </a:lnTo>
                  <a:lnTo>
                    <a:pt x="4569278" y="4225730"/>
                  </a:lnTo>
                  <a:lnTo>
                    <a:pt x="4569278" y="3063819"/>
                  </a:lnTo>
                  <a:lnTo>
                    <a:pt x="4291798" y="3063819"/>
                  </a:lnTo>
                  <a:lnTo>
                    <a:pt x="3937512" y="3929636"/>
                  </a:lnTo>
                  <a:lnTo>
                    <a:pt x="3576916" y="3063819"/>
                  </a:lnTo>
                  <a:close/>
                  <a:moveTo>
                    <a:pt x="1517855" y="3063819"/>
                  </a:moveTo>
                  <a:cubicBezTo>
                    <a:pt x="1423722" y="3063819"/>
                    <a:pt x="1344207" y="3082361"/>
                    <a:pt x="1279312" y="3119444"/>
                  </a:cubicBezTo>
                  <a:cubicBezTo>
                    <a:pt x="1182967" y="3177279"/>
                    <a:pt x="1134795" y="3263996"/>
                    <a:pt x="1134795" y="3379595"/>
                  </a:cubicBezTo>
                  <a:cubicBezTo>
                    <a:pt x="1134795" y="3490060"/>
                    <a:pt x="1179687" y="3575208"/>
                    <a:pt x="1269471" y="3635040"/>
                  </a:cubicBezTo>
                  <a:cubicBezTo>
                    <a:pt x="1341069" y="3684318"/>
                    <a:pt x="1430568" y="3708956"/>
                    <a:pt x="1537966" y="3708956"/>
                  </a:cubicBezTo>
                  <a:lnTo>
                    <a:pt x="1779612" y="3708956"/>
                  </a:lnTo>
                  <a:cubicBezTo>
                    <a:pt x="1904624" y="3708956"/>
                    <a:pt x="1967130" y="3755809"/>
                    <a:pt x="1967130" y="3849515"/>
                  </a:cubicBezTo>
                  <a:cubicBezTo>
                    <a:pt x="1967130" y="3922398"/>
                    <a:pt x="1948874" y="3973066"/>
                    <a:pt x="1912362" y="4001520"/>
                  </a:cubicBezTo>
                  <a:cubicBezTo>
                    <a:pt x="1881483" y="4020775"/>
                    <a:pt x="1830529" y="4030402"/>
                    <a:pt x="1759501" y="4030402"/>
                  </a:cubicBezTo>
                  <a:lnTo>
                    <a:pt x="1161645" y="4030402"/>
                  </a:lnTo>
                  <a:lnTo>
                    <a:pt x="1161645" y="4225730"/>
                  </a:lnTo>
                  <a:lnTo>
                    <a:pt x="1759501" y="4225730"/>
                  </a:lnTo>
                  <a:cubicBezTo>
                    <a:pt x="2032703" y="4225730"/>
                    <a:pt x="2169304" y="4100325"/>
                    <a:pt x="2169304" y="3849515"/>
                  </a:cubicBezTo>
                  <a:cubicBezTo>
                    <a:pt x="2169304" y="3734344"/>
                    <a:pt x="2123806" y="3645594"/>
                    <a:pt x="2032810" y="3583266"/>
                  </a:cubicBezTo>
                  <a:cubicBezTo>
                    <a:pt x="1963137" y="3536841"/>
                    <a:pt x="1878737" y="3513629"/>
                    <a:pt x="1779612" y="3513629"/>
                  </a:cubicBezTo>
                  <a:lnTo>
                    <a:pt x="1537966" y="3513629"/>
                  </a:lnTo>
                  <a:cubicBezTo>
                    <a:pt x="1471502" y="3513629"/>
                    <a:pt x="1420620" y="3501862"/>
                    <a:pt x="1385320" y="3478329"/>
                  </a:cubicBezTo>
                  <a:cubicBezTo>
                    <a:pt x="1353086" y="3454153"/>
                    <a:pt x="1336969" y="3421242"/>
                    <a:pt x="1336969" y="3379595"/>
                  </a:cubicBezTo>
                  <a:cubicBezTo>
                    <a:pt x="1336969" y="3299296"/>
                    <a:pt x="1397264" y="3259147"/>
                    <a:pt x="1517855" y="3259147"/>
                  </a:cubicBezTo>
                  <a:lnTo>
                    <a:pt x="2122344" y="3259147"/>
                  </a:lnTo>
                  <a:lnTo>
                    <a:pt x="2122344" y="3063819"/>
                  </a:lnTo>
                  <a:close/>
                  <a:moveTo>
                    <a:pt x="5029797" y="1024715"/>
                  </a:moveTo>
                  <a:cubicBezTo>
                    <a:pt x="4897918" y="1029814"/>
                    <a:pt x="4761216" y="1057066"/>
                    <a:pt x="4626530" y="1108662"/>
                  </a:cubicBezTo>
                  <a:cubicBezTo>
                    <a:pt x="4289815" y="1237655"/>
                    <a:pt x="4045389" y="1488278"/>
                    <a:pt x="3949852" y="1763649"/>
                  </a:cubicBezTo>
                  <a:lnTo>
                    <a:pt x="3948083" y="1771243"/>
                  </a:lnTo>
                  <a:lnTo>
                    <a:pt x="3874242" y="1611698"/>
                  </a:lnTo>
                  <a:cubicBezTo>
                    <a:pt x="3751979" y="1402420"/>
                    <a:pt x="3541672" y="1221382"/>
                    <a:pt x="3272300" y="1118188"/>
                  </a:cubicBezTo>
                  <a:cubicBezTo>
                    <a:pt x="2733556" y="911801"/>
                    <a:pt x="2162562" y="1094942"/>
                    <a:pt x="1996950" y="1527248"/>
                  </a:cubicBezTo>
                  <a:cubicBezTo>
                    <a:pt x="2294073" y="1298908"/>
                    <a:pt x="2744800" y="1254812"/>
                    <a:pt x="3159151" y="1413546"/>
                  </a:cubicBezTo>
                  <a:cubicBezTo>
                    <a:pt x="3573503" y="1572281"/>
                    <a:pt x="3879403" y="1906233"/>
                    <a:pt x="3947916" y="2274645"/>
                  </a:cubicBezTo>
                  <a:lnTo>
                    <a:pt x="3950585" y="2263781"/>
                  </a:lnTo>
                  <a:lnTo>
                    <a:pt x="3950914" y="2265118"/>
                  </a:lnTo>
                  <a:cubicBezTo>
                    <a:pt x="4019426" y="1896707"/>
                    <a:pt x="4325327" y="1562754"/>
                    <a:pt x="4739679" y="1404020"/>
                  </a:cubicBezTo>
                  <a:cubicBezTo>
                    <a:pt x="5154031" y="1245286"/>
                    <a:pt x="5604758" y="1289381"/>
                    <a:pt x="5901880" y="1517722"/>
                  </a:cubicBezTo>
                  <a:cubicBezTo>
                    <a:pt x="5777672" y="1193493"/>
                    <a:pt x="5425435" y="1009418"/>
                    <a:pt x="5029797" y="1024715"/>
                  </a:cubicBezTo>
                  <a:close/>
                  <a:moveTo>
                    <a:pt x="3952262" y="0"/>
                  </a:moveTo>
                  <a:cubicBezTo>
                    <a:pt x="6135036" y="0"/>
                    <a:pt x="7904524" y="1769488"/>
                    <a:pt x="7904524" y="3952262"/>
                  </a:cubicBezTo>
                  <a:cubicBezTo>
                    <a:pt x="7904524" y="5452919"/>
                    <a:pt x="7068164" y="6758234"/>
                    <a:pt x="5836145" y="7427507"/>
                  </a:cubicBezTo>
                  <a:lnTo>
                    <a:pt x="5822432" y="7434531"/>
                  </a:lnTo>
                  <a:lnTo>
                    <a:pt x="5677951" y="7385892"/>
                  </a:lnTo>
                  <a:cubicBezTo>
                    <a:pt x="4880502" y="7126469"/>
                    <a:pt x="3766695" y="6885944"/>
                    <a:pt x="3271854" y="6524781"/>
                  </a:cubicBezTo>
                  <a:cubicBezTo>
                    <a:pt x="3177412" y="6182403"/>
                    <a:pt x="4677719" y="6014292"/>
                    <a:pt x="4875767" y="5602879"/>
                  </a:cubicBezTo>
                  <a:cubicBezTo>
                    <a:pt x="4860454" y="5198251"/>
                    <a:pt x="3153522" y="4955721"/>
                    <a:pt x="2903735" y="4948653"/>
                  </a:cubicBezTo>
                  <a:cubicBezTo>
                    <a:pt x="2859327" y="5030920"/>
                    <a:pt x="2853760" y="5074984"/>
                    <a:pt x="2845434" y="5124622"/>
                  </a:cubicBezTo>
                  <a:cubicBezTo>
                    <a:pt x="3187757" y="5159237"/>
                    <a:pt x="4564590" y="5328265"/>
                    <a:pt x="4357086" y="5579418"/>
                  </a:cubicBezTo>
                  <a:cubicBezTo>
                    <a:pt x="4238956" y="5825324"/>
                    <a:pt x="2472839" y="6181783"/>
                    <a:pt x="2633855" y="6552557"/>
                  </a:cubicBezTo>
                  <a:cubicBezTo>
                    <a:pt x="2769712" y="6865398"/>
                    <a:pt x="4351564" y="7487251"/>
                    <a:pt x="5044498" y="7719532"/>
                  </a:cubicBezTo>
                  <a:lnTo>
                    <a:pt x="5094798" y="7736137"/>
                  </a:lnTo>
                  <a:lnTo>
                    <a:pt x="4939994" y="7780096"/>
                  </a:lnTo>
                  <a:cubicBezTo>
                    <a:pt x="4624289" y="7861324"/>
                    <a:pt x="4293321" y="7904524"/>
                    <a:pt x="3952262" y="7904524"/>
                  </a:cubicBezTo>
                  <a:cubicBezTo>
                    <a:pt x="1769488" y="7904524"/>
                    <a:pt x="0" y="6135036"/>
                    <a:pt x="0" y="3952262"/>
                  </a:cubicBezTo>
                  <a:cubicBezTo>
                    <a:pt x="0" y="1769488"/>
                    <a:pt x="1769488" y="0"/>
                    <a:pt x="395226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34" name="组合 133"/>
          <p:cNvGrpSpPr/>
          <p:nvPr/>
        </p:nvGrpSpPr>
        <p:grpSpPr>
          <a:xfrm>
            <a:off x="396509" y="2492201"/>
            <a:ext cx="1659304" cy="1659304"/>
            <a:chOff x="392260" y="427819"/>
            <a:chExt cx="11931359" cy="11931359"/>
          </a:xfrm>
          <a:solidFill>
            <a:srgbClr val="002060"/>
          </a:solidFill>
        </p:grpSpPr>
        <p:sp>
          <p:nvSpPr>
            <p:cNvPr id="135" name="任意多边形 134"/>
            <p:cNvSpPr/>
            <p:nvPr/>
          </p:nvSpPr>
          <p:spPr>
            <a:xfrm>
              <a:off x="392260" y="427819"/>
              <a:ext cx="11931359" cy="11931359"/>
            </a:xfrm>
            <a:custGeom>
              <a:avLst/>
              <a:gdLst/>
              <a:ahLst/>
              <a:cxnLst/>
              <a:rect l="l" t="t" r="r" b="b"/>
              <a:pathLst>
                <a:path w="11931359" h="11931359">
                  <a:moveTo>
                    <a:pt x="5969546" y="10929157"/>
                  </a:moveTo>
                  <a:lnTo>
                    <a:pt x="5914397" y="11122079"/>
                  </a:lnTo>
                  <a:lnTo>
                    <a:pt x="5722856" y="11117612"/>
                  </a:lnTo>
                  <a:lnTo>
                    <a:pt x="5880313" y="11232377"/>
                  </a:lnTo>
                  <a:lnTo>
                    <a:pt x="5817084" y="11422538"/>
                  </a:lnTo>
                  <a:lnTo>
                    <a:pt x="5969546" y="11300545"/>
                  </a:lnTo>
                  <a:lnTo>
                    <a:pt x="6122009" y="11422538"/>
                  </a:lnTo>
                  <a:lnTo>
                    <a:pt x="6058779" y="11232377"/>
                  </a:lnTo>
                  <a:lnTo>
                    <a:pt x="6216236" y="11117612"/>
                  </a:lnTo>
                  <a:lnTo>
                    <a:pt x="6024695" y="11122079"/>
                  </a:lnTo>
                  <a:close/>
                  <a:moveTo>
                    <a:pt x="7466241" y="10726796"/>
                  </a:moveTo>
                  <a:cubicBezTo>
                    <a:pt x="7449346" y="10727569"/>
                    <a:pt x="7433184" y="10729713"/>
                    <a:pt x="7417754" y="10733230"/>
                  </a:cubicBezTo>
                  <a:lnTo>
                    <a:pt x="7414057" y="10739110"/>
                  </a:lnTo>
                  <a:lnTo>
                    <a:pt x="7403975" y="10746445"/>
                  </a:lnTo>
                  <a:cubicBezTo>
                    <a:pt x="7380545" y="10759061"/>
                    <a:pt x="7358517" y="10771078"/>
                    <a:pt x="7337892" y="10782495"/>
                  </a:cubicBezTo>
                  <a:cubicBezTo>
                    <a:pt x="7317266" y="10793912"/>
                    <a:pt x="7295383" y="10805336"/>
                    <a:pt x="7272242" y="10816767"/>
                  </a:cubicBezTo>
                  <a:cubicBezTo>
                    <a:pt x="7264457" y="10821899"/>
                    <a:pt x="7257367" y="10827013"/>
                    <a:pt x="7250973" y="10832109"/>
                  </a:cubicBezTo>
                  <a:cubicBezTo>
                    <a:pt x="7244578" y="10837204"/>
                    <a:pt x="7239243" y="10843877"/>
                    <a:pt x="7234966" y="10852128"/>
                  </a:cubicBezTo>
                  <a:cubicBezTo>
                    <a:pt x="7232259" y="10854984"/>
                    <a:pt x="7232763" y="10857807"/>
                    <a:pt x="7236477" y="10860599"/>
                  </a:cubicBezTo>
                  <a:cubicBezTo>
                    <a:pt x="7240192" y="10863390"/>
                    <a:pt x="7243150" y="10865934"/>
                    <a:pt x="7245353" y="10868231"/>
                  </a:cubicBezTo>
                  <a:cubicBezTo>
                    <a:pt x="7268724" y="10877456"/>
                    <a:pt x="7291659" y="10885382"/>
                    <a:pt x="7314158" y="10892008"/>
                  </a:cubicBezTo>
                  <a:cubicBezTo>
                    <a:pt x="7336656" y="10898634"/>
                    <a:pt x="7357749" y="10899703"/>
                    <a:pt x="7377435" y="10895216"/>
                  </a:cubicBezTo>
                  <a:cubicBezTo>
                    <a:pt x="7385658" y="10894462"/>
                    <a:pt x="7390624" y="10895988"/>
                    <a:pt x="7392331" y="10899797"/>
                  </a:cubicBezTo>
                  <a:cubicBezTo>
                    <a:pt x="7394039" y="10903605"/>
                    <a:pt x="7394617" y="10909211"/>
                    <a:pt x="7394065" y="10916612"/>
                  </a:cubicBezTo>
                  <a:cubicBezTo>
                    <a:pt x="7389331" y="10927766"/>
                    <a:pt x="7384784" y="10937897"/>
                    <a:pt x="7380424" y="10947007"/>
                  </a:cubicBezTo>
                  <a:cubicBezTo>
                    <a:pt x="7376063" y="10956116"/>
                    <a:pt x="7375978" y="10964951"/>
                    <a:pt x="7380168" y="10973511"/>
                  </a:cubicBezTo>
                  <a:cubicBezTo>
                    <a:pt x="7381138" y="10977767"/>
                    <a:pt x="7384145" y="10981140"/>
                    <a:pt x="7389190" y="10983628"/>
                  </a:cubicBezTo>
                  <a:cubicBezTo>
                    <a:pt x="7394235" y="10986116"/>
                    <a:pt x="7398899" y="10989391"/>
                    <a:pt x="7403182" y="10993452"/>
                  </a:cubicBezTo>
                  <a:cubicBezTo>
                    <a:pt x="7409911" y="11000873"/>
                    <a:pt x="7413249" y="11010607"/>
                    <a:pt x="7413196" y="11022653"/>
                  </a:cubicBezTo>
                  <a:cubicBezTo>
                    <a:pt x="7413143" y="11034698"/>
                    <a:pt x="7409214" y="11046927"/>
                    <a:pt x="7401409" y="11059341"/>
                  </a:cubicBezTo>
                  <a:cubicBezTo>
                    <a:pt x="7390290" y="11071949"/>
                    <a:pt x="7379776" y="11084140"/>
                    <a:pt x="7369866" y="11095914"/>
                  </a:cubicBezTo>
                  <a:cubicBezTo>
                    <a:pt x="7359956" y="11107687"/>
                    <a:pt x="7349586" y="11119286"/>
                    <a:pt x="7338757" y="11130709"/>
                  </a:cubicBezTo>
                  <a:cubicBezTo>
                    <a:pt x="7334696" y="11134993"/>
                    <a:pt x="7333737" y="11138150"/>
                    <a:pt x="7335879" y="11140180"/>
                  </a:cubicBezTo>
                  <a:cubicBezTo>
                    <a:pt x="7338021" y="11142211"/>
                    <a:pt x="7342200" y="11143357"/>
                    <a:pt x="7348416" y="11143619"/>
                  </a:cubicBezTo>
                  <a:lnTo>
                    <a:pt x="7363509" y="11143538"/>
                  </a:lnTo>
                  <a:cubicBezTo>
                    <a:pt x="7366001" y="11144649"/>
                    <a:pt x="7366262" y="11146408"/>
                    <a:pt x="7364293" y="11148816"/>
                  </a:cubicBezTo>
                  <a:cubicBezTo>
                    <a:pt x="7362323" y="11151224"/>
                    <a:pt x="7360540" y="11152610"/>
                    <a:pt x="7358944" y="11152974"/>
                  </a:cubicBezTo>
                  <a:lnTo>
                    <a:pt x="7301927" y="11182760"/>
                  </a:lnTo>
                  <a:cubicBezTo>
                    <a:pt x="7293535" y="11185232"/>
                    <a:pt x="7288413" y="11184860"/>
                    <a:pt x="7286561" y="11181644"/>
                  </a:cubicBezTo>
                  <a:cubicBezTo>
                    <a:pt x="7284708" y="11178428"/>
                    <a:pt x="7284651" y="11173264"/>
                    <a:pt x="7286388" y="11166152"/>
                  </a:cubicBezTo>
                  <a:cubicBezTo>
                    <a:pt x="7287135" y="11162064"/>
                    <a:pt x="7287091" y="11159415"/>
                    <a:pt x="7286256" y="11158206"/>
                  </a:cubicBezTo>
                  <a:cubicBezTo>
                    <a:pt x="7285421" y="11156997"/>
                    <a:pt x="7282609" y="11156939"/>
                    <a:pt x="7277821" y="11158030"/>
                  </a:cubicBezTo>
                  <a:cubicBezTo>
                    <a:pt x="7261859" y="11161668"/>
                    <a:pt x="7246387" y="11165614"/>
                    <a:pt x="7231405" y="11169868"/>
                  </a:cubicBezTo>
                  <a:cubicBezTo>
                    <a:pt x="7216423" y="11174122"/>
                    <a:pt x="7202538" y="11181345"/>
                    <a:pt x="7189749" y="11191536"/>
                  </a:cubicBezTo>
                  <a:cubicBezTo>
                    <a:pt x="7182961" y="11205956"/>
                    <a:pt x="7178077" y="11219522"/>
                    <a:pt x="7175098" y="11232235"/>
                  </a:cubicBezTo>
                  <a:cubicBezTo>
                    <a:pt x="7172118" y="11244947"/>
                    <a:pt x="7172760" y="11256974"/>
                    <a:pt x="7177024" y="11268316"/>
                  </a:cubicBezTo>
                  <a:cubicBezTo>
                    <a:pt x="7189465" y="11281152"/>
                    <a:pt x="7201976" y="11290614"/>
                    <a:pt x="7214557" y="11296701"/>
                  </a:cubicBezTo>
                  <a:cubicBezTo>
                    <a:pt x="7227139" y="11302789"/>
                    <a:pt x="7240417" y="11300882"/>
                    <a:pt x="7254391" y="11290981"/>
                  </a:cubicBezTo>
                  <a:cubicBezTo>
                    <a:pt x="7270662" y="11278877"/>
                    <a:pt x="7286354" y="11269144"/>
                    <a:pt x="7301467" y="11261782"/>
                  </a:cubicBezTo>
                  <a:cubicBezTo>
                    <a:pt x="7316580" y="11254419"/>
                    <a:pt x="7332636" y="11246282"/>
                    <a:pt x="7349634" y="11237371"/>
                  </a:cubicBezTo>
                  <a:cubicBezTo>
                    <a:pt x="7409554" y="11208043"/>
                    <a:pt x="7466537" y="11183022"/>
                    <a:pt x="7520585" y="11162308"/>
                  </a:cubicBezTo>
                  <a:cubicBezTo>
                    <a:pt x="7574632" y="11141595"/>
                    <a:pt x="7634236" y="11130528"/>
                    <a:pt x="7699397" y="11129110"/>
                  </a:cubicBezTo>
                  <a:cubicBezTo>
                    <a:pt x="7708853" y="11126395"/>
                    <a:pt x="7717887" y="11124896"/>
                    <a:pt x="7726497" y="11124613"/>
                  </a:cubicBezTo>
                  <a:cubicBezTo>
                    <a:pt x="7735108" y="11124329"/>
                    <a:pt x="7744528" y="11123302"/>
                    <a:pt x="7754759" y="11121530"/>
                  </a:cubicBezTo>
                  <a:cubicBezTo>
                    <a:pt x="7769050" y="11115474"/>
                    <a:pt x="7777354" y="11107704"/>
                    <a:pt x="7779670" y="11098222"/>
                  </a:cubicBezTo>
                  <a:cubicBezTo>
                    <a:pt x="7781986" y="11088738"/>
                    <a:pt x="7774180" y="11079044"/>
                    <a:pt x="7756251" y="11069138"/>
                  </a:cubicBezTo>
                  <a:cubicBezTo>
                    <a:pt x="7737985" y="11062666"/>
                    <a:pt x="7720428" y="11058692"/>
                    <a:pt x="7703580" y="11057215"/>
                  </a:cubicBezTo>
                  <a:cubicBezTo>
                    <a:pt x="7686733" y="11055738"/>
                    <a:pt x="7669987" y="11054097"/>
                    <a:pt x="7653345" y="11052293"/>
                  </a:cubicBezTo>
                  <a:lnTo>
                    <a:pt x="7620553" y="11063125"/>
                  </a:lnTo>
                  <a:cubicBezTo>
                    <a:pt x="7600503" y="11066016"/>
                    <a:pt x="7581820" y="11069994"/>
                    <a:pt x="7564505" y="11075060"/>
                  </a:cubicBezTo>
                  <a:cubicBezTo>
                    <a:pt x="7547189" y="11080126"/>
                    <a:pt x="7528871" y="11085700"/>
                    <a:pt x="7509548" y="11091783"/>
                  </a:cubicBezTo>
                  <a:cubicBezTo>
                    <a:pt x="7501278" y="11094787"/>
                    <a:pt x="7495491" y="11094567"/>
                    <a:pt x="7492187" y="11091122"/>
                  </a:cubicBezTo>
                  <a:cubicBezTo>
                    <a:pt x="7488883" y="11087678"/>
                    <a:pt x="7487241" y="11082315"/>
                    <a:pt x="7487261" y="11075034"/>
                  </a:cubicBezTo>
                  <a:cubicBezTo>
                    <a:pt x="7487617" y="11064319"/>
                    <a:pt x="7489147" y="11054456"/>
                    <a:pt x="7491851" y="11045444"/>
                  </a:cubicBezTo>
                  <a:cubicBezTo>
                    <a:pt x="7494554" y="11036432"/>
                    <a:pt x="7498068" y="11026676"/>
                    <a:pt x="7502391" y="11016176"/>
                  </a:cubicBezTo>
                  <a:cubicBezTo>
                    <a:pt x="7501299" y="11011388"/>
                    <a:pt x="7501291" y="11007052"/>
                    <a:pt x="7502365" y="11003169"/>
                  </a:cubicBezTo>
                  <a:cubicBezTo>
                    <a:pt x="7503439" y="10999286"/>
                    <a:pt x="7506006" y="10995203"/>
                    <a:pt x="7510067" y="10990919"/>
                  </a:cubicBezTo>
                  <a:cubicBezTo>
                    <a:pt x="7513232" y="10985161"/>
                    <a:pt x="7513483" y="10979507"/>
                    <a:pt x="7510819" y="10973957"/>
                  </a:cubicBezTo>
                  <a:cubicBezTo>
                    <a:pt x="7508155" y="10968408"/>
                    <a:pt x="7505479" y="10963421"/>
                    <a:pt x="7502791" y="10958996"/>
                  </a:cubicBezTo>
                  <a:cubicBezTo>
                    <a:pt x="7494560" y="10947439"/>
                    <a:pt x="7486245" y="10936741"/>
                    <a:pt x="7477846" y="10926902"/>
                  </a:cubicBezTo>
                  <a:cubicBezTo>
                    <a:pt x="7469447" y="10917062"/>
                    <a:pt x="7462849" y="10906532"/>
                    <a:pt x="7458053" y="10895312"/>
                  </a:cubicBezTo>
                  <a:cubicBezTo>
                    <a:pt x="7453574" y="10887938"/>
                    <a:pt x="7451188" y="10881765"/>
                    <a:pt x="7450894" y="10876795"/>
                  </a:cubicBezTo>
                  <a:cubicBezTo>
                    <a:pt x="7450601" y="10871824"/>
                    <a:pt x="7454697" y="10865853"/>
                    <a:pt x="7463183" y="10858882"/>
                  </a:cubicBezTo>
                  <a:cubicBezTo>
                    <a:pt x="7475925" y="10850941"/>
                    <a:pt x="7488250" y="10842395"/>
                    <a:pt x="7500157" y="10833245"/>
                  </a:cubicBezTo>
                  <a:cubicBezTo>
                    <a:pt x="7512064" y="10824094"/>
                    <a:pt x="7524206" y="10814750"/>
                    <a:pt x="7536585" y="10805213"/>
                  </a:cubicBezTo>
                  <a:cubicBezTo>
                    <a:pt x="7541952" y="10801751"/>
                    <a:pt x="7545808" y="10797794"/>
                    <a:pt x="7548151" y="10793342"/>
                  </a:cubicBezTo>
                  <a:cubicBezTo>
                    <a:pt x="7550495" y="10788890"/>
                    <a:pt x="7552390" y="10783700"/>
                    <a:pt x="7553838" y="10777773"/>
                  </a:cubicBezTo>
                  <a:cubicBezTo>
                    <a:pt x="7557966" y="10763960"/>
                    <a:pt x="7556798" y="10753311"/>
                    <a:pt x="7550335" y="10745829"/>
                  </a:cubicBezTo>
                  <a:cubicBezTo>
                    <a:pt x="7543873" y="10738347"/>
                    <a:pt x="7533347" y="10732071"/>
                    <a:pt x="7518759" y="10727000"/>
                  </a:cubicBezTo>
                  <a:cubicBezTo>
                    <a:pt x="7500641" y="10726092"/>
                    <a:pt x="7483136" y="10726024"/>
                    <a:pt x="7466241" y="10726796"/>
                  </a:cubicBezTo>
                  <a:close/>
                  <a:moveTo>
                    <a:pt x="4433420" y="10648451"/>
                  </a:moveTo>
                  <a:cubicBezTo>
                    <a:pt x="4420587" y="10642962"/>
                    <a:pt x="4407315" y="10649422"/>
                    <a:pt x="4393606" y="10667830"/>
                  </a:cubicBezTo>
                  <a:cubicBezTo>
                    <a:pt x="4380428" y="10682961"/>
                    <a:pt x="4367037" y="10697444"/>
                    <a:pt x="4353433" y="10711280"/>
                  </a:cubicBezTo>
                  <a:cubicBezTo>
                    <a:pt x="4339829" y="10725115"/>
                    <a:pt x="4324971" y="10739678"/>
                    <a:pt x="4308859" y="10754970"/>
                  </a:cubicBezTo>
                  <a:cubicBezTo>
                    <a:pt x="4299343" y="10760971"/>
                    <a:pt x="4293405" y="10767460"/>
                    <a:pt x="4291047" y="10774440"/>
                  </a:cubicBezTo>
                  <a:cubicBezTo>
                    <a:pt x="4288689" y="10781419"/>
                    <a:pt x="4287834" y="10789914"/>
                    <a:pt x="4288482" y="10799926"/>
                  </a:cubicBezTo>
                  <a:cubicBezTo>
                    <a:pt x="4283270" y="10808533"/>
                    <a:pt x="4280907" y="10816375"/>
                    <a:pt x="4281396" y="10823452"/>
                  </a:cubicBezTo>
                  <a:cubicBezTo>
                    <a:pt x="4281884" y="10830529"/>
                    <a:pt x="4286592" y="10839609"/>
                    <a:pt x="4295519" y="10850690"/>
                  </a:cubicBezTo>
                  <a:cubicBezTo>
                    <a:pt x="4302343" y="10869701"/>
                    <a:pt x="4310752" y="10881039"/>
                    <a:pt x="4320746" y="10884704"/>
                  </a:cubicBezTo>
                  <a:cubicBezTo>
                    <a:pt x="4330740" y="10888370"/>
                    <a:pt x="4343010" y="10884020"/>
                    <a:pt x="4357557" y="10871656"/>
                  </a:cubicBezTo>
                  <a:cubicBezTo>
                    <a:pt x="4367095" y="10860478"/>
                    <a:pt x="4378558" y="10852976"/>
                    <a:pt x="4391949" y="10849149"/>
                  </a:cubicBezTo>
                  <a:cubicBezTo>
                    <a:pt x="4405338" y="10845321"/>
                    <a:pt x="4417880" y="10848264"/>
                    <a:pt x="4429575" y="10857976"/>
                  </a:cubicBezTo>
                  <a:cubicBezTo>
                    <a:pt x="4434905" y="10862658"/>
                    <a:pt x="4440451" y="10867124"/>
                    <a:pt x="4446215" y="10871376"/>
                  </a:cubicBezTo>
                  <a:cubicBezTo>
                    <a:pt x="4451979" y="10875628"/>
                    <a:pt x="4458133" y="10879148"/>
                    <a:pt x="4464679" y="10881936"/>
                  </a:cubicBezTo>
                  <a:cubicBezTo>
                    <a:pt x="4476912" y="10886646"/>
                    <a:pt x="4482759" y="10891502"/>
                    <a:pt x="4482221" y="10896505"/>
                  </a:cubicBezTo>
                  <a:cubicBezTo>
                    <a:pt x="4481682" y="10901507"/>
                    <a:pt x="4479236" y="10908744"/>
                    <a:pt x="4474883" y="10918218"/>
                  </a:cubicBezTo>
                  <a:cubicBezTo>
                    <a:pt x="4471053" y="10926140"/>
                    <a:pt x="4467837" y="10931821"/>
                    <a:pt x="4465235" y="10935262"/>
                  </a:cubicBezTo>
                  <a:cubicBezTo>
                    <a:pt x="4462632" y="10938702"/>
                    <a:pt x="4455807" y="10940572"/>
                    <a:pt x="4444762" y="10940872"/>
                  </a:cubicBezTo>
                  <a:lnTo>
                    <a:pt x="4299850" y="10929917"/>
                  </a:lnTo>
                  <a:cubicBezTo>
                    <a:pt x="4293807" y="10930755"/>
                    <a:pt x="4287764" y="10931592"/>
                    <a:pt x="4281720" y="10932430"/>
                  </a:cubicBezTo>
                  <a:cubicBezTo>
                    <a:pt x="4275677" y="10933268"/>
                    <a:pt x="4270500" y="10933246"/>
                    <a:pt x="4266189" y="10932366"/>
                  </a:cubicBezTo>
                  <a:cubicBezTo>
                    <a:pt x="4258267" y="10928536"/>
                    <a:pt x="4251204" y="10925574"/>
                    <a:pt x="4245001" y="10923477"/>
                  </a:cubicBezTo>
                  <a:cubicBezTo>
                    <a:pt x="4238797" y="10921380"/>
                    <a:pt x="4232942" y="10918250"/>
                    <a:pt x="4227437" y="10914085"/>
                  </a:cubicBezTo>
                  <a:cubicBezTo>
                    <a:pt x="4212452" y="10907293"/>
                    <a:pt x="4199081" y="10906806"/>
                    <a:pt x="4187322" y="10912625"/>
                  </a:cubicBezTo>
                  <a:cubicBezTo>
                    <a:pt x="4175563" y="10918443"/>
                    <a:pt x="4167150" y="10928849"/>
                    <a:pt x="4162083" y="10943841"/>
                  </a:cubicBezTo>
                  <a:cubicBezTo>
                    <a:pt x="4159776" y="10959190"/>
                    <a:pt x="4162655" y="10972404"/>
                    <a:pt x="4170720" y="10983481"/>
                  </a:cubicBezTo>
                  <a:cubicBezTo>
                    <a:pt x="4178785" y="10994559"/>
                    <a:pt x="4190324" y="11000043"/>
                    <a:pt x="4205338" y="10999933"/>
                  </a:cubicBezTo>
                  <a:cubicBezTo>
                    <a:pt x="4244861" y="10998888"/>
                    <a:pt x="4281619" y="10998351"/>
                    <a:pt x="4315616" y="10998319"/>
                  </a:cubicBezTo>
                  <a:cubicBezTo>
                    <a:pt x="4349611" y="10998288"/>
                    <a:pt x="4384631" y="11001194"/>
                    <a:pt x="4420674" y="11007038"/>
                  </a:cubicBezTo>
                  <a:cubicBezTo>
                    <a:pt x="4428952" y="11008108"/>
                    <a:pt x="4433863" y="11009768"/>
                    <a:pt x="4435407" y="11012017"/>
                  </a:cubicBezTo>
                  <a:cubicBezTo>
                    <a:pt x="4436951" y="11014267"/>
                    <a:pt x="4436671" y="11019357"/>
                    <a:pt x="4434567" y="11027286"/>
                  </a:cubicBezTo>
                  <a:cubicBezTo>
                    <a:pt x="4417634" y="11073982"/>
                    <a:pt x="4403431" y="11118143"/>
                    <a:pt x="4391954" y="11159771"/>
                  </a:cubicBezTo>
                  <a:cubicBezTo>
                    <a:pt x="4380479" y="11201398"/>
                    <a:pt x="4375154" y="11247409"/>
                    <a:pt x="4375980" y="11297802"/>
                  </a:cubicBezTo>
                  <a:cubicBezTo>
                    <a:pt x="4380234" y="11312488"/>
                    <a:pt x="4387057" y="11321274"/>
                    <a:pt x="4396450" y="11324160"/>
                  </a:cubicBezTo>
                  <a:cubicBezTo>
                    <a:pt x="4405843" y="11327047"/>
                    <a:pt x="4414020" y="11321602"/>
                    <a:pt x="4420979" y="11307825"/>
                  </a:cubicBezTo>
                  <a:cubicBezTo>
                    <a:pt x="4427778" y="11291114"/>
                    <a:pt x="4434360" y="11275050"/>
                    <a:pt x="4440722" y="11259631"/>
                  </a:cubicBezTo>
                  <a:cubicBezTo>
                    <a:pt x="4447085" y="11244213"/>
                    <a:pt x="4452370" y="11228574"/>
                    <a:pt x="4456577" y="11212715"/>
                  </a:cubicBezTo>
                  <a:cubicBezTo>
                    <a:pt x="4465684" y="11180655"/>
                    <a:pt x="4475296" y="11151359"/>
                    <a:pt x="4485416" y="11124825"/>
                  </a:cubicBezTo>
                  <a:cubicBezTo>
                    <a:pt x="4495534" y="11098292"/>
                    <a:pt x="4506524" y="11070036"/>
                    <a:pt x="4518382" y="11040058"/>
                  </a:cubicBezTo>
                  <a:cubicBezTo>
                    <a:pt x="4520486" y="11032129"/>
                    <a:pt x="4523140" y="11026834"/>
                    <a:pt x="4526343" y="11024172"/>
                  </a:cubicBezTo>
                  <a:cubicBezTo>
                    <a:pt x="4529547" y="11021511"/>
                    <a:pt x="4535718" y="11021148"/>
                    <a:pt x="4544856" y="11023084"/>
                  </a:cubicBezTo>
                  <a:cubicBezTo>
                    <a:pt x="4581764" y="11028069"/>
                    <a:pt x="4615994" y="11034164"/>
                    <a:pt x="4647544" y="11041371"/>
                  </a:cubicBezTo>
                  <a:cubicBezTo>
                    <a:pt x="4679094" y="11048577"/>
                    <a:pt x="4713498" y="11054155"/>
                    <a:pt x="4750756" y="11058106"/>
                  </a:cubicBezTo>
                  <a:cubicBezTo>
                    <a:pt x="4756283" y="11057094"/>
                    <a:pt x="4759958" y="11055168"/>
                    <a:pt x="4761782" y="11052328"/>
                  </a:cubicBezTo>
                  <a:cubicBezTo>
                    <a:pt x="4763605" y="11049488"/>
                    <a:pt x="4762369" y="11045902"/>
                    <a:pt x="4758073" y="11041570"/>
                  </a:cubicBezTo>
                  <a:cubicBezTo>
                    <a:pt x="4739219" y="11010430"/>
                    <a:pt x="4715492" y="10989451"/>
                    <a:pt x="4686891" y="10978633"/>
                  </a:cubicBezTo>
                  <a:cubicBezTo>
                    <a:pt x="4658290" y="10967815"/>
                    <a:pt x="4629671" y="10961311"/>
                    <a:pt x="4601033" y="10959122"/>
                  </a:cubicBezTo>
                  <a:lnTo>
                    <a:pt x="4573094" y="10954864"/>
                  </a:lnTo>
                  <a:cubicBezTo>
                    <a:pt x="4558780" y="10952907"/>
                    <a:pt x="4554375" y="10943354"/>
                    <a:pt x="4559882" y="10926206"/>
                  </a:cubicBezTo>
                  <a:cubicBezTo>
                    <a:pt x="4565390" y="10909059"/>
                    <a:pt x="4574023" y="10897576"/>
                    <a:pt x="4585781" y="10891757"/>
                  </a:cubicBezTo>
                  <a:cubicBezTo>
                    <a:pt x="4601997" y="10893205"/>
                    <a:pt x="4618043" y="10893875"/>
                    <a:pt x="4633920" y="10893768"/>
                  </a:cubicBezTo>
                  <a:cubicBezTo>
                    <a:pt x="4649796" y="10893662"/>
                    <a:pt x="4666195" y="10892436"/>
                    <a:pt x="4683116" y="10890090"/>
                  </a:cubicBezTo>
                  <a:cubicBezTo>
                    <a:pt x="4698661" y="10886703"/>
                    <a:pt x="4706495" y="10880566"/>
                    <a:pt x="4706619" y="10871679"/>
                  </a:cubicBezTo>
                  <a:cubicBezTo>
                    <a:pt x="4706742" y="10862792"/>
                    <a:pt x="4701732" y="10853755"/>
                    <a:pt x="4691588" y="10844567"/>
                  </a:cubicBezTo>
                  <a:cubicBezTo>
                    <a:pt x="4681270" y="10835896"/>
                    <a:pt x="4670767" y="10830330"/>
                    <a:pt x="4660078" y="10827870"/>
                  </a:cubicBezTo>
                  <a:cubicBezTo>
                    <a:pt x="4649389" y="10825409"/>
                    <a:pt x="4639046" y="10822778"/>
                    <a:pt x="4629048" y="10819976"/>
                  </a:cubicBezTo>
                  <a:cubicBezTo>
                    <a:pt x="4619225" y="10816656"/>
                    <a:pt x="4613677" y="10812621"/>
                    <a:pt x="4612403" y="10807870"/>
                  </a:cubicBezTo>
                  <a:cubicBezTo>
                    <a:pt x="4611128" y="10803119"/>
                    <a:pt x="4612919" y="10797820"/>
                    <a:pt x="4617775" y="10791973"/>
                  </a:cubicBezTo>
                  <a:cubicBezTo>
                    <a:pt x="4625455" y="10770951"/>
                    <a:pt x="4631832" y="10752082"/>
                    <a:pt x="4636906" y="10735364"/>
                  </a:cubicBezTo>
                  <a:cubicBezTo>
                    <a:pt x="4641979" y="10718645"/>
                    <a:pt x="4635592" y="10698342"/>
                    <a:pt x="4617744" y="10674454"/>
                  </a:cubicBezTo>
                  <a:cubicBezTo>
                    <a:pt x="4611562" y="10667180"/>
                    <a:pt x="4605369" y="10662495"/>
                    <a:pt x="4599165" y="10660399"/>
                  </a:cubicBezTo>
                  <a:cubicBezTo>
                    <a:pt x="4592961" y="10658302"/>
                    <a:pt x="4585881" y="10659653"/>
                    <a:pt x="4577923" y="10664452"/>
                  </a:cubicBezTo>
                  <a:cubicBezTo>
                    <a:pt x="4569433" y="10672528"/>
                    <a:pt x="4564009" y="10680055"/>
                    <a:pt x="4561651" y="10687034"/>
                  </a:cubicBezTo>
                  <a:cubicBezTo>
                    <a:pt x="4559293" y="10694014"/>
                    <a:pt x="4558608" y="10702855"/>
                    <a:pt x="4559599" y="10713558"/>
                  </a:cubicBezTo>
                  <a:cubicBezTo>
                    <a:pt x="4551598" y="10728711"/>
                    <a:pt x="4544637" y="10742919"/>
                    <a:pt x="4538714" y="10756182"/>
                  </a:cubicBezTo>
                  <a:cubicBezTo>
                    <a:pt x="4532792" y="10769445"/>
                    <a:pt x="4527386" y="10783315"/>
                    <a:pt x="4522493" y="10797790"/>
                  </a:cubicBezTo>
                  <a:cubicBezTo>
                    <a:pt x="4520571" y="10803477"/>
                    <a:pt x="4518613" y="10807567"/>
                    <a:pt x="4516618" y="10810061"/>
                  </a:cubicBezTo>
                  <a:cubicBezTo>
                    <a:pt x="4514623" y="10812555"/>
                    <a:pt x="4510174" y="10813788"/>
                    <a:pt x="4503272" y="10813759"/>
                  </a:cubicBezTo>
                  <a:lnTo>
                    <a:pt x="4447374" y="10810421"/>
                  </a:lnTo>
                  <a:cubicBezTo>
                    <a:pt x="4440820" y="10809359"/>
                    <a:pt x="4437422" y="10807058"/>
                    <a:pt x="4437178" y="10803519"/>
                  </a:cubicBezTo>
                  <a:cubicBezTo>
                    <a:pt x="4436933" y="10799981"/>
                    <a:pt x="4438803" y="10796580"/>
                    <a:pt x="4442785" y="10793318"/>
                  </a:cubicBezTo>
                  <a:cubicBezTo>
                    <a:pt x="4453022" y="10780073"/>
                    <a:pt x="4462477" y="10767860"/>
                    <a:pt x="4471152" y="10756679"/>
                  </a:cubicBezTo>
                  <a:cubicBezTo>
                    <a:pt x="4479827" y="10745498"/>
                    <a:pt x="4486869" y="10732757"/>
                    <a:pt x="4492277" y="10718456"/>
                  </a:cubicBezTo>
                  <a:cubicBezTo>
                    <a:pt x="4496471" y="10706049"/>
                    <a:pt x="4497115" y="10696474"/>
                    <a:pt x="4494209" y="10689732"/>
                  </a:cubicBezTo>
                  <a:cubicBezTo>
                    <a:pt x="4491303" y="10682989"/>
                    <a:pt x="4484338" y="10677179"/>
                    <a:pt x="4473314" y="10672302"/>
                  </a:cubicBezTo>
                  <a:cubicBezTo>
                    <a:pt x="4459552" y="10661891"/>
                    <a:pt x="4446254" y="10653941"/>
                    <a:pt x="4433420" y="10648451"/>
                  </a:cubicBezTo>
                  <a:close/>
                  <a:moveTo>
                    <a:pt x="8684210" y="10052850"/>
                  </a:moveTo>
                  <a:cubicBezTo>
                    <a:pt x="8679952" y="10052660"/>
                    <a:pt x="8676515" y="10052873"/>
                    <a:pt x="8673900" y="10053491"/>
                  </a:cubicBezTo>
                  <a:cubicBezTo>
                    <a:pt x="8671284" y="10054109"/>
                    <a:pt x="8669821" y="10055564"/>
                    <a:pt x="8669508" y="10057859"/>
                  </a:cubicBezTo>
                  <a:cubicBezTo>
                    <a:pt x="8666382" y="10063664"/>
                    <a:pt x="8664197" y="10067553"/>
                    <a:pt x="8662955" y="10069526"/>
                  </a:cubicBezTo>
                  <a:cubicBezTo>
                    <a:pt x="8661713" y="10071499"/>
                    <a:pt x="8658911" y="10072772"/>
                    <a:pt x="8654549" y="10073347"/>
                  </a:cubicBezTo>
                  <a:cubicBezTo>
                    <a:pt x="8648450" y="10075243"/>
                    <a:pt x="8644340" y="10076825"/>
                    <a:pt x="8642220" y="10078094"/>
                  </a:cubicBezTo>
                  <a:cubicBezTo>
                    <a:pt x="8640100" y="10079364"/>
                    <a:pt x="8640753" y="10083152"/>
                    <a:pt x="8644178" y="10089460"/>
                  </a:cubicBezTo>
                  <a:cubicBezTo>
                    <a:pt x="8653169" y="10112102"/>
                    <a:pt x="8660049" y="10137377"/>
                    <a:pt x="8664818" y="10165286"/>
                  </a:cubicBezTo>
                  <a:cubicBezTo>
                    <a:pt x="8669586" y="10193195"/>
                    <a:pt x="8673652" y="10221982"/>
                    <a:pt x="8677013" y="10251647"/>
                  </a:cubicBezTo>
                  <a:cubicBezTo>
                    <a:pt x="8678095" y="10266592"/>
                    <a:pt x="8676429" y="10278827"/>
                    <a:pt x="8672018" y="10288352"/>
                  </a:cubicBezTo>
                  <a:cubicBezTo>
                    <a:pt x="8667606" y="10297877"/>
                    <a:pt x="8670407" y="10308772"/>
                    <a:pt x="8680420" y="10321039"/>
                  </a:cubicBezTo>
                  <a:cubicBezTo>
                    <a:pt x="8687528" y="10323175"/>
                    <a:pt x="8693825" y="10326271"/>
                    <a:pt x="8699309" y="10330328"/>
                  </a:cubicBezTo>
                  <a:cubicBezTo>
                    <a:pt x="8704793" y="10334384"/>
                    <a:pt x="8710229" y="10339505"/>
                    <a:pt x="8715618" y="10345691"/>
                  </a:cubicBezTo>
                  <a:cubicBezTo>
                    <a:pt x="8727265" y="10357401"/>
                    <a:pt x="8740743" y="10361377"/>
                    <a:pt x="8756053" y="10357620"/>
                  </a:cubicBezTo>
                  <a:cubicBezTo>
                    <a:pt x="8771363" y="10353862"/>
                    <a:pt x="8781309" y="10343728"/>
                    <a:pt x="8785893" y="10327217"/>
                  </a:cubicBezTo>
                  <a:cubicBezTo>
                    <a:pt x="8785839" y="10319031"/>
                    <a:pt x="8787341" y="10315147"/>
                    <a:pt x="8790400" y="10315563"/>
                  </a:cubicBezTo>
                  <a:cubicBezTo>
                    <a:pt x="8793459" y="10315979"/>
                    <a:pt x="8797291" y="10317864"/>
                    <a:pt x="8801897" y="10321217"/>
                  </a:cubicBezTo>
                  <a:cubicBezTo>
                    <a:pt x="8812467" y="10335117"/>
                    <a:pt x="8822103" y="10348014"/>
                    <a:pt x="8830804" y="10359908"/>
                  </a:cubicBezTo>
                  <a:cubicBezTo>
                    <a:pt x="8839505" y="10371801"/>
                    <a:pt x="8848158" y="10384759"/>
                    <a:pt x="8856764" y="10398781"/>
                  </a:cubicBezTo>
                  <a:cubicBezTo>
                    <a:pt x="8858000" y="10404012"/>
                    <a:pt x="8858522" y="10408756"/>
                    <a:pt x="8858332" y="10413014"/>
                  </a:cubicBezTo>
                  <a:cubicBezTo>
                    <a:pt x="8858142" y="10417272"/>
                    <a:pt x="8858769" y="10421252"/>
                    <a:pt x="8860212" y="10424953"/>
                  </a:cubicBezTo>
                  <a:cubicBezTo>
                    <a:pt x="8864298" y="10432129"/>
                    <a:pt x="8869874" y="10437659"/>
                    <a:pt x="8876939" y="10441541"/>
                  </a:cubicBezTo>
                  <a:cubicBezTo>
                    <a:pt x="8884004" y="10445423"/>
                    <a:pt x="8891917" y="10449518"/>
                    <a:pt x="8900677" y="10453826"/>
                  </a:cubicBezTo>
                  <a:cubicBezTo>
                    <a:pt x="8908446" y="10456831"/>
                    <a:pt x="8915677" y="10460930"/>
                    <a:pt x="8922369" y="10466125"/>
                  </a:cubicBezTo>
                  <a:cubicBezTo>
                    <a:pt x="8929061" y="10471319"/>
                    <a:pt x="8938133" y="10473333"/>
                    <a:pt x="8949586" y="10472165"/>
                  </a:cubicBezTo>
                  <a:cubicBezTo>
                    <a:pt x="8957110" y="10471242"/>
                    <a:pt x="8964274" y="10469394"/>
                    <a:pt x="8971077" y="10466621"/>
                  </a:cubicBezTo>
                  <a:cubicBezTo>
                    <a:pt x="8977880" y="10463847"/>
                    <a:pt x="8983992" y="10459714"/>
                    <a:pt x="8989413" y="10454220"/>
                  </a:cubicBezTo>
                  <a:cubicBezTo>
                    <a:pt x="8990816" y="10435329"/>
                    <a:pt x="8988253" y="10419111"/>
                    <a:pt x="8981723" y="10405566"/>
                  </a:cubicBezTo>
                  <a:cubicBezTo>
                    <a:pt x="8975194" y="10392021"/>
                    <a:pt x="8968939" y="10378611"/>
                    <a:pt x="8962957" y="10365335"/>
                  </a:cubicBezTo>
                  <a:cubicBezTo>
                    <a:pt x="8959025" y="10348444"/>
                    <a:pt x="8953816" y="10332353"/>
                    <a:pt x="8947330" y="10317061"/>
                  </a:cubicBezTo>
                  <a:cubicBezTo>
                    <a:pt x="8940844" y="10301769"/>
                    <a:pt x="8932873" y="10288807"/>
                    <a:pt x="8923416" y="10278173"/>
                  </a:cubicBezTo>
                  <a:cubicBezTo>
                    <a:pt x="8916375" y="10269816"/>
                    <a:pt x="8908845" y="10265773"/>
                    <a:pt x="8900825" y="10266045"/>
                  </a:cubicBezTo>
                  <a:cubicBezTo>
                    <a:pt x="8892804" y="10266316"/>
                    <a:pt x="8885928" y="10270345"/>
                    <a:pt x="8880195" y="10278132"/>
                  </a:cubicBezTo>
                  <a:cubicBezTo>
                    <a:pt x="8878249" y="10280983"/>
                    <a:pt x="8876707" y="10283012"/>
                    <a:pt x="8875569" y="10284220"/>
                  </a:cubicBezTo>
                  <a:cubicBezTo>
                    <a:pt x="8874431" y="10285428"/>
                    <a:pt x="8871733" y="10285938"/>
                    <a:pt x="8867476" y="10285747"/>
                  </a:cubicBezTo>
                  <a:cubicBezTo>
                    <a:pt x="8853589" y="10281910"/>
                    <a:pt x="8840302" y="10277960"/>
                    <a:pt x="8827615" y="10273897"/>
                  </a:cubicBezTo>
                  <a:cubicBezTo>
                    <a:pt x="8814927" y="10269833"/>
                    <a:pt x="8804577" y="10264336"/>
                    <a:pt x="8796563" y="10257403"/>
                  </a:cubicBezTo>
                  <a:cubicBezTo>
                    <a:pt x="8791274" y="10233318"/>
                    <a:pt x="8788739" y="10209023"/>
                    <a:pt x="8788959" y="10184519"/>
                  </a:cubicBezTo>
                  <a:cubicBezTo>
                    <a:pt x="8789178" y="10160015"/>
                    <a:pt x="8788225" y="10135546"/>
                    <a:pt x="8786099" y="10111112"/>
                  </a:cubicBezTo>
                  <a:cubicBezTo>
                    <a:pt x="8777266" y="10095891"/>
                    <a:pt x="8762622" y="10084746"/>
                    <a:pt x="8742165" y="10077678"/>
                  </a:cubicBezTo>
                  <a:cubicBezTo>
                    <a:pt x="8721709" y="10070610"/>
                    <a:pt x="8702390" y="10062334"/>
                    <a:pt x="8684210" y="10052850"/>
                  </a:cubicBezTo>
                  <a:close/>
                  <a:moveTo>
                    <a:pt x="9116189" y="9969113"/>
                  </a:moveTo>
                  <a:lnTo>
                    <a:pt x="9057954" y="9976375"/>
                  </a:lnTo>
                  <a:cubicBezTo>
                    <a:pt x="9053506" y="9980443"/>
                    <a:pt x="9049323" y="9983281"/>
                    <a:pt x="9045405" y="9984889"/>
                  </a:cubicBezTo>
                  <a:cubicBezTo>
                    <a:pt x="9041486" y="9986498"/>
                    <a:pt x="9035869" y="9986999"/>
                    <a:pt x="9028552" y="9986392"/>
                  </a:cubicBezTo>
                  <a:cubicBezTo>
                    <a:pt x="9026867" y="9987331"/>
                    <a:pt x="9025570" y="9988275"/>
                    <a:pt x="9024662" y="9989222"/>
                  </a:cubicBezTo>
                  <a:cubicBezTo>
                    <a:pt x="9023754" y="9990169"/>
                    <a:pt x="9023235" y="9991121"/>
                    <a:pt x="9023105" y="9992077"/>
                  </a:cubicBezTo>
                  <a:cubicBezTo>
                    <a:pt x="9022845" y="9993988"/>
                    <a:pt x="9023810" y="9995483"/>
                    <a:pt x="9026000" y="9996560"/>
                  </a:cubicBezTo>
                  <a:cubicBezTo>
                    <a:pt x="9037593" y="10000085"/>
                    <a:pt x="9045283" y="10003663"/>
                    <a:pt x="9049073" y="10007294"/>
                  </a:cubicBezTo>
                  <a:cubicBezTo>
                    <a:pt x="9052863" y="10010925"/>
                    <a:pt x="9056470" y="10015894"/>
                    <a:pt x="9059895" y="10022202"/>
                  </a:cubicBezTo>
                  <a:cubicBezTo>
                    <a:pt x="9065999" y="10037442"/>
                    <a:pt x="9071520" y="10051239"/>
                    <a:pt x="9076459" y="10063594"/>
                  </a:cubicBezTo>
                  <a:cubicBezTo>
                    <a:pt x="9081398" y="10075949"/>
                    <a:pt x="9087405" y="10089034"/>
                    <a:pt x="9094482" y="10102848"/>
                  </a:cubicBezTo>
                  <a:cubicBezTo>
                    <a:pt x="9095057" y="10107210"/>
                    <a:pt x="9095006" y="10111876"/>
                    <a:pt x="9094329" y="10116846"/>
                  </a:cubicBezTo>
                  <a:cubicBezTo>
                    <a:pt x="9093653" y="10121817"/>
                    <a:pt x="9094088" y="10125770"/>
                    <a:pt x="9095636" y="10128707"/>
                  </a:cubicBezTo>
                  <a:cubicBezTo>
                    <a:pt x="9098749" y="10137309"/>
                    <a:pt x="9104768" y="10143872"/>
                    <a:pt x="9113693" y="10148397"/>
                  </a:cubicBezTo>
                  <a:cubicBezTo>
                    <a:pt x="9122618" y="10152922"/>
                    <a:pt x="9131843" y="10157390"/>
                    <a:pt x="9141367" y="10161802"/>
                  </a:cubicBezTo>
                  <a:cubicBezTo>
                    <a:pt x="9147711" y="10163834"/>
                    <a:pt x="9153130" y="10166226"/>
                    <a:pt x="9157623" y="10168980"/>
                  </a:cubicBezTo>
                  <a:cubicBezTo>
                    <a:pt x="9162116" y="10171733"/>
                    <a:pt x="9168186" y="10173630"/>
                    <a:pt x="9175833" y="10174671"/>
                  </a:cubicBezTo>
                  <a:cubicBezTo>
                    <a:pt x="9190796" y="10176318"/>
                    <a:pt x="9202792" y="10174738"/>
                    <a:pt x="9211819" y="10169930"/>
                  </a:cubicBezTo>
                  <a:cubicBezTo>
                    <a:pt x="9220846" y="10165123"/>
                    <a:pt x="9228764" y="10157730"/>
                    <a:pt x="9235574" y="10147753"/>
                  </a:cubicBezTo>
                  <a:cubicBezTo>
                    <a:pt x="9234285" y="10134337"/>
                    <a:pt x="9228026" y="10124528"/>
                    <a:pt x="9216797" y="10118327"/>
                  </a:cubicBezTo>
                  <a:cubicBezTo>
                    <a:pt x="9205569" y="10112126"/>
                    <a:pt x="9192761" y="10110383"/>
                    <a:pt x="9178372" y="10113097"/>
                  </a:cubicBezTo>
                  <a:cubicBezTo>
                    <a:pt x="9170082" y="10113916"/>
                    <a:pt x="9162392" y="10114622"/>
                    <a:pt x="9155302" y="10115215"/>
                  </a:cubicBezTo>
                  <a:cubicBezTo>
                    <a:pt x="9148212" y="10115807"/>
                    <a:pt x="9141495" y="10115088"/>
                    <a:pt x="9135151" y="10113056"/>
                  </a:cubicBezTo>
                  <a:cubicBezTo>
                    <a:pt x="9121210" y="10101034"/>
                    <a:pt x="9111792" y="10087972"/>
                    <a:pt x="9106896" y="10073870"/>
                  </a:cubicBezTo>
                  <a:cubicBezTo>
                    <a:pt x="9102000" y="10059768"/>
                    <a:pt x="9104998" y="10042750"/>
                    <a:pt x="9115889" y="10022813"/>
                  </a:cubicBezTo>
                  <a:lnTo>
                    <a:pt x="9135070" y="10002058"/>
                  </a:lnTo>
                  <a:cubicBezTo>
                    <a:pt x="9141672" y="9993610"/>
                    <a:pt x="9142878" y="9986181"/>
                    <a:pt x="9138688" y="9979769"/>
                  </a:cubicBezTo>
                  <a:cubicBezTo>
                    <a:pt x="9134498" y="9973357"/>
                    <a:pt x="9126998" y="9969805"/>
                    <a:pt x="9116189" y="9969113"/>
                  </a:cubicBezTo>
                  <a:close/>
                  <a:moveTo>
                    <a:pt x="3133937" y="9879154"/>
                  </a:moveTo>
                  <a:cubicBezTo>
                    <a:pt x="3126289" y="9877556"/>
                    <a:pt x="3119581" y="9878355"/>
                    <a:pt x="3113813" y="9881550"/>
                  </a:cubicBezTo>
                  <a:cubicBezTo>
                    <a:pt x="3108045" y="9884745"/>
                    <a:pt x="3103316" y="9888371"/>
                    <a:pt x="3099626" y="9892429"/>
                  </a:cubicBezTo>
                  <a:cubicBezTo>
                    <a:pt x="3078760" y="9909563"/>
                    <a:pt x="3060513" y="9926602"/>
                    <a:pt x="3044884" y="9943546"/>
                  </a:cubicBezTo>
                  <a:cubicBezTo>
                    <a:pt x="3029256" y="9960489"/>
                    <a:pt x="3012103" y="9978341"/>
                    <a:pt x="2993428" y="9997101"/>
                  </a:cubicBezTo>
                  <a:cubicBezTo>
                    <a:pt x="2988099" y="10000621"/>
                    <a:pt x="2982787" y="10002286"/>
                    <a:pt x="2977493" y="10002095"/>
                  </a:cubicBezTo>
                  <a:cubicBezTo>
                    <a:pt x="2972198" y="10001904"/>
                    <a:pt x="2966384" y="10001498"/>
                    <a:pt x="2960050" y="10000876"/>
                  </a:cubicBezTo>
                  <a:cubicBezTo>
                    <a:pt x="2939835" y="9996070"/>
                    <a:pt x="2920399" y="9989294"/>
                    <a:pt x="2901745" y="9980551"/>
                  </a:cubicBezTo>
                  <a:cubicBezTo>
                    <a:pt x="2883091" y="9971807"/>
                    <a:pt x="2867946" y="9961080"/>
                    <a:pt x="2856311" y="9948371"/>
                  </a:cubicBezTo>
                  <a:cubicBezTo>
                    <a:pt x="2856184" y="9944879"/>
                    <a:pt x="2855325" y="9942374"/>
                    <a:pt x="2853735" y="9940854"/>
                  </a:cubicBezTo>
                  <a:cubicBezTo>
                    <a:pt x="2852145" y="9939334"/>
                    <a:pt x="2849497" y="9939239"/>
                    <a:pt x="2845794" y="9940568"/>
                  </a:cubicBezTo>
                  <a:cubicBezTo>
                    <a:pt x="2839913" y="9942999"/>
                    <a:pt x="2835254" y="9944469"/>
                    <a:pt x="2831819" y="9944978"/>
                  </a:cubicBezTo>
                  <a:cubicBezTo>
                    <a:pt x="2828384" y="9945487"/>
                    <a:pt x="2822905" y="9946689"/>
                    <a:pt x="2815384" y="9948584"/>
                  </a:cubicBezTo>
                  <a:cubicBezTo>
                    <a:pt x="2800597" y="9959356"/>
                    <a:pt x="2793299" y="9972627"/>
                    <a:pt x="2793490" y="9988398"/>
                  </a:cubicBezTo>
                  <a:cubicBezTo>
                    <a:pt x="2793681" y="10004168"/>
                    <a:pt x="2800145" y="10019496"/>
                    <a:pt x="2812882" y="10034382"/>
                  </a:cubicBezTo>
                  <a:lnTo>
                    <a:pt x="2846431" y="10063349"/>
                  </a:lnTo>
                  <a:cubicBezTo>
                    <a:pt x="2850261" y="10065512"/>
                    <a:pt x="2851994" y="10067986"/>
                    <a:pt x="2851626" y="10070771"/>
                  </a:cubicBezTo>
                  <a:cubicBezTo>
                    <a:pt x="2851258" y="10073556"/>
                    <a:pt x="2849116" y="10076214"/>
                    <a:pt x="2845200" y="10078744"/>
                  </a:cubicBezTo>
                  <a:cubicBezTo>
                    <a:pt x="2812643" y="10093320"/>
                    <a:pt x="2775405" y="10105273"/>
                    <a:pt x="2733489" y="10114604"/>
                  </a:cubicBezTo>
                  <a:cubicBezTo>
                    <a:pt x="2691572" y="10123935"/>
                    <a:pt x="2654759" y="10122953"/>
                    <a:pt x="2623049" y="10111657"/>
                  </a:cubicBezTo>
                  <a:cubicBezTo>
                    <a:pt x="2618341" y="10108844"/>
                    <a:pt x="2614527" y="10104826"/>
                    <a:pt x="2611608" y="10099602"/>
                  </a:cubicBezTo>
                  <a:cubicBezTo>
                    <a:pt x="2608689" y="10094378"/>
                    <a:pt x="2604826" y="10091342"/>
                    <a:pt x="2600019" y="10090494"/>
                  </a:cubicBezTo>
                  <a:cubicBezTo>
                    <a:pt x="2586250" y="10087073"/>
                    <a:pt x="2573767" y="10089703"/>
                    <a:pt x="2562570" y="10098383"/>
                  </a:cubicBezTo>
                  <a:cubicBezTo>
                    <a:pt x="2551373" y="10107063"/>
                    <a:pt x="2546030" y="10118387"/>
                    <a:pt x="2546539" y="10132355"/>
                  </a:cubicBezTo>
                  <a:cubicBezTo>
                    <a:pt x="2550285" y="10139211"/>
                    <a:pt x="2554081" y="10145085"/>
                    <a:pt x="2557926" y="10149977"/>
                  </a:cubicBezTo>
                  <a:cubicBezTo>
                    <a:pt x="2561772" y="10154868"/>
                    <a:pt x="2565779" y="10159540"/>
                    <a:pt x="2569950" y="10163994"/>
                  </a:cubicBezTo>
                  <a:cubicBezTo>
                    <a:pt x="2585289" y="10175374"/>
                    <a:pt x="2601182" y="10183259"/>
                    <a:pt x="2617631" y="10187648"/>
                  </a:cubicBezTo>
                  <a:cubicBezTo>
                    <a:pt x="2634080" y="10192038"/>
                    <a:pt x="2654363" y="10194006"/>
                    <a:pt x="2678481" y="10193554"/>
                  </a:cubicBezTo>
                  <a:cubicBezTo>
                    <a:pt x="2695941" y="10192918"/>
                    <a:pt x="2713673" y="10192143"/>
                    <a:pt x="2731676" y="10191231"/>
                  </a:cubicBezTo>
                  <a:cubicBezTo>
                    <a:pt x="2749680" y="10190319"/>
                    <a:pt x="2767842" y="10188506"/>
                    <a:pt x="2786164" y="10185792"/>
                  </a:cubicBezTo>
                  <a:lnTo>
                    <a:pt x="2849570" y="10163525"/>
                  </a:lnTo>
                  <a:cubicBezTo>
                    <a:pt x="2854249" y="10160882"/>
                    <a:pt x="2857794" y="10160454"/>
                    <a:pt x="2860204" y="10162242"/>
                  </a:cubicBezTo>
                  <a:cubicBezTo>
                    <a:pt x="2862615" y="10164030"/>
                    <a:pt x="2862576" y="10167060"/>
                    <a:pt x="2860088" y="10171329"/>
                  </a:cubicBezTo>
                  <a:cubicBezTo>
                    <a:pt x="2847421" y="10191149"/>
                    <a:pt x="2834719" y="10209415"/>
                    <a:pt x="2821981" y="10226125"/>
                  </a:cubicBezTo>
                  <a:cubicBezTo>
                    <a:pt x="2809244" y="10242835"/>
                    <a:pt x="2795608" y="10260068"/>
                    <a:pt x="2781075" y="10277825"/>
                  </a:cubicBezTo>
                  <a:cubicBezTo>
                    <a:pt x="2777598" y="10280681"/>
                    <a:pt x="2774685" y="10282087"/>
                    <a:pt x="2772339" y="10282045"/>
                  </a:cubicBezTo>
                  <a:cubicBezTo>
                    <a:pt x="2769992" y="10282002"/>
                    <a:pt x="2767334" y="10279861"/>
                    <a:pt x="2764365" y="10275620"/>
                  </a:cubicBezTo>
                  <a:lnTo>
                    <a:pt x="2749097" y="10235753"/>
                  </a:lnTo>
                  <a:cubicBezTo>
                    <a:pt x="2744488" y="10230974"/>
                    <a:pt x="2741286" y="10229108"/>
                    <a:pt x="2739491" y="10230155"/>
                  </a:cubicBezTo>
                  <a:cubicBezTo>
                    <a:pt x="2737695" y="10231201"/>
                    <a:pt x="2735667" y="10234622"/>
                    <a:pt x="2733405" y="10240418"/>
                  </a:cubicBezTo>
                  <a:cubicBezTo>
                    <a:pt x="2733235" y="10270870"/>
                    <a:pt x="2730921" y="10298031"/>
                    <a:pt x="2726460" y="10321902"/>
                  </a:cubicBezTo>
                  <a:cubicBezTo>
                    <a:pt x="2722000" y="10345772"/>
                    <a:pt x="2720343" y="10373421"/>
                    <a:pt x="2721488" y="10404848"/>
                  </a:cubicBezTo>
                  <a:cubicBezTo>
                    <a:pt x="2723651" y="10422081"/>
                    <a:pt x="2729596" y="10431928"/>
                    <a:pt x="2739322" y="10434388"/>
                  </a:cubicBezTo>
                  <a:cubicBezTo>
                    <a:pt x="2749049" y="10436847"/>
                    <a:pt x="2759942" y="10432698"/>
                    <a:pt x="2772000" y="10421940"/>
                  </a:cubicBezTo>
                  <a:cubicBezTo>
                    <a:pt x="2780681" y="10412072"/>
                    <a:pt x="2787940" y="10401829"/>
                    <a:pt x="2793778" y="10391212"/>
                  </a:cubicBezTo>
                  <a:cubicBezTo>
                    <a:pt x="2799617" y="10380595"/>
                    <a:pt x="2805675" y="10370141"/>
                    <a:pt x="2811952" y="10359849"/>
                  </a:cubicBezTo>
                  <a:cubicBezTo>
                    <a:pt x="2830387" y="10336833"/>
                    <a:pt x="2847273" y="10315217"/>
                    <a:pt x="2862612" y="10295001"/>
                  </a:cubicBezTo>
                  <a:cubicBezTo>
                    <a:pt x="2877951" y="10274785"/>
                    <a:pt x="2893254" y="10253013"/>
                    <a:pt x="2908522" y="10229687"/>
                  </a:cubicBezTo>
                  <a:lnTo>
                    <a:pt x="2915689" y="10222774"/>
                  </a:lnTo>
                  <a:cubicBezTo>
                    <a:pt x="2919931" y="10219805"/>
                    <a:pt x="2923009" y="10218861"/>
                    <a:pt x="2924924" y="10219943"/>
                  </a:cubicBezTo>
                  <a:cubicBezTo>
                    <a:pt x="2926840" y="10221024"/>
                    <a:pt x="2928795" y="10224343"/>
                    <a:pt x="2930788" y="10229899"/>
                  </a:cubicBezTo>
                  <a:cubicBezTo>
                    <a:pt x="2939030" y="10261835"/>
                    <a:pt x="2948298" y="10291473"/>
                    <a:pt x="2958590" y="10318815"/>
                  </a:cubicBezTo>
                  <a:cubicBezTo>
                    <a:pt x="2968882" y="10346156"/>
                    <a:pt x="2981075" y="10371850"/>
                    <a:pt x="2995170" y="10395897"/>
                  </a:cubicBezTo>
                  <a:lnTo>
                    <a:pt x="3020829" y="10419012"/>
                  </a:lnTo>
                  <a:cubicBezTo>
                    <a:pt x="3036521" y="10435410"/>
                    <a:pt x="3052804" y="10449869"/>
                    <a:pt x="3069677" y="10462388"/>
                  </a:cubicBezTo>
                  <a:cubicBezTo>
                    <a:pt x="3086550" y="10474906"/>
                    <a:pt x="3104564" y="10486572"/>
                    <a:pt x="3123720" y="10497388"/>
                  </a:cubicBezTo>
                  <a:cubicBezTo>
                    <a:pt x="3133786" y="10502137"/>
                    <a:pt x="3140639" y="10502975"/>
                    <a:pt x="3144279" y="10499900"/>
                  </a:cubicBezTo>
                  <a:cubicBezTo>
                    <a:pt x="3147920" y="10496825"/>
                    <a:pt x="3150750" y="10490262"/>
                    <a:pt x="3152772" y="10480210"/>
                  </a:cubicBezTo>
                  <a:cubicBezTo>
                    <a:pt x="3154030" y="10470272"/>
                    <a:pt x="3153136" y="10460945"/>
                    <a:pt x="3150089" y="10452230"/>
                  </a:cubicBezTo>
                  <a:cubicBezTo>
                    <a:pt x="3147043" y="10443514"/>
                    <a:pt x="3142833" y="10436824"/>
                    <a:pt x="3137461" y="10432158"/>
                  </a:cubicBezTo>
                  <a:cubicBezTo>
                    <a:pt x="3118701" y="10413483"/>
                    <a:pt x="3101934" y="10395098"/>
                    <a:pt x="3087160" y="10377002"/>
                  </a:cubicBezTo>
                  <a:cubicBezTo>
                    <a:pt x="3072387" y="10358907"/>
                    <a:pt x="3058716" y="10337722"/>
                    <a:pt x="3046148" y="10313449"/>
                  </a:cubicBezTo>
                  <a:cubicBezTo>
                    <a:pt x="3036181" y="10285669"/>
                    <a:pt x="3027423" y="10259466"/>
                    <a:pt x="3019874" y="10234839"/>
                  </a:cubicBezTo>
                  <a:cubicBezTo>
                    <a:pt x="3012324" y="10210212"/>
                    <a:pt x="3006068" y="10182468"/>
                    <a:pt x="3001106" y="10151607"/>
                  </a:cubicBezTo>
                  <a:cubicBezTo>
                    <a:pt x="2997855" y="10134925"/>
                    <a:pt x="3002043" y="10121724"/>
                    <a:pt x="3013670" y="10112005"/>
                  </a:cubicBezTo>
                  <a:cubicBezTo>
                    <a:pt x="3025298" y="10102285"/>
                    <a:pt x="3038711" y="10100006"/>
                    <a:pt x="3053908" y="10105166"/>
                  </a:cubicBezTo>
                  <a:cubicBezTo>
                    <a:pt x="3066363" y="10107611"/>
                    <a:pt x="3078790" y="10109866"/>
                    <a:pt x="3091188" y="10111930"/>
                  </a:cubicBezTo>
                  <a:cubicBezTo>
                    <a:pt x="3103586" y="10113994"/>
                    <a:pt x="3117045" y="10115316"/>
                    <a:pt x="3131564" y="10115895"/>
                  </a:cubicBezTo>
                  <a:cubicBezTo>
                    <a:pt x="3141262" y="10112898"/>
                    <a:pt x="3148119" y="10109152"/>
                    <a:pt x="3152133" y="10104656"/>
                  </a:cubicBezTo>
                  <a:cubicBezTo>
                    <a:pt x="3156148" y="10100160"/>
                    <a:pt x="3155569" y="10093615"/>
                    <a:pt x="3150394" y="10085019"/>
                  </a:cubicBezTo>
                  <a:cubicBezTo>
                    <a:pt x="3148500" y="10077498"/>
                    <a:pt x="3146068" y="10071617"/>
                    <a:pt x="3143100" y="10067376"/>
                  </a:cubicBezTo>
                  <a:cubicBezTo>
                    <a:pt x="3140131" y="10063135"/>
                    <a:pt x="3137162" y="10058894"/>
                    <a:pt x="3134193" y="10054653"/>
                  </a:cubicBezTo>
                  <a:cubicBezTo>
                    <a:pt x="3130786" y="10050086"/>
                    <a:pt x="3128131" y="10043361"/>
                    <a:pt x="3126230" y="10034476"/>
                  </a:cubicBezTo>
                  <a:cubicBezTo>
                    <a:pt x="3124329" y="10025590"/>
                    <a:pt x="3125936" y="10019988"/>
                    <a:pt x="3131054" y="10017670"/>
                  </a:cubicBezTo>
                  <a:cubicBezTo>
                    <a:pt x="3142336" y="10004296"/>
                    <a:pt x="3149358" y="9990480"/>
                    <a:pt x="3152122" y="9976223"/>
                  </a:cubicBezTo>
                  <a:cubicBezTo>
                    <a:pt x="3154886" y="9961966"/>
                    <a:pt x="3158848" y="9947238"/>
                    <a:pt x="3164007" y="9932041"/>
                  </a:cubicBezTo>
                  <a:cubicBezTo>
                    <a:pt x="3165365" y="9920137"/>
                    <a:pt x="3163071" y="9909262"/>
                    <a:pt x="3157126" y="9899416"/>
                  </a:cubicBezTo>
                  <a:cubicBezTo>
                    <a:pt x="3154154" y="9894492"/>
                    <a:pt x="3150735" y="9890342"/>
                    <a:pt x="3146870" y="9886965"/>
                  </a:cubicBezTo>
                  <a:cubicBezTo>
                    <a:pt x="3143005" y="9883588"/>
                    <a:pt x="3138695" y="9880984"/>
                    <a:pt x="3133937" y="9879154"/>
                  </a:cubicBezTo>
                  <a:close/>
                  <a:moveTo>
                    <a:pt x="8986541" y="9822956"/>
                  </a:moveTo>
                  <a:cubicBezTo>
                    <a:pt x="8974238" y="9827513"/>
                    <a:pt x="8964590" y="9833307"/>
                    <a:pt x="8957597" y="9840338"/>
                  </a:cubicBezTo>
                  <a:cubicBezTo>
                    <a:pt x="8950603" y="9847370"/>
                    <a:pt x="8943433" y="9856421"/>
                    <a:pt x="8936084" y="9867493"/>
                  </a:cubicBezTo>
                  <a:cubicBezTo>
                    <a:pt x="8932279" y="9869701"/>
                    <a:pt x="8928334" y="9871501"/>
                    <a:pt x="8924251" y="9872893"/>
                  </a:cubicBezTo>
                  <a:cubicBezTo>
                    <a:pt x="8920167" y="9874284"/>
                    <a:pt x="8917700" y="9876674"/>
                    <a:pt x="8916849" y="9880063"/>
                  </a:cubicBezTo>
                  <a:cubicBezTo>
                    <a:pt x="8914523" y="9891429"/>
                    <a:pt x="8913274" y="9900606"/>
                    <a:pt x="8913103" y="9907592"/>
                  </a:cubicBezTo>
                  <a:cubicBezTo>
                    <a:pt x="8912931" y="9914578"/>
                    <a:pt x="8909822" y="9923112"/>
                    <a:pt x="8903777" y="9933193"/>
                  </a:cubicBezTo>
                  <a:cubicBezTo>
                    <a:pt x="8898252" y="9939451"/>
                    <a:pt x="8893495" y="9942211"/>
                    <a:pt x="8889506" y="9941474"/>
                  </a:cubicBezTo>
                  <a:cubicBezTo>
                    <a:pt x="8885518" y="9940736"/>
                    <a:pt x="8881429" y="9937161"/>
                    <a:pt x="8877239" y="9930750"/>
                  </a:cubicBezTo>
                  <a:cubicBezTo>
                    <a:pt x="8871361" y="9916709"/>
                    <a:pt x="8862574" y="9908309"/>
                    <a:pt x="8850877" y="9905549"/>
                  </a:cubicBezTo>
                  <a:cubicBezTo>
                    <a:pt x="8839181" y="9902788"/>
                    <a:pt x="8826086" y="9903148"/>
                    <a:pt x="8811593" y="9906627"/>
                  </a:cubicBezTo>
                  <a:lnTo>
                    <a:pt x="8789019" y="9909396"/>
                  </a:lnTo>
                  <a:cubicBezTo>
                    <a:pt x="8785195" y="9908876"/>
                    <a:pt x="8782228" y="9909932"/>
                    <a:pt x="8780117" y="9912566"/>
                  </a:cubicBezTo>
                  <a:cubicBezTo>
                    <a:pt x="8778007" y="9915199"/>
                    <a:pt x="8776422" y="9918975"/>
                    <a:pt x="8775363" y="9923894"/>
                  </a:cubicBezTo>
                  <a:lnTo>
                    <a:pt x="8779014" y="9931400"/>
                  </a:lnTo>
                  <a:cubicBezTo>
                    <a:pt x="8786141" y="9936265"/>
                    <a:pt x="8790239" y="9941203"/>
                    <a:pt x="8791309" y="9946217"/>
                  </a:cubicBezTo>
                  <a:cubicBezTo>
                    <a:pt x="8792379" y="9951230"/>
                    <a:pt x="8792403" y="9958925"/>
                    <a:pt x="8791380" y="9969300"/>
                  </a:cubicBezTo>
                  <a:lnTo>
                    <a:pt x="8793375" y="10023313"/>
                  </a:lnTo>
                  <a:cubicBezTo>
                    <a:pt x="8794090" y="10032367"/>
                    <a:pt x="8794283" y="10040961"/>
                    <a:pt x="8793955" y="10049094"/>
                  </a:cubicBezTo>
                  <a:cubicBezTo>
                    <a:pt x="8793627" y="10057227"/>
                    <a:pt x="8795072" y="10065213"/>
                    <a:pt x="8798289" y="10073049"/>
                  </a:cubicBezTo>
                  <a:cubicBezTo>
                    <a:pt x="8799402" y="10076316"/>
                    <a:pt x="8802035" y="10078427"/>
                    <a:pt x="8806189" y="10079382"/>
                  </a:cubicBezTo>
                  <a:cubicBezTo>
                    <a:pt x="8810343" y="10080337"/>
                    <a:pt x="8814610" y="10081891"/>
                    <a:pt x="8818990" y="10084045"/>
                  </a:cubicBezTo>
                  <a:lnTo>
                    <a:pt x="8836460" y="10101610"/>
                  </a:lnTo>
                  <a:cubicBezTo>
                    <a:pt x="8847428" y="10109723"/>
                    <a:pt x="8858529" y="10113279"/>
                    <a:pt x="8869764" y="10112277"/>
                  </a:cubicBezTo>
                  <a:cubicBezTo>
                    <a:pt x="8880999" y="10111275"/>
                    <a:pt x="8889848" y="10104204"/>
                    <a:pt x="8896309" y="10091064"/>
                  </a:cubicBezTo>
                  <a:lnTo>
                    <a:pt x="8917255" y="10040173"/>
                  </a:lnTo>
                  <a:cubicBezTo>
                    <a:pt x="8922884" y="10033151"/>
                    <a:pt x="8927853" y="10029544"/>
                    <a:pt x="8932163" y="10029351"/>
                  </a:cubicBezTo>
                  <a:cubicBezTo>
                    <a:pt x="8936473" y="10029159"/>
                    <a:pt x="8941653" y="10032590"/>
                    <a:pt x="8947702" y="10039644"/>
                  </a:cubicBezTo>
                  <a:cubicBezTo>
                    <a:pt x="8977154" y="10086490"/>
                    <a:pt x="9005353" y="10129660"/>
                    <a:pt x="9032300" y="10169155"/>
                  </a:cubicBezTo>
                  <a:cubicBezTo>
                    <a:pt x="9059247" y="10208650"/>
                    <a:pt x="9088906" y="10249682"/>
                    <a:pt x="9121276" y="10292252"/>
                  </a:cubicBezTo>
                  <a:cubicBezTo>
                    <a:pt x="9121104" y="10299238"/>
                    <a:pt x="9121666" y="10305838"/>
                    <a:pt x="9122963" y="10312050"/>
                  </a:cubicBezTo>
                  <a:cubicBezTo>
                    <a:pt x="9124259" y="10318263"/>
                    <a:pt x="9126289" y="10324088"/>
                    <a:pt x="9129054" y="10329527"/>
                  </a:cubicBezTo>
                  <a:lnTo>
                    <a:pt x="9138285" y="10338961"/>
                  </a:lnTo>
                  <a:cubicBezTo>
                    <a:pt x="9154293" y="10350097"/>
                    <a:pt x="9169771" y="10359408"/>
                    <a:pt x="9184719" y="10366895"/>
                  </a:cubicBezTo>
                  <a:cubicBezTo>
                    <a:pt x="9199667" y="10374381"/>
                    <a:pt x="9218133" y="10381762"/>
                    <a:pt x="9240119" y="10389038"/>
                  </a:cubicBezTo>
                  <a:lnTo>
                    <a:pt x="9247993" y="10391278"/>
                  </a:lnTo>
                  <a:cubicBezTo>
                    <a:pt x="9255535" y="10393084"/>
                    <a:pt x="9261365" y="10391735"/>
                    <a:pt x="9265483" y="10387233"/>
                  </a:cubicBezTo>
                  <a:cubicBezTo>
                    <a:pt x="9269601" y="10382731"/>
                    <a:pt x="9270599" y="10376831"/>
                    <a:pt x="9268476" y="10369532"/>
                  </a:cubicBezTo>
                  <a:cubicBezTo>
                    <a:pt x="9257889" y="10352903"/>
                    <a:pt x="9248613" y="10336648"/>
                    <a:pt x="9240649" y="10320766"/>
                  </a:cubicBezTo>
                  <a:cubicBezTo>
                    <a:pt x="9232686" y="10304884"/>
                    <a:pt x="9226243" y="10287846"/>
                    <a:pt x="9221320" y="10269651"/>
                  </a:cubicBezTo>
                  <a:lnTo>
                    <a:pt x="9212972" y="10245149"/>
                  </a:lnTo>
                  <a:cubicBezTo>
                    <a:pt x="9209112" y="10239172"/>
                    <a:pt x="9204914" y="10235680"/>
                    <a:pt x="9200378" y="10234673"/>
                  </a:cubicBezTo>
                  <a:cubicBezTo>
                    <a:pt x="9195842" y="10233666"/>
                    <a:pt x="9190864" y="10235910"/>
                    <a:pt x="9185443" y="10241403"/>
                  </a:cubicBezTo>
                  <a:cubicBezTo>
                    <a:pt x="9181117" y="10247434"/>
                    <a:pt x="9176712" y="10249755"/>
                    <a:pt x="9172228" y="10248366"/>
                  </a:cubicBezTo>
                  <a:cubicBezTo>
                    <a:pt x="9167744" y="10246977"/>
                    <a:pt x="9163633" y="10244276"/>
                    <a:pt x="9159896" y="10240262"/>
                  </a:cubicBezTo>
                  <a:cubicBezTo>
                    <a:pt x="9145294" y="10227371"/>
                    <a:pt x="9133117" y="10213836"/>
                    <a:pt x="9123364" y="10199657"/>
                  </a:cubicBezTo>
                  <a:cubicBezTo>
                    <a:pt x="9113611" y="10185479"/>
                    <a:pt x="9103988" y="10170344"/>
                    <a:pt x="9094495" y="10154254"/>
                  </a:cubicBezTo>
                  <a:cubicBezTo>
                    <a:pt x="9077772" y="10134064"/>
                    <a:pt x="9063399" y="10114487"/>
                    <a:pt x="9051377" y="10095521"/>
                  </a:cubicBezTo>
                  <a:cubicBezTo>
                    <a:pt x="9039354" y="10076555"/>
                    <a:pt x="9027701" y="10055595"/>
                    <a:pt x="9016416" y="10032640"/>
                  </a:cubicBezTo>
                  <a:lnTo>
                    <a:pt x="8995607" y="10005274"/>
                  </a:lnTo>
                  <a:cubicBezTo>
                    <a:pt x="8991173" y="9994935"/>
                    <a:pt x="8987151" y="9985139"/>
                    <a:pt x="8983543" y="9975886"/>
                  </a:cubicBezTo>
                  <a:cubicBezTo>
                    <a:pt x="8979934" y="9966632"/>
                    <a:pt x="8978146" y="9956166"/>
                    <a:pt x="8978178" y="9944488"/>
                  </a:cubicBezTo>
                  <a:cubicBezTo>
                    <a:pt x="8981685" y="9930167"/>
                    <a:pt x="8986204" y="9916276"/>
                    <a:pt x="8991736" y="9902815"/>
                  </a:cubicBezTo>
                  <a:cubicBezTo>
                    <a:pt x="8997267" y="9889353"/>
                    <a:pt x="9004368" y="9877955"/>
                    <a:pt x="9013037" y="9868621"/>
                  </a:cubicBezTo>
                  <a:cubicBezTo>
                    <a:pt x="9023879" y="9857635"/>
                    <a:pt x="9026096" y="9846351"/>
                    <a:pt x="9019689" y="9834770"/>
                  </a:cubicBezTo>
                  <a:cubicBezTo>
                    <a:pt x="9013282" y="9823188"/>
                    <a:pt x="9002233" y="9819251"/>
                    <a:pt x="8986541" y="9822956"/>
                  </a:cubicBezTo>
                  <a:close/>
                  <a:moveTo>
                    <a:pt x="10203808" y="9039460"/>
                  </a:moveTo>
                  <a:cubicBezTo>
                    <a:pt x="10211019" y="9037122"/>
                    <a:pt x="10213279" y="9039506"/>
                    <a:pt x="10210588" y="9046615"/>
                  </a:cubicBezTo>
                  <a:cubicBezTo>
                    <a:pt x="10207897" y="9053723"/>
                    <a:pt x="10204443" y="9057589"/>
                    <a:pt x="10200227" y="9058213"/>
                  </a:cubicBezTo>
                  <a:close/>
                  <a:moveTo>
                    <a:pt x="1735601" y="8828006"/>
                  </a:moveTo>
                  <a:cubicBezTo>
                    <a:pt x="1738439" y="8827942"/>
                    <a:pt x="1740563" y="8828576"/>
                    <a:pt x="1741974" y="8829908"/>
                  </a:cubicBezTo>
                  <a:cubicBezTo>
                    <a:pt x="1743384" y="8831240"/>
                    <a:pt x="1744081" y="8833270"/>
                    <a:pt x="1744064" y="8835999"/>
                  </a:cubicBezTo>
                  <a:cubicBezTo>
                    <a:pt x="1744144" y="8840692"/>
                    <a:pt x="1740616" y="8842117"/>
                    <a:pt x="1733478" y="8840271"/>
                  </a:cubicBezTo>
                  <a:cubicBezTo>
                    <a:pt x="1726341" y="8838426"/>
                    <a:pt x="1722236" y="8835863"/>
                    <a:pt x="1721165" y="8832582"/>
                  </a:cubicBezTo>
                  <a:cubicBezTo>
                    <a:pt x="1725113" y="8829660"/>
                    <a:pt x="1729925" y="8828134"/>
                    <a:pt x="1735601" y="8828006"/>
                  </a:cubicBezTo>
                  <a:close/>
                  <a:moveTo>
                    <a:pt x="10054209" y="8775349"/>
                  </a:moveTo>
                  <a:cubicBezTo>
                    <a:pt x="10049050" y="8777234"/>
                    <a:pt x="10043925" y="8781026"/>
                    <a:pt x="10038835" y="8786723"/>
                  </a:cubicBezTo>
                  <a:cubicBezTo>
                    <a:pt x="10033149" y="8795546"/>
                    <a:pt x="10028008" y="8803759"/>
                    <a:pt x="10023412" y="8811361"/>
                  </a:cubicBezTo>
                  <a:cubicBezTo>
                    <a:pt x="10018816" y="8818963"/>
                    <a:pt x="10014445" y="8827132"/>
                    <a:pt x="10010300" y="8835869"/>
                  </a:cubicBezTo>
                  <a:cubicBezTo>
                    <a:pt x="10006849" y="8856933"/>
                    <a:pt x="10002509" y="8875922"/>
                    <a:pt x="9997278" y="8892836"/>
                  </a:cubicBezTo>
                  <a:cubicBezTo>
                    <a:pt x="9992048" y="8909749"/>
                    <a:pt x="9986058" y="8926899"/>
                    <a:pt x="9979308" y="8944284"/>
                  </a:cubicBezTo>
                  <a:cubicBezTo>
                    <a:pt x="9977707" y="8950172"/>
                    <a:pt x="9977823" y="8953934"/>
                    <a:pt x="9979654" y="8955570"/>
                  </a:cubicBezTo>
                  <a:cubicBezTo>
                    <a:pt x="9981485" y="8957206"/>
                    <a:pt x="9985440" y="8957079"/>
                    <a:pt x="9991517" y="8955191"/>
                  </a:cubicBezTo>
                  <a:cubicBezTo>
                    <a:pt x="10004165" y="8953319"/>
                    <a:pt x="10013714" y="8949592"/>
                    <a:pt x="10020163" y="8944011"/>
                  </a:cubicBezTo>
                  <a:cubicBezTo>
                    <a:pt x="10026612" y="8938430"/>
                    <a:pt x="10033087" y="8931591"/>
                    <a:pt x="10039587" y="8923495"/>
                  </a:cubicBezTo>
                  <a:cubicBezTo>
                    <a:pt x="10043179" y="8918655"/>
                    <a:pt x="10046040" y="8916272"/>
                    <a:pt x="10048170" y="8916345"/>
                  </a:cubicBezTo>
                  <a:cubicBezTo>
                    <a:pt x="10050299" y="8916418"/>
                    <a:pt x="10052512" y="8919675"/>
                    <a:pt x="10054807" y="8926116"/>
                  </a:cubicBezTo>
                  <a:cubicBezTo>
                    <a:pt x="10055806" y="8943838"/>
                    <a:pt x="10056424" y="8959939"/>
                    <a:pt x="10056660" y="8974418"/>
                  </a:cubicBezTo>
                  <a:cubicBezTo>
                    <a:pt x="10056897" y="8988898"/>
                    <a:pt x="10055661" y="9002978"/>
                    <a:pt x="10052954" y="9016657"/>
                  </a:cubicBezTo>
                  <a:cubicBezTo>
                    <a:pt x="10048998" y="9021905"/>
                    <a:pt x="10047547" y="9027011"/>
                    <a:pt x="10048599" y="9031976"/>
                  </a:cubicBezTo>
                  <a:cubicBezTo>
                    <a:pt x="10049652" y="9036941"/>
                    <a:pt x="10049357" y="9041981"/>
                    <a:pt x="10047713" y="9047098"/>
                  </a:cubicBezTo>
                  <a:cubicBezTo>
                    <a:pt x="10044164" y="9052709"/>
                    <a:pt x="10043163" y="9058949"/>
                    <a:pt x="10044710" y="9065819"/>
                  </a:cubicBezTo>
                  <a:cubicBezTo>
                    <a:pt x="10046256" y="9072688"/>
                    <a:pt x="10048723" y="9078733"/>
                    <a:pt x="10052109" y="9083953"/>
                  </a:cubicBezTo>
                  <a:cubicBezTo>
                    <a:pt x="10059228" y="9100557"/>
                    <a:pt x="10066738" y="9110376"/>
                    <a:pt x="10074639" y="9113409"/>
                  </a:cubicBezTo>
                  <a:cubicBezTo>
                    <a:pt x="10082539" y="9116442"/>
                    <a:pt x="10091791" y="9109157"/>
                    <a:pt x="10102393" y="9091554"/>
                  </a:cubicBezTo>
                  <a:cubicBezTo>
                    <a:pt x="10109143" y="9074168"/>
                    <a:pt x="10115268" y="9057688"/>
                    <a:pt x="10120767" y="9042112"/>
                  </a:cubicBezTo>
                  <a:cubicBezTo>
                    <a:pt x="10126266" y="9026536"/>
                    <a:pt x="10132957" y="9009830"/>
                    <a:pt x="10140841" y="8991994"/>
                  </a:cubicBezTo>
                  <a:cubicBezTo>
                    <a:pt x="10145583" y="8980132"/>
                    <a:pt x="10152810" y="8976343"/>
                    <a:pt x="10162520" y="8980626"/>
                  </a:cubicBezTo>
                  <a:cubicBezTo>
                    <a:pt x="10172230" y="8984910"/>
                    <a:pt x="10176052" y="8992714"/>
                    <a:pt x="10173985" y="9004039"/>
                  </a:cubicBezTo>
                  <a:cubicBezTo>
                    <a:pt x="10168863" y="9022879"/>
                    <a:pt x="10163487" y="9038931"/>
                    <a:pt x="10157858" y="9052195"/>
                  </a:cubicBezTo>
                  <a:cubicBezTo>
                    <a:pt x="10152228" y="9065460"/>
                    <a:pt x="10145748" y="9079062"/>
                    <a:pt x="10138418" y="9093002"/>
                  </a:cubicBezTo>
                  <a:cubicBezTo>
                    <a:pt x="10135217" y="9104777"/>
                    <a:pt x="10135599" y="9114997"/>
                    <a:pt x="10139566" y="9123663"/>
                  </a:cubicBezTo>
                  <a:cubicBezTo>
                    <a:pt x="10143533" y="9132328"/>
                    <a:pt x="10149689" y="9135266"/>
                    <a:pt x="10158034" y="9132477"/>
                  </a:cubicBezTo>
                  <a:lnTo>
                    <a:pt x="10162918" y="9136840"/>
                  </a:lnTo>
                  <a:cubicBezTo>
                    <a:pt x="10169896" y="9137219"/>
                    <a:pt x="10175486" y="9135262"/>
                    <a:pt x="10179689" y="9130967"/>
                  </a:cubicBezTo>
                  <a:cubicBezTo>
                    <a:pt x="10183891" y="9126672"/>
                    <a:pt x="10187607" y="9122308"/>
                    <a:pt x="10190835" y="9117875"/>
                  </a:cubicBezTo>
                  <a:lnTo>
                    <a:pt x="10225736" y="9078805"/>
                  </a:lnTo>
                  <a:cubicBezTo>
                    <a:pt x="10228731" y="9077090"/>
                    <a:pt x="10231599" y="9076542"/>
                    <a:pt x="10234339" y="9077161"/>
                  </a:cubicBezTo>
                  <a:cubicBezTo>
                    <a:pt x="10237079" y="9077780"/>
                    <a:pt x="10239008" y="9081149"/>
                    <a:pt x="10240126" y="9087270"/>
                  </a:cubicBezTo>
                  <a:cubicBezTo>
                    <a:pt x="10236980" y="9113728"/>
                    <a:pt x="10232049" y="9137678"/>
                    <a:pt x="10225335" y="9159120"/>
                  </a:cubicBezTo>
                  <a:cubicBezTo>
                    <a:pt x="10218620" y="9180561"/>
                    <a:pt x="10210165" y="9200265"/>
                    <a:pt x="10199970" y="9218232"/>
                  </a:cubicBezTo>
                  <a:lnTo>
                    <a:pt x="10182129" y="9230832"/>
                  </a:lnTo>
                  <a:cubicBezTo>
                    <a:pt x="10169622" y="9248928"/>
                    <a:pt x="10168618" y="9265410"/>
                    <a:pt x="10179118" y="9280278"/>
                  </a:cubicBezTo>
                  <a:cubicBezTo>
                    <a:pt x="10189618" y="9295146"/>
                    <a:pt x="10203542" y="9295327"/>
                    <a:pt x="10220889" y="9280822"/>
                  </a:cubicBezTo>
                  <a:cubicBezTo>
                    <a:pt x="10233554" y="9272379"/>
                    <a:pt x="10243249" y="9264393"/>
                    <a:pt x="10249974" y="9256864"/>
                  </a:cubicBezTo>
                  <a:cubicBezTo>
                    <a:pt x="10256700" y="9249335"/>
                    <a:pt x="10263771" y="9239371"/>
                    <a:pt x="10271189" y="9226972"/>
                  </a:cubicBezTo>
                  <a:cubicBezTo>
                    <a:pt x="10277005" y="9220460"/>
                    <a:pt x="10282233" y="9213789"/>
                    <a:pt x="10286873" y="9206957"/>
                  </a:cubicBezTo>
                  <a:cubicBezTo>
                    <a:pt x="10291512" y="9200125"/>
                    <a:pt x="10295926" y="9192727"/>
                    <a:pt x="10300115" y="9184761"/>
                  </a:cubicBezTo>
                  <a:cubicBezTo>
                    <a:pt x="10317657" y="9146283"/>
                    <a:pt x="10337044" y="9113113"/>
                    <a:pt x="10358276" y="9085249"/>
                  </a:cubicBezTo>
                  <a:cubicBezTo>
                    <a:pt x="10379508" y="9057385"/>
                    <a:pt x="10404273" y="9030481"/>
                    <a:pt x="10432570" y="9004538"/>
                  </a:cubicBezTo>
                  <a:cubicBezTo>
                    <a:pt x="10438213" y="8994944"/>
                    <a:pt x="10444644" y="8987335"/>
                    <a:pt x="10451863" y="8981711"/>
                  </a:cubicBezTo>
                  <a:cubicBezTo>
                    <a:pt x="10459083" y="8976087"/>
                    <a:pt x="10467324" y="8969728"/>
                    <a:pt x="10476586" y="8962636"/>
                  </a:cubicBezTo>
                  <a:cubicBezTo>
                    <a:pt x="10481355" y="8958116"/>
                    <a:pt x="10484311" y="8953988"/>
                    <a:pt x="10485453" y="8950252"/>
                  </a:cubicBezTo>
                  <a:cubicBezTo>
                    <a:pt x="10486596" y="8946516"/>
                    <a:pt x="10485023" y="8940904"/>
                    <a:pt x="10480736" y="8933416"/>
                  </a:cubicBezTo>
                  <a:cubicBezTo>
                    <a:pt x="10469298" y="8922466"/>
                    <a:pt x="10457734" y="8916161"/>
                    <a:pt x="10446046" y="8914501"/>
                  </a:cubicBezTo>
                  <a:cubicBezTo>
                    <a:pt x="10434358" y="8912841"/>
                    <a:pt x="10420641" y="8916319"/>
                    <a:pt x="10404894" y="8924936"/>
                  </a:cubicBezTo>
                  <a:cubicBezTo>
                    <a:pt x="10394194" y="8927086"/>
                    <a:pt x="10383970" y="8929111"/>
                    <a:pt x="10374222" y="8931013"/>
                  </a:cubicBezTo>
                  <a:cubicBezTo>
                    <a:pt x="10364473" y="8932915"/>
                    <a:pt x="10356102" y="8936962"/>
                    <a:pt x="10349108" y="8943153"/>
                  </a:cubicBezTo>
                  <a:cubicBezTo>
                    <a:pt x="10345429" y="8946452"/>
                    <a:pt x="10343677" y="8949643"/>
                    <a:pt x="10343850" y="8952725"/>
                  </a:cubicBezTo>
                  <a:cubicBezTo>
                    <a:pt x="10344024" y="8955807"/>
                    <a:pt x="10347258" y="8958330"/>
                    <a:pt x="10353553" y="8960295"/>
                  </a:cubicBezTo>
                  <a:cubicBezTo>
                    <a:pt x="10357535" y="8962389"/>
                    <a:pt x="10358923" y="8964726"/>
                    <a:pt x="10357716" y="8967306"/>
                  </a:cubicBezTo>
                  <a:cubicBezTo>
                    <a:pt x="10356509" y="8969887"/>
                    <a:pt x="10355018" y="8972579"/>
                    <a:pt x="10353243" y="8975385"/>
                  </a:cubicBezTo>
                  <a:cubicBezTo>
                    <a:pt x="10343021" y="8986010"/>
                    <a:pt x="10334477" y="8995573"/>
                    <a:pt x="10327613" y="9004076"/>
                  </a:cubicBezTo>
                  <a:cubicBezTo>
                    <a:pt x="10320750" y="9012579"/>
                    <a:pt x="10313747" y="9022056"/>
                    <a:pt x="10306607" y="9032507"/>
                  </a:cubicBezTo>
                  <a:cubicBezTo>
                    <a:pt x="10302928" y="9035806"/>
                    <a:pt x="10300285" y="9036922"/>
                    <a:pt x="10298679" y="9035853"/>
                  </a:cubicBezTo>
                  <a:cubicBezTo>
                    <a:pt x="10297073" y="9034784"/>
                    <a:pt x="10296503" y="9031531"/>
                    <a:pt x="10296970" y="9026094"/>
                  </a:cubicBezTo>
                  <a:lnTo>
                    <a:pt x="10285475" y="8945580"/>
                  </a:lnTo>
                  <a:cubicBezTo>
                    <a:pt x="10279186" y="8923132"/>
                    <a:pt x="10268918" y="8910667"/>
                    <a:pt x="10254671" y="8908185"/>
                  </a:cubicBezTo>
                  <a:cubicBezTo>
                    <a:pt x="10240425" y="8905703"/>
                    <a:pt x="10225195" y="8911489"/>
                    <a:pt x="10208982" y="8925543"/>
                  </a:cubicBezTo>
                  <a:cubicBezTo>
                    <a:pt x="10199763" y="8933406"/>
                    <a:pt x="10191341" y="8934846"/>
                    <a:pt x="10183717" y="8929865"/>
                  </a:cubicBezTo>
                  <a:cubicBezTo>
                    <a:pt x="10176094" y="8924884"/>
                    <a:pt x="10173294" y="8916346"/>
                    <a:pt x="10175317" y="8904251"/>
                  </a:cubicBezTo>
                  <a:cubicBezTo>
                    <a:pt x="10180016" y="8891619"/>
                    <a:pt x="10184250" y="8879303"/>
                    <a:pt x="10188018" y="8867303"/>
                  </a:cubicBezTo>
                  <a:cubicBezTo>
                    <a:pt x="10191786" y="8855303"/>
                    <a:pt x="10196630" y="8843532"/>
                    <a:pt x="10202550" y="8831990"/>
                  </a:cubicBezTo>
                  <a:lnTo>
                    <a:pt x="10231558" y="8811804"/>
                  </a:lnTo>
                  <a:cubicBezTo>
                    <a:pt x="10234466" y="8808548"/>
                    <a:pt x="10236491" y="8805052"/>
                    <a:pt x="10237633" y="8801316"/>
                  </a:cubicBezTo>
                  <a:cubicBezTo>
                    <a:pt x="10238776" y="8797581"/>
                    <a:pt x="10237537" y="8794462"/>
                    <a:pt x="10233918" y="8791960"/>
                  </a:cubicBezTo>
                  <a:cubicBezTo>
                    <a:pt x="10213727" y="8783436"/>
                    <a:pt x="10197365" y="8779431"/>
                    <a:pt x="10184833" y="8779944"/>
                  </a:cubicBezTo>
                  <a:cubicBezTo>
                    <a:pt x="10172302" y="8780457"/>
                    <a:pt x="10158293" y="8787334"/>
                    <a:pt x="10142807" y="8800574"/>
                  </a:cubicBezTo>
                  <a:cubicBezTo>
                    <a:pt x="10135085" y="8807579"/>
                    <a:pt x="10128193" y="8813861"/>
                    <a:pt x="10122129" y="8819421"/>
                  </a:cubicBezTo>
                  <a:cubicBezTo>
                    <a:pt x="10116066" y="8824980"/>
                    <a:pt x="10111368" y="8832491"/>
                    <a:pt x="10108037" y="8841955"/>
                  </a:cubicBezTo>
                  <a:cubicBezTo>
                    <a:pt x="10105986" y="8846708"/>
                    <a:pt x="10105592" y="8850015"/>
                    <a:pt x="10106857" y="8851876"/>
                  </a:cubicBezTo>
                  <a:cubicBezTo>
                    <a:pt x="10108121" y="8853738"/>
                    <a:pt x="10112221" y="8854473"/>
                    <a:pt x="10119155" y="8854082"/>
                  </a:cubicBezTo>
                  <a:cubicBezTo>
                    <a:pt x="10122557" y="8852731"/>
                    <a:pt x="10126752" y="8851721"/>
                    <a:pt x="10131738" y="8851054"/>
                  </a:cubicBezTo>
                  <a:cubicBezTo>
                    <a:pt x="10136725" y="8850386"/>
                    <a:pt x="10141370" y="8850511"/>
                    <a:pt x="10145673" y="8851428"/>
                  </a:cubicBezTo>
                  <a:cubicBezTo>
                    <a:pt x="10147388" y="8854423"/>
                    <a:pt x="10148027" y="8857189"/>
                    <a:pt x="10147590" y="8859726"/>
                  </a:cubicBezTo>
                  <a:cubicBezTo>
                    <a:pt x="10147153" y="8862263"/>
                    <a:pt x="10146455" y="8865297"/>
                    <a:pt x="10145494" y="8868830"/>
                  </a:cubicBezTo>
                  <a:cubicBezTo>
                    <a:pt x="10136476" y="8887116"/>
                    <a:pt x="10128501" y="8905054"/>
                    <a:pt x="10121570" y="8922643"/>
                  </a:cubicBezTo>
                  <a:cubicBezTo>
                    <a:pt x="10114638" y="8940232"/>
                    <a:pt x="10108430" y="8958650"/>
                    <a:pt x="10102944" y="8977897"/>
                  </a:cubicBezTo>
                  <a:cubicBezTo>
                    <a:pt x="10098945" y="8982374"/>
                    <a:pt x="10095983" y="8984666"/>
                    <a:pt x="10094056" y="8984775"/>
                  </a:cubicBezTo>
                  <a:cubicBezTo>
                    <a:pt x="10092130" y="8984883"/>
                    <a:pt x="10090790" y="8981674"/>
                    <a:pt x="10090035" y="8975146"/>
                  </a:cubicBezTo>
                  <a:lnTo>
                    <a:pt x="10094592" y="8891409"/>
                  </a:lnTo>
                  <a:cubicBezTo>
                    <a:pt x="10091281" y="8873818"/>
                    <a:pt x="10090118" y="8858327"/>
                    <a:pt x="10091103" y="8844938"/>
                  </a:cubicBezTo>
                  <a:cubicBezTo>
                    <a:pt x="10092087" y="8831549"/>
                    <a:pt x="10092371" y="8817716"/>
                    <a:pt x="10091953" y="8803440"/>
                  </a:cubicBezTo>
                  <a:cubicBezTo>
                    <a:pt x="10087638" y="8788610"/>
                    <a:pt x="10080252" y="8779268"/>
                    <a:pt x="10069793" y="8775413"/>
                  </a:cubicBezTo>
                  <a:cubicBezTo>
                    <a:pt x="10064563" y="8773486"/>
                    <a:pt x="10059369" y="8773464"/>
                    <a:pt x="10054209" y="8775349"/>
                  </a:cubicBezTo>
                  <a:close/>
                  <a:moveTo>
                    <a:pt x="9896900" y="8675299"/>
                  </a:moveTo>
                  <a:cubicBezTo>
                    <a:pt x="9889282" y="8677274"/>
                    <a:pt x="9883168" y="8680228"/>
                    <a:pt x="9878558" y="8684159"/>
                  </a:cubicBezTo>
                  <a:cubicBezTo>
                    <a:pt x="9873949" y="8688091"/>
                    <a:pt x="9869623" y="8691909"/>
                    <a:pt x="9865580" y="8695615"/>
                  </a:cubicBezTo>
                  <a:cubicBezTo>
                    <a:pt x="9860637" y="8697054"/>
                    <a:pt x="9856871" y="8698812"/>
                    <a:pt x="9854283" y="8700890"/>
                  </a:cubicBezTo>
                  <a:cubicBezTo>
                    <a:pt x="9851695" y="8702968"/>
                    <a:pt x="9849514" y="8705410"/>
                    <a:pt x="9847739" y="8708215"/>
                  </a:cubicBezTo>
                  <a:lnTo>
                    <a:pt x="9844728" y="8716501"/>
                  </a:lnTo>
                  <a:cubicBezTo>
                    <a:pt x="9841310" y="8724424"/>
                    <a:pt x="9836753" y="8734439"/>
                    <a:pt x="9831059" y="8746548"/>
                  </a:cubicBezTo>
                  <a:cubicBezTo>
                    <a:pt x="9825364" y="8758656"/>
                    <a:pt x="9829335" y="8765679"/>
                    <a:pt x="9842971" y="8767616"/>
                  </a:cubicBezTo>
                  <a:cubicBezTo>
                    <a:pt x="9849005" y="8764957"/>
                    <a:pt x="9855623" y="8764101"/>
                    <a:pt x="9862827" y="8765048"/>
                  </a:cubicBezTo>
                  <a:cubicBezTo>
                    <a:pt x="9870030" y="8765994"/>
                    <a:pt x="9876961" y="8767246"/>
                    <a:pt x="9883619" y="8768804"/>
                  </a:cubicBezTo>
                  <a:cubicBezTo>
                    <a:pt x="9885740" y="8772162"/>
                    <a:pt x="9886793" y="8777127"/>
                    <a:pt x="9886777" y="8783698"/>
                  </a:cubicBezTo>
                  <a:cubicBezTo>
                    <a:pt x="9886761" y="8790269"/>
                    <a:pt x="9886680" y="8795685"/>
                    <a:pt x="9886533" y="8799944"/>
                  </a:cubicBezTo>
                  <a:cubicBezTo>
                    <a:pt x="9886284" y="8809234"/>
                    <a:pt x="9888321" y="8814530"/>
                    <a:pt x="9892646" y="8815832"/>
                  </a:cubicBezTo>
                  <a:cubicBezTo>
                    <a:pt x="9896971" y="8817134"/>
                    <a:pt x="9901721" y="8815707"/>
                    <a:pt x="9906898" y="8811551"/>
                  </a:cubicBezTo>
                  <a:cubicBezTo>
                    <a:pt x="9921613" y="8798354"/>
                    <a:pt x="9934959" y="8784848"/>
                    <a:pt x="9946934" y="8771032"/>
                  </a:cubicBezTo>
                  <a:cubicBezTo>
                    <a:pt x="9958909" y="8757217"/>
                    <a:pt x="9970285" y="8743049"/>
                    <a:pt x="9981061" y="8728528"/>
                  </a:cubicBezTo>
                  <a:cubicBezTo>
                    <a:pt x="9984436" y="8719835"/>
                    <a:pt x="9985249" y="8711963"/>
                    <a:pt x="9983499" y="8704912"/>
                  </a:cubicBezTo>
                  <a:cubicBezTo>
                    <a:pt x="9981748" y="8697861"/>
                    <a:pt x="9977116" y="8692808"/>
                    <a:pt x="9969600" y="8689753"/>
                  </a:cubicBezTo>
                  <a:cubicBezTo>
                    <a:pt x="9957782" y="8685781"/>
                    <a:pt x="9945611" y="8682409"/>
                    <a:pt x="9933087" y="8679637"/>
                  </a:cubicBezTo>
                  <a:cubicBezTo>
                    <a:pt x="9920564" y="8676864"/>
                    <a:pt x="9908501" y="8675418"/>
                    <a:pt x="9896900" y="8675299"/>
                  </a:cubicBezTo>
                  <a:close/>
                  <a:moveTo>
                    <a:pt x="1647262" y="8619949"/>
                  </a:moveTo>
                  <a:cubicBezTo>
                    <a:pt x="1645362" y="8618300"/>
                    <a:pt x="1641171" y="8620893"/>
                    <a:pt x="1634689" y="8627729"/>
                  </a:cubicBezTo>
                  <a:cubicBezTo>
                    <a:pt x="1627039" y="8629318"/>
                    <a:pt x="1620729" y="8630425"/>
                    <a:pt x="1615759" y="8631049"/>
                  </a:cubicBezTo>
                  <a:cubicBezTo>
                    <a:pt x="1610789" y="8631673"/>
                    <a:pt x="1605941" y="8634753"/>
                    <a:pt x="1601213" y="8640290"/>
                  </a:cubicBezTo>
                  <a:cubicBezTo>
                    <a:pt x="1592715" y="8655408"/>
                    <a:pt x="1590738" y="8670621"/>
                    <a:pt x="1595281" y="8685930"/>
                  </a:cubicBezTo>
                  <a:cubicBezTo>
                    <a:pt x="1599824" y="8701238"/>
                    <a:pt x="1609168" y="8712483"/>
                    <a:pt x="1623312" y="8719665"/>
                  </a:cubicBezTo>
                  <a:lnTo>
                    <a:pt x="1668324" y="8747449"/>
                  </a:lnTo>
                  <a:cubicBezTo>
                    <a:pt x="1673001" y="8750098"/>
                    <a:pt x="1674787" y="8752510"/>
                    <a:pt x="1673682" y="8754686"/>
                  </a:cubicBezTo>
                  <a:cubicBezTo>
                    <a:pt x="1672577" y="8756862"/>
                    <a:pt x="1669020" y="8758477"/>
                    <a:pt x="1663010" y="8759531"/>
                  </a:cubicBezTo>
                  <a:cubicBezTo>
                    <a:pt x="1644446" y="8761053"/>
                    <a:pt x="1623483" y="8762314"/>
                    <a:pt x="1600120" y="8763315"/>
                  </a:cubicBezTo>
                  <a:cubicBezTo>
                    <a:pt x="1576758" y="8764315"/>
                    <a:pt x="1556258" y="8761159"/>
                    <a:pt x="1538623" y="8753846"/>
                  </a:cubicBezTo>
                  <a:cubicBezTo>
                    <a:pt x="1528717" y="8749637"/>
                    <a:pt x="1519988" y="8749310"/>
                    <a:pt x="1512435" y="8752864"/>
                  </a:cubicBezTo>
                  <a:cubicBezTo>
                    <a:pt x="1504882" y="8756419"/>
                    <a:pt x="1499285" y="8761241"/>
                    <a:pt x="1495646" y="8767331"/>
                  </a:cubicBezTo>
                  <a:lnTo>
                    <a:pt x="1464751" y="8786129"/>
                  </a:lnTo>
                  <a:cubicBezTo>
                    <a:pt x="1456304" y="8793062"/>
                    <a:pt x="1451612" y="8801628"/>
                    <a:pt x="1450675" y="8811827"/>
                  </a:cubicBezTo>
                  <a:cubicBezTo>
                    <a:pt x="1449739" y="8822026"/>
                    <a:pt x="1456294" y="8829734"/>
                    <a:pt x="1470341" y="8834951"/>
                  </a:cubicBezTo>
                  <a:cubicBezTo>
                    <a:pt x="1480247" y="8839160"/>
                    <a:pt x="1489612" y="8842411"/>
                    <a:pt x="1498439" y="8844703"/>
                  </a:cubicBezTo>
                  <a:cubicBezTo>
                    <a:pt x="1507265" y="8846995"/>
                    <a:pt x="1518166" y="8849110"/>
                    <a:pt x="1531142" y="8851046"/>
                  </a:cubicBezTo>
                  <a:cubicBezTo>
                    <a:pt x="1545417" y="8854736"/>
                    <a:pt x="1557898" y="8857379"/>
                    <a:pt x="1568583" y="8858973"/>
                  </a:cubicBezTo>
                  <a:cubicBezTo>
                    <a:pt x="1579269" y="8860568"/>
                    <a:pt x="1591653" y="8861245"/>
                    <a:pt x="1605734" y="8861005"/>
                  </a:cubicBezTo>
                  <a:cubicBezTo>
                    <a:pt x="1624719" y="8861887"/>
                    <a:pt x="1642064" y="8863305"/>
                    <a:pt x="1657768" y="8865258"/>
                  </a:cubicBezTo>
                  <a:cubicBezTo>
                    <a:pt x="1673473" y="8867211"/>
                    <a:pt x="1690590" y="8870155"/>
                    <a:pt x="1709120" y="8874090"/>
                  </a:cubicBezTo>
                  <a:cubicBezTo>
                    <a:pt x="1713261" y="8875098"/>
                    <a:pt x="1714889" y="8876609"/>
                    <a:pt x="1714003" y="8878623"/>
                  </a:cubicBezTo>
                  <a:cubicBezTo>
                    <a:pt x="1713117" y="8880637"/>
                    <a:pt x="1710920" y="8882942"/>
                    <a:pt x="1707412" y="8885540"/>
                  </a:cubicBezTo>
                  <a:cubicBezTo>
                    <a:pt x="1692710" y="8897782"/>
                    <a:pt x="1678180" y="8908878"/>
                    <a:pt x="1663820" y="8918830"/>
                  </a:cubicBezTo>
                  <a:cubicBezTo>
                    <a:pt x="1649460" y="8928782"/>
                    <a:pt x="1634816" y="8940642"/>
                    <a:pt x="1619887" y="8954410"/>
                  </a:cubicBezTo>
                  <a:cubicBezTo>
                    <a:pt x="1615501" y="8957657"/>
                    <a:pt x="1610661" y="8959373"/>
                    <a:pt x="1605366" y="8959559"/>
                  </a:cubicBezTo>
                  <a:cubicBezTo>
                    <a:pt x="1600072" y="8959744"/>
                    <a:pt x="1595428" y="8956222"/>
                    <a:pt x="1591434" y="8948994"/>
                  </a:cubicBezTo>
                  <a:cubicBezTo>
                    <a:pt x="1587880" y="8941441"/>
                    <a:pt x="1584569" y="8934217"/>
                    <a:pt x="1581501" y="8927322"/>
                  </a:cubicBezTo>
                  <a:cubicBezTo>
                    <a:pt x="1578433" y="8920427"/>
                    <a:pt x="1574960" y="8912984"/>
                    <a:pt x="1571080" y="8904992"/>
                  </a:cubicBezTo>
                  <a:cubicBezTo>
                    <a:pt x="1567833" y="8900606"/>
                    <a:pt x="1564846" y="8898405"/>
                    <a:pt x="1562117" y="8898388"/>
                  </a:cubicBezTo>
                  <a:cubicBezTo>
                    <a:pt x="1559389" y="8898371"/>
                    <a:pt x="1556481" y="8900863"/>
                    <a:pt x="1553394" y="8905865"/>
                  </a:cubicBezTo>
                  <a:cubicBezTo>
                    <a:pt x="1545140" y="8916728"/>
                    <a:pt x="1540566" y="8928432"/>
                    <a:pt x="1539669" y="8940978"/>
                  </a:cubicBezTo>
                  <a:cubicBezTo>
                    <a:pt x="1538772" y="8953524"/>
                    <a:pt x="1538062" y="8966780"/>
                    <a:pt x="1537539" y="8980747"/>
                  </a:cubicBezTo>
                  <a:cubicBezTo>
                    <a:pt x="1533199" y="8994144"/>
                    <a:pt x="1530256" y="9006678"/>
                    <a:pt x="1528710" y="9018346"/>
                  </a:cubicBezTo>
                  <a:cubicBezTo>
                    <a:pt x="1527164" y="9030015"/>
                    <a:pt x="1523295" y="9042215"/>
                    <a:pt x="1517104" y="9054946"/>
                  </a:cubicBezTo>
                  <a:cubicBezTo>
                    <a:pt x="1517538" y="9072957"/>
                    <a:pt x="1522468" y="9083056"/>
                    <a:pt x="1531895" y="9085243"/>
                  </a:cubicBezTo>
                  <a:cubicBezTo>
                    <a:pt x="1541323" y="9087430"/>
                    <a:pt x="1553572" y="9087698"/>
                    <a:pt x="1568644" y="9086045"/>
                  </a:cubicBezTo>
                  <a:cubicBezTo>
                    <a:pt x="1585715" y="9078839"/>
                    <a:pt x="1600558" y="9070227"/>
                    <a:pt x="1613172" y="9060210"/>
                  </a:cubicBezTo>
                  <a:cubicBezTo>
                    <a:pt x="1625785" y="9050192"/>
                    <a:pt x="1638022" y="9039436"/>
                    <a:pt x="1649880" y="9027941"/>
                  </a:cubicBezTo>
                  <a:cubicBezTo>
                    <a:pt x="1673143" y="9008003"/>
                    <a:pt x="1695085" y="8989722"/>
                    <a:pt x="1715707" y="8973097"/>
                  </a:cubicBezTo>
                  <a:cubicBezTo>
                    <a:pt x="1736330" y="8956472"/>
                    <a:pt x="1758264" y="8939554"/>
                    <a:pt x="1781509" y="8922345"/>
                  </a:cubicBezTo>
                  <a:cubicBezTo>
                    <a:pt x="1785342" y="8920186"/>
                    <a:pt x="1788156" y="8919631"/>
                    <a:pt x="1789950" y="8920679"/>
                  </a:cubicBezTo>
                  <a:cubicBezTo>
                    <a:pt x="1791745" y="8921727"/>
                    <a:pt x="1791642" y="8925028"/>
                    <a:pt x="1789643" y="8930582"/>
                  </a:cubicBezTo>
                  <a:cubicBezTo>
                    <a:pt x="1782810" y="8976379"/>
                    <a:pt x="1776265" y="9019586"/>
                    <a:pt x="1770010" y="9060203"/>
                  </a:cubicBezTo>
                  <a:cubicBezTo>
                    <a:pt x="1763754" y="9100820"/>
                    <a:pt x="1766412" y="9138572"/>
                    <a:pt x="1777982" y="9173461"/>
                  </a:cubicBezTo>
                  <a:cubicBezTo>
                    <a:pt x="1789233" y="9189575"/>
                    <a:pt x="1798896" y="9206525"/>
                    <a:pt x="1806970" y="9224311"/>
                  </a:cubicBezTo>
                  <a:cubicBezTo>
                    <a:pt x="1815046" y="9242096"/>
                    <a:pt x="1823937" y="9260297"/>
                    <a:pt x="1833644" y="9278912"/>
                  </a:cubicBezTo>
                  <a:lnTo>
                    <a:pt x="1862816" y="9326570"/>
                  </a:lnTo>
                  <a:cubicBezTo>
                    <a:pt x="1876407" y="9334840"/>
                    <a:pt x="1887003" y="9337689"/>
                    <a:pt x="1894605" y="9335117"/>
                  </a:cubicBezTo>
                  <a:cubicBezTo>
                    <a:pt x="1902207" y="9332545"/>
                    <a:pt x="1905190" y="9322359"/>
                    <a:pt x="1903554" y="9304558"/>
                  </a:cubicBezTo>
                  <a:cubicBezTo>
                    <a:pt x="1900181" y="9285328"/>
                    <a:pt x="1895617" y="9268847"/>
                    <a:pt x="1889864" y="9255114"/>
                  </a:cubicBezTo>
                  <a:cubicBezTo>
                    <a:pt x="1884110" y="9241380"/>
                    <a:pt x="1878385" y="9227456"/>
                    <a:pt x="1872688" y="9213341"/>
                  </a:cubicBezTo>
                  <a:cubicBezTo>
                    <a:pt x="1865630" y="9190050"/>
                    <a:pt x="1859740" y="9167421"/>
                    <a:pt x="1855020" y="9145454"/>
                  </a:cubicBezTo>
                  <a:cubicBezTo>
                    <a:pt x="1850300" y="9123487"/>
                    <a:pt x="1847090" y="9099892"/>
                    <a:pt x="1845392" y="9074669"/>
                  </a:cubicBezTo>
                  <a:cubicBezTo>
                    <a:pt x="1847202" y="9046849"/>
                    <a:pt x="1850177" y="9020373"/>
                    <a:pt x="1854317" y="8995242"/>
                  </a:cubicBezTo>
                  <a:cubicBezTo>
                    <a:pt x="1858457" y="8970110"/>
                    <a:pt x="1862674" y="8945770"/>
                    <a:pt x="1866968" y="8922222"/>
                  </a:cubicBezTo>
                  <a:cubicBezTo>
                    <a:pt x="1869309" y="8914378"/>
                    <a:pt x="1871738" y="8909864"/>
                    <a:pt x="1874256" y="8908679"/>
                  </a:cubicBezTo>
                  <a:cubicBezTo>
                    <a:pt x="1876774" y="8907494"/>
                    <a:pt x="1881897" y="8908454"/>
                    <a:pt x="1889627" y="8911558"/>
                  </a:cubicBezTo>
                  <a:cubicBezTo>
                    <a:pt x="1924072" y="8918648"/>
                    <a:pt x="1956284" y="8925015"/>
                    <a:pt x="1986263" y="8930659"/>
                  </a:cubicBezTo>
                  <a:cubicBezTo>
                    <a:pt x="2016243" y="8936302"/>
                    <a:pt x="2046296" y="8938836"/>
                    <a:pt x="2076422" y="8938259"/>
                  </a:cubicBezTo>
                  <a:cubicBezTo>
                    <a:pt x="2088994" y="8935063"/>
                    <a:pt x="2097327" y="8928894"/>
                    <a:pt x="2101422" y="8919751"/>
                  </a:cubicBezTo>
                  <a:cubicBezTo>
                    <a:pt x="2105517" y="8910609"/>
                    <a:pt x="2102190" y="8901529"/>
                    <a:pt x="2091441" y="8892513"/>
                  </a:cubicBezTo>
                  <a:cubicBezTo>
                    <a:pt x="2084378" y="8887557"/>
                    <a:pt x="2077177" y="8882874"/>
                    <a:pt x="2069837" y="8878463"/>
                  </a:cubicBezTo>
                  <a:cubicBezTo>
                    <a:pt x="2062497" y="8874051"/>
                    <a:pt x="2054791" y="8871438"/>
                    <a:pt x="2046720" y="8870624"/>
                  </a:cubicBezTo>
                  <a:lnTo>
                    <a:pt x="2027376" y="8874760"/>
                  </a:lnTo>
                  <a:cubicBezTo>
                    <a:pt x="2008664" y="8882502"/>
                    <a:pt x="1986958" y="8884823"/>
                    <a:pt x="1962256" y="8881723"/>
                  </a:cubicBezTo>
                  <a:cubicBezTo>
                    <a:pt x="1937555" y="8878622"/>
                    <a:pt x="1911693" y="8873495"/>
                    <a:pt x="1884670" y="8866342"/>
                  </a:cubicBezTo>
                  <a:cubicBezTo>
                    <a:pt x="1879230" y="8863580"/>
                    <a:pt x="1876928" y="8860700"/>
                    <a:pt x="1877765" y="8857704"/>
                  </a:cubicBezTo>
                  <a:cubicBezTo>
                    <a:pt x="1878603" y="8854708"/>
                    <a:pt x="1881377" y="8851806"/>
                    <a:pt x="1886087" y="8848997"/>
                  </a:cubicBezTo>
                  <a:cubicBezTo>
                    <a:pt x="1897604" y="8839792"/>
                    <a:pt x="1908780" y="8832876"/>
                    <a:pt x="1919614" y="8828250"/>
                  </a:cubicBezTo>
                  <a:cubicBezTo>
                    <a:pt x="1930448" y="8823624"/>
                    <a:pt x="1942484" y="8818788"/>
                    <a:pt x="1955721" y="8813741"/>
                  </a:cubicBezTo>
                  <a:cubicBezTo>
                    <a:pt x="1961423" y="8809519"/>
                    <a:pt x="1966901" y="8806143"/>
                    <a:pt x="1972156" y="8803611"/>
                  </a:cubicBezTo>
                  <a:cubicBezTo>
                    <a:pt x="1977410" y="8801078"/>
                    <a:pt x="1983643" y="8799180"/>
                    <a:pt x="1990854" y="8797915"/>
                  </a:cubicBezTo>
                  <a:cubicBezTo>
                    <a:pt x="2015934" y="8784101"/>
                    <a:pt x="2030987" y="8763621"/>
                    <a:pt x="2036013" y="8736476"/>
                  </a:cubicBezTo>
                  <a:cubicBezTo>
                    <a:pt x="2039782" y="8716117"/>
                    <a:pt x="2036219" y="8697462"/>
                    <a:pt x="2025325" y="8680511"/>
                  </a:cubicBezTo>
                  <a:cubicBezTo>
                    <a:pt x="2021694" y="8674861"/>
                    <a:pt x="2017248" y="8669400"/>
                    <a:pt x="2011987" y="8664128"/>
                  </a:cubicBezTo>
                  <a:cubicBezTo>
                    <a:pt x="1996397" y="8661412"/>
                    <a:pt x="1982389" y="8663126"/>
                    <a:pt x="1969963" y="8669270"/>
                  </a:cubicBezTo>
                  <a:cubicBezTo>
                    <a:pt x="1957537" y="8675413"/>
                    <a:pt x="1949097" y="8685566"/>
                    <a:pt x="1944643" y="8699727"/>
                  </a:cubicBezTo>
                  <a:cubicBezTo>
                    <a:pt x="1942513" y="8708772"/>
                    <a:pt x="1939413" y="8715820"/>
                    <a:pt x="1935343" y="8720870"/>
                  </a:cubicBezTo>
                  <a:cubicBezTo>
                    <a:pt x="1931274" y="8725920"/>
                    <a:pt x="1926007" y="8730498"/>
                    <a:pt x="1919542" y="8734605"/>
                  </a:cubicBezTo>
                  <a:cubicBezTo>
                    <a:pt x="1908218" y="8747741"/>
                    <a:pt x="1896010" y="8758307"/>
                    <a:pt x="1882918" y="8766302"/>
                  </a:cubicBezTo>
                  <a:cubicBezTo>
                    <a:pt x="1869826" y="8774297"/>
                    <a:pt x="1856157" y="8782889"/>
                    <a:pt x="1841911" y="8792077"/>
                  </a:cubicBezTo>
                  <a:cubicBezTo>
                    <a:pt x="1835008" y="8796509"/>
                    <a:pt x="1828807" y="8797535"/>
                    <a:pt x="1823310" y="8795154"/>
                  </a:cubicBezTo>
                  <a:cubicBezTo>
                    <a:pt x="1817814" y="8792773"/>
                    <a:pt x="1813669" y="8787863"/>
                    <a:pt x="1810878" y="8780424"/>
                  </a:cubicBezTo>
                  <a:cubicBezTo>
                    <a:pt x="1809305" y="8770046"/>
                    <a:pt x="1807395" y="8761275"/>
                    <a:pt x="1805148" y="8754112"/>
                  </a:cubicBezTo>
                  <a:cubicBezTo>
                    <a:pt x="1802900" y="8746950"/>
                    <a:pt x="1800657" y="8739105"/>
                    <a:pt x="1798418" y="8730578"/>
                  </a:cubicBezTo>
                  <a:cubicBezTo>
                    <a:pt x="1796909" y="8727621"/>
                    <a:pt x="1795447" y="8725648"/>
                    <a:pt x="1794035" y="8724657"/>
                  </a:cubicBezTo>
                  <a:cubicBezTo>
                    <a:pt x="1792622" y="8723666"/>
                    <a:pt x="1790284" y="8722341"/>
                    <a:pt x="1787020" y="8720684"/>
                  </a:cubicBezTo>
                  <a:cubicBezTo>
                    <a:pt x="1773280" y="8718634"/>
                    <a:pt x="1762197" y="8715127"/>
                    <a:pt x="1753770" y="8710163"/>
                  </a:cubicBezTo>
                  <a:cubicBezTo>
                    <a:pt x="1745342" y="8705199"/>
                    <a:pt x="1737166" y="8699200"/>
                    <a:pt x="1729242" y="8692166"/>
                  </a:cubicBezTo>
                  <a:cubicBezTo>
                    <a:pt x="1721416" y="8687096"/>
                    <a:pt x="1714247" y="8681540"/>
                    <a:pt x="1707736" y="8675497"/>
                  </a:cubicBezTo>
                  <a:cubicBezTo>
                    <a:pt x="1701225" y="8669453"/>
                    <a:pt x="1695372" y="8662923"/>
                    <a:pt x="1690176" y="8655905"/>
                  </a:cubicBezTo>
                  <a:cubicBezTo>
                    <a:pt x="1689333" y="8651098"/>
                    <a:pt x="1688519" y="8646100"/>
                    <a:pt x="1687732" y="8640910"/>
                  </a:cubicBezTo>
                  <a:cubicBezTo>
                    <a:pt x="1686946" y="8635721"/>
                    <a:pt x="1685311" y="8630991"/>
                    <a:pt x="1682827" y="8626719"/>
                  </a:cubicBezTo>
                  <a:cubicBezTo>
                    <a:pt x="1679352" y="8623859"/>
                    <a:pt x="1676328" y="8623213"/>
                    <a:pt x="1673753" y="8624779"/>
                  </a:cubicBezTo>
                  <a:cubicBezTo>
                    <a:pt x="1671179" y="8626346"/>
                    <a:pt x="1667545" y="8627169"/>
                    <a:pt x="1662851" y="8627249"/>
                  </a:cubicBezTo>
                  <a:cubicBezTo>
                    <a:pt x="1654358" y="8624031"/>
                    <a:pt x="1649161" y="8621598"/>
                    <a:pt x="1647262" y="8619949"/>
                  </a:cubicBezTo>
                  <a:close/>
                  <a:moveTo>
                    <a:pt x="10120484" y="8589653"/>
                  </a:moveTo>
                  <a:cubicBezTo>
                    <a:pt x="10101221" y="8590738"/>
                    <a:pt x="10084600" y="8595830"/>
                    <a:pt x="10070619" y="8604927"/>
                  </a:cubicBezTo>
                  <a:cubicBezTo>
                    <a:pt x="10063629" y="8609476"/>
                    <a:pt x="10057448" y="8614245"/>
                    <a:pt x="10052077" y="8619234"/>
                  </a:cubicBezTo>
                  <a:cubicBezTo>
                    <a:pt x="10046706" y="8624222"/>
                    <a:pt x="10042145" y="8629431"/>
                    <a:pt x="10038392" y="8634860"/>
                  </a:cubicBezTo>
                  <a:lnTo>
                    <a:pt x="10034290" y="8644367"/>
                  </a:lnTo>
                  <a:cubicBezTo>
                    <a:pt x="10003341" y="8698673"/>
                    <a:pt x="9977457" y="8752017"/>
                    <a:pt x="9956641" y="8804399"/>
                  </a:cubicBezTo>
                  <a:cubicBezTo>
                    <a:pt x="9935825" y="8856781"/>
                    <a:pt x="9914491" y="8911995"/>
                    <a:pt x="9892641" y="8970039"/>
                  </a:cubicBezTo>
                  <a:cubicBezTo>
                    <a:pt x="9889093" y="8975650"/>
                    <a:pt x="9885665" y="8978258"/>
                    <a:pt x="9882357" y="8977865"/>
                  </a:cubicBezTo>
                  <a:cubicBezTo>
                    <a:pt x="9879050" y="8977472"/>
                    <a:pt x="9875587" y="8976024"/>
                    <a:pt x="9871968" y="8973523"/>
                  </a:cubicBezTo>
                  <a:cubicBezTo>
                    <a:pt x="9861734" y="8970235"/>
                    <a:pt x="9853201" y="8966271"/>
                    <a:pt x="9846369" y="8961632"/>
                  </a:cubicBezTo>
                  <a:cubicBezTo>
                    <a:pt x="9839538" y="8956993"/>
                    <a:pt x="9830685" y="8954207"/>
                    <a:pt x="9819811" y="8953274"/>
                  </a:cubicBezTo>
                  <a:cubicBezTo>
                    <a:pt x="9815464" y="8951586"/>
                    <a:pt x="9811590" y="8951418"/>
                    <a:pt x="9808188" y="8952769"/>
                  </a:cubicBezTo>
                  <a:cubicBezTo>
                    <a:pt x="9804786" y="8954120"/>
                    <a:pt x="9804574" y="8957224"/>
                    <a:pt x="9807553" y="8962081"/>
                  </a:cubicBezTo>
                  <a:cubicBezTo>
                    <a:pt x="9812828" y="8973378"/>
                    <a:pt x="9816481" y="8985056"/>
                    <a:pt x="9818513" y="8997116"/>
                  </a:cubicBezTo>
                  <a:cubicBezTo>
                    <a:pt x="9820546" y="9009176"/>
                    <a:pt x="9823676" y="9021850"/>
                    <a:pt x="9827903" y="9035138"/>
                  </a:cubicBezTo>
                  <a:cubicBezTo>
                    <a:pt x="9832146" y="9041856"/>
                    <a:pt x="9835256" y="9049024"/>
                    <a:pt x="9837231" y="9056642"/>
                  </a:cubicBezTo>
                  <a:cubicBezTo>
                    <a:pt x="9839206" y="9064260"/>
                    <a:pt x="9841952" y="9071835"/>
                    <a:pt x="9845468" y="9079367"/>
                  </a:cubicBezTo>
                  <a:cubicBezTo>
                    <a:pt x="9853608" y="9086638"/>
                    <a:pt x="9861918" y="9093513"/>
                    <a:pt x="9870399" y="9099991"/>
                  </a:cubicBezTo>
                  <a:cubicBezTo>
                    <a:pt x="9878881" y="9106470"/>
                    <a:pt x="9888667" y="9112102"/>
                    <a:pt x="9899758" y="9116888"/>
                  </a:cubicBezTo>
                  <a:lnTo>
                    <a:pt x="9933162" y="9133556"/>
                  </a:lnTo>
                  <a:cubicBezTo>
                    <a:pt x="9939457" y="9135520"/>
                    <a:pt x="9944985" y="9135885"/>
                    <a:pt x="9949746" y="9134651"/>
                  </a:cubicBezTo>
                  <a:cubicBezTo>
                    <a:pt x="9954507" y="9133416"/>
                    <a:pt x="9957645" y="9129085"/>
                    <a:pt x="9959159" y="9121656"/>
                  </a:cubicBezTo>
                  <a:cubicBezTo>
                    <a:pt x="9965545" y="9104677"/>
                    <a:pt x="9967094" y="9087585"/>
                    <a:pt x="9963805" y="9070379"/>
                  </a:cubicBezTo>
                  <a:cubicBezTo>
                    <a:pt x="9960517" y="9053172"/>
                    <a:pt x="9956287" y="9036405"/>
                    <a:pt x="9951115" y="9020078"/>
                  </a:cubicBezTo>
                  <a:cubicBezTo>
                    <a:pt x="9948635" y="8996642"/>
                    <a:pt x="9949356" y="8975152"/>
                    <a:pt x="9953279" y="8955607"/>
                  </a:cubicBezTo>
                  <a:cubicBezTo>
                    <a:pt x="9957201" y="8936062"/>
                    <a:pt x="9962378" y="8918185"/>
                    <a:pt x="9968807" y="8901977"/>
                  </a:cubicBezTo>
                  <a:cubicBezTo>
                    <a:pt x="9974059" y="8885448"/>
                    <a:pt x="9978777" y="8869723"/>
                    <a:pt x="9982961" y="8854801"/>
                  </a:cubicBezTo>
                  <a:cubicBezTo>
                    <a:pt x="9987144" y="8839879"/>
                    <a:pt x="9992290" y="8824903"/>
                    <a:pt x="9998400" y="8809872"/>
                  </a:cubicBezTo>
                  <a:cubicBezTo>
                    <a:pt x="10006940" y="8783110"/>
                    <a:pt x="10015771" y="8758070"/>
                    <a:pt x="10024891" y="8734754"/>
                  </a:cubicBezTo>
                  <a:cubicBezTo>
                    <a:pt x="10034012" y="8711437"/>
                    <a:pt x="10045692" y="8688943"/>
                    <a:pt x="10059930" y="8667270"/>
                  </a:cubicBezTo>
                  <a:cubicBezTo>
                    <a:pt x="10063972" y="8663564"/>
                    <a:pt x="10067374" y="8662213"/>
                    <a:pt x="10070136" y="8663217"/>
                  </a:cubicBezTo>
                  <a:cubicBezTo>
                    <a:pt x="10072898" y="8664220"/>
                    <a:pt x="10075427" y="8667943"/>
                    <a:pt x="10077722" y="8674384"/>
                  </a:cubicBezTo>
                  <a:lnTo>
                    <a:pt x="10078195" y="8703343"/>
                  </a:lnTo>
                  <a:cubicBezTo>
                    <a:pt x="10077175" y="8712676"/>
                    <a:pt x="10078351" y="8718117"/>
                    <a:pt x="10081724" y="8719666"/>
                  </a:cubicBezTo>
                  <a:cubicBezTo>
                    <a:pt x="10085096" y="8721216"/>
                    <a:pt x="10090345" y="8720050"/>
                    <a:pt x="10097469" y="8716170"/>
                  </a:cubicBezTo>
                  <a:cubicBezTo>
                    <a:pt x="10111821" y="8703380"/>
                    <a:pt x="10122688" y="8688758"/>
                    <a:pt x="10130070" y="8672303"/>
                  </a:cubicBezTo>
                  <a:cubicBezTo>
                    <a:pt x="10137452" y="8655848"/>
                    <a:pt x="10144881" y="8638521"/>
                    <a:pt x="10152358" y="8620321"/>
                  </a:cubicBezTo>
                  <a:cubicBezTo>
                    <a:pt x="10153568" y="8607499"/>
                    <a:pt x="10151720" y="8598714"/>
                    <a:pt x="10146815" y="8593966"/>
                  </a:cubicBezTo>
                  <a:cubicBezTo>
                    <a:pt x="10141910" y="8589218"/>
                    <a:pt x="10133133" y="8587780"/>
                    <a:pt x="10120484" y="8589653"/>
                  </a:cubicBezTo>
                  <a:close/>
                  <a:moveTo>
                    <a:pt x="5965679" y="1589257"/>
                  </a:moveTo>
                  <a:cubicBezTo>
                    <a:pt x="3548648" y="1589257"/>
                    <a:pt x="1589257" y="3548648"/>
                    <a:pt x="1589257" y="5965680"/>
                  </a:cubicBezTo>
                  <a:cubicBezTo>
                    <a:pt x="1589257" y="8382711"/>
                    <a:pt x="3548648" y="10342102"/>
                    <a:pt x="5965679" y="10342102"/>
                  </a:cubicBezTo>
                  <a:cubicBezTo>
                    <a:pt x="8382711" y="10342102"/>
                    <a:pt x="10342102" y="8382711"/>
                    <a:pt x="10342102" y="5965680"/>
                  </a:cubicBezTo>
                  <a:cubicBezTo>
                    <a:pt x="10342102" y="3548648"/>
                    <a:pt x="8382711" y="1589257"/>
                    <a:pt x="5965679" y="1589257"/>
                  </a:cubicBezTo>
                  <a:close/>
                  <a:moveTo>
                    <a:pt x="5965679" y="0"/>
                  </a:moveTo>
                  <a:cubicBezTo>
                    <a:pt x="9260433" y="0"/>
                    <a:pt x="11931359" y="2670926"/>
                    <a:pt x="11931359" y="5965680"/>
                  </a:cubicBezTo>
                  <a:cubicBezTo>
                    <a:pt x="11931359" y="9260433"/>
                    <a:pt x="9260433" y="11931359"/>
                    <a:pt x="5965679" y="11931359"/>
                  </a:cubicBezTo>
                  <a:cubicBezTo>
                    <a:pt x="2670926" y="11931359"/>
                    <a:pt x="0" y="9260433"/>
                    <a:pt x="0" y="5965680"/>
                  </a:cubicBezTo>
                  <a:cubicBezTo>
                    <a:pt x="0" y="2670926"/>
                    <a:pt x="2670926" y="0"/>
                    <a:pt x="596567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6" name="任意多边形 135"/>
            <p:cNvSpPr/>
            <p:nvPr/>
          </p:nvSpPr>
          <p:spPr>
            <a:xfrm>
              <a:off x="2398784" y="2441235"/>
              <a:ext cx="7904524" cy="7904524"/>
            </a:xfrm>
            <a:custGeom>
              <a:avLst/>
              <a:gdLst/>
              <a:ahLst/>
              <a:cxnLst/>
              <a:rect l="l" t="t" r="r" b="b"/>
              <a:pathLst>
                <a:path w="7904524" h="7904524">
                  <a:moveTo>
                    <a:pt x="5716320" y="3063819"/>
                  </a:moveTo>
                  <a:lnTo>
                    <a:pt x="5716320" y="4225730"/>
                  </a:lnTo>
                  <a:lnTo>
                    <a:pt x="5918494" y="4225730"/>
                  </a:lnTo>
                  <a:lnTo>
                    <a:pt x="5918494" y="3319585"/>
                  </a:lnTo>
                  <a:lnTo>
                    <a:pt x="6511216" y="4225730"/>
                  </a:lnTo>
                  <a:lnTo>
                    <a:pt x="6697130" y="4225730"/>
                  </a:lnTo>
                  <a:lnTo>
                    <a:pt x="6697130" y="3063819"/>
                  </a:lnTo>
                  <a:lnTo>
                    <a:pt x="6501695" y="3063819"/>
                  </a:lnTo>
                  <a:lnTo>
                    <a:pt x="6501695" y="3916158"/>
                  </a:lnTo>
                  <a:lnTo>
                    <a:pt x="5930581" y="3063819"/>
                  </a:lnTo>
                  <a:close/>
                  <a:moveTo>
                    <a:pt x="3306495" y="3063819"/>
                  </a:moveTo>
                  <a:lnTo>
                    <a:pt x="3306495" y="4225730"/>
                  </a:lnTo>
                  <a:lnTo>
                    <a:pt x="3508669" y="4225730"/>
                  </a:lnTo>
                  <a:lnTo>
                    <a:pt x="3508669" y="3319585"/>
                  </a:lnTo>
                  <a:lnTo>
                    <a:pt x="3857071" y="4225730"/>
                  </a:lnTo>
                  <a:lnTo>
                    <a:pt x="4011643" y="4225730"/>
                  </a:lnTo>
                  <a:lnTo>
                    <a:pt x="4367105" y="3319585"/>
                  </a:lnTo>
                  <a:lnTo>
                    <a:pt x="4367105" y="4225730"/>
                  </a:lnTo>
                  <a:lnTo>
                    <a:pt x="4569278" y="4225730"/>
                  </a:lnTo>
                  <a:lnTo>
                    <a:pt x="4569278" y="3063819"/>
                  </a:lnTo>
                  <a:lnTo>
                    <a:pt x="4291798" y="3063819"/>
                  </a:lnTo>
                  <a:lnTo>
                    <a:pt x="3937512" y="3929636"/>
                  </a:lnTo>
                  <a:lnTo>
                    <a:pt x="3576916" y="3063819"/>
                  </a:lnTo>
                  <a:close/>
                  <a:moveTo>
                    <a:pt x="1517855" y="3063819"/>
                  </a:moveTo>
                  <a:cubicBezTo>
                    <a:pt x="1423722" y="3063819"/>
                    <a:pt x="1344207" y="3082361"/>
                    <a:pt x="1279312" y="3119444"/>
                  </a:cubicBezTo>
                  <a:cubicBezTo>
                    <a:pt x="1182967" y="3177279"/>
                    <a:pt x="1134795" y="3263996"/>
                    <a:pt x="1134795" y="3379595"/>
                  </a:cubicBezTo>
                  <a:cubicBezTo>
                    <a:pt x="1134795" y="3490060"/>
                    <a:pt x="1179687" y="3575208"/>
                    <a:pt x="1269471" y="3635040"/>
                  </a:cubicBezTo>
                  <a:cubicBezTo>
                    <a:pt x="1341069" y="3684318"/>
                    <a:pt x="1430568" y="3708956"/>
                    <a:pt x="1537966" y="3708956"/>
                  </a:cubicBezTo>
                  <a:lnTo>
                    <a:pt x="1779612" y="3708956"/>
                  </a:lnTo>
                  <a:cubicBezTo>
                    <a:pt x="1904624" y="3708956"/>
                    <a:pt x="1967130" y="3755809"/>
                    <a:pt x="1967130" y="3849515"/>
                  </a:cubicBezTo>
                  <a:cubicBezTo>
                    <a:pt x="1967130" y="3922398"/>
                    <a:pt x="1948874" y="3973066"/>
                    <a:pt x="1912362" y="4001520"/>
                  </a:cubicBezTo>
                  <a:cubicBezTo>
                    <a:pt x="1881483" y="4020775"/>
                    <a:pt x="1830529" y="4030402"/>
                    <a:pt x="1759501" y="4030402"/>
                  </a:cubicBezTo>
                  <a:lnTo>
                    <a:pt x="1161645" y="4030402"/>
                  </a:lnTo>
                  <a:lnTo>
                    <a:pt x="1161645" y="4225730"/>
                  </a:lnTo>
                  <a:lnTo>
                    <a:pt x="1759501" y="4225730"/>
                  </a:lnTo>
                  <a:cubicBezTo>
                    <a:pt x="2032703" y="4225730"/>
                    <a:pt x="2169304" y="4100325"/>
                    <a:pt x="2169304" y="3849515"/>
                  </a:cubicBezTo>
                  <a:cubicBezTo>
                    <a:pt x="2169304" y="3734344"/>
                    <a:pt x="2123806" y="3645594"/>
                    <a:pt x="2032810" y="3583266"/>
                  </a:cubicBezTo>
                  <a:cubicBezTo>
                    <a:pt x="1963137" y="3536841"/>
                    <a:pt x="1878737" y="3513629"/>
                    <a:pt x="1779612" y="3513629"/>
                  </a:cubicBezTo>
                  <a:lnTo>
                    <a:pt x="1537966" y="3513629"/>
                  </a:lnTo>
                  <a:cubicBezTo>
                    <a:pt x="1471502" y="3513629"/>
                    <a:pt x="1420620" y="3501862"/>
                    <a:pt x="1385320" y="3478329"/>
                  </a:cubicBezTo>
                  <a:cubicBezTo>
                    <a:pt x="1353086" y="3454153"/>
                    <a:pt x="1336969" y="3421242"/>
                    <a:pt x="1336969" y="3379595"/>
                  </a:cubicBezTo>
                  <a:cubicBezTo>
                    <a:pt x="1336969" y="3299296"/>
                    <a:pt x="1397264" y="3259147"/>
                    <a:pt x="1517855" y="3259147"/>
                  </a:cubicBezTo>
                  <a:lnTo>
                    <a:pt x="2122344" y="3259147"/>
                  </a:lnTo>
                  <a:lnTo>
                    <a:pt x="2122344" y="3063819"/>
                  </a:lnTo>
                  <a:close/>
                  <a:moveTo>
                    <a:pt x="5029797" y="1024715"/>
                  </a:moveTo>
                  <a:cubicBezTo>
                    <a:pt x="4897918" y="1029814"/>
                    <a:pt x="4761216" y="1057066"/>
                    <a:pt x="4626530" y="1108662"/>
                  </a:cubicBezTo>
                  <a:cubicBezTo>
                    <a:pt x="4289815" y="1237655"/>
                    <a:pt x="4045389" y="1488278"/>
                    <a:pt x="3949852" y="1763649"/>
                  </a:cubicBezTo>
                  <a:lnTo>
                    <a:pt x="3948083" y="1771243"/>
                  </a:lnTo>
                  <a:lnTo>
                    <a:pt x="3874242" y="1611698"/>
                  </a:lnTo>
                  <a:cubicBezTo>
                    <a:pt x="3751979" y="1402420"/>
                    <a:pt x="3541672" y="1221382"/>
                    <a:pt x="3272300" y="1118188"/>
                  </a:cubicBezTo>
                  <a:cubicBezTo>
                    <a:pt x="2733556" y="911801"/>
                    <a:pt x="2162562" y="1094942"/>
                    <a:pt x="1996950" y="1527248"/>
                  </a:cubicBezTo>
                  <a:cubicBezTo>
                    <a:pt x="2294073" y="1298908"/>
                    <a:pt x="2744800" y="1254812"/>
                    <a:pt x="3159151" y="1413546"/>
                  </a:cubicBezTo>
                  <a:cubicBezTo>
                    <a:pt x="3573503" y="1572281"/>
                    <a:pt x="3879403" y="1906233"/>
                    <a:pt x="3947916" y="2274645"/>
                  </a:cubicBezTo>
                  <a:lnTo>
                    <a:pt x="3950585" y="2263781"/>
                  </a:lnTo>
                  <a:lnTo>
                    <a:pt x="3950914" y="2265118"/>
                  </a:lnTo>
                  <a:cubicBezTo>
                    <a:pt x="4019426" y="1896707"/>
                    <a:pt x="4325327" y="1562754"/>
                    <a:pt x="4739679" y="1404020"/>
                  </a:cubicBezTo>
                  <a:cubicBezTo>
                    <a:pt x="5154031" y="1245286"/>
                    <a:pt x="5604758" y="1289381"/>
                    <a:pt x="5901880" y="1517722"/>
                  </a:cubicBezTo>
                  <a:cubicBezTo>
                    <a:pt x="5777672" y="1193493"/>
                    <a:pt x="5425435" y="1009418"/>
                    <a:pt x="5029797" y="1024715"/>
                  </a:cubicBezTo>
                  <a:close/>
                  <a:moveTo>
                    <a:pt x="3952262" y="0"/>
                  </a:moveTo>
                  <a:cubicBezTo>
                    <a:pt x="6135036" y="0"/>
                    <a:pt x="7904524" y="1769488"/>
                    <a:pt x="7904524" y="3952262"/>
                  </a:cubicBezTo>
                  <a:cubicBezTo>
                    <a:pt x="7904524" y="5452919"/>
                    <a:pt x="7068164" y="6758234"/>
                    <a:pt x="5836145" y="7427507"/>
                  </a:cubicBezTo>
                  <a:lnTo>
                    <a:pt x="5822432" y="7434531"/>
                  </a:lnTo>
                  <a:lnTo>
                    <a:pt x="5677951" y="7385892"/>
                  </a:lnTo>
                  <a:cubicBezTo>
                    <a:pt x="4880502" y="7126469"/>
                    <a:pt x="3766695" y="6885944"/>
                    <a:pt x="3271854" y="6524781"/>
                  </a:cubicBezTo>
                  <a:cubicBezTo>
                    <a:pt x="3177412" y="6182403"/>
                    <a:pt x="4677719" y="6014292"/>
                    <a:pt x="4875767" y="5602879"/>
                  </a:cubicBezTo>
                  <a:cubicBezTo>
                    <a:pt x="4860454" y="5198251"/>
                    <a:pt x="3153522" y="4955721"/>
                    <a:pt x="2903735" y="4948653"/>
                  </a:cubicBezTo>
                  <a:cubicBezTo>
                    <a:pt x="2859327" y="5030920"/>
                    <a:pt x="2853760" y="5074984"/>
                    <a:pt x="2845434" y="5124622"/>
                  </a:cubicBezTo>
                  <a:cubicBezTo>
                    <a:pt x="3187757" y="5159237"/>
                    <a:pt x="4564590" y="5328265"/>
                    <a:pt x="4357086" y="5579418"/>
                  </a:cubicBezTo>
                  <a:cubicBezTo>
                    <a:pt x="4238956" y="5825324"/>
                    <a:pt x="2472839" y="6181783"/>
                    <a:pt x="2633855" y="6552557"/>
                  </a:cubicBezTo>
                  <a:cubicBezTo>
                    <a:pt x="2769712" y="6865398"/>
                    <a:pt x="4351564" y="7487251"/>
                    <a:pt x="5044498" y="7719532"/>
                  </a:cubicBezTo>
                  <a:lnTo>
                    <a:pt x="5094798" y="7736137"/>
                  </a:lnTo>
                  <a:lnTo>
                    <a:pt x="4939994" y="7780096"/>
                  </a:lnTo>
                  <a:cubicBezTo>
                    <a:pt x="4624289" y="7861324"/>
                    <a:pt x="4293321" y="7904524"/>
                    <a:pt x="3952262" y="7904524"/>
                  </a:cubicBezTo>
                  <a:cubicBezTo>
                    <a:pt x="1769488" y="7904524"/>
                    <a:pt x="0" y="6135036"/>
                    <a:pt x="0" y="3952262"/>
                  </a:cubicBezTo>
                  <a:cubicBezTo>
                    <a:pt x="0" y="1769488"/>
                    <a:pt x="1769488" y="0"/>
                    <a:pt x="395226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37" name="组合 136"/>
          <p:cNvGrpSpPr/>
          <p:nvPr/>
        </p:nvGrpSpPr>
        <p:grpSpPr>
          <a:xfrm>
            <a:off x="2349455" y="2492201"/>
            <a:ext cx="1659304" cy="1659304"/>
            <a:chOff x="392260" y="427819"/>
            <a:chExt cx="11931359" cy="11931359"/>
          </a:xfrm>
          <a:solidFill>
            <a:srgbClr val="7030A0"/>
          </a:solidFill>
        </p:grpSpPr>
        <p:sp>
          <p:nvSpPr>
            <p:cNvPr id="138" name="任意多边形 137"/>
            <p:cNvSpPr/>
            <p:nvPr/>
          </p:nvSpPr>
          <p:spPr>
            <a:xfrm>
              <a:off x="392260" y="427819"/>
              <a:ext cx="11931359" cy="11931359"/>
            </a:xfrm>
            <a:custGeom>
              <a:avLst/>
              <a:gdLst/>
              <a:ahLst/>
              <a:cxnLst/>
              <a:rect l="l" t="t" r="r" b="b"/>
              <a:pathLst>
                <a:path w="11931359" h="11931359">
                  <a:moveTo>
                    <a:pt x="5969546" y="10929157"/>
                  </a:moveTo>
                  <a:lnTo>
                    <a:pt x="5914397" y="11122079"/>
                  </a:lnTo>
                  <a:lnTo>
                    <a:pt x="5722856" y="11117612"/>
                  </a:lnTo>
                  <a:lnTo>
                    <a:pt x="5880313" y="11232377"/>
                  </a:lnTo>
                  <a:lnTo>
                    <a:pt x="5817084" y="11422538"/>
                  </a:lnTo>
                  <a:lnTo>
                    <a:pt x="5969546" y="11300545"/>
                  </a:lnTo>
                  <a:lnTo>
                    <a:pt x="6122009" y="11422538"/>
                  </a:lnTo>
                  <a:lnTo>
                    <a:pt x="6058779" y="11232377"/>
                  </a:lnTo>
                  <a:lnTo>
                    <a:pt x="6216236" y="11117612"/>
                  </a:lnTo>
                  <a:lnTo>
                    <a:pt x="6024695" y="11122079"/>
                  </a:lnTo>
                  <a:close/>
                  <a:moveTo>
                    <a:pt x="7466241" y="10726796"/>
                  </a:moveTo>
                  <a:cubicBezTo>
                    <a:pt x="7449346" y="10727569"/>
                    <a:pt x="7433184" y="10729713"/>
                    <a:pt x="7417754" y="10733230"/>
                  </a:cubicBezTo>
                  <a:lnTo>
                    <a:pt x="7414057" y="10739110"/>
                  </a:lnTo>
                  <a:lnTo>
                    <a:pt x="7403975" y="10746445"/>
                  </a:lnTo>
                  <a:cubicBezTo>
                    <a:pt x="7380545" y="10759061"/>
                    <a:pt x="7358517" y="10771078"/>
                    <a:pt x="7337892" y="10782495"/>
                  </a:cubicBezTo>
                  <a:cubicBezTo>
                    <a:pt x="7317266" y="10793912"/>
                    <a:pt x="7295383" y="10805336"/>
                    <a:pt x="7272242" y="10816767"/>
                  </a:cubicBezTo>
                  <a:cubicBezTo>
                    <a:pt x="7264457" y="10821899"/>
                    <a:pt x="7257367" y="10827013"/>
                    <a:pt x="7250973" y="10832109"/>
                  </a:cubicBezTo>
                  <a:cubicBezTo>
                    <a:pt x="7244578" y="10837204"/>
                    <a:pt x="7239243" y="10843877"/>
                    <a:pt x="7234966" y="10852128"/>
                  </a:cubicBezTo>
                  <a:cubicBezTo>
                    <a:pt x="7232259" y="10854984"/>
                    <a:pt x="7232763" y="10857807"/>
                    <a:pt x="7236477" y="10860599"/>
                  </a:cubicBezTo>
                  <a:cubicBezTo>
                    <a:pt x="7240192" y="10863390"/>
                    <a:pt x="7243150" y="10865934"/>
                    <a:pt x="7245353" y="10868231"/>
                  </a:cubicBezTo>
                  <a:cubicBezTo>
                    <a:pt x="7268724" y="10877456"/>
                    <a:pt x="7291659" y="10885382"/>
                    <a:pt x="7314158" y="10892008"/>
                  </a:cubicBezTo>
                  <a:cubicBezTo>
                    <a:pt x="7336656" y="10898634"/>
                    <a:pt x="7357749" y="10899703"/>
                    <a:pt x="7377435" y="10895216"/>
                  </a:cubicBezTo>
                  <a:cubicBezTo>
                    <a:pt x="7385658" y="10894462"/>
                    <a:pt x="7390624" y="10895988"/>
                    <a:pt x="7392331" y="10899797"/>
                  </a:cubicBezTo>
                  <a:cubicBezTo>
                    <a:pt x="7394039" y="10903605"/>
                    <a:pt x="7394617" y="10909211"/>
                    <a:pt x="7394065" y="10916612"/>
                  </a:cubicBezTo>
                  <a:cubicBezTo>
                    <a:pt x="7389331" y="10927766"/>
                    <a:pt x="7384784" y="10937897"/>
                    <a:pt x="7380424" y="10947007"/>
                  </a:cubicBezTo>
                  <a:cubicBezTo>
                    <a:pt x="7376063" y="10956116"/>
                    <a:pt x="7375978" y="10964951"/>
                    <a:pt x="7380168" y="10973511"/>
                  </a:cubicBezTo>
                  <a:cubicBezTo>
                    <a:pt x="7381138" y="10977767"/>
                    <a:pt x="7384145" y="10981140"/>
                    <a:pt x="7389190" y="10983628"/>
                  </a:cubicBezTo>
                  <a:cubicBezTo>
                    <a:pt x="7394235" y="10986116"/>
                    <a:pt x="7398899" y="10989391"/>
                    <a:pt x="7403182" y="10993452"/>
                  </a:cubicBezTo>
                  <a:cubicBezTo>
                    <a:pt x="7409911" y="11000873"/>
                    <a:pt x="7413249" y="11010607"/>
                    <a:pt x="7413196" y="11022653"/>
                  </a:cubicBezTo>
                  <a:cubicBezTo>
                    <a:pt x="7413143" y="11034698"/>
                    <a:pt x="7409214" y="11046927"/>
                    <a:pt x="7401409" y="11059341"/>
                  </a:cubicBezTo>
                  <a:cubicBezTo>
                    <a:pt x="7390290" y="11071949"/>
                    <a:pt x="7379776" y="11084140"/>
                    <a:pt x="7369866" y="11095914"/>
                  </a:cubicBezTo>
                  <a:cubicBezTo>
                    <a:pt x="7359956" y="11107687"/>
                    <a:pt x="7349586" y="11119286"/>
                    <a:pt x="7338757" y="11130709"/>
                  </a:cubicBezTo>
                  <a:cubicBezTo>
                    <a:pt x="7334696" y="11134993"/>
                    <a:pt x="7333737" y="11138150"/>
                    <a:pt x="7335879" y="11140180"/>
                  </a:cubicBezTo>
                  <a:cubicBezTo>
                    <a:pt x="7338021" y="11142211"/>
                    <a:pt x="7342200" y="11143357"/>
                    <a:pt x="7348416" y="11143619"/>
                  </a:cubicBezTo>
                  <a:lnTo>
                    <a:pt x="7363509" y="11143538"/>
                  </a:lnTo>
                  <a:cubicBezTo>
                    <a:pt x="7366001" y="11144649"/>
                    <a:pt x="7366262" y="11146408"/>
                    <a:pt x="7364293" y="11148816"/>
                  </a:cubicBezTo>
                  <a:cubicBezTo>
                    <a:pt x="7362323" y="11151224"/>
                    <a:pt x="7360540" y="11152610"/>
                    <a:pt x="7358944" y="11152974"/>
                  </a:cubicBezTo>
                  <a:lnTo>
                    <a:pt x="7301927" y="11182760"/>
                  </a:lnTo>
                  <a:cubicBezTo>
                    <a:pt x="7293535" y="11185232"/>
                    <a:pt x="7288413" y="11184860"/>
                    <a:pt x="7286561" y="11181644"/>
                  </a:cubicBezTo>
                  <a:cubicBezTo>
                    <a:pt x="7284708" y="11178428"/>
                    <a:pt x="7284651" y="11173264"/>
                    <a:pt x="7286388" y="11166152"/>
                  </a:cubicBezTo>
                  <a:cubicBezTo>
                    <a:pt x="7287135" y="11162064"/>
                    <a:pt x="7287091" y="11159415"/>
                    <a:pt x="7286256" y="11158206"/>
                  </a:cubicBezTo>
                  <a:cubicBezTo>
                    <a:pt x="7285421" y="11156997"/>
                    <a:pt x="7282609" y="11156939"/>
                    <a:pt x="7277821" y="11158030"/>
                  </a:cubicBezTo>
                  <a:cubicBezTo>
                    <a:pt x="7261859" y="11161668"/>
                    <a:pt x="7246387" y="11165614"/>
                    <a:pt x="7231405" y="11169868"/>
                  </a:cubicBezTo>
                  <a:cubicBezTo>
                    <a:pt x="7216423" y="11174122"/>
                    <a:pt x="7202538" y="11181345"/>
                    <a:pt x="7189749" y="11191536"/>
                  </a:cubicBezTo>
                  <a:cubicBezTo>
                    <a:pt x="7182961" y="11205956"/>
                    <a:pt x="7178077" y="11219522"/>
                    <a:pt x="7175098" y="11232235"/>
                  </a:cubicBezTo>
                  <a:cubicBezTo>
                    <a:pt x="7172118" y="11244947"/>
                    <a:pt x="7172760" y="11256974"/>
                    <a:pt x="7177024" y="11268316"/>
                  </a:cubicBezTo>
                  <a:cubicBezTo>
                    <a:pt x="7189465" y="11281152"/>
                    <a:pt x="7201976" y="11290614"/>
                    <a:pt x="7214557" y="11296701"/>
                  </a:cubicBezTo>
                  <a:cubicBezTo>
                    <a:pt x="7227139" y="11302789"/>
                    <a:pt x="7240417" y="11300882"/>
                    <a:pt x="7254391" y="11290981"/>
                  </a:cubicBezTo>
                  <a:cubicBezTo>
                    <a:pt x="7270662" y="11278877"/>
                    <a:pt x="7286354" y="11269144"/>
                    <a:pt x="7301467" y="11261782"/>
                  </a:cubicBezTo>
                  <a:cubicBezTo>
                    <a:pt x="7316580" y="11254419"/>
                    <a:pt x="7332636" y="11246282"/>
                    <a:pt x="7349634" y="11237371"/>
                  </a:cubicBezTo>
                  <a:cubicBezTo>
                    <a:pt x="7409554" y="11208043"/>
                    <a:pt x="7466537" y="11183022"/>
                    <a:pt x="7520585" y="11162308"/>
                  </a:cubicBezTo>
                  <a:cubicBezTo>
                    <a:pt x="7574632" y="11141595"/>
                    <a:pt x="7634236" y="11130528"/>
                    <a:pt x="7699397" y="11129110"/>
                  </a:cubicBezTo>
                  <a:cubicBezTo>
                    <a:pt x="7708853" y="11126395"/>
                    <a:pt x="7717887" y="11124896"/>
                    <a:pt x="7726497" y="11124613"/>
                  </a:cubicBezTo>
                  <a:cubicBezTo>
                    <a:pt x="7735108" y="11124329"/>
                    <a:pt x="7744528" y="11123302"/>
                    <a:pt x="7754759" y="11121530"/>
                  </a:cubicBezTo>
                  <a:cubicBezTo>
                    <a:pt x="7769050" y="11115474"/>
                    <a:pt x="7777354" y="11107704"/>
                    <a:pt x="7779670" y="11098222"/>
                  </a:cubicBezTo>
                  <a:cubicBezTo>
                    <a:pt x="7781986" y="11088738"/>
                    <a:pt x="7774180" y="11079044"/>
                    <a:pt x="7756251" y="11069138"/>
                  </a:cubicBezTo>
                  <a:cubicBezTo>
                    <a:pt x="7737985" y="11062666"/>
                    <a:pt x="7720428" y="11058692"/>
                    <a:pt x="7703580" y="11057215"/>
                  </a:cubicBezTo>
                  <a:cubicBezTo>
                    <a:pt x="7686733" y="11055738"/>
                    <a:pt x="7669987" y="11054097"/>
                    <a:pt x="7653345" y="11052293"/>
                  </a:cubicBezTo>
                  <a:lnTo>
                    <a:pt x="7620553" y="11063125"/>
                  </a:lnTo>
                  <a:cubicBezTo>
                    <a:pt x="7600503" y="11066016"/>
                    <a:pt x="7581820" y="11069994"/>
                    <a:pt x="7564505" y="11075060"/>
                  </a:cubicBezTo>
                  <a:cubicBezTo>
                    <a:pt x="7547189" y="11080126"/>
                    <a:pt x="7528871" y="11085700"/>
                    <a:pt x="7509548" y="11091783"/>
                  </a:cubicBezTo>
                  <a:cubicBezTo>
                    <a:pt x="7501278" y="11094787"/>
                    <a:pt x="7495491" y="11094567"/>
                    <a:pt x="7492187" y="11091122"/>
                  </a:cubicBezTo>
                  <a:cubicBezTo>
                    <a:pt x="7488883" y="11087678"/>
                    <a:pt x="7487241" y="11082315"/>
                    <a:pt x="7487261" y="11075034"/>
                  </a:cubicBezTo>
                  <a:cubicBezTo>
                    <a:pt x="7487617" y="11064319"/>
                    <a:pt x="7489147" y="11054456"/>
                    <a:pt x="7491851" y="11045444"/>
                  </a:cubicBezTo>
                  <a:cubicBezTo>
                    <a:pt x="7494554" y="11036432"/>
                    <a:pt x="7498068" y="11026676"/>
                    <a:pt x="7502391" y="11016176"/>
                  </a:cubicBezTo>
                  <a:cubicBezTo>
                    <a:pt x="7501299" y="11011388"/>
                    <a:pt x="7501291" y="11007052"/>
                    <a:pt x="7502365" y="11003169"/>
                  </a:cubicBezTo>
                  <a:cubicBezTo>
                    <a:pt x="7503439" y="10999286"/>
                    <a:pt x="7506006" y="10995203"/>
                    <a:pt x="7510067" y="10990919"/>
                  </a:cubicBezTo>
                  <a:cubicBezTo>
                    <a:pt x="7513232" y="10985161"/>
                    <a:pt x="7513483" y="10979507"/>
                    <a:pt x="7510819" y="10973957"/>
                  </a:cubicBezTo>
                  <a:cubicBezTo>
                    <a:pt x="7508155" y="10968408"/>
                    <a:pt x="7505479" y="10963421"/>
                    <a:pt x="7502791" y="10958996"/>
                  </a:cubicBezTo>
                  <a:cubicBezTo>
                    <a:pt x="7494560" y="10947439"/>
                    <a:pt x="7486245" y="10936741"/>
                    <a:pt x="7477846" y="10926902"/>
                  </a:cubicBezTo>
                  <a:cubicBezTo>
                    <a:pt x="7469447" y="10917062"/>
                    <a:pt x="7462849" y="10906532"/>
                    <a:pt x="7458053" y="10895312"/>
                  </a:cubicBezTo>
                  <a:cubicBezTo>
                    <a:pt x="7453574" y="10887938"/>
                    <a:pt x="7451188" y="10881765"/>
                    <a:pt x="7450894" y="10876795"/>
                  </a:cubicBezTo>
                  <a:cubicBezTo>
                    <a:pt x="7450601" y="10871824"/>
                    <a:pt x="7454697" y="10865853"/>
                    <a:pt x="7463183" y="10858882"/>
                  </a:cubicBezTo>
                  <a:cubicBezTo>
                    <a:pt x="7475925" y="10850941"/>
                    <a:pt x="7488250" y="10842395"/>
                    <a:pt x="7500157" y="10833245"/>
                  </a:cubicBezTo>
                  <a:cubicBezTo>
                    <a:pt x="7512064" y="10824094"/>
                    <a:pt x="7524206" y="10814750"/>
                    <a:pt x="7536585" y="10805213"/>
                  </a:cubicBezTo>
                  <a:cubicBezTo>
                    <a:pt x="7541952" y="10801751"/>
                    <a:pt x="7545808" y="10797794"/>
                    <a:pt x="7548151" y="10793342"/>
                  </a:cubicBezTo>
                  <a:cubicBezTo>
                    <a:pt x="7550495" y="10788890"/>
                    <a:pt x="7552390" y="10783700"/>
                    <a:pt x="7553838" y="10777773"/>
                  </a:cubicBezTo>
                  <a:cubicBezTo>
                    <a:pt x="7557966" y="10763960"/>
                    <a:pt x="7556798" y="10753311"/>
                    <a:pt x="7550335" y="10745829"/>
                  </a:cubicBezTo>
                  <a:cubicBezTo>
                    <a:pt x="7543873" y="10738347"/>
                    <a:pt x="7533347" y="10732071"/>
                    <a:pt x="7518759" y="10727000"/>
                  </a:cubicBezTo>
                  <a:cubicBezTo>
                    <a:pt x="7500641" y="10726092"/>
                    <a:pt x="7483136" y="10726024"/>
                    <a:pt x="7466241" y="10726796"/>
                  </a:cubicBezTo>
                  <a:close/>
                  <a:moveTo>
                    <a:pt x="4433420" y="10648451"/>
                  </a:moveTo>
                  <a:cubicBezTo>
                    <a:pt x="4420587" y="10642962"/>
                    <a:pt x="4407315" y="10649422"/>
                    <a:pt x="4393606" y="10667830"/>
                  </a:cubicBezTo>
                  <a:cubicBezTo>
                    <a:pt x="4380428" y="10682961"/>
                    <a:pt x="4367037" y="10697444"/>
                    <a:pt x="4353433" y="10711280"/>
                  </a:cubicBezTo>
                  <a:cubicBezTo>
                    <a:pt x="4339829" y="10725115"/>
                    <a:pt x="4324971" y="10739678"/>
                    <a:pt x="4308859" y="10754970"/>
                  </a:cubicBezTo>
                  <a:cubicBezTo>
                    <a:pt x="4299343" y="10760971"/>
                    <a:pt x="4293405" y="10767460"/>
                    <a:pt x="4291047" y="10774440"/>
                  </a:cubicBezTo>
                  <a:cubicBezTo>
                    <a:pt x="4288689" y="10781419"/>
                    <a:pt x="4287834" y="10789914"/>
                    <a:pt x="4288482" y="10799926"/>
                  </a:cubicBezTo>
                  <a:cubicBezTo>
                    <a:pt x="4283270" y="10808533"/>
                    <a:pt x="4280907" y="10816375"/>
                    <a:pt x="4281396" y="10823452"/>
                  </a:cubicBezTo>
                  <a:cubicBezTo>
                    <a:pt x="4281884" y="10830529"/>
                    <a:pt x="4286592" y="10839609"/>
                    <a:pt x="4295519" y="10850690"/>
                  </a:cubicBezTo>
                  <a:cubicBezTo>
                    <a:pt x="4302343" y="10869701"/>
                    <a:pt x="4310752" y="10881039"/>
                    <a:pt x="4320746" y="10884704"/>
                  </a:cubicBezTo>
                  <a:cubicBezTo>
                    <a:pt x="4330740" y="10888370"/>
                    <a:pt x="4343010" y="10884020"/>
                    <a:pt x="4357557" y="10871656"/>
                  </a:cubicBezTo>
                  <a:cubicBezTo>
                    <a:pt x="4367095" y="10860478"/>
                    <a:pt x="4378558" y="10852976"/>
                    <a:pt x="4391949" y="10849149"/>
                  </a:cubicBezTo>
                  <a:cubicBezTo>
                    <a:pt x="4405338" y="10845321"/>
                    <a:pt x="4417880" y="10848264"/>
                    <a:pt x="4429575" y="10857976"/>
                  </a:cubicBezTo>
                  <a:cubicBezTo>
                    <a:pt x="4434905" y="10862658"/>
                    <a:pt x="4440451" y="10867124"/>
                    <a:pt x="4446215" y="10871376"/>
                  </a:cubicBezTo>
                  <a:cubicBezTo>
                    <a:pt x="4451979" y="10875628"/>
                    <a:pt x="4458133" y="10879148"/>
                    <a:pt x="4464679" y="10881936"/>
                  </a:cubicBezTo>
                  <a:cubicBezTo>
                    <a:pt x="4476912" y="10886646"/>
                    <a:pt x="4482759" y="10891502"/>
                    <a:pt x="4482221" y="10896505"/>
                  </a:cubicBezTo>
                  <a:cubicBezTo>
                    <a:pt x="4481682" y="10901507"/>
                    <a:pt x="4479236" y="10908744"/>
                    <a:pt x="4474883" y="10918218"/>
                  </a:cubicBezTo>
                  <a:cubicBezTo>
                    <a:pt x="4471053" y="10926140"/>
                    <a:pt x="4467837" y="10931821"/>
                    <a:pt x="4465235" y="10935262"/>
                  </a:cubicBezTo>
                  <a:cubicBezTo>
                    <a:pt x="4462632" y="10938702"/>
                    <a:pt x="4455807" y="10940572"/>
                    <a:pt x="4444762" y="10940872"/>
                  </a:cubicBezTo>
                  <a:lnTo>
                    <a:pt x="4299850" y="10929917"/>
                  </a:lnTo>
                  <a:cubicBezTo>
                    <a:pt x="4293807" y="10930755"/>
                    <a:pt x="4287764" y="10931592"/>
                    <a:pt x="4281720" y="10932430"/>
                  </a:cubicBezTo>
                  <a:cubicBezTo>
                    <a:pt x="4275677" y="10933268"/>
                    <a:pt x="4270500" y="10933246"/>
                    <a:pt x="4266189" y="10932366"/>
                  </a:cubicBezTo>
                  <a:cubicBezTo>
                    <a:pt x="4258267" y="10928536"/>
                    <a:pt x="4251204" y="10925574"/>
                    <a:pt x="4245001" y="10923477"/>
                  </a:cubicBezTo>
                  <a:cubicBezTo>
                    <a:pt x="4238797" y="10921380"/>
                    <a:pt x="4232942" y="10918250"/>
                    <a:pt x="4227437" y="10914085"/>
                  </a:cubicBezTo>
                  <a:cubicBezTo>
                    <a:pt x="4212452" y="10907293"/>
                    <a:pt x="4199081" y="10906806"/>
                    <a:pt x="4187322" y="10912625"/>
                  </a:cubicBezTo>
                  <a:cubicBezTo>
                    <a:pt x="4175563" y="10918443"/>
                    <a:pt x="4167150" y="10928849"/>
                    <a:pt x="4162083" y="10943841"/>
                  </a:cubicBezTo>
                  <a:cubicBezTo>
                    <a:pt x="4159776" y="10959190"/>
                    <a:pt x="4162655" y="10972404"/>
                    <a:pt x="4170720" y="10983481"/>
                  </a:cubicBezTo>
                  <a:cubicBezTo>
                    <a:pt x="4178785" y="10994559"/>
                    <a:pt x="4190324" y="11000043"/>
                    <a:pt x="4205338" y="10999933"/>
                  </a:cubicBezTo>
                  <a:cubicBezTo>
                    <a:pt x="4244861" y="10998888"/>
                    <a:pt x="4281619" y="10998351"/>
                    <a:pt x="4315616" y="10998319"/>
                  </a:cubicBezTo>
                  <a:cubicBezTo>
                    <a:pt x="4349611" y="10998288"/>
                    <a:pt x="4384631" y="11001194"/>
                    <a:pt x="4420674" y="11007038"/>
                  </a:cubicBezTo>
                  <a:cubicBezTo>
                    <a:pt x="4428952" y="11008108"/>
                    <a:pt x="4433863" y="11009768"/>
                    <a:pt x="4435407" y="11012017"/>
                  </a:cubicBezTo>
                  <a:cubicBezTo>
                    <a:pt x="4436951" y="11014267"/>
                    <a:pt x="4436671" y="11019357"/>
                    <a:pt x="4434567" y="11027286"/>
                  </a:cubicBezTo>
                  <a:cubicBezTo>
                    <a:pt x="4417634" y="11073982"/>
                    <a:pt x="4403431" y="11118143"/>
                    <a:pt x="4391954" y="11159771"/>
                  </a:cubicBezTo>
                  <a:cubicBezTo>
                    <a:pt x="4380479" y="11201398"/>
                    <a:pt x="4375154" y="11247409"/>
                    <a:pt x="4375980" y="11297802"/>
                  </a:cubicBezTo>
                  <a:cubicBezTo>
                    <a:pt x="4380234" y="11312488"/>
                    <a:pt x="4387057" y="11321274"/>
                    <a:pt x="4396450" y="11324160"/>
                  </a:cubicBezTo>
                  <a:cubicBezTo>
                    <a:pt x="4405843" y="11327047"/>
                    <a:pt x="4414020" y="11321602"/>
                    <a:pt x="4420979" y="11307825"/>
                  </a:cubicBezTo>
                  <a:cubicBezTo>
                    <a:pt x="4427778" y="11291114"/>
                    <a:pt x="4434360" y="11275050"/>
                    <a:pt x="4440722" y="11259631"/>
                  </a:cubicBezTo>
                  <a:cubicBezTo>
                    <a:pt x="4447085" y="11244213"/>
                    <a:pt x="4452370" y="11228574"/>
                    <a:pt x="4456577" y="11212715"/>
                  </a:cubicBezTo>
                  <a:cubicBezTo>
                    <a:pt x="4465684" y="11180655"/>
                    <a:pt x="4475296" y="11151359"/>
                    <a:pt x="4485416" y="11124825"/>
                  </a:cubicBezTo>
                  <a:cubicBezTo>
                    <a:pt x="4495534" y="11098292"/>
                    <a:pt x="4506524" y="11070036"/>
                    <a:pt x="4518382" y="11040058"/>
                  </a:cubicBezTo>
                  <a:cubicBezTo>
                    <a:pt x="4520486" y="11032129"/>
                    <a:pt x="4523140" y="11026834"/>
                    <a:pt x="4526343" y="11024172"/>
                  </a:cubicBezTo>
                  <a:cubicBezTo>
                    <a:pt x="4529547" y="11021511"/>
                    <a:pt x="4535718" y="11021148"/>
                    <a:pt x="4544856" y="11023084"/>
                  </a:cubicBezTo>
                  <a:cubicBezTo>
                    <a:pt x="4581764" y="11028069"/>
                    <a:pt x="4615994" y="11034164"/>
                    <a:pt x="4647544" y="11041371"/>
                  </a:cubicBezTo>
                  <a:cubicBezTo>
                    <a:pt x="4679094" y="11048577"/>
                    <a:pt x="4713498" y="11054155"/>
                    <a:pt x="4750756" y="11058106"/>
                  </a:cubicBezTo>
                  <a:cubicBezTo>
                    <a:pt x="4756283" y="11057094"/>
                    <a:pt x="4759958" y="11055168"/>
                    <a:pt x="4761782" y="11052328"/>
                  </a:cubicBezTo>
                  <a:cubicBezTo>
                    <a:pt x="4763605" y="11049488"/>
                    <a:pt x="4762369" y="11045902"/>
                    <a:pt x="4758073" y="11041570"/>
                  </a:cubicBezTo>
                  <a:cubicBezTo>
                    <a:pt x="4739219" y="11010430"/>
                    <a:pt x="4715492" y="10989451"/>
                    <a:pt x="4686891" y="10978633"/>
                  </a:cubicBezTo>
                  <a:cubicBezTo>
                    <a:pt x="4658290" y="10967815"/>
                    <a:pt x="4629671" y="10961311"/>
                    <a:pt x="4601033" y="10959122"/>
                  </a:cubicBezTo>
                  <a:lnTo>
                    <a:pt x="4573094" y="10954864"/>
                  </a:lnTo>
                  <a:cubicBezTo>
                    <a:pt x="4558780" y="10952907"/>
                    <a:pt x="4554375" y="10943354"/>
                    <a:pt x="4559882" y="10926206"/>
                  </a:cubicBezTo>
                  <a:cubicBezTo>
                    <a:pt x="4565390" y="10909059"/>
                    <a:pt x="4574023" y="10897576"/>
                    <a:pt x="4585781" y="10891757"/>
                  </a:cubicBezTo>
                  <a:cubicBezTo>
                    <a:pt x="4601997" y="10893205"/>
                    <a:pt x="4618043" y="10893875"/>
                    <a:pt x="4633920" y="10893768"/>
                  </a:cubicBezTo>
                  <a:cubicBezTo>
                    <a:pt x="4649796" y="10893662"/>
                    <a:pt x="4666195" y="10892436"/>
                    <a:pt x="4683116" y="10890090"/>
                  </a:cubicBezTo>
                  <a:cubicBezTo>
                    <a:pt x="4698661" y="10886703"/>
                    <a:pt x="4706495" y="10880566"/>
                    <a:pt x="4706619" y="10871679"/>
                  </a:cubicBezTo>
                  <a:cubicBezTo>
                    <a:pt x="4706742" y="10862792"/>
                    <a:pt x="4701732" y="10853755"/>
                    <a:pt x="4691588" y="10844567"/>
                  </a:cubicBezTo>
                  <a:cubicBezTo>
                    <a:pt x="4681270" y="10835896"/>
                    <a:pt x="4670767" y="10830330"/>
                    <a:pt x="4660078" y="10827870"/>
                  </a:cubicBezTo>
                  <a:cubicBezTo>
                    <a:pt x="4649389" y="10825409"/>
                    <a:pt x="4639046" y="10822778"/>
                    <a:pt x="4629048" y="10819976"/>
                  </a:cubicBezTo>
                  <a:cubicBezTo>
                    <a:pt x="4619225" y="10816656"/>
                    <a:pt x="4613677" y="10812621"/>
                    <a:pt x="4612403" y="10807870"/>
                  </a:cubicBezTo>
                  <a:cubicBezTo>
                    <a:pt x="4611128" y="10803119"/>
                    <a:pt x="4612919" y="10797820"/>
                    <a:pt x="4617775" y="10791973"/>
                  </a:cubicBezTo>
                  <a:cubicBezTo>
                    <a:pt x="4625455" y="10770951"/>
                    <a:pt x="4631832" y="10752082"/>
                    <a:pt x="4636906" y="10735364"/>
                  </a:cubicBezTo>
                  <a:cubicBezTo>
                    <a:pt x="4641979" y="10718645"/>
                    <a:pt x="4635592" y="10698342"/>
                    <a:pt x="4617744" y="10674454"/>
                  </a:cubicBezTo>
                  <a:cubicBezTo>
                    <a:pt x="4611562" y="10667180"/>
                    <a:pt x="4605369" y="10662495"/>
                    <a:pt x="4599165" y="10660399"/>
                  </a:cubicBezTo>
                  <a:cubicBezTo>
                    <a:pt x="4592961" y="10658302"/>
                    <a:pt x="4585881" y="10659653"/>
                    <a:pt x="4577923" y="10664452"/>
                  </a:cubicBezTo>
                  <a:cubicBezTo>
                    <a:pt x="4569433" y="10672528"/>
                    <a:pt x="4564009" y="10680055"/>
                    <a:pt x="4561651" y="10687034"/>
                  </a:cubicBezTo>
                  <a:cubicBezTo>
                    <a:pt x="4559293" y="10694014"/>
                    <a:pt x="4558608" y="10702855"/>
                    <a:pt x="4559599" y="10713558"/>
                  </a:cubicBezTo>
                  <a:cubicBezTo>
                    <a:pt x="4551598" y="10728711"/>
                    <a:pt x="4544637" y="10742919"/>
                    <a:pt x="4538714" y="10756182"/>
                  </a:cubicBezTo>
                  <a:cubicBezTo>
                    <a:pt x="4532792" y="10769445"/>
                    <a:pt x="4527386" y="10783315"/>
                    <a:pt x="4522493" y="10797790"/>
                  </a:cubicBezTo>
                  <a:cubicBezTo>
                    <a:pt x="4520571" y="10803477"/>
                    <a:pt x="4518613" y="10807567"/>
                    <a:pt x="4516618" y="10810061"/>
                  </a:cubicBezTo>
                  <a:cubicBezTo>
                    <a:pt x="4514623" y="10812555"/>
                    <a:pt x="4510174" y="10813788"/>
                    <a:pt x="4503272" y="10813759"/>
                  </a:cubicBezTo>
                  <a:lnTo>
                    <a:pt x="4447374" y="10810421"/>
                  </a:lnTo>
                  <a:cubicBezTo>
                    <a:pt x="4440820" y="10809359"/>
                    <a:pt x="4437422" y="10807058"/>
                    <a:pt x="4437178" y="10803519"/>
                  </a:cubicBezTo>
                  <a:cubicBezTo>
                    <a:pt x="4436933" y="10799981"/>
                    <a:pt x="4438803" y="10796580"/>
                    <a:pt x="4442785" y="10793318"/>
                  </a:cubicBezTo>
                  <a:cubicBezTo>
                    <a:pt x="4453022" y="10780073"/>
                    <a:pt x="4462477" y="10767860"/>
                    <a:pt x="4471152" y="10756679"/>
                  </a:cubicBezTo>
                  <a:cubicBezTo>
                    <a:pt x="4479827" y="10745498"/>
                    <a:pt x="4486869" y="10732757"/>
                    <a:pt x="4492277" y="10718456"/>
                  </a:cubicBezTo>
                  <a:cubicBezTo>
                    <a:pt x="4496471" y="10706049"/>
                    <a:pt x="4497115" y="10696474"/>
                    <a:pt x="4494209" y="10689732"/>
                  </a:cubicBezTo>
                  <a:cubicBezTo>
                    <a:pt x="4491303" y="10682989"/>
                    <a:pt x="4484338" y="10677179"/>
                    <a:pt x="4473314" y="10672302"/>
                  </a:cubicBezTo>
                  <a:cubicBezTo>
                    <a:pt x="4459552" y="10661891"/>
                    <a:pt x="4446254" y="10653941"/>
                    <a:pt x="4433420" y="10648451"/>
                  </a:cubicBezTo>
                  <a:close/>
                  <a:moveTo>
                    <a:pt x="8684210" y="10052850"/>
                  </a:moveTo>
                  <a:cubicBezTo>
                    <a:pt x="8679952" y="10052660"/>
                    <a:pt x="8676515" y="10052873"/>
                    <a:pt x="8673900" y="10053491"/>
                  </a:cubicBezTo>
                  <a:cubicBezTo>
                    <a:pt x="8671284" y="10054109"/>
                    <a:pt x="8669821" y="10055564"/>
                    <a:pt x="8669508" y="10057859"/>
                  </a:cubicBezTo>
                  <a:cubicBezTo>
                    <a:pt x="8666382" y="10063664"/>
                    <a:pt x="8664197" y="10067553"/>
                    <a:pt x="8662955" y="10069526"/>
                  </a:cubicBezTo>
                  <a:cubicBezTo>
                    <a:pt x="8661713" y="10071499"/>
                    <a:pt x="8658911" y="10072772"/>
                    <a:pt x="8654549" y="10073347"/>
                  </a:cubicBezTo>
                  <a:cubicBezTo>
                    <a:pt x="8648450" y="10075243"/>
                    <a:pt x="8644340" y="10076825"/>
                    <a:pt x="8642220" y="10078094"/>
                  </a:cubicBezTo>
                  <a:cubicBezTo>
                    <a:pt x="8640100" y="10079364"/>
                    <a:pt x="8640753" y="10083152"/>
                    <a:pt x="8644178" y="10089460"/>
                  </a:cubicBezTo>
                  <a:cubicBezTo>
                    <a:pt x="8653169" y="10112102"/>
                    <a:pt x="8660049" y="10137377"/>
                    <a:pt x="8664818" y="10165286"/>
                  </a:cubicBezTo>
                  <a:cubicBezTo>
                    <a:pt x="8669586" y="10193195"/>
                    <a:pt x="8673652" y="10221982"/>
                    <a:pt x="8677013" y="10251647"/>
                  </a:cubicBezTo>
                  <a:cubicBezTo>
                    <a:pt x="8678095" y="10266592"/>
                    <a:pt x="8676429" y="10278827"/>
                    <a:pt x="8672018" y="10288352"/>
                  </a:cubicBezTo>
                  <a:cubicBezTo>
                    <a:pt x="8667606" y="10297877"/>
                    <a:pt x="8670407" y="10308772"/>
                    <a:pt x="8680420" y="10321039"/>
                  </a:cubicBezTo>
                  <a:cubicBezTo>
                    <a:pt x="8687528" y="10323175"/>
                    <a:pt x="8693825" y="10326271"/>
                    <a:pt x="8699309" y="10330328"/>
                  </a:cubicBezTo>
                  <a:cubicBezTo>
                    <a:pt x="8704793" y="10334384"/>
                    <a:pt x="8710229" y="10339505"/>
                    <a:pt x="8715618" y="10345691"/>
                  </a:cubicBezTo>
                  <a:cubicBezTo>
                    <a:pt x="8727265" y="10357401"/>
                    <a:pt x="8740743" y="10361377"/>
                    <a:pt x="8756053" y="10357620"/>
                  </a:cubicBezTo>
                  <a:cubicBezTo>
                    <a:pt x="8771363" y="10353862"/>
                    <a:pt x="8781309" y="10343728"/>
                    <a:pt x="8785893" y="10327217"/>
                  </a:cubicBezTo>
                  <a:cubicBezTo>
                    <a:pt x="8785839" y="10319031"/>
                    <a:pt x="8787341" y="10315147"/>
                    <a:pt x="8790400" y="10315563"/>
                  </a:cubicBezTo>
                  <a:cubicBezTo>
                    <a:pt x="8793459" y="10315979"/>
                    <a:pt x="8797291" y="10317864"/>
                    <a:pt x="8801897" y="10321217"/>
                  </a:cubicBezTo>
                  <a:cubicBezTo>
                    <a:pt x="8812467" y="10335117"/>
                    <a:pt x="8822103" y="10348014"/>
                    <a:pt x="8830804" y="10359908"/>
                  </a:cubicBezTo>
                  <a:cubicBezTo>
                    <a:pt x="8839505" y="10371801"/>
                    <a:pt x="8848158" y="10384759"/>
                    <a:pt x="8856764" y="10398781"/>
                  </a:cubicBezTo>
                  <a:cubicBezTo>
                    <a:pt x="8858000" y="10404012"/>
                    <a:pt x="8858522" y="10408756"/>
                    <a:pt x="8858332" y="10413014"/>
                  </a:cubicBezTo>
                  <a:cubicBezTo>
                    <a:pt x="8858142" y="10417272"/>
                    <a:pt x="8858769" y="10421252"/>
                    <a:pt x="8860212" y="10424953"/>
                  </a:cubicBezTo>
                  <a:cubicBezTo>
                    <a:pt x="8864298" y="10432129"/>
                    <a:pt x="8869874" y="10437659"/>
                    <a:pt x="8876939" y="10441541"/>
                  </a:cubicBezTo>
                  <a:cubicBezTo>
                    <a:pt x="8884004" y="10445423"/>
                    <a:pt x="8891917" y="10449518"/>
                    <a:pt x="8900677" y="10453826"/>
                  </a:cubicBezTo>
                  <a:cubicBezTo>
                    <a:pt x="8908446" y="10456831"/>
                    <a:pt x="8915677" y="10460930"/>
                    <a:pt x="8922369" y="10466125"/>
                  </a:cubicBezTo>
                  <a:cubicBezTo>
                    <a:pt x="8929061" y="10471319"/>
                    <a:pt x="8938133" y="10473333"/>
                    <a:pt x="8949586" y="10472165"/>
                  </a:cubicBezTo>
                  <a:cubicBezTo>
                    <a:pt x="8957110" y="10471242"/>
                    <a:pt x="8964274" y="10469394"/>
                    <a:pt x="8971077" y="10466621"/>
                  </a:cubicBezTo>
                  <a:cubicBezTo>
                    <a:pt x="8977880" y="10463847"/>
                    <a:pt x="8983992" y="10459714"/>
                    <a:pt x="8989413" y="10454220"/>
                  </a:cubicBezTo>
                  <a:cubicBezTo>
                    <a:pt x="8990816" y="10435329"/>
                    <a:pt x="8988253" y="10419111"/>
                    <a:pt x="8981723" y="10405566"/>
                  </a:cubicBezTo>
                  <a:cubicBezTo>
                    <a:pt x="8975194" y="10392021"/>
                    <a:pt x="8968939" y="10378611"/>
                    <a:pt x="8962957" y="10365335"/>
                  </a:cubicBezTo>
                  <a:cubicBezTo>
                    <a:pt x="8959025" y="10348444"/>
                    <a:pt x="8953816" y="10332353"/>
                    <a:pt x="8947330" y="10317061"/>
                  </a:cubicBezTo>
                  <a:cubicBezTo>
                    <a:pt x="8940844" y="10301769"/>
                    <a:pt x="8932873" y="10288807"/>
                    <a:pt x="8923416" y="10278173"/>
                  </a:cubicBezTo>
                  <a:cubicBezTo>
                    <a:pt x="8916375" y="10269816"/>
                    <a:pt x="8908845" y="10265773"/>
                    <a:pt x="8900825" y="10266045"/>
                  </a:cubicBezTo>
                  <a:cubicBezTo>
                    <a:pt x="8892804" y="10266316"/>
                    <a:pt x="8885928" y="10270345"/>
                    <a:pt x="8880195" y="10278132"/>
                  </a:cubicBezTo>
                  <a:cubicBezTo>
                    <a:pt x="8878249" y="10280983"/>
                    <a:pt x="8876707" y="10283012"/>
                    <a:pt x="8875569" y="10284220"/>
                  </a:cubicBezTo>
                  <a:cubicBezTo>
                    <a:pt x="8874431" y="10285428"/>
                    <a:pt x="8871733" y="10285938"/>
                    <a:pt x="8867476" y="10285747"/>
                  </a:cubicBezTo>
                  <a:cubicBezTo>
                    <a:pt x="8853589" y="10281910"/>
                    <a:pt x="8840302" y="10277960"/>
                    <a:pt x="8827615" y="10273897"/>
                  </a:cubicBezTo>
                  <a:cubicBezTo>
                    <a:pt x="8814927" y="10269833"/>
                    <a:pt x="8804577" y="10264336"/>
                    <a:pt x="8796563" y="10257403"/>
                  </a:cubicBezTo>
                  <a:cubicBezTo>
                    <a:pt x="8791274" y="10233318"/>
                    <a:pt x="8788739" y="10209023"/>
                    <a:pt x="8788959" y="10184519"/>
                  </a:cubicBezTo>
                  <a:cubicBezTo>
                    <a:pt x="8789178" y="10160015"/>
                    <a:pt x="8788225" y="10135546"/>
                    <a:pt x="8786099" y="10111112"/>
                  </a:cubicBezTo>
                  <a:cubicBezTo>
                    <a:pt x="8777266" y="10095891"/>
                    <a:pt x="8762622" y="10084746"/>
                    <a:pt x="8742165" y="10077678"/>
                  </a:cubicBezTo>
                  <a:cubicBezTo>
                    <a:pt x="8721709" y="10070610"/>
                    <a:pt x="8702390" y="10062334"/>
                    <a:pt x="8684210" y="10052850"/>
                  </a:cubicBezTo>
                  <a:close/>
                  <a:moveTo>
                    <a:pt x="9116189" y="9969113"/>
                  </a:moveTo>
                  <a:lnTo>
                    <a:pt x="9057954" y="9976375"/>
                  </a:lnTo>
                  <a:cubicBezTo>
                    <a:pt x="9053506" y="9980443"/>
                    <a:pt x="9049323" y="9983281"/>
                    <a:pt x="9045405" y="9984889"/>
                  </a:cubicBezTo>
                  <a:cubicBezTo>
                    <a:pt x="9041486" y="9986498"/>
                    <a:pt x="9035869" y="9986999"/>
                    <a:pt x="9028552" y="9986392"/>
                  </a:cubicBezTo>
                  <a:cubicBezTo>
                    <a:pt x="9026867" y="9987331"/>
                    <a:pt x="9025570" y="9988275"/>
                    <a:pt x="9024662" y="9989222"/>
                  </a:cubicBezTo>
                  <a:cubicBezTo>
                    <a:pt x="9023754" y="9990169"/>
                    <a:pt x="9023235" y="9991121"/>
                    <a:pt x="9023105" y="9992077"/>
                  </a:cubicBezTo>
                  <a:cubicBezTo>
                    <a:pt x="9022845" y="9993988"/>
                    <a:pt x="9023810" y="9995483"/>
                    <a:pt x="9026000" y="9996560"/>
                  </a:cubicBezTo>
                  <a:cubicBezTo>
                    <a:pt x="9037593" y="10000085"/>
                    <a:pt x="9045283" y="10003663"/>
                    <a:pt x="9049073" y="10007294"/>
                  </a:cubicBezTo>
                  <a:cubicBezTo>
                    <a:pt x="9052863" y="10010925"/>
                    <a:pt x="9056470" y="10015894"/>
                    <a:pt x="9059895" y="10022202"/>
                  </a:cubicBezTo>
                  <a:cubicBezTo>
                    <a:pt x="9065999" y="10037442"/>
                    <a:pt x="9071520" y="10051239"/>
                    <a:pt x="9076459" y="10063594"/>
                  </a:cubicBezTo>
                  <a:cubicBezTo>
                    <a:pt x="9081398" y="10075949"/>
                    <a:pt x="9087405" y="10089034"/>
                    <a:pt x="9094482" y="10102848"/>
                  </a:cubicBezTo>
                  <a:cubicBezTo>
                    <a:pt x="9095057" y="10107210"/>
                    <a:pt x="9095006" y="10111876"/>
                    <a:pt x="9094329" y="10116846"/>
                  </a:cubicBezTo>
                  <a:cubicBezTo>
                    <a:pt x="9093653" y="10121817"/>
                    <a:pt x="9094088" y="10125770"/>
                    <a:pt x="9095636" y="10128707"/>
                  </a:cubicBezTo>
                  <a:cubicBezTo>
                    <a:pt x="9098749" y="10137309"/>
                    <a:pt x="9104768" y="10143872"/>
                    <a:pt x="9113693" y="10148397"/>
                  </a:cubicBezTo>
                  <a:cubicBezTo>
                    <a:pt x="9122618" y="10152922"/>
                    <a:pt x="9131843" y="10157390"/>
                    <a:pt x="9141367" y="10161802"/>
                  </a:cubicBezTo>
                  <a:cubicBezTo>
                    <a:pt x="9147711" y="10163834"/>
                    <a:pt x="9153130" y="10166226"/>
                    <a:pt x="9157623" y="10168980"/>
                  </a:cubicBezTo>
                  <a:cubicBezTo>
                    <a:pt x="9162116" y="10171733"/>
                    <a:pt x="9168186" y="10173630"/>
                    <a:pt x="9175833" y="10174671"/>
                  </a:cubicBezTo>
                  <a:cubicBezTo>
                    <a:pt x="9190796" y="10176318"/>
                    <a:pt x="9202792" y="10174738"/>
                    <a:pt x="9211819" y="10169930"/>
                  </a:cubicBezTo>
                  <a:cubicBezTo>
                    <a:pt x="9220846" y="10165123"/>
                    <a:pt x="9228764" y="10157730"/>
                    <a:pt x="9235574" y="10147753"/>
                  </a:cubicBezTo>
                  <a:cubicBezTo>
                    <a:pt x="9234285" y="10134337"/>
                    <a:pt x="9228026" y="10124528"/>
                    <a:pt x="9216797" y="10118327"/>
                  </a:cubicBezTo>
                  <a:cubicBezTo>
                    <a:pt x="9205569" y="10112126"/>
                    <a:pt x="9192761" y="10110383"/>
                    <a:pt x="9178372" y="10113097"/>
                  </a:cubicBezTo>
                  <a:cubicBezTo>
                    <a:pt x="9170082" y="10113916"/>
                    <a:pt x="9162392" y="10114622"/>
                    <a:pt x="9155302" y="10115215"/>
                  </a:cubicBezTo>
                  <a:cubicBezTo>
                    <a:pt x="9148212" y="10115807"/>
                    <a:pt x="9141495" y="10115088"/>
                    <a:pt x="9135151" y="10113056"/>
                  </a:cubicBezTo>
                  <a:cubicBezTo>
                    <a:pt x="9121210" y="10101034"/>
                    <a:pt x="9111792" y="10087972"/>
                    <a:pt x="9106896" y="10073870"/>
                  </a:cubicBezTo>
                  <a:cubicBezTo>
                    <a:pt x="9102000" y="10059768"/>
                    <a:pt x="9104998" y="10042750"/>
                    <a:pt x="9115889" y="10022813"/>
                  </a:cubicBezTo>
                  <a:lnTo>
                    <a:pt x="9135070" y="10002058"/>
                  </a:lnTo>
                  <a:cubicBezTo>
                    <a:pt x="9141672" y="9993610"/>
                    <a:pt x="9142878" y="9986181"/>
                    <a:pt x="9138688" y="9979769"/>
                  </a:cubicBezTo>
                  <a:cubicBezTo>
                    <a:pt x="9134498" y="9973357"/>
                    <a:pt x="9126998" y="9969805"/>
                    <a:pt x="9116189" y="9969113"/>
                  </a:cubicBezTo>
                  <a:close/>
                  <a:moveTo>
                    <a:pt x="3133937" y="9879154"/>
                  </a:moveTo>
                  <a:cubicBezTo>
                    <a:pt x="3126289" y="9877556"/>
                    <a:pt x="3119581" y="9878355"/>
                    <a:pt x="3113813" y="9881550"/>
                  </a:cubicBezTo>
                  <a:cubicBezTo>
                    <a:pt x="3108045" y="9884745"/>
                    <a:pt x="3103316" y="9888371"/>
                    <a:pt x="3099626" y="9892429"/>
                  </a:cubicBezTo>
                  <a:cubicBezTo>
                    <a:pt x="3078760" y="9909563"/>
                    <a:pt x="3060513" y="9926602"/>
                    <a:pt x="3044884" y="9943546"/>
                  </a:cubicBezTo>
                  <a:cubicBezTo>
                    <a:pt x="3029256" y="9960489"/>
                    <a:pt x="3012103" y="9978341"/>
                    <a:pt x="2993428" y="9997101"/>
                  </a:cubicBezTo>
                  <a:cubicBezTo>
                    <a:pt x="2988099" y="10000621"/>
                    <a:pt x="2982787" y="10002286"/>
                    <a:pt x="2977493" y="10002095"/>
                  </a:cubicBezTo>
                  <a:cubicBezTo>
                    <a:pt x="2972198" y="10001904"/>
                    <a:pt x="2966384" y="10001498"/>
                    <a:pt x="2960050" y="10000876"/>
                  </a:cubicBezTo>
                  <a:cubicBezTo>
                    <a:pt x="2939835" y="9996070"/>
                    <a:pt x="2920399" y="9989294"/>
                    <a:pt x="2901745" y="9980551"/>
                  </a:cubicBezTo>
                  <a:cubicBezTo>
                    <a:pt x="2883091" y="9971807"/>
                    <a:pt x="2867946" y="9961080"/>
                    <a:pt x="2856311" y="9948371"/>
                  </a:cubicBezTo>
                  <a:cubicBezTo>
                    <a:pt x="2856184" y="9944879"/>
                    <a:pt x="2855325" y="9942374"/>
                    <a:pt x="2853735" y="9940854"/>
                  </a:cubicBezTo>
                  <a:cubicBezTo>
                    <a:pt x="2852145" y="9939334"/>
                    <a:pt x="2849497" y="9939239"/>
                    <a:pt x="2845794" y="9940568"/>
                  </a:cubicBezTo>
                  <a:cubicBezTo>
                    <a:pt x="2839913" y="9942999"/>
                    <a:pt x="2835254" y="9944469"/>
                    <a:pt x="2831819" y="9944978"/>
                  </a:cubicBezTo>
                  <a:cubicBezTo>
                    <a:pt x="2828384" y="9945487"/>
                    <a:pt x="2822905" y="9946689"/>
                    <a:pt x="2815384" y="9948584"/>
                  </a:cubicBezTo>
                  <a:cubicBezTo>
                    <a:pt x="2800597" y="9959356"/>
                    <a:pt x="2793299" y="9972627"/>
                    <a:pt x="2793490" y="9988398"/>
                  </a:cubicBezTo>
                  <a:cubicBezTo>
                    <a:pt x="2793681" y="10004168"/>
                    <a:pt x="2800145" y="10019496"/>
                    <a:pt x="2812882" y="10034382"/>
                  </a:cubicBezTo>
                  <a:lnTo>
                    <a:pt x="2846431" y="10063349"/>
                  </a:lnTo>
                  <a:cubicBezTo>
                    <a:pt x="2850261" y="10065512"/>
                    <a:pt x="2851994" y="10067986"/>
                    <a:pt x="2851626" y="10070771"/>
                  </a:cubicBezTo>
                  <a:cubicBezTo>
                    <a:pt x="2851258" y="10073556"/>
                    <a:pt x="2849116" y="10076214"/>
                    <a:pt x="2845200" y="10078744"/>
                  </a:cubicBezTo>
                  <a:cubicBezTo>
                    <a:pt x="2812643" y="10093320"/>
                    <a:pt x="2775405" y="10105273"/>
                    <a:pt x="2733489" y="10114604"/>
                  </a:cubicBezTo>
                  <a:cubicBezTo>
                    <a:pt x="2691572" y="10123935"/>
                    <a:pt x="2654759" y="10122953"/>
                    <a:pt x="2623049" y="10111657"/>
                  </a:cubicBezTo>
                  <a:cubicBezTo>
                    <a:pt x="2618341" y="10108844"/>
                    <a:pt x="2614527" y="10104826"/>
                    <a:pt x="2611608" y="10099602"/>
                  </a:cubicBezTo>
                  <a:cubicBezTo>
                    <a:pt x="2608689" y="10094378"/>
                    <a:pt x="2604826" y="10091342"/>
                    <a:pt x="2600019" y="10090494"/>
                  </a:cubicBezTo>
                  <a:cubicBezTo>
                    <a:pt x="2586250" y="10087073"/>
                    <a:pt x="2573767" y="10089703"/>
                    <a:pt x="2562570" y="10098383"/>
                  </a:cubicBezTo>
                  <a:cubicBezTo>
                    <a:pt x="2551373" y="10107063"/>
                    <a:pt x="2546030" y="10118387"/>
                    <a:pt x="2546539" y="10132355"/>
                  </a:cubicBezTo>
                  <a:cubicBezTo>
                    <a:pt x="2550285" y="10139211"/>
                    <a:pt x="2554081" y="10145085"/>
                    <a:pt x="2557926" y="10149977"/>
                  </a:cubicBezTo>
                  <a:cubicBezTo>
                    <a:pt x="2561772" y="10154868"/>
                    <a:pt x="2565779" y="10159540"/>
                    <a:pt x="2569950" y="10163994"/>
                  </a:cubicBezTo>
                  <a:cubicBezTo>
                    <a:pt x="2585289" y="10175374"/>
                    <a:pt x="2601182" y="10183259"/>
                    <a:pt x="2617631" y="10187648"/>
                  </a:cubicBezTo>
                  <a:cubicBezTo>
                    <a:pt x="2634080" y="10192038"/>
                    <a:pt x="2654363" y="10194006"/>
                    <a:pt x="2678481" y="10193554"/>
                  </a:cubicBezTo>
                  <a:cubicBezTo>
                    <a:pt x="2695941" y="10192918"/>
                    <a:pt x="2713673" y="10192143"/>
                    <a:pt x="2731676" y="10191231"/>
                  </a:cubicBezTo>
                  <a:cubicBezTo>
                    <a:pt x="2749680" y="10190319"/>
                    <a:pt x="2767842" y="10188506"/>
                    <a:pt x="2786164" y="10185792"/>
                  </a:cubicBezTo>
                  <a:lnTo>
                    <a:pt x="2849570" y="10163525"/>
                  </a:lnTo>
                  <a:cubicBezTo>
                    <a:pt x="2854249" y="10160882"/>
                    <a:pt x="2857794" y="10160454"/>
                    <a:pt x="2860204" y="10162242"/>
                  </a:cubicBezTo>
                  <a:cubicBezTo>
                    <a:pt x="2862615" y="10164030"/>
                    <a:pt x="2862576" y="10167060"/>
                    <a:pt x="2860088" y="10171329"/>
                  </a:cubicBezTo>
                  <a:cubicBezTo>
                    <a:pt x="2847421" y="10191149"/>
                    <a:pt x="2834719" y="10209415"/>
                    <a:pt x="2821981" y="10226125"/>
                  </a:cubicBezTo>
                  <a:cubicBezTo>
                    <a:pt x="2809244" y="10242835"/>
                    <a:pt x="2795608" y="10260068"/>
                    <a:pt x="2781075" y="10277825"/>
                  </a:cubicBezTo>
                  <a:cubicBezTo>
                    <a:pt x="2777598" y="10280681"/>
                    <a:pt x="2774685" y="10282087"/>
                    <a:pt x="2772339" y="10282045"/>
                  </a:cubicBezTo>
                  <a:cubicBezTo>
                    <a:pt x="2769992" y="10282002"/>
                    <a:pt x="2767334" y="10279861"/>
                    <a:pt x="2764365" y="10275620"/>
                  </a:cubicBezTo>
                  <a:lnTo>
                    <a:pt x="2749097" y="10235753"/>
                  </a:lnTo>
                  <a:cubicBezTo>
                    <a:pt x="2744488" y="10230974"/>
                    <a:pt x="2741286" y="10229108"/>
                    <a:pt x="2739491" y="10230155"/>
                  </a:cubicBezTo>
                  <a:cubicBezTo>
                    <a:pt x="2737695" y="10231201"/>
                    <a:pt x="2735667" y="10234622"/>
                    <a:pt x="2733405" y="10240418"/>
                  </a:cubicBezTo>
                  <a:cubicBezTo>
                    <a:pt x="2733235" y="10270870"/>
                    <a:pt x="2730921" y="10298031"/>
                    <a:pt x="2726460" y="10321902"/>
                  </a:cubicBezTo>
                  <a:cubicBezTo>
                    <a:pt x="2722000" y="10345772"/>
                    <a:pt x="2720343" y="10373421"/>
                    <a:pt x="2721488" y="10404848"/>
                  </a:cubicBezTo>
                  <a:cubicBezTo>
                    <a:pt x="2723651" y="10422081"/>
                    <a:pt x="2729596" y="10431928"/>
                    <a:pt x="2739322" y="10434388"/>
                  </a:cubicBezTo>
                  <a:cubicBezTo>
                    <a:pt x="2749049" y="10436847"/>
                    <a:pt x="2759942" y="10432698"/>
                    <a:pt x="2772000" y="10421940"/>
                  </a:cubicBezTo>
                  <a:cubicBezTo>
                    <a:pt x="2780681" y="10412072"/>
                    <a:pt x="2787940" y="10401829"/>
                    <a:pt x="2793778" y="10391212"/>
                  </a:cubicBezTo>
                  <a:cubicBezTo>
                    <a:pt x="2799617" y="10380595"/>
                    <a:pt x="2805675" y="10370141"/>
                    <a:pt x="2811952" y="10359849"/>
                  </a:cubicBezTo>
                  <a:cubicBezTo>
                    <a:pt x="2830387" y="10336833"/>
                    <a:pt x="2847273" y="10315217"/>
                    <a:pt x="2862612" y="10295001"/>
                  </a:cubicBezTo>
                  <a:cubicBezTo>
                    <a:pt x="2877951" y="10274785"/>
                    <a:pt x="2893254" y="10253013"/>
                    <a:pt x="2908522" y="10229687"/>
                  </a:cubicBezTo>
                  <a:lnTo>
                    <a:pt x="2915689" y="10222774"/>
                  </a:lnTo>
                  <a:cubicBezTo>
                    <a:pt x="2919931" y="10219805"/>
                    <a:pt x="2923009" y="10218861"/>
                    <a:pt x="2924924" y="10219943"/>
                  </a:cubicBezTo>
                  <a:cubicBezTo>
                    <a:pt x="2926840" y="10221024"/>
                    <a:pt x="2928795" y="10224343"/>
                    <a:pt x="2930788" y="10229899"/>
                  </a:cubicBezTo>
                  <a:cubicBezTo>
                    <a:pt x="2939030" y="10261835"/>
                    <a:pt x="2948298" y="10291473"/>
                    <a:pt x="2958590" y="10318815"/>
                  </a:cubicBezTo>
                  <a:cubicBezTo>
                    <a:pt x="2968882" y="10346156"/>
                    <a:pt x="2981075" y="10371850"/>
                    <a:pt x="2995170" y="10395897"/>
                  </a:cubicBezTo>
                  <a:lnTo>
                    <a:pt x="3020829" y="10419012"/>
                  </a:lnTo>
                  <a:cubicBezTo>
                    <a:pt x="3036521" y="10435410"/>
                    <a:pt x="3052804" y="10449869"/>
                    <a:pt x="3069677" y="10462388"/>
                  </a:cubicBezTo>
                  <a:cubicBezTo>
                    <a:pt x="3086550" y="10474906"/>
                    <a:pt x="3104564" y="10486572"/>
                    <a:pt x="3123720" y="10497388"/>
                  </a:cubicBezTo>
                  <a:cubicBezTo>
                    <a:pt x="3133786" y="10502137"/>
                    <a:pt x="3140639" y="10502975"/>
                    <a:pt x="3144279" y="10499900"/>
                  </a:cubicBezTo>
                  <a:cubicBezTo>
                    <a:pt x="3147920" y="10496825"/>
                    <a:pt x="3150750" y="10490262"/>
                    <a:pt x="3152772" y="10480210"/>
                  </a:cubicBezTo>
                  <a:cubicBezTo>
                    <a:pt x="3154030" y="10470272"/>
                    <a:pt x="3153136" y="10460945"/>
                    <a:pt x="3150089" y="10452230"/>
                  </a:cubicBezTo>
                  <a:cubicBezTo>
                    <a:pt x="3147043" y="10443514"/>
                    <a:pt x="3142833" y="10436824"/>
                    <a:pt x="3137461" y="10432158"/>
                  </a:cubicBezTo>
                  <a:cubicBezTo>
                    <a:pt x="3118701" y="10413483"/>
                    <a:pt x="3101934" y="10395098"/>
                    <a:pt x="3087160" y="10377002"/>
                  </a:cubicBezTo>
                  <a:cubicBezTo>
                    <a:pt x="3072387" y="10358907"/>
                    <a:pt x="3058716" y="10337722"/>
                    <a:pt x="3046148" y="10313449"/>
                  </a:cubicBezTo>
                  <a:cubicBezTo>
                    <a:pt x="3036181" y="10285669"/>
                    <a:pt x="3027423" y="10259466"/>
                    <a:pt x="3019874" y="10234839"/>
                  </a:cubicBezTo>
                  <a:cubicBezTo>
                    <a:pt x="3012324" y="10210212"/>
                    <a:pt x="3006068" y="10182468"/>
                    <a:pt x="3001106" y="10151607"/>
                  </a:cubicBezTo>
                  <a:cubicBezTo>
                    <a:pt x="2997855" y="10134925"/>
                    <a:pt x="3002043" y="10121724"/>
                    <a:pt x="3013670" y="10112005"/>
                  </a:cubicBezTo>
                  <a:cubicBezTo>
                    <a:pt x="3025298" y="10102285"/>
                    <a:pt x="3038711" y="10100006"/>
                    <a:pt x="3053908" y="10105166"/>
                  </a:cubicBezTo>
                  <a:cubicBezTo>
                    <a:pt x="3066363" y="10107611"/>
                    <a:pt x="3078790" y="10109866"/>
                    <a:pt x="3091188" y="10111930"/>
                  </a:cubicBezTo>
                  <a:cubicBezTo>
                    <a:pt x="3103586" y="10113994"/>
                    <a:pt x="3117045" y="10115316"/>
                    <a:pt x="3131564" y="10115895"/>
                  </a:cubicBezTo>
                  <a:cubicBezTo>
                    <a:pt x="3141262" y="10112898"/>
                    <a:pt x="3148119" y="10109152"/>
                    <a:pt x="3152133" y="10104656"/>
                  </a:cubicBezTo>
                  <a:cubicBezTo>
                    <a:pt x="3156148" y="10100160"/>
                    <a:pt x="3155569" y="10093615"/>
                    <a:pt x="3150394" y="10085019"/>
                  </a:cubicBezTo>
                  <a:cubicBezTo>
                    <a:pt x="3148500" y="10077498"/>
                    <a:pt x="3146068" y="10071617"/>
                    <a:pt x="3143100" y="10067376"/>
                  </a:cubicBezTo>
                  <a:cubicBezTo>
                    <a:pt x="3140131" y="10063135"/>
                    <a:pt x="3137162" y="10058894"/>
                    <a:pt x="3134193" y="10054653"/>
                  </a:cubicBezTo>
                  <a:cubicBezTo>
                    <a:pt x="3130786" y="10050086"/>
                    <a:pt x="3128131" y="10043361"/>
                    <a:pt x="3126230" y="10034476"/>
                  </a:cubicBezTo>
                  <a:cubicBezTo>
                    <a:pt x="3124329" y="10025590"/>
                    <a:pt x="3125936" y="10019988"/>
                    <a:pt x="3131054" y="10017670"/>
                  </a:cubicBezTo>
                  <a:cubicBezTo>
                    <a:pt x="3142336" y="10004296"/>
                    <a:pt x="3149358" y="9990480"/>
                    <a:pt x="3152122" y="9976223"/>
                  </a:cubicBezTo>
                  <a:cubicBezTo>
                    <a:pt x="3154886" y="9961966"/>
                    <a:pt x="3158848" y="9947238"/>
                    <a:pt x="3164007" y="9932041"/>
                  </a:cubicBezTo>
                  <a:cubicBezTo>
                    <a:pt x="3165365" y="9920137"/>
                    <a:pt x="3163071" y="9909262"/>
                    <a:pt x="3157126" y="9899416"/>
                  </a:cubicBezTo>
                  <a:cubicBezTo>
                    <a:pt x="3154154" y="9894492"/>
                    <a:pt x="3150735" y="9890342"/>
                    <a:pt x="3146870" y="9886965"/>
                  </a:cubicBezTo>
                  <a:cubicBezTo>
                    <a:pt x="3143005" y="9883588"/>
                    <a:pt x="3138695" y="9880984"/>
                    <a:pt x="3133937" y="9879154"/>
                  </a:cubicBezTo>
                  <a:close/>
                  <a:moveTo>
                    <a:pt x="8986541" y="9822956"/>
                  </a:moveTo>
                  <a:cubicBezTo>
                    <a:pt x="8974238" y="9827513"/>
                    <a:pt x="8964590" y="9833307"/>
                    <a:pt x="8957597" y="9840338"/>
                  </a:cubicBezTo>
                  <a:cubicBezTo>
                    <a:pt x="8950603" y="9847370"/>
                    <a:pt x="8943433" y="9856421"/>
                    <a:pt x="8936084" y="9867493"/>
                  </a:cubicBezTo>
                  <a:cubicBezTo>
                    <a:pt x="8932279" y="9869701"/>
                    <a:pt x="8928334" y="9871501"/>
                    <a:pt x="8924251" y="9872893"/>
                  </a:cubicBezTo>
                  <a:cubicBezTo>
                    <a:pt x="8920167" y="9874284"/>
                    <a:pt x="8917700" y="9876674"/>
                    <a:pt x="8916849" y="9880063"/>
                  </a:cubicBezTo>
                  <a:cubicBezTo>
                    <a:pt x="8914523" y="9891429"/>
                    <a:pt x="8913274" y="9900606"/>
                    <a:pt x="8913103" y="9907592"/>
                  </a:cubicBezTo>
                  <a:cubicBezTo>
                    <a:pt x="8912931" y="9914578"/>
                    <a:pt x="8909822" y="9923112"/>
                    <a:pt x="8903777" y="9933193"/>
                  </a:cubicBezTo>
                  <a:cubicBezTo>
                    <a:pt x="8898252" y="9939451"/>
                    <a:pt x="8893495" y="9942211"/>
                    <a:pt x="8889506" y="9941474"/>
                  </a:cubicBezTo>
                  <a:cubicBezTo>
                    <a:pt x="8885518" y="9940736"/>
                    <a:pt x="8881429" y="9937161"/>
                    <a:pt x="8877239" y="9930750"/>
                  </a:cubicBezTo>
                  <a:cubicBezTo>
                    <a:pt x="8871361" y="9916709"/>
                    <a:pt x="8862574" y="9908309"/>
                    <a:pt x="8850877" y="9905549"/>
                  </a:cubicBezTo>
                  <a:cubicBezTo>
                    <a:pt x="8839181" y="9902788"/>
                    <a:pt x="8826086" y="9903148"/>
                    <a:pt x="8811593" y="9906627"/>
                  </a:cubicBezTo>
                  <a:lnTo>
                    <a:pt x="8789019" y="9909396"/>
                  </a:lnTo>
                  <a:cubicBezTo>
                    <a:pt x="8785195" y="9908876"/>
                    <a:pt x="8782228" y="9909932"/>
                    <a:pt x="8780117" y="9912566"/>
                  </a:cubicBezTo>
                  <a:cubicBezTo>
                    <a:pt x="8778007" y="9915199"/>
                    <a:pt x="8776422" y="9918975"/>
                    <a:pt x="8775363" y="9923894"/>
                  </a:cubicBezTo>
                  <a:lnTo>
                    <a:pt x="8779014" y="9931400"/>
                  </a:lnTo>
                  <a:cubicBezTo>
                    <a:pt x="8786141" y="9936265"/>
                    <a:pt x="8790239" y="9941203"/>
                    <a:pt x="8791309" y="9946217"/>
                  </a:cubicBezTo>
                  <a:cubicBezTo>
                    <a:pt x="8792379" y="9951230"/>
                    <a:pt x="8792403" y="9958925"/>
                    <a:pt x="8791380" y="9969300"/>
                  </a:cubicBezTo>
                  <a:lnTo>
                    <a:pt x="8793375" y="10023313"/>
                  </a:lnTo>
                  <a:cubicBezTo>
                    <a:pt x="8794090" y="10032367"/>
                    <a:pt x="8794283" y="10040961"/>
                    <a:pt x="8793955" y="10049094"/>
                  </a:cubicBezTo>
                  <a:cubicBezTo>
                    <a:pt x="8793627" y="10057227"/>
                    <a:pt x="8795072" y="10065213"/>
                    <a:pt x="8798289" y="10073049"/>
                  </a:cubicBezTo>
                  <a:cubicBezTo>
                    <a:pt x="8799402" y="10076316"/>
                    <a:pt x="8802035" y="10078427"/>
                    <a:pt x="8806189" y="10079382"/>
                  </a:cubicBezTo>
                  <a:cubicBezTo>
                    <a:pt x="8810343" y="10080337"/>
                    <a:pt x="8814610" y="10081891"/>
                    <a:pt x="8818990" y="10084045"/>
                  </a:cubicBezTo>
                  <a:lnTo>
                    <a:pt x="8836460" y="10101610"/>
                  </a:lnTo>
                  <a:cubicBezTo>
                    <a:pt x="8847428" y="10109723"/>
                    <a:pt x="8858529" y="10113279"/>
                    <a:pt x="8869764" y="10112277"/>
                  </a:cubicBezTo>
                  <a:cubicBezTo>
                    <a:pt x="8880999" y="10111275"/>
                    <a:pt x="8889848" y="10104204"/>
                    <a:pt x="8896309" y="10091064"/>
                  </a:cubicBezTo>
                  <a:lnTo>
                    <a:pt x="8917255" y="10040173"/>
                  </a:lnTo>
                  <a:cubicBezTo>
                    <a:pt x="8922884" y="10033151"/>
                    <a:pt x="8927853" y="10029544"/>
                    <a:pt x="8932163" y="10029351"/>
                  </a:cubicBezTo>
                  <a:cubicBezTo>
                    <a:pt x="8936473" y="10029159"/>
                    <a:pt x="8941653" y="10032590"/>
                    <a:pt x="8947702" y="10039644"/>
                  </a:cubicBezTo>
                  <a:cubicBezTo>
                    <a:pt x="8977154" y="10086490"/>
                    <a:pt x="9005353" y="10129660"/>
                    <a:pt x="9032300" y="10169155"/>
                  </a:cubicBezTo>
                  <a:cubicBezTo>
                    <a:pt x="9059247" y="10208650"/>
                    <a:pt x="9088906" y="10249682"/>
                    <a:pt x="9121276" y="10292252"/>
                  </a:cubicBezTo>
                  <a:cubicBezTo>
                    <a:pt x="9121104" y="10299238"/>
                    <a:pt x="9121666" y="10305838"/>
                    <a:pt x="9122963" y="10312050"/>
                  </a:cubicBezTo>
                  <a:cubicBezTo>
                    <a:pt x="9124259" y="10318263"/>
                    <a:pt x="9126289" y="10324088"/>
                    <a:pt x="9129054" y="10329527"/>
                  </a:cubicBezTo>
                  <a:lnTo>
                    <a:pt x="9138285" y="10338961"/>
                  </a:lnTo>
                  <a:cubicBezTo>
                    <a:pt x="9154293" y="10350097"/>
                    <a:pt x="9169771" y="10359408"/>
                    <a:pt x="9184719" y="10366895"/>
                  </a:cubicBezTo>
                  <a:cubicBezTo>
                    <a:pt x="9199667" y="10374381"/>
                    <a:pt x="9218133" y="10381762"/>
                    <a:pt x="9240119" y="10389038"/>
                  </a:cubicBezTo>
                  <a:lnTo>
                    <a:pt x="9247993" y="10391278"/>
                  </a:lnTo>
                  <a:cubicBezTo>
                    <a:pt x="9255535" y="10393084"/>
                    <a:pt x="9261365" y="10391735"/>
                    <a:pt x="9265483" y="10387233"/>
                  </a:cubicBezTo>
                  <a:cubicBezTo>
                    <a:pt x="9269601" y="10382731"/>
                    <a:pt x="9270599" y="10376831"/>
                    <a:pt x="9268476" y="10369532"/>
                  </a:cubicBezTo>
                  <a:cubicBezTo>
                    <a:pt x="9257889" y="10352903"/>
                    <a:pt x="9248613" y="10336648"/>
                    <a:pt x="9240649" y="10320766"/>
                  </a:cubicBezTo>
                  <a:cubicBezTo>
                    <a:pt x="9232686" y="10304884"/>
                    <a:pt x="9226243" y="10287846"/>
                    <a:pt x="9221320" y="10269651"/>
                  </a:cubicBezTo>
                  <a:lnTo>
                    <a:pt x="9212972" y="10245149"/>
                  </a:lnTo>
                  <a:cubicBezTo>
                    <a:pt x="9209112" y="10239172"/>
                    <a:pt x="9204914" y="10235680"/>
                    <a:pt x="9200378" y="10234673"/>
                  </a:cubicBezTo>
                  <a:cubicBezTo>
                    <a:pt x="9195842" y="10233666"/>
                    <a:pt x="9190864" y="10235910"/>
                    <a:pt x="9185443" y="10241403"/>
                  </a:cubicBezTo>
                  <a:cubicBezTo>
                    <a:pt x="9181117" y="10247434"/>
                    <a:pt x="9176712" y="10249755"/>
                    <a:pt x="9172228" y="10248366"/>
                  </a:cubicBezTo>
                  <a:cubicBezTo>
                    <a:pt x="9167744" y="10246977"/>
                    <a:pt x="9163633" y="10244276"/>
                    <a:pt x="9159896" y="10240262"/>
                  </a:cubicBezTo>
                  <a:cubicBezTo>
                    <a:pt x="9145294" y="10227371"/>
                    <a:pt x="9133117" y="10213836"/>
                    <a:pt x="9123364" y="10199657"/>
                  </a:cubicBezTo>
                  <a:cubicBezTo>
                    <a:pt x="9113611" y="10185479"/>
                    <a:pt x="9103988" y="10170344"/>
                    <a:pt x="9094495" y="10154254"/>
                  </a:cubicBezTo>
                  <a:cubicBezTo>
                    <a:pt x="9077772" y="10134064"/>
                    <a:pt x="9063399" y="10114487"/>
                    <a:pt x="9051377" y="10095521"/>
                  </a:cubicBezTo>
                  <a:cubicBezTo>
                    <a:pt x="9039354" y="10076555"/>
                    <a:pt x="9027701" y="10055595"/>
                    <a:pt x="9016416" y="10032640"/>
                  </a:cubicBezTo>
                  <a:lnTo>
                    <a:pt x="8995607" y="10005274"/>
                  </a:lnTo>
                  <a:cubicBezTo>
                    <a:pt x="8991173" y="9994935"/>
                    <a:pt x="8987151" y="9985139"/>
                    <a:pt x="8983543" y="9975886"/>
                  </a:cubicBezTo>
                  <a:cubicBezTo>
                    <a:pt x="8979934" y="9966632"/>
                    <a:pt x="8978146" y="9956166"/>
                    <a:pt x="8978178" y="9944488"/>
                  </a:cubicBezTo>
                  <a:cubicBezTo>
                    <a:pt x="8981685" y="9930167"/>
                    <a:pt x="8986204" y="9916276"/>
                    <a:pt x="8991736" y="9902815"/>
                  </a:cubicBezTo>
                  <a:cubicBezTo>
                    <a:pt x="8997267" y="9889353"/>
                    <a:pt x="9004368" y="9877955"/>
                    <a:pt x="9013037" y="9868621"/>
                  </a:cubicBezTo>
                  <a:cubicBezTo>
                    <a:pt x="9023879" y="9857635"/>
                    <a:pt x="9026096" y="9846351"/>
                    <a:pt x="9019689" y="9834770"/>
                  </a:cubicBezTo>
                  <a:cubicBezTo>
                    <a:pt x="9013282" y="9823188"/>
                    <a:pt x="9002233" y="9819251"/>
                    <a:pt x="8986541" y="9822956"/>
                  </a:cubicBezTo>
                  <a:close/>
                  <a:moveTo>
                    <a:pt x="10203808" y="9039460"/>
                  </a:moveTo>
                  <a:cubicBezTo>
                    <a:pt x="10211019" y="9037122"/>
                    <a:pt x="10213279" y="9039506"/>
                    <a:pt x="10210588" y="9046615"/>
                  </a:cubicBezTo>
                  <a:cubicBezTo>
                    <a:pt x="10207897" y="9053723"/>
                    <a:pt x="10204443" y="9057589"/>
                    <a:pt x="10200227" y="9058213"/>
                  </a:cubicBezTo>
                  <a:close/>
                  <a:moveTo>
                    <a:pt x="1735601" y="8828006"/>
                  </a:moveTo>
                  <a:cubicBezTo>
                    <a:pt x="1738439" y="8827942"/>
                    <a:pt x="1740563" y="8828576"/>
                    <a:pt x="1741974" y="8829908"/>
                  </a:cubicBezTo>
                  <a:cubicBezTo>
                    <a:pt x="1743384" y="8831240"/>
                    <a:pt x="1744081" y="8833270"/>
                    <a:pt x="1744064" y="8835999"/>
                  </a:cubicBezTo>
                  <a:cubicBezTo>
                    <a:pt x="1744144" y="8840692"/>
                    <a:pt x="1740616" y="8842117"/>
                    <a:pt x="1733478" y="8840271"/>
                  </a:cubicBezTo>
                  <a:cubicBezTo>
                    <a:pt x="1726341" y="8838426"/>
                    <a:pt x="1722236" y="8835863"/>
                    <a:pt x="1721165" y="8832582"/>
                  </a:cubicBezTo>
                  <a:cubicBezTo>
                    <a:pt x="1725113" y="8829660"/>
                    <a:pt x="1729925" y="8828134"/>
                    <a:pt x="1735601" y="8828006"/>
                  </a:cubicBezTo>
                  <a:close/>
                  <a:moveTo>
                    <a:pt x="10054209" y="8775349"/>
                  </a:moveTo>
                  <a:cubicBezTo>
                    <a:pt x="10049050" y="8777234"/>
                    <a:pt x="10043925" y="8781026"/>
                    <a:pt x="10038835" y="8786723"/>
                  </a:cubicBezTo>
                  <a:cubicBezTo>
                    <a:pt x="10033149" y="8795546"/>
                    <a:pt x="10028008" y="8803759"/>
                    <a:pt x="10023412" y="8811361"/>
                  </a:cubicBezTo>
                  <a:cubicBezTo>
                    <a:pt x="10018816" y="8818963"/>
                    <a:pt x="10014445" y="8827132"/>
                    <a:pt x="10010300" y="8835869"/>
                  </a:cubicBezTo>
                  <a:cubicBezTo>
                    <a:pt x="10006849" y="8856933"/>
                    <a:pt x="10002509" y="8875922"/>
                    <a:pt x="9997278" y="8892836"/>
                  </a:cubicBezTo>
                  <a:cubicBezTo>
                    <a:pt x="9992048" y="8909749"/>
                    <a:pt x="9986058" y="8926899"/>
                    <a:pt x="9979308" y="8944284"/>
                  </a:cubicBezTo>
                  <a:cubicBezTo>
                    <a:pt x="9977707" y="8950172"/>
                    <a:pt x="9977823" y="8953934"/>
                    <a:pt x="9979654" y="8955570"/>
                  </a:cubicBezTo>
                  <a:cubicBezTo>
                    <a:pt x="9981485" y="8957206"/>
                    <a:pt x="9985440" y="8957079"/>
                    <a:pt x="9991517" y="8955191"/>
                  </a:cubicBezTo>
                  <a:cubicBezTo>
                    <a:pt x="10004165" y="8953319"/>
                    <a:pt x="10013714" y="8949592"/>
                    <a:pt x="10020163" y="8944011"/>
                  </a:cubicBezTo>
                  <a:cubicBezTo>
                    <a:pt x="10026612" y="8938430"/>
                    <a:pt x="10033087" y="8931591"/>
                    <a:pt x="10039587" y="8923495"/>
                  </a:cubicBezTo>
                  <a:cubicBezTo>
                    <a:pt x="10043179" y="8918655"/>
                    <a:pt x="10046040" y="8916272"/>
                    <a:pt x="10048170" y="8916345"/>
                  </a:cubicBezTo>
                  <a:cubicBezTo>
                    <a:pt x="10050299" y="8916418"/>
                    <a:pt x="10052512" y="8919675"/>
                    <a:pt x="10054807" y="8926116"/>
                  </a:cubicBezTo>
                  <a:cubicBezTo>
                    <a:pt x="10055806" y="8943838"/>
                    <a:pt x="10056424" y="8959939"/>
                    <a:pt x="10056660" y="8974418"/>
                  </a:cubicBezTo>
                  <a:cubicBezTo>
                    <a:pt x="10056897" y="8988898"/>
                    <a:pt x="10055661" y="9002978"/>
                    <a:pt x="10052954" y="9016657"/>
                  </a:cubicBezTo>
                  <a:cubicBezTo>
                    <a:pt x="10048998" y="9021905"/>
                    <a:pt x="10047547" y="9027011"/>
                    <a:pt x="10048599" y="9031976"/>
                  </a:cubicBezTo>
                  <a:cubicBezTo>
                    <a:pt x="10049652" y="9036941"/>
                    <a:pt x="10049357" y="9041981"/>
                    <a:pt x="10047713" y="9047098"/>
                  </a:cubicBezTo>
                  <a:cubicBezTo>
                    <a:pt x="10044164" y="9052709"/>
                    <a:pt x="10043163" y="9058949"/>
                    <a:pt x="10044710" y="9065819"/>
                  </a:cubicBezTo>
                  <a:cubicBezTo>
                    <a:pt x="10046256" y="9072688"/>
                    <a:pt x="10048723" y="9078733"/>
                    <a:pt x="10052109" y="9083953"/>
                  </a:cubicBezTo>
                  <a:cubicBezTo>
                    <a:pt x="10059228" y="9100557"/>
                    <a:pt x="10066738" y="9110376"/>
                    <a:pt x="10074639" y="9113409"/>
                  </a:cubicBezTo>
                  <a:cubicBezTo>
                    <a:pt x="10082539" y="9116442"/>
                    <a:pt x="10091791" y="9109157"/>
                    <a:pt x="10102393" y="9091554"/>
                  </a:cubicBezTo>
                  <a:cubicBezTo>
                    <a:pt x="10109143" y="9074168"/>
                    <a:pt x="10115268" y="9057688"/>
                    <a:pt x="10120767" y="9042112"/>
                  </a:cubicBezTo>
                  <a:cubicBezTo>
                    <a:pt x="10126266" y="9026536"/>
                    <a:pt x="10132957" y="9009830"/>
                    <a:pt x="10140841" y="8991994"/>
                  </a:cubicBezTo>
                  <a:cubicBezTo>
                    <a:pt x="10145583" y="8980132"/>
                    <a:pt x="10152810" y="8976343"/>
                    <a:pt x="10162520" y="8980626"/>
                  </a:cubicBezTo>
                  <a:cubicBezTo>
                    <a:pt x="10172230" y="8984910"/>
                    <a:pt x="10176052" y="8992714"/>
                    <a:pt x="10173985" y="9004039"/>
                  </a:cubicBezTo>
                  <a:cubicBezTo>
                    <a:pt x="10168863" y="9022879"/>
                    <a:pt x="10163487" y="9038931"/>
                    <a:pt x="10157858" y="9052195"/>
                  </a:cubicBezTo>
                  <a:cubicBezTo>
                    <a:pt x="10152228" y="9065460"/>
                    <a:pt x="10145748" y="9079062"/>
                    <a:pt x="10138418" y="9093002"/>
                  </a:cubicBezTo>
                  <a:cubicBezTo>
                    <a:pt x="10135217" y="9104777"/>
                    <a:pt x="10135599" y="9114997"/>
                    <a:pt x="10139566" y="9123663"/>
                  </a:cubicBezTo>
                  <a:cubicBezTo>
                    <a:pt x="10143533" y="9132328"/>
                    <a:pt x="10149689" y="9135266"/>
                    <a:pt x="10158034" y="9132477"/>
                  </a:cubicBezTo>
                  <a:lnTo>
                    <a:pt x="10162918" y="9136840"/>
                  </a:lnTo>
                  <a:cubicBezTo>
                    <a:pt x="10169896" y="9137219"/>
                    <a:pt x="10175486" y="9135262"/>
                    <a:pt x="10179689" y="9130967"/>
                  </a:cubicBezTo>
                  <a:cubicBezTo>
                    <a:pt x="10183891" y="9126672"/>
                    <a:pt x="10187607" y="9122308"/>
                    <a:pt x="10190835" y="9117875"/>
                  </a:cubicBezTo>
                  <a:lnTo>
                    <a:pt x="10225736" y="9078805"/>
                  </a:lnTo>
                  <a:cubicBezTo>
                    <a:pt x="10228731" y="9077090"/>
                    <a:pt x="10231599" y="9076542"/>
                    <a:pt x="10234339" y="9077161"/>
                  </a:cubicBezTo>
                  <a:cubicBezTo>
                    <a:pt x="10237079" y="9077780"/>
                    <a:pt x="10239008" y="9081149"/>
                    <a:pt x="10240126" y="9087270"/>
                  </a:cubicBezTo>
                  <a:cubicBezTo>
                    <a:pt x="10236980" y="9113728"/>
                    <a:pt x="10232049" y="9137678"/>
                    <a:pt x="10225335" y="9159120"/>
                  </a:cubicBezTo>
                  <a:cubicBezTo>
                    <a:pt x="10218620" y="9180561"/>
                    <a:pt x="10210165" y="9200265"/>
                    <a:pt x="10199970" y="9218232"/>
                  </a:cubicBezTo>
                  <a:lnTo>
                    <a:pt x="10182129" y="9230832"/>
                  </a:lnTo>
                  <a:cubicBezTo>
                    <a:pt x="10169622" y="9248928"/>
                    <a:pt x="10168618" y="9265410"/>
                    <a:pt x="10179118" y="9280278"/>
                  </a:cubicBezTo>
                  <a:cubicBezTo>
                    <a:pt x="10189618" y="9295146"/>
                    <a:pt x="10203542" y="9295327"/>
                    <a:pt x="10220889" y="9280822"/>
                  </a:cubicBezTo>
                  <a:cubicBezTo>
                    <a:pt x="10233554" y="9272379"/>
                    <a:pt x="10243249" y="9264393"/>
                    <a:pt x="10249974" y="9256864"/>
                  </a:cubicBezTo>
                  <a:cubicBezTo>
                    <a:pt x="10256700" y="9249335"/>
                    <a:pt x="10263771" y="9239371"/>
                    <a:pt x="10271189" y="9226972"/>
                  </a:cubicBezTo>
                  <a:cubicBezTo>
                    <a:pt x="10277005" y="9220460"/>
                    <a:pt x="10282233" y="9213789"/>
                    <a:pt x="10286873" y="9206957"/>
                  </a:cubicBezTo>
                  <a:cubicBezTo>
                    <a:pt x="10291512" y="9200125"/>
                    <a:pt x="10295926" y="9192727"/>
                    <a:pt x="10300115" y="9184761"/>
                  </a:cubicBezTo>
                  <a:cubicBezTo>
                    <a:pt x="10317657" y="9146283"/>
                    <a:pt x="10337044" y="9113113"/>
                    <a:pt x="10358276" y="9085249"/>
                  </a:cubicBezTo>
                  <a:cubicBezTo>
                    <a:pt x="10379508" y="9057385"/>
                    <a:pt x="10404273" y="9030481"/>
                    <a:pt x="10432570" y="9004538"/>
                  </a:cubicBezTo>
                  <a:cubicBezTo>
                    <a:pt x="10438213" y="8994944"/>
                    <a:pt x="10444644" y="8987335"/>
                    <a:pt x="10451863" y="8981711"/>
                  </a:cubicBezTo>
                  <a:cubicBezTo>
                    <a:pt x="10459083" y="8976087"/>
                    <a:pt x="10467324" y="8969728"/>
                    <a:pt x="10476586" y="8962636"/>
                  </a:cubicBezTo>
                  <a:cubicBezTo>
                    <a:pt x="10481355" y="8958116"/>
                    <a:pt x="10484311" y="8953988"/>
                    <a:pt x="10485453" y="8950252"/>
                  </a:cubicBezTo>
                  <a:cubicBezTo>
                    <a:pt x="10486596" y="8946516"/>
                    <a:pt x="10485023" y="8940904"/>
                    <a:pt x="10480736" y="8933416"/>
                  </a:cubicBezTo>
                  <a:cubicBezTo>
                    <a:pt x="10469298" y="8922466"/>
                    <a:pt x="10457734" y="8916161"/>
                    <a:pt x="10446046" y="8914501"/>
                  </a:cubicBezTo>
                  <a:cubicBezTo>
                    <a:pt x="10434358" y="8912841"/>
                    <a:pt x="10420641" y="8916319"/>
                    <a:pt x="10404894" y="8924936"/>
                  </a:cubicBezTo>
                  <a:cubicBezTo>
                    <a:pt x="10394194" y="8927086"/>
                    <a:pt x="10383970" y="8929111"/>
                    <a:pt x="10374222" y="8931013"/>
                  </a:cubicBezTo>
                  <a:cubicBezTo>
                    <a:pt x="10364473" y="8932915"/>
                    <a:pt x="10356102" y="8936962"/>
                    <a:pt x="10349108" y="8943153"/>
                  </a:cubicBezTo>
                  <a:cubicBezTo>
                    <a:pt x="10345429" y="8946452"/>
                    <a:pt x="10343677" y="8949643"/>
                    <a:pt x="10343850" y="8952725"/>
                  </a:cubicBezTo>
                  <a:cubicBezTo>
                    <a:pt x="10344024" y="8955807"/>
                    <a:pt x="10347258" y="8958330"/>
                    <a:pt x="10353553" y="8960295"/>
                  </a:cubicBezTo>
                  <a:cubicBezTo>
                    <a:pt x="10357535" y="8962389"/>
                    <a:pt x="10358923" y="8964726"/>
                    <a:pt x="10357716" y="8967306"/>
                  </a:cubicBezTo>
                  <a:cubicBezTo>
                    <a:pt x="10356509" y="8969887"/>
                    <a:pt x="10355018" y="8972579"/>
                    <a:pt x="10353243" y="8975385"/>
                  </a:cubicBezTo>
                  <a:cubicBezTo>
                    <a:pt x="10343021" y="8986010"/>
                    <a:pt x="10334477" y="8995573"/>
                    <a:pt x="10327613" y="9004076"/>
                  </a:cubicBezTo>
                  <a:cubicBezTo>
                    <a:pt x="10320750" y="9012579"/>
                    <a:pt x="10313747" y="9022056"/>
                    <a:pt x="10306607" y="9032507"/>
                  </a:cubicBezTo>
                  <a:cubicBezTo>
                    <a:pt x="10302928" y="9035806"/>
                    <a:pt x="10300285" y="9036922"/>
                    <a:pt x="10298679" y="9035853"/>
                  </a:cubicBezTo>
                  <a:cubicBezTo>
                    <a:pt x="10297073" y="9034784"/>
                    <a:pt x="10296503" y="9031531"/>
                    <a:pt x="10296970" y="9026094"/>
                  </a:cubicBezTo>
                  <a:lnTo>
                    <a:pt x="10285475" y="8945580"/>
                  </a:lnTo>
                  <a:cubicBezTo>
                    <a:pt x="10279186" y="8923132"/>
                    <a:pt x="10268918" y="8910667"/>
                    <a:pt x="10254671" y="8908185"/>
                  </a:cubicBezTo>
                  <a:cubicBezTo>
                    <a:pt x="10240425" y="8905703"/>
                    <a:pt x="10225195" y="8911489"/>
                    <a:pt x="10208982" y="8925543"/>
                  </a:cubicBezTo>
                  <a:cubicBezTo>
                    <a:pt x="10199763" y="8933406"/>
                    <a:pt x="10191341" y="8934846"/>
                    <a:pt x="10183717" y="8929865"/>
                  </a:cubicBezTo>
                  <a:cubicBezTo>
                    <a:pt x="10176094" y="8924884"/>
                    <a:pt x="10173294" y="8916346"/>
                    <a:pt x="10175317" y="8904251"/>
                  </a:cubicBezTo>
                  <a:cubicBezTo>
                    <a:pt x="10180016" y="8891619"/>
                    <a:pt x="10184250" y="8879303"/>
                    <a:pt x="10188018" y="8867303"/>
                  </a:cubicBezTo>
                  <a:cubicBezTo>
                    <a:pt x="10191786" y="8855303"/>
                    <a:pt x="10196630" y="8843532"/>
                    <a:pt x="10202550" y="8831990"/>
                  </a:cubicBezTo>
                  <a:lnTo>
                    <a:pt x="10231558" y="8811804"/>
                  </a:lnTo>
                  <a:cubicBezTo>
                    <a:pt x="10234466" y="8808548"/>
                    <a:pt x="10236491" y="8805052"/>
                    <a:pt x="10237633" y="8801316"/>
                  </a:cubicBezTo>
                  <a:cubicBezTo>
                    <a:pt x="10238776" y="8797581"/>
                    <a:pt x="10237537" y="8794462"/>
                    <a:pt x="10233918" y="8791960"/>
                  </a:cubicBezTo>
                  <a:cubicBezTo>
                    <a:pt x="10213727" y="8783436"/>
                    <a:pt x="10197365" y="8779431"/>
                    <a:pt x="10184833" y="8779944"/>
                  </a:cubicBezTo>
                  <a:cubicBezTo>
                    <a:pt x="10172302" y="8780457"/>
                    <a:pt x="10158293" y="8787334"/>
                    <a:pt x="10142807" y="8800574"/>
                  </a:cubicBezTo>
                  <a:cubicBezTo>
                    <a:pt x="10135085" y="8807579"/>
                    <a:pt x="10128193" y="8813861"/>
                    <a:pt x="10122129" y="8819421"/>
                  </a:cubicBezTo>
                  <a:cubicBezTo>
                    <a:pt x="10116066" y="8824980"/>
                    <a:pt x="10111368" y="8832491"/>
                    <a:pt x="10108037" y="8841955"/>
                  </a:cubicBezTo>
                  <a:cubicBezTo>
                    <a:pt x="10105986" y="8846708"/>
                    <a:pt x="10105592" y="8850015"/>
                    <a:pt x="10106857" y="8851876"/>
                  </a:cubicBezTo>
                  <a:cubicBezTo>
                    <a:pt x="10108121" y="8853738"/>
                    <a:pt x="10112221" y="8854473"/>
                    <a:pt x="10119155" y="8854082"/>
                  </a:cubicBezTo>
                  <a:cubicBezTo>
                    <a:pt x="10122557" y="8852731"/>
                    <a:pt x="10126752" y="8851721"/>
                    <a:pt x="10131738" y="8851054"/>
                  </a:cubicBezTo>
                  <a:cubicBezTo>
                    <a:pt x="10136725" y="8850386"/>
                    <a:pt x="10141370" y="8850511"/>
                    <a:pt x="10145673" y="8851428"/>
                  </a:cubicBezTo>
                  <a:cubicBezTo>
                    <a:pt x="10147388" y="8854423"/>
                    <a:pt x="10148027" y="8857189"/>
                    <a:pt x="10147590" y="8859726"/>
                  </a:cubicBezTo>
                  <a:cubicBezTo>
                    <a:pt x="10147153" y="8862263"/>
                    <a:pt x="10146455" y="8865297"/>
                    <a:pt x="10145494" y="8868830"/>
                  </a:cubicBezTo>
                  <a:cubicBezTo>
                    <a:pt x="10136476" y="8887116"/>
                    <a:pt x="10128501" y="8905054"/>
                    <a:pt x="10121570" y="8922643"/>
                  </a:cubicBezTo>
                  <a:cubicBezTo>
                    <a:pt x="10114638" y="8940232"/>
                    <a:pt x="10108430" y="8958650"/>
                    <a:pt x="10102944" y="8977897"/>
                  </a:cubicBezTo>
                  <a:cubicBezTo>
                    <a:pt x="10098945" y="8982374"/>
                    <a:pt x="10095983" y="8984666"/>
                    <a:pt x="10094056" y="8984775"/>
                  </a:cubicBezTo>
                  <a:cubicBezTo>
                    <a:pt x="10092130" y="8984883"/>
                    <a:pt x="10090790" y="8981674"/>
                    <a:pt x="10090035" y="8975146"/>
                  </a:cubicBezTo>
                  <a:lnTo>
                    <a:pt x="10094592" y="8891409"/>
                  </a:lnTo>
                  <a:cubicBezTo>
                    <a:pt x="10091281" y="8873818"/>
                    <a:pt x="10090118" y="8858327"/>
                    <a:pt x="10091103" y="8844938"/>
                  </a:cubicBezTo>
                  <a:cubicBezTo>
                    <a:pt x="10092087" y="8831549"/>
                    <a:pt x="10092371" y="8817716"/>
                    <a:pt x="10091953" y="8803440"/>
                  </a:cubicBezTo>
                  <a:cubicBezTo>
                    <a:pt x="10087638" y="8788610"/>
                    <a:pt x="10080252" y="8779268"/>
                    <a:pt x="10069793" y="8775413"/>
                  </a:cubicBezTo>
                  <a:cubicBezTo>
                    <a:pt x="10064563" y="8773486"/>
                    <a:pt x="10059369" y="8773464"/>
                    <a:pt x="10054209" y="8775349"/>
                  </a:cubicBezTo>
                  <a:close/>
                  <a:moveTo>
                    <a:pt x="9896900" y="8675299"/>
                  </a:moveTo>
                  <a:cubicBezTo>
                    <a:pt x="9889282" y="8677274"/>
                    <a:pt x="9883168" y="8680228"/>
                    <a:pt x="9878558" y="8684159"/>
                  </a:cubicBezTo>
                  <a:cubicBezTo>
                    <a:pt x="9873949" y="8688091"/>
                    <a:pt x="9869623" y="8691909"/>
                    <a:pt x="9865580" y="8695615"/>
                  </a:cubicBezTo>
                  <a:cubicBezTo>
                    <a:pt x="9860637" y="8697054"/>
                    <a:pt x="9856871" y="8698812"/>
                    <a:pt x="9854283" y="8700890"/>
                  </a:cubicBezTo>
                  <a:cubicBezTo>
                    <a:pt x="9851695" y="8702968"/>
                    <a:pt x="9849514" y="8705410"/>
                    <a:pt x="9847739" y="8708215"/>
                  </a:cubicBezTo>
                  <a:lnTo>
                    <a:pt x="9844728" y="8716501"/>
                  </a:lnTo>
                  <a:cubicBezTo>
                    <a:pt x="9841310" y="8724424"/>
                    <a:pt x="9836753" y="8734439"/>
                    <a:pt x="9831059" y="8746548"/>
                  </a:cubicBezTo>
                  <a:cubicBezTo>
                    <a:pt x="9825364" y="8758656"/>
                    <a:pt x="9829335" y="8765679"/>
                    <a:pt x="9842971" y="8767616"/>
                  </a:cubicBezTo>
                  <a:cubicBezTo>
                    <a:pt x="9849005" y="8764957"/>
                    <a:pt x="9855623" y="8764101"/>
                    <a:pt x="9862827" y="8765048"/>
                  </a:cubicBezTo>
                  <a:cubicBezTo>
                    <a:pt x="9870030" y="8765994"/>
                    <a:pt x="9876961" y="8767246"/>
                    <a:pt x="9883619" y="8768804"/>
                  </a:cubicBezTo>
                  <a:cubicBezTo>
                    <a:pt x="9885740" y="8772162"/>
                    <a:pt x="9886793" y="8777127"/>
                    <a:pt x="9886777" y="8783698"/>
                  </a:cubicBezTo>
                  <a:cubicBezTo>
                    <a:pt x="9886761" y="8790269"/>
                    <a:pt x="9886680" y="8795685"/>
                    <a:pt x="9886533" y="8799944"/>
                  </a:cubicBezTo>
                  <a:cubicBezTo>
                    <a:pt x="9886284" y="8809234"/>
                    <a:pt x="9888321" y="8814530"/>
                    <a:pt x="9892646" y="8815832"/>
                  </a:cubicBezTo>
                  <a:cubicBezTo>
                    <a:pt x="9896971" y="8817134"/>
                    <a:pt x="9901721" y="8815707"/>
                    <a:pt x="9906898" y="8811551"/>
                  </a:cubicBezTo>
                  <a:cubicBezTo>
                    <a:pt x="9921613" y="8798354"/>
                    <a:pt x="9934959" y="8784848"/>
                    <a:pt x="9946934" y="8771032"/>
                  </a:cubicBezTo>
                  <a:cubicBezTo>
                    <a:pt x="9958909" y="8757217"/>
                    <a:pt x="9970285" y="8743049"/>
                    <a:pt x="9981061" y="8728528"/>
                  </a:cubicBezTo>
                  <a:cubicBezTo>
                    <a:pt x="9984436" y="8719835"/>
                    <a:pt x="9985249" y="8711963"/>
                    <a:pt x="9983499" y="8704912"/>
                  </a:cubicBezTo>
                  <a:cubicBezTo>
                    <a:pt x="9981748" y="8697861"/>
                    <a:pt x="9977116" y="8692808"/>
                    <a:pt x="9969600" y="8689753"/>
                  </a:cubicBezTo>
                  <a:cubicBezTo>
                    <a:pt x="9957782" y="8685781"/>
                    <a:pt x="9945611" y="8682409"/>
                    <a:pt x="9933087" y="8679637"/>
                  </a:cubicBezTo>
                  <a:cubicBezTo>
                    <a:pt x="9920564" y="8676864"/>
                    <a:pt x="9908501" y="8675418"/>
                    <a:pt x="9896900" y="8675299"/>
                  </a:cubicBezTo>
                  <a:close/>
                  <a:moveTo>
                    <a:pt x="1647262" y="8619949"/>
                  </a:moveTo>
                  <a:cubicBezTo>
                    <a:pt x="1645362" y="8618300"/>
                    <a:pt x="1641171" y="8620893"/>
                    <a:pt x="1634689" y="8627729"/>
                  </a:cubicBezTo>
                  <a:cubicBezTo>
                    <a:pt x="1627039" y="8629318"/>
                    <a:pt x="1620729" y="8630425"/>
                    <a:pt x="1615759" y="8631049"/>
                  </a:cubicBezTo>
                  <a:cubicBezTo>
                    <a:pt x="1610789" y="8631673"/>
                    <a:pt x="1605941" y="8634753"/>
                    <a:pt x="1601213" y="8640290"/>
                  </a:cubicBezTo>
                  <a:cubicBezTo>
                    <a:pt x="1592715" y="8655408"/>
                    <a:pt x="1590738" y="8670621"/>
                    <a:pt x="1595281" y="8685930"/>
                  </a:cubicBezTo>
                  <a:cubicBezTo>
                    <a:pt x="1599824" y="8701238"/>
                    <a:pt x="1609168" y="8712483"/>
                    <a:pt x="1623312" y="8719665"/>
                  </a:cubicBezTo>
                  <a:lnTo>
                    <a:pt x="1668324" y="8747449"/>
                  </a:lnTo>
                  <a:cubicBezTo>
                    <a:pt x="1673001" y="8750098"/>
                    <a:pt x="1674787" y="8752510"/>
                    <a:pt x="1673682" y="8754686"/>
                  </a:cubicBezTo>
                  <a:cubicBezTo>
                    <a:pt x="1672577" y="8756862"/>
                    <a:pt x="1669020" y="8758477"/>
                    <a:pt x="1663010" y="8759531"/>
                  </a:cubicBezTo>
                  <a:cubicBezTo>
                    <a:pt x="1644446" y="8761053"/>
                    <a:pt x="1623483" y="8762314"/>
                    <a:pt x="1600120" y="8763315"/>
                  </a:cubicBezTo>
                  <a:cubicBezTo>
                    <a:pt x="1576758" y="8764315"/>
                    <a:pt x="1556258" y="8761159"/>
                    <a:pt x="1538623" y="8753846"/>
                  </a:cubicBezTo>
                  <a:cubicBezTo>
                    <a:pt x="1528717" y="8749637"/>
                    <a:pt x="1519988" y="8749310"/>
                    <a:pt x="1512435" y="8752864"/>
                  </a:cubicBezTo>
                  <a:cubicBezTo>
                    <a:pt x="1504882" y="8756419"/>
                    <a:pt x="1499285" y="8761241"/>
                    <a:pt x="1495646" y="8767331"/>
                  </a:cubicBezTo>
                  <a:lnTo>
                    <a:pt x="1464751" y="8786129"/>
                  </a:lnTo>
                  <a:cubicBezTo>
                    <a:pt x="1456304" y="8793062"/>
                    <a:pt x="1451612" y="8801628"/>
                    <a:pt x="1450675" y="8811827"/>
                  </a:cubicBezTo>
                  <a:cubicBezTo>
                    <a:pt x="1449739" y="8822026"/>
                    <a:pt x="1456294" y="8829734"/>
                    <a:pt x="1470341" y="8834951"/>
                  </a:cubicBezTo>
                  <a:cubicBezTo>
                    <a:pt x="1480247" y="8839160"/>
                    <a:pt x="1489612" y="8842411"/>
                    <a:pt x="1498439" y="8844703"/>
                  </a:cubicBezTo>
                  <a:cubicBezTo>
                    <a:pt x="1507265" y="8846995"/>
                    <a:pt x="1518166" y="8849110"/>
                    <a:pt x="1531142" y="8851046"/>
                  </a:cubicBezTo>
                  <a:cubicBezTo>
                    <a:pt x="1545417" y="8854736"/>
                    <a:pt x="1557898" y="8857379"/>
                    <a:pt x="1568583" y="8858973"/>
                  </a:cubicBezTo>
                  <a:cubicBezTo>
                    <a:pt x="1579269" y="8860568"/>
                    <a:pt x="1591653" y="8861245"/>
                    <a:pt x="1605734" y="8861005"/>
                  </a:cubicBezTo>
                  <a:cubicBezTo>
                    <a:pt x="1624719" y="8861887"/>
                    <a:pt x="1642064" y="8863305"/>
                    <a:pt x="1657768" y="8865258"/>
                  </a:cubicBezTo>
                  <a:cubicBezTo>
                    <a:pt x="1673473" y="8867211"/>
                    <a:pt x="1690590" y="8870155"/>
                    <a:pt x="1709120" y="8874090"/>
                  </a:cubicBezTo>
                  <a:cubicBezTo>
                    <a:pt x="1713261" y="8875098"/>
                    <a:pt x="1714889" y="8876609"/>
                    <a:pt x="1714003" y="8878623"/>
                  </a:cubicBezTo>
                  <a:cubicBezTo>
                    <a:pt x="1713117" y="8880637"/>
                    <a:pt x="1710920" y="8882942"/>
                    <a:pt x="1707412" y="8885540"/>
                  </a:cubicBezTo>
                  <a:cubicBezTo>
                    <a:pt x="1692710" y="8897782"/>
                    <a:pt x="1678180" y="8908878"/>
                    <a:pt x="1663820" y="8918830"/>
                  </a:cubicBezTo>
                  <a:cubicBezTo>
                    <a:pt x="1649460" y="8928782"/>
                    <a:pt x="1634816" y="8940642"/>
                    <a:pt x="1619887" y="8954410"/>
                  </a:cubicBezTo>
                  <a:cubicBezTo>
                    <a:pt x="1615501" y="8957657"/>
                    <a:pt x="1610661" y="8959373"/>
                    <a:pt x="1605366" y="8959559"/>
                  </a:cubicBezTo>
                  <a:cubicBezTo>
                    <a:pt x="1600072" y="8959744"/>
                    <a:pt x="1595428" y="8956222"/>
                    <a:pt x="1591434" y="8948994"/>
                  </a:cubicBezTo>
                  <a:cubicBezTo>
                    <a:pt x="1587880" y="8941441"/>
                    <a:pt x="1584569" y="8934217"/>
                    <a:pt x="1581501" y="8927322"/>
                  </a:cubicBezTo>
                  <a:cubicBezTo>
                    <a:pt x="1578433" y="8920427"/>
                    <a:pt x="1574960" y="8912984"/>
                    <a:pt x="1571080" y="8904992"/>
                  </a:cubicBezTo>
                  <a:cubicBezTo>
                    <a:pt x="1567833" y="8900606"/>
                    <a:pt x="1564846" y="8898405"/>
                    <a:pt x="1562117" y="8898388"/>
                  </a:cubicBezTo>
                  <a:cubicBezTo>
                    <a:pt x="1559389" y="8898371"/>
                    <a:pt x="1556481" y="8900863"/>
                    <a:pt x="1553394" y="8905865"/>
                  </a:cubicBezTo>
                  <a:cubicBezTo>
                    <a:pt x="1545140" y="8916728"/>
                    <a:pt x="1540566" y="8928432"/>
                    <a:pt x="1539669" y="8940978"/>
                  </a:cubicBezTo>
                  <a:cubicBezTo>
                    <a:pt x="1538772" y="8953524"/>
                    <a:pt x="1538062" y="8966780"/>
                    <a:pt x="1537539" y="8980747"/>
                  </a:cubicBezTo>
                  <a:cubicBezTo>
                    <a:pt x="1533199" y="8994144"/>
                    <a:pt x="1530256" y="9006678"/>
                    <a:pt x="1528710" y="9018346"/>
                  </a:cubicBezTo>
                  <a:cubicBezTo>
                    <a:pt x="1527164" y="9030015"/>
                    <a:pt x="1523295" y="9042215"/>
                    <a:pt x="1517104" y="9054946"/>
                  </a:cubicBezTo>
                  <a:cubicBezTo>
                    <a:pt x="1517538" y="9072957"/>
                    <a:pt x="1522468" y="9083056"/>
                    <a:pt x="1531895" y="9085243"/>
                  </a:cubicBezTo>
                  <a:cubicBezTo>
                    <a:pt x="1541323" y="9087430"/>
                    <a:pt x="1553572" y="9087698"/>
                    <a:pt x="1568644" y="9086045"/>
                  </a:cubicBezTo>
                  <a:cubicBezTo>
                    <a:pt x="1585715" y="9078839"/>
                    <a:pt x="1600558" y="9070227"/>
                    <a:pt x="1613172" y="9060210"/>
                  </a:cubicBezTo>
                  <a:cubicBezTo>
                    <a:pt x="1625785" y="9050192"/>
                    <a:pt x="1638022" y="9039436"/>
                    <a:pt x="1649880" y="9027941"/>
                  </a:cubicBezTo>
                  <a:cubicBezTo>
                    <a:pt x="1673143" y="9008003"/>
                    <a:pt x="1695085" y="8989722"/>
                    <a:pt x="1715707" y="8973097"/>
                  </a:cubicBezTo>
                  <a:cubicBezTo>
                    <a:pt x="1736330" y="8956472"/>
                    <a:pt x="1758264" y="8939554"/>
                    <a:pt x="1781509" y="8922345"/>
                  </a:cubicBezTo>
                  <a:cubicBezTo>
                    <a:pt x="1785342" y="8920186"/>
                    <a:pt x="1788156" y="8919631"/>
                    <a:pt x="1789950" y="8920679"/>
                  </a:cubicBezTo>
                  <a:cubicBezTo>
                    <a:pt x="1791745" y="8921727"/>
                    <a:pt x="1791642" y="8925028"/>
                    <a:pt x="1789643" y="8930582"/>
                  </a:cubicBezTo>
                  <a:cubicBezTo>
                    <a:pt x="1782810" y="8976379"/>
                    <a:pt x="1776265" y="9019586"/>
                    <a:pt x="1770010" y="9060203"/>
                  </a:cubicBezTo>
                  <a:cubicBezTo>
                    <a:pt x="1763754" y="9100820"/>
                    <a:pt x="1766412" y="9138572"/>
                    <a:pt x="1777982" y="9173461"/>
                  </a:cubicBezTo>
                  <a:cubicBezTo>
                    <a:pt x="1789233" y="9189575"/>
                    <a:pt x="1798896" y="9206525"/>
                    <a:pt x="1806970" y="9224311"/>
                  </a:cubicBezTo>
                  <a:cubicBezTo>
                    <a:pt x="1815046" y="9242096"/>
                    <a:pt x="1823937" y="9260297"/>
                    <a:pt x="1833644" y="9278912"/>
                  </a:cubicBezTo>
                  <a:lnTo>
                    <a:pt x="1862816" y="9326570"/>
                  </a:lnTo>
                  <a:cubicBezTo>
                    <a:pt x="1876407" y="9334840"/>
                    <a:pt x="1887003" y="9337689"/>
                    <a:pt x="1894605" y="9335117"/>
                  </a:cubicBezTo>
                  <a:cubicBezTo>
                    <a:pt x="1902207" y="9332545"/>
                    <a:pt x="1905190" y="9322359"/>
                    <a:pt x="1903554" y="9304558"/>
                  </a:cubicBezTo>
                  <a:cubicBezTo>
                    <a:pt x="1900181" y="9285328"/>
                    <a:pt x="1895617" y="9268847"/>
                    <a:pt x="1889864" y="9255114"/>
                  </a:cubicBezTo>
                  <a:cubicBezTo>
                    <a:pt x="1884110" y="9241380"/>
                    <a:pt x="1878385" y="9227456"/>
                    <a:pt x="1872688" y="9213341"/>
                  </a:cubicBezTo>
                  <a:cubicBezTo>
                    <a:pt x="1865630" y="9190050"/>
                    <a:pt x="1859740" y="9167421"/>
                    <a:pt x="1855020" y="9145454"/>
                  </a:cubicBezTo>
                  <a:cubicBezTo>
                    <a:pt x="1850300" y="9123487"/>
                    <a:pt x="1847090" y="9099892"/>
                    <a:pt x="1845392" y="9074669"/>
                  </a:cubicBezTo>
                  <a:cubicBezTo>
                    <a:pt x="1847202" y="9046849"/>
                    <a:pt x="1850177" y="9020373"/>
                    <a:pt x="1854317" y="8995242"/>
                  </a:cubicBezTo>
                  <a:cubicBezTo>
                    <a:pt x="1858457" y="8970110"/>
                    <a:pt x="1862674" y="8945770"/>
                    <a:pt x="1866968" y="8922222"/>
                  </a:cubicBezTo>
                  <a:cubicBezTo>
                    <a:pt x="1869309" y="8914378"/>
                    <a:pt x="1871738" y="8909864"/>
                    <a:pt x="1874256" y="8908679"/>
                  </a:cubicBezTo>
                  <a:cubicBezTo>
                    <a:pt x="1876774" y="8907494"/>
                    <a:pt x="1881897" y="8908454"/>
                    <a:pt x="1889627" y="8911558"/>
                  </a:cubicBezTo>
                  <a:cubicBezTo>
                    <a:pt x="1924072" y="8918648"/>
                    <a:pt x="1956284" y="8925015"/>
                    <a:pt x="1986263" y="8930659"/>
                  </a:cubicBezTo>
                  <a:cubicBezTo>
                    <a:pt x="2016243" y="8936302"/>
                    <a:pt x="2046296" y="8938836"/>
                    <a:pt x="2076422" y="8938259"/>
                  </a:cubicBezTo>
                  <a:cubicBezTo>
                    <a:pt x="2088994" y="8935063"/>
                    <a:pt x="2097327" y="8928894"/>
                    <a:pt x="2101422" y="8919751"/>
                  </a:cubicBezTo>
                  <a:cubicBezTo>
                    <a:pt x="2105517" y="8910609"/>
                    <a:pt x="2102190" y="8901529"/>
                    <a:pt x="2091441" y="8892513"/>
                  </a:cubicBezTo>
                  <a:cubicBezTo>
                    <a:pt x="2084378" y="8887557"/>
                    <a:pt x="2077177" y="8882874"/>
                    <a:pt x="2069837" y="8878463"/>
                  </a:cubicBezTo>
                  <a:cubicBezTo>
                    <a:pt x="2062497" y="8874051"/>
                    <a:pt x="2054791" y="8871438"/>
                    <a:pt x="2046720" y="8870624"/>
                  </a:cubicBezTo>
                  <a:lnTo>
                    <a:pt x="2027376" y="8874760"/>
                  </a:lnTo>
                  <a:cubicBezTo>
                    <a:pt x="2008664" y="8882502"/>
                    <a:pt x="1986958" y="8884823"/>
                    <a:pt x="1962256" y="8881723"/>
                  </a:cubicBezTo>
                  <a:cubicBezTo>
                    <a:pt x="1937555" y="8878622"/>
                    <a:pt x="1911693" y="8873495"/>
                    <a:pt x="1884670" y="8866342"/>
                  </a:cubicBezTo>
                  <a:cubicBezTo>
                    <a:pt x="1879230" y="8863580"/>
                    <a:pt x="1876928" y="8860700"/>
                    <a:pt x="1877765" y="8857704"/>
                  </a:cubicBezTo>
                  <a:cubicBezTo>
                    <a:pt x="1878603" y="8854708"/>
                    <a:pt x="1881377" y="8851806"/>
                    <a:pt x="1886087" y="8848997"/>
                  </a:cubicBezTo>
                  <a:cubicBezTo>
                    <a:pt x="1897604" y="8839792"/>
                    <a:pt x="1908780" y="8832876"/>
                    <a:pt x="1919614" y="8828250"/>
                  </a:cubicBezTo>
                  <a:cubicBezTo>
                    <a:pt x="1930448" y="8823624"/>
                    <a:pt x="1942484" y="8818788"/>
                    <a:pt x="1955721" y="8813741"/>
                  </a:cubicBezTo>
                  <a:cubicBezTo>
                    <a:pt x="1961423" y="8809519"/>
                    <a:pt x="1966901" y="8806143"/>
                    <a:pt x="1972156" y="8803611"/>
                  </a:cubicBezTo>
                  <a:cubicBezTo>
                    <a:pt x="1977410" y="8801078"/>
                    <a:pt x="1983643" y="8799180"/>
                    <a:pt x="1990854" y="8797915"/>
                  </a:cubicBezTo>
                  <a:cubicBezTo>
                    <a:pt x="2015934" y="8784101"/>
                    <a:pt x="2030987" y="8763621"/>
                    <a:pt x="2036013" y="8736476"/>
                  </a:cubicBezTo>
                  <a:cubicBezTo>
                    <a:pt x="2039782" y="8716117"/>
                    <a:pt x="2036219" y="8697462"/>
                    <a:pt x="2025325" y="8680511"/>
                  </a:cubicBezTo>
                  <a:cubicBezTo>
                    <a:pt x="2021694" y="8674861"/>
                    <a:pt x="2017248" y="8669400"/>
                    <a:pt x="2011987" y="8664128"/>
                  </a:cubicBezTo>
                  <a:cubicBezTo>
                    <a:pt x="1996397" y="8661412"/>
                    <a:pt x="1982389" y="8663126"/>
                    <a:pt x="1969963" y="8669270"/>
                  </a:cubicBezTo>
                  <a:cubicBezTo>
                    <a:pt x="1957537" y="8675413"/>
                    <a:pt x="1949097" y="8685566"/>
                    <a:pt x="1944643" y="8699727"/>
                  </a:cubicBezTo>
                  <a:cubicBezTo>
                    <a:pt x="1942513" y="8708772"/>
                    <a:pt x="1939413" y="8715820"/>
                    <a:pt x="1935343" y="8720870"/>
                  </a:cubicBezTo>
                  <a:cubicBezTo>
                    <a:pt x="1931274" y="8725920"/>
                    <a:pt x="1926007" y="8730498"/>
                    <a:pt x="1919542" y="8734605"/>
                  </a:cubicBezTo>
                  <a:cubicBezTo>
                    <a:pt x="1908218" y="8747741"/>
                    <a:pt x="1896010" y="8758307"/>
                    <a:pt x="1882918" y="8766302"/>
                  </a:cubicBezTo>
                  <a:cubicBezTo>
                    <a:pt x="1869826" y="8774297"/>
                    <a:pt x="1856157" y="8782889"/>
                    <a:pt x="1841911" y="8792077"/>
                  </a:cubicBezTo>
                  <a:cubicBezTo>
                    <a:pt x="1835008" y="8796509"/>
                    <a:pt x="1828807" y="8797535"/>
                    <a:pt x="1823310" y="8795154"/>
                  </a:cubicBezTo>
                  <a:cubicBezTo>
                    <a:pt x="1817814" y="8792773"/>
                    <a:pt x="1813669" y="8787863"/>
                    <a:pt x="1810878" y="8780424"/>
                  </a:cubicBezTo>
                  <a:cubicBezTo>
                    <a:pt x="1809305" y="8770046"/>
                    <a:pt x="1807395" y="8761275"/>
                    <a:pt x="1805148" y="8754112"/>
                  </a:cubicBezTo>
                  <a:cubicBezTo>
                    <a:pt x="1802900" y="8746950"/>
                    <a:pt x="1800657" y="8739105"/>
                    <a:pt x="1798418" y="8730578"/>
                  </a:cubicBezTo>
                  <a:cubicBezTo>
                    <a:pt x="1796909" y="8727621"/>
                    <a:pt x="1795447" y="8725648"/>
                    <a:pt x="1794035" y="8724657"/>
                  </a:cubicBezTo>
                  <a:cubicBezTo>
                    <a:pt x="1792622" y="8723666"/>
                    <a:pt x="1790284" y="8722341"/>
                    <a:pt x="1787020" y="8720684"/>
                  </a:cubicBezTo>
                  <a:cubicBezTo>
                    <a:pt x="1773280" y="8718634"/>
                    <a:pt x="1762197" y="8715127"/>
                    <a:pt x="1753770" y="8710163"/>
                  </a:cubicBezTo>
                  <a:cubicBezTo>
                    <a:pt x="1745342" y="8705199"/>
                    <a:pt x="1737166" y="8699200"/>
                    <a:pt x="1729242" y="8692166"/>
                  </a:cubicBezTo>
                  <a:cubicBezTo>
                    <a:pt x="1721416" y="8687096"/>
                    <a:pt x="1714247" y="8681540"/>
                    <a:pt x="1707736" y="8675497"/>
                  </a:cubicBezTo>
                  <a:cubicBezTo>
                    <a:pt x="1701225" y="8669453"/>
                    <a:pt x="1695372" y="8662923"/>
                    <a:pt x="1690176" y="8655905"/>
                  </a:cubicBezTo>
                  <a:cubicBezTo>
                    <a:pt x="1689333" y="8651098"/>
                    <a:pt x="1688519" y="8646100"/>
                    <a:pt x="1687732" y="8640910"/>
                  </a:cubicBezTo>
                  <a:cubicBezTo>
                    <a:pt x="1686946" y="8635721"/>
                    <a:pt x="1685311" y="8630991"/>
                    <a:pt x="1682827" y="8626719"/>
                  </a:cubicBezTo>
                  <a:cubicBezTo>
                    <a:pt x="1679352" y="8623859"/>
                    <a:pt x="1676328" y="8623213"/>
                    <a:pt x="1673753" y="8624779"/>
                  </a:cubicBezTo>
                  <a:cubicBezTo>
                    <a:pt x="1671179" y="8626346"/>
                    <a:pt x="1667545" y="8627169"/>
                    <a:pt x="1662851" y="8627249"/>
                  </a:cubicBezTo>
                  <a:cubicBezTo>
                    <a:pt x="1654358" y="8624031"/>
                    <a:pt x="1649161" y="8621598"/>
                    <a:pt x="1647262" y="8619949"/>
                  </a:cubicBezTo>
                  <a:close/>
                  <a:moveTo>
                    <a:pt x="10120484" y="8589653"/>
                  </a:moveTo>
                  <a:cubicBezTo>
                    <a:pt x="10101221" y="8590738"/>
                    <a:pt x="10084600" y="8595830"/>
                    <a:pt x="10070619" y="8604927"/>
                  </a:cubicBezTo>
                  <a:cubicBezTo>
                    <a:pt x="10063629" y="8609476"/>
                    <a:pt x="10057448" y="8614245"/>
                    <a:pt x="10052077" y="8619234"/>
                  </a:cubicBezTo>
                  <a:cubicBezTo>
                    <a:pt x="10046706" y="8624222"/>
                    <a:pt x="10042145" y="8629431"/>
                    <a:pt x="10038392" y="8634860"/>
                  </a:cubicBezTo>
                  <a:lnTo>
                    <a:pt x="10034290" y="8644367"/>
                  </a:lnTo>
                  <a:cubicBezTo>
                    <a:pt x="10003341" y="8698673"/>
                    <a:pt x="9977457" y="8752017"/>
                    <a:pt x="9956641" y="8804399"/>
                  </a:cubicBezTo>
                  <a:cubicBezTo>
                    <a:pt x="9935825" y="8856781"/>
                    <a:pt x="9914491" y="8911995"/>
                    <a:pt x="9892641" y="8970039"/>
                  </a:cubicBezTo>
                  <a:cubicBezTo>
                    <a:pt x="9889093" y="8975650"/>
                    <a:pt x="9885665" y="8978258"/>
                    <a:pt x="9882357" y="8977865"/>
                  </a:cubicBezTo>
                  <a:cubicBezTo>
                    <a:pt x="9879050" y="8977472"/>
                    <a:pt x="9875587" y="8976024"/>
                    <a:pt x="9871968" y="8973523"/>
                  </a:cubicBezTo>
                  <a:cubicBezTo>
                    <a:pt x="9861734" y="8970235"/>
                    <a:pt x="9853201" y="8966271"/>
                    <a:pt x="9846369" y="8961632"/>
                  </a:cubicBezTo>
                  <a:cubicBezTo>
                    <a:pt x="9839538" y="8956993"/>
                    <a:pt x="9830685" y="8954207"/>
                    <a:pt x="9819811" y="8953274"/>
                  </a:cubicBezTo>
                  <a:cubicBezTo>
                    <a:pt x="9815464" y="8951586"/>
                    <a:pt x="9811590" y="8951418"/>
                    <a:pt x="9808188" y="8952769"/>
                  </a:cubicBezTo>
                  <a:cubicBezTo>
                    <a:pt x="9804786" y="8954120"/>
                    <a:pt x="9804574" y="8957224"/>
                    <a:pt x="9807553" y="8962081"/>
                  </a:cubicBezTo>
                  <a:cubicBezTo>
                    <a:pt x="9812828" y="8973378"/>
                    <a:pt x="9816481" y="8985056"/>
                    <a:pt x="9818513" y="8997116"/>
                  </a:cubicBezTo>
                  <a:cubicBezTo>
                    <a:pt x="9820546" y="9009176"/>
                    <a:pt x="9823676" y="9021850"/>
                    <a:pt x="9827903" y="9035138"/>
                  </a:cubicBezTo>
                  <a:cubicBezTo>
                    <a:pt x="9832146" y="9041856"/>
                    <a:pt x="9835256" y="9049024"/>
                    <a:pt x="9837231" y="9056642"/>
                  </a:cubicBezTo>
                  <a:cubicBezTo>
                    <a:pt x="9839206" y="9064260"/>
                    <a:pt x="9841952" y="9071835"/>
                    <a:pt x="9845468" y="9079367"/>
                  </a:cubicBezTo>
                  <a:cubicBezTo>
                    <a:pt x="9853608" y="9086638"/>
                    <a:pt x="9861918" y="9093513"/>
                    <a:pt x="9870399" y="9099991"/>
                  </a:cubicBezTo>
                  <a:cubicBezTo>
                    <a:pt x="9878881" y="9106470"/>
                    <a:pt x="9888667" y="9112102"/>
                    <a:pt x="9899758" y="9116888"/>
                  </a:cubicBezTo>
                  <a:lnTo>
                    <a:pt x="9933162" y="9133556"/>
                  </a:lnTo>
                  <a:cubicBezTo>
                    <a:pt x="9939457" y="9135520"/>
                    <a:pt x="9944985" y="9135885"/>
                    <a:pt x="9949746" y="9134651"/>
                  </a:cubicBezTo>
                  <a:cubicBezTo>
                    <a:pt x="9954507" y="9133416"/>
                    <a:pt x="9957645" y="9129085"/>
                    <a:pt x="9959159" y="9121656"/>
                  </a:cubicBezTo>
                  <a:cubicBezTo>
                    <a:pt x="9965545" y="9104677"/>
                    <a:pt x="9967094" y="9087585"/>
                    <a:pt x="9963805" y="9070379"/>
                  </a:cubicBezTo>
                  <a:cubicBezTo>
                    <a:pt x="9960517" y="9053172"/>
                    <a:pt x="9956287" y="9036405"/>
                    <a:pt x="9951115" y="9020078"/>
                  </a:cubicBezTo>
                  <a:cubicBezTo>
                    <a:pt x="9948635" y="8996642"/>
                    <a:pt x="9949356" y="8975152"/>
                    <a:pt x="9953279" y="8955607"/>
                  </a:cubicBezTo>
                  <a:cubicBezTo>
                    <a:pt x="9957201" y="8936062"/>
                    <a:pt x="9962378" y="8918185"/>
                    <a:pt x="9968807" y="8901977"/>
                  </a:cubicBezTo>
                  <a:cubicBezTo>
                    <a:pt x="9974059" y="8885448"/>
                    <a:pt x="9978777" y="8869723"/>
                    <a:pt x="9982961" y="8854801"/>
                  </a:cubicBezTo>
                  <a:cubicBezTo>
                    <a:pt x="9987144" y="8839879"/>
                    <a:pt x="9992290" y="8824903"/>
                    <a:pt x="9998400" y="8809872"/>
                  </a:cubicBezTo>
                  <a:cubicBezTo>
                    <a:pt x="10006940" y="8783110"/>
                    <a:pt x="10015771" y="8758070"/>
                    <a:pt x="10024891" y="8734754"/>
                  </a:cubicBezTo>
                  <a:cubicBezTo>
                    <a:pt x="10034012" y="8711437"/>
                    <a:pt x="10045692" y="8688943"/>
                    <a:pt x="10059930" y="8667270"/>
                  </a:cubicBezTo>
                  <a:cubicBezTo>
                    <a:pt x="10063972" y="8663564"/>
                    <a:pt x="10067374" y="8662213"/>
                    <a:pt x="10070136" y="8663217"/>
                  </a:cubicBezTo>
                  <a:cubicBezTo>
                    <a:pt x="10072898" y="8664220"/>
                    <a:pt x="10075427" y="8667943"/>
                    <a:pt x="10077722" y="8674384"/>
                  </a:cubicBezTo>
                  <a:lnTo>
                    <a:pt x="10078195" y="8703343"/>
                  </a:lnTo>
                  <a:cubicBezTo>
                    <a:pt x="10077175" y="8712676"/>
                    <a:pt x="10078351" y="8718117"/>
                    <a:pt x="10081724" y="8719666"/>
                  </a:cubicBezTo>
                  <a:cubicBezTo>
                    <a:pt x="10085096" y="8721216"/>
                    <a:pt x="10090345" y="8720050"/>
                    <a:pt x="10097469" y="8716170"/>
                  </a:cubicBezTo>
                  <a:cubicBezTo>
                    <a:pt x="10111821" y="8703380"/>
                    <a:pt x="10122688" y="8688758"/>
                    <a:pt x="10130070" y="8672303"/>
                  </a:cubicBezTo>
                  <a:cubicBezTo>
                    <a:pt x="10137452" y="8655848"/>
                    <a:pt x="10144881" y="8638521"/>
                    <a:pt x="10152358" y="8620321"/>
                  </a:cubicBezTo>
                  <a:cubicBezTo>
                    <a:pt x="10153568" y="8607499"/>
                    <a:pt x="10151720" y="8598714"/>
                    <a:pt x="10146815" y="8593966"/>
                  </a:cubicBezTo>
                  <a:cubicBezTo>
                    <a:pt x="10141910" y="8589218"/>
                    <a:pt x="10133133" y="8587780"/>
                    <a:pt x="10120484" y="8589653"/>
                  </a:cubicBezTo>
                  <a:close/>
                  <a:moveTo>
                    <a:pt x="5965679" y="1589257"/>
                  </a:moveTo>
                  <a:cubicBezTo>
                    <a:pt x="3548648" y="1589257"/>
                    <a:pt x="1589257" y="3548648"/>
                    <a:pt x="1589257" y="5965680"/>
                  </a:cubicBezTo>
                  <a:cubicBezTo>
                    <a:pt x="1589257" y="8382711"/>
                    <a:pt x="3548648" y="10342102"/>
                    <a:pt x="5965679" y="10342102"/>
                  </a:cubicBezTo>
                  <a:cubicBezTo>
                    <a:pt x="8382711" y="10342102"/>
                    <a:pt x="10342102" y="8382711"/>
                    <a:pt x="10342102" y="5965680"/>
                  </a:cubicBezTo>
                  <a:cubicBezTo>
                    <a:pt x="10342102" y="3548648"/>
                    <a:pt x="8382711" y="1589257"/>
                    <a:pt x="5965679" y="1589257"/>
                  </a:cubicBezTo>
                  <a:close/>
                  <a:moveTo>
                    <a:pt x="5965679" y="0"/>
                  </a:moveTo>
                  <a:cubicBezTo>
                    <a:pt x="9260433" y="0"/>
                    <a:pt x="11931359" y="2670926"/>
                    <a:pt x="11931359" y="5965680"/>
                  </a:cubicBezTo>
                  <a:cubicBezTo>
                    <a:pt x="11931359" y="9260433"/>
                    <a:pt x="9260433" y="11931359"/>
                    <a:pt x="5965679" y="11931359"/>
                  </a:cubicBezTo>
                  <a:cubicBezTo>
                    <a:pt x="2670926" y="11931359"/>
                    <a:pt x="0" y="9260433"/>
                    <a:pt x="0" y="5965680"/>
                  </a:cubicBezTo>
                  <a:cubicBezTo>
                    <a:pt x="0" y="2670926"/>
                    <a:pt x="2670926" y="0"/>
                    <a:pt x="596567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9" name="任意多边形 138"/>
            <p:cNvSpPr/>
            <p:nvPr/>
          </p:nvSpPr>
          <p:spPr>
            <a:xfrm>
              <a:off x="2398784" y="2441235"/>
              <a:ext cx="7904524" cy="7904524"/>
            </a:xfrm>
            <a:custGeom>
              <a:avLst/>
              <a:gdLst/>
              <a:ahLst/>
              <a:cxnLst/>
              <a:rect l="l" t="t" r="r" b="b"/>
              <a:pathLst>
                <a:path w="7904524" h="7904524">
                  <a:moveTo>
                    <a:pt x="5716320" y="3063819"/>
                  </a:moveTo>
                  <a:lnTo>
                    <a:pt x="5716320" y="4225730"/>
                  </a:lnTo>
                  <a:lnTo>
                    <a:pt x="5918494" y="4225730"/>
                  </a:lnTo>
                  <a:lnTo>
                    <a:pt x="5918494" y="3319585"/>
                  </a:lnTo>
                  <a:lnTo>
                    <a:pt x="6511216" y="4225730"/>
                  </a:lnTo>
                  <a:lnTo>
                    <a:pt x="6697130" y="4225730"/>
                  </a:lnTo>
                  <a:lnTo>
                    <a:pt x="6697130" y="3063819"/>
                  </a:lnTo>
                  <a:lnTo>
                    <a:pt x="6501695" y="3063819"/>
                  </a:lnTo>
                  <a:lnTo>
                    <a:pt x="6501695" y="3916158"/>
                  </a:lnTo>
                  <a:lnTo>
                    <a:pt x="5930581" y="3063819"/>
                  </a:lnTo>
                  <a:close/>
                  <a:moveTo>
                    <a:pt x="3306495" y="3063819"/>
                  </a:moveTo>
                  <a:lnTo>
                    <a:pt x="3306495" y="4225730"/>
                  </a:lnTo>
                  <a:lnTo>
                    <a:pt x="3508669" y="4225730"/>
                  </a:lnTo>
                  <a:lnTo>
                    <a:pt x="3508669" y="3319585"/>
                  </a:lnTo>
                  <a:lnTo>
                    <a:pt x="3857071" y="4225730"/>
                  </a:lnTo>
                  <a:lnTo>
                    <a:pt x="4011643" y="4225730"/>
                  </a:lnTo>
                  <a:lnTo>
                    <a:pt x="4367105" y="3319585"/>
                  </a:lnTo>
                  <a:lnTo>
                    <a:pt x="4367105" y="4225730"/>
                  </a:lnTo>
                  <a:lnTo>
                    <a:pt x="4569278" y="4225730"/>
                  </a:lnTo>
                  <a:lnTo>
                    <a:pt x="4569278" y="3063819"/>
                  </a:lnTo>
                  <a:lnTo>
                    <a:pt x="4291798" y="3063819"/>
                  </a:lnTo>
                  <a:lnTo>
                    <a:pt x="3937512" y="3929636"/>
                  </a:lnTo>
                  <a:lnTo>
                    <a:pt x="3576916" y="3063819"/>
                  </a:lnTo>
                  <a:close/>
                  <a:moveTo>
                    <a:pt x="1517855" y="3063819"/>
                  </a:moveTo>
                  <a:cubicBezTo>
                    <a:pt x="1423722" y="3063819"/>
                    <a:pt x="1344207" y="3082361"/>
                    <a:pt x="1279312" y="3119444"/>
                  </a:cubicBezTo>
                  <a:cubicBezTo>
                    <a:pt x="1182967" y="3177279"/>
                    <a:pt x="1134795" y="3263996"/>
                    <a:pt x="1134795" y="3379595"/>
                  </a:cubicBezTo>
                  <a:cubicBezTo>
                    <a:pt x="1134795" y="3490060"/>
                    <a:pt x="1179687" y="3575208"/>
                    <a:pt x="1269471" y="3635040"/>
                  </a:cubicBezTo>
                  <a:cubicBezTo>
                    <a:pt x="1341069" y="3684318"/>
                    <a:pt x="1430568" y="3708956"/>
                    <a:pt x="1537966" y="3708956"/>
                  </a:cubicBezTo>
                  <a:lnTo>
                    <a:pt x="1779612" y="3708956"/>
                  </a:lnTo>
                  <a:cubicBezTo>
                    <a:pt x="1904624" y="3708956"/>
                    <a:pt x="1967130" y="3755809"/>
                    <a:pt x="1967130" y="3849515"/>
                  </a:cubicBezTo>
                  <a:cubicBezTo>
                    <a:pt x="1967130" y="3922398"/>
                    <a:pt x="1948874" y="3973066"/>
                    <a:pt x="1912362" y="4001520"/>
                  </a:cubicBezTo>
                  <a:cubicBezTo>
                    <a:pt x="1881483" y="4020775"/>
                    <a:pt x="1830529" y="4030402"/>
                    <a:pt x="1759501" y="4030402"/>
                  </a:cubicBezTo>
                  <a:lnTo>
                    <a:pt x="1161645" y="4030402"/>
                  </a:lnTo>
                  <a:lnTo>
                    <a:pt x="1161645" y="4225730"/>
                  </a:lnTo>
                  <a:lnTo>
                    <a:pt x="1759501" y="4225730"/>
                  </a:lnTo>
                  <a:cubicBezTo>
                    <a:pt x="2032703" y="4225730"/>
                    <a:pt x="2169304" y="4100325"/>
                    <a:pt x="2169304" y="3849515"/>
                  </a:cubicBezTo>
                  <a:cubicBezTo>
                    <a:pt x="2169304" y="3734344"/>
                    <a:pt x="2123806" y="3645594"/>
                    <a:pt x="2032810" y="3583266"/>
                  </a:cubicBezTo>
                  <a:cubicBezTo>
                    <a:pt x="1963137" y="3536841"/>
                    <a:pt x="1878737" y="3513629"/>
                    <a:pt x="1779612" y="3513629"/>
                  </a:cubicBezTo>
                  <a:lnTo>
                    <a:pt x="1537966" y="3513629"/>
                  </a:lnTo>
                  <a:cubicBezTo>
                    <a:pt x="1471502" y="3513629"/>
                    <a:pt x="1420620" y="3501862"/>
                    <a:pt x="1385320" y="3478329"/>
                  </a:cubicBezTo>
                  <a:cubicBezTo>
                    <a:pt x="1353086" y="3454153"/>
                    <a:pt x="1336969" y="3421242"/>
                    <a:pt x="1336969" y="3379595"/>
                  </a:cubicBezTo>
                  <a:cubicBezTo>
                    <a:pt x="1336969" y="3299296"/>
                    <a:pt x="1397264" y="3259147"/>
                    <a:pt x="1517855" y="3259147"/>
                  </a:cubicBezTo>
                  <a:lnTo>
                    <a:pt x="2122344" y="3259147"/>
                  </a:lnTo>
                  <a:lnTo>
                    <a:pt x="2122344" y="3063819"/>
                  </a:lnTo>
                  <a:close/>
                  <a:moveTo>
                    <a:pt x="5029797" y="1024715"/>
                  </a:moveTo>
                  <a:cubicBezTo>
                    <a:pt x="4897918" y="1029814"/>
                    <a:pt x="4761216" y="1057066"/>
                    <a:pt x="4626530" y="1108662"/>
                  </a:cubicBezTo>
                  <a:cubicBezTo>
                    <a:pt x="4289815" y="1237655"/>
                    <a:pt x="4045389" y="1488278"/>
                    <a:pt x="3949852" y="1763649"/>
                  </a:cubicBezTo>
                  <a:lnTo>
                    <a:pt x="3948083" y="1771243"/>
                  </a:lnTo>
                  <a:lnTo>
                    <a:pt x="3874242" y="1611698"/>
                  </a:lnTo>
                  <a:cubicBezTo>
                    <a:pt x="3751979" y="1402420"/>
                    <a:pt x="3541672" y="1221382"/>
                    <a:pt x="3272300" y="1118188"/>
                  </a:cubicBezTo>
                  <a:cubicBezTo>
                    <a:pt x="2733556" y="911801"/>
                    <a:pt x="2162562" y="1094942"/>
                    <a:pt x="1996950" y="1527248"/>
                  </a:cubicBezTo>
                  <a:cubicBezTo>
                    <a:pt x="2294073" y="1298908"/>
                    <a:pt x="2744800" y="1254812"/>
                    <a:pt x="3159151" y="1413546"/>
                  </a:cubicBezTo>
                  <a:cubicBezTo>
                    <a:pt x="3573503" y="1572281"/>
                    <a:pt x="3879403" y="1906233"/>
                    <a:pt x="3947916" y="2274645"/>
                  </a:cubicBezTo>
                  <a:lnTo>
                    <a:pt x="3950585" y="2263781"/>
                  </a:lnTo>
                  <a:lnTo>
                    <a:pt x="3950914" y="2265118"/>
                  </a:lnTo>
                  <a:cubicBezTo>
                    <a:pt x="4019426" y="1896707"/>
                    <a:pt x="4325327" y="1562754"/>
                    <a:pt x="4739679" y="1404020"/>
                  </a:cubicBezTo>
                  <a:cubicBezTo>
                    <a:pt x="5154031" y="1245286"/>
                    <a:pt x="5604758" y="1289381"/>
                    <a:pt x="5901880" y="1517722"/>
                  </a:cubicBezTo>
                  <a:cubicBezTo>
                    <a:pt x="5777672" y="1193493"/>
                    <a:pt x="5425435" y="1009418"/>
                    <a:pt x="5029797" y="1024715"/>
                  </a:cubicBezTo>
                  <a:close/>
                  <a:moveTo>
                    <a:pt x="3952262" y="0"/>
                  </a:moveTo>
                  <a:cubicBezTo>
                    <a:pt x="6135036" y="0"/>
                    <a:pt x="7904524" y="1769488"/>
                    <a:pt x="7904524" y="3952262"/>
                  </a:cubicBezTo>
                  <a:cubicBezTo>
                    <a:pt x="7904524" y="5452919"/>
                    <a:pt x="7068164" y="6758234"/>
                    <a:pt x="5836145" y="7427507"/>
                  </a:cubicBezTo>
                  <a:lnTo>
                    <a:pt x="5822432" y="7434531"/>
                  </a:lnTo>
                  <a:lnTo>
                    <a:pt x="5677951" y="7385892"/>
                  </a:lnTo>
                  <a:cubicBezTo>
                    <a:pt x="4880502" y="7126469"/>
                    <a:pt x="3766695" y="6885944"/>
                    <a:pt x="3271854" y="6524781"/>
                  </a:cubicBezTo>
                  <a:cubicBezTo>
                    <a:pt x="3177412" y="6182403"/>
                    <a:pt x="4677719" y="6014292"/>
                    <a:pt x="4875767" y="5602879"/>
                  </a:cubicBezTo>
                  <a:cubicBezTo>
                    <a:pt x="4860454" y="5198251"/>
                    <a:pt x="3153522" y="4955721"/>
                    <a:pt x="2903735" y="4948653"/>
                  </a:cubicBezTo>
                  <a:cubicBezTo>
                    <a:pt x="2859327" y="5030920"/>
                    <a:pt x="2853760" y="5074984"/>
                    <a:pt x="2845434" y="5124622"/>
                  </a:cubicBezTo>
                  <a:cubicBezTo>
                    <a:pt x="3187757" y="5159237"/>
                    <a:pt x="4564590" y="5328265"/>
                    <a:pt x="4357086" y="5579418"/>
                  </a:cubicBezTo>
                  <a:cubicBezTo>
                    <a:pt x="4238956" y="5825324"/>
                    <a:pt x="2472839" y="6181783"/>
                    <a:pt x="2633855" y="6552557"/>
                  </a:cubicBezTo>
                  <a:cubicBezTo>
                    <a:pt x="2769712" y="6865398"/>
                    <a:pt x="4351564" y="7487251"/>
                    <a:pt x="5044498" y="7719532"/>
                  </a:cubicBezTo>
                  <a:lnTo>
                    <a:pt x="5094798" y="7736137"/>
                  </a:lnTo>
                  <a:lnTo>
                    <a:pt x="4939994" y="7780096"/>
                  </a:lnTo>
                  <a:cubicBezTo>
                    <a:pt x="4624289" y="7861324"/>
                    <a:pt x="4293321" y="7904524"/>
                    <a:pt x="3952262" y="7904524"/>
                  </a:cubicBezTo>
                  <a:cubicBezTo>
                    <a:pt x="1769488" y="7904524"/>
                    <a:pt x="0" y="6135036"/>
                    <a:pt x="0" y="3952262"/>
                  </a:cubicBezTo>
                  <a:cubicBezTo>
                    <a:pt x="0" y="1769488"/>
                    <a:pt x="1769488" y="0"/>
                    <a:pt x="395226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0" name="组合 139"/>
          <p:cNvGrpSpPr/>
          <p:nvPr/>
        </p:nvGrpSpPr>
        <p:grpSpPr>
          <a:xfrm>
            <a:off x="4302401" y="2492201"/>
            <a:ext cx="1659304" cy="1659304"/>
            <a:chOff x="392260" y="427819"/>
            <a:chExt cx="11931359" cy="11931359"/>
          </a:xfrm>
          <a:solidFill>
            <a:schemeClr val="tx1"/>
          </a:solidFill>
        </p:grpSpPr>
        <p:sp>
          <p:nvSpPr>
            <p:cNvPr id="141" name="任意多边形 140"/>
            <p:cNvSpPr/>
            <p:nvPr/>
          </p:nvSpPr>
          <p:spPr>
            <a:xfrm>
              <a:off x="392260" y="427819"/>
              <a:ext cx="11931359" cy="11931359"/>
            </a:xfrm>
            <a:custGeom>
              <a:avLst/>
              <a:gdLst/>
              <a:ahLst/>
              <a:cxnLst/>
              <a:rect l="l" t="t" r="r" b="b"/>
              <a:pathLst>
                <a:path w="11931359" h="11931359">
                  <a:moveTo>
                    <a:pt x="5969546" y="10929157"/>
                  </a:moveTo>
                  <a:lnTo>
                    <a:pt x="5914397" y="11122079"/>
                  </a:lnTo>
                  <a:lnTo>
                    <a:pt x="5722856" y="11117612"/>
                  </a:lnTo>
                  <a:lnTo>
                    <a:pt x="5880313" y="11232377"/>
                  </a:lnTo>
                  <a:lnTo>
                    <a:pt x="5817084" y="11422538"/>
                  </a:lnTo>
                  <a:lnTo>
                    <a:pt x="5969546" y="11300545"/>
                  </a:lnTo>
                  <a:lnTo>
                    <a:pt x="6122009" y="11422538"/>
                  </a:lnTo>
                  <a:lnTo>
                    <a:pt x="6058779" y="11232377"/>
                  </a:lnTo>
                  <a:lnTo>
                    <a:pt x="6216236" y="11117612"/>
                  </a:lnTo>
                  <a:lnTo>
                    <a:pt x="6024695" y="11122079"/>
                  </a:lnTo>
                  <a:close/>
                  <a:moveTo>
                    <a:pt x="7466241" y="10726796"/>
                  </a:moveTo>
                  <a:cubicBezTo>
                    <a:pt x="7449346" y="10727569"/>
                    <a:pt x="7433184" y="10729713"/>
                    <a:pt x="7417754" y="10733230"/>
                  </a:cubicBezTo>
                  <a:lnTo>
                    <a:pt x="7414057" y="10739110"/>
                  </a:lnTo>
                  <a:lnTo>
                    <a:pt x="7403975" y="10746445"/>
                  </a:lnTo>
                  <a:cubicBezTo>
                    <a:pt x="7380545" y="10759061"/>
                    <a:pt x="7358517" y="10771078"/>
                    <a:pt x="7337892" y="10782495"/>
                  </a:cubicBezTo>
                  <a:cubicBezTo>
                    <a:pt x="7317266" y="10793912"/>
                    <a:pt x="7295383" y="10805336"/>
                    <a:pt x="7272242" y="10816767"/>
                  </a:cubicBezTo>
                  <a:cubicBezTo>
                    <a:pt x="7264457" y="10821899"/>
                    <a:pt x="7257367" y="10827013"/>
                    <a:pt x="7250973" y="10832109"/>
                  </a:cubicBezTo>
                  <a:cubicBezTo>
                    <a:pt x="7244578" y="10837204"/>
                    <a:pt x="7239243" y="10843877"/>
                    <a:pt x="7234966" y="10852128"/>
                  </a:cubicBezTo>
                  <a:cubicBezTo>
                    <a:pt x="7232259" y="10854984"/>
                    <a:pt x="7232763" y="10857807"/>
                    <a:pt x="7236477" y="10860599"/>
                  </a:cubicBezTo>
                  <a:cubicBezTo>
                    <a:pt x="7240192" y="10863390"/>
                    <a:pt x="7243150" y="10865934"/>
                    <a:pt x="7245353" y="10868231"/>
                  </a:cubicBezTo>
                  <a:cubicBezTo>
                    <a:pt x="7268724" y="10877456"/>
                    <a:pt x="7291659" y="10885382"/>
                    <a:pt x="7314158" y="10892008"/>
                  </a:cubicBezTo>
                  <a:cubicBezTo>
                    <a:pt x="7336656" y="10898634"/>
                    <a:pt x="7357749" y="10899703"/>
                    <a:pt x="7377435" y="10895216"/>
                  </a:cubicBezTo>
                  <a:cubicBezTo>
                    <a:pt x="7385658" y="10894462"/>
                    <a:pt x="7390624" y="10895988"/>
                    <a:pt x="7392331" y="10899797"/>
                  </a:cubicBezTo>
                  <a:cubicBezTo>
                    <a:pt x="7394039" y="10903605"/>
                    <a:pt x="7394617" y="10909211"/>
                    <a:pt x="7394065" y="10916612"/>
                  </a:cubicBezTo>
                  <a:cubicBezTo>
                    <a:pt x="7389331" y="10927766"/>
                    <a:pt x="7384784" y="10937897"/>
                    <a:pt x="7380424" y="10947007"/>
                  </a:cubicBezTo>
                  <a:cubicBezTo>
                    <a:pt x="7376063" y="10956116"/>
                    <a:pt x="7375978" y="10964951"/>
                    <a:pt x="7380168" y="10973511"/>
                  </a:cubicBezTo>
                  <a:cubicBezTo>
                    <a:pt x="7381138" y="10977767"/>
                    <a:pt x="7384145" y="10981140"/>
                    <a:pt x="7389190" y="10983628"/>
                  </a:cubicBezTo>
                  <a:cubicBezTo>
                    <a:pt x="7394235" y="10986116"/>
                    <a:pt x="7398899" y="10989391"/>
                    <a:pt x="7403182" y="10993452"/>
                  </a:cubicBezTo>
                  <a:cubicBezTo>
                    <a:pt x="7409911" y="11000873"/>
                    <a:pt x="7413249" y="11010607"/>
                    <a:pt x="7413196" y="11022653"/>
                  </a:cubicBezTo>
                  <a:cubicBezTo>
                    <a:pt x="7413143" y="11034698"/>
                    <a:pt x="7409214" y="11046927"/>
                    <a:pt x="7401409" y="11059341"/>
                  </a:cubicBezTo>
                  <a:cubicBezTo>
                    <a:pt x="7390290" y="11071949"/>
                    <a:pt x="7379776" y="11084140"/>
                    <a:pt x="7369866" y="11095914"/>
                  </a:cubicBezTo>
                  <a:cubicBezTo>
                    <a:pt x="7359956" y="11107687"/>
                    <a:pt x="7349586" y="11119286"/>
                    <a:pt x="7338757" y="11130709"/>
                  </a:cubicBezTo>
                  <a:cubicBezTo>
                    <a:pt x="7334696" y="11134993"/>
                    <a:pt x="7333737" y="11138150"/>
                    <a:pt x="7335879" y="11140180"/>
                  </a:cubicBezTo>
                  <a:cubicBezTo>
                    <a:pt x="7338021" y="11142211"/>
                    <a:pt x="7342200" y="11143357"/>
                    <a:pt x="7348416" y="11143619"/>
                  </a:cubicBezTo>
                  <a:lnTo>
                    <a:pt x="7363509" y="11143538"/>
                  </a:lnTo>
                  <a:cubicBezTo>
                    <a:pt x="7366001" y="11144649"/>
                    <a:pt x="7366262" y="11146408"/>
                    <a:pt x="7364293" y="11148816"/>
                  </a:cubicBezTo>
                  <a:cubicBezTo>
                    <a:pt x="7362323" y="11151224"/>
                    <a:pt x="7360540" y="11152610"/>
                    <a:pt x="7358944" y="11152974"/>
                  </a:cubicBezTo>
                  <a:lnTo>
                    <a:pt x="7301927" y="11182760"/>
                  </a:lnTo>
                  <a:cubicBezTo>
                    <a:pt x="7293535" y="11185232"/>
                    <a:pt x="7288413" y="11184860"/>
                    <a:pt x="7286561" y="11181644"/>
                  </a:cubicBezTo>
                  <a:cubicBezTo>
                    <a:pt x="7284708" y="11178428"/>
                    <a:pt x="7284651" y="11173264"/>
                    <a:pt x="7286388" y="11166152"/>
                  </a:cubicBezTo>
                  <a:cubicBezTo>
                    <a:pt x="7287135" y="11162064"/>
                    <a:pt x="7287091" y="11159415"/>
                    <a:pt x="7286256" y="11158206"/>
                  </a:cubicBezTo>
                  <a:cubicBezTo>
                    <a:pt x="7285421" y="11156997"/>
                    <a:pt x="7282609" y="11156939"/>
                    <a:pt x="7277821" y="11158030"/>
                  </a:cubicBezTo>
                  <a:cubicBezTo>
                    <a:pt x="7261859" y="11161668"/>
                    <a:pt x="7246387" y="11165614"/>
                    <a:pt x="7231405" y="11169868"/>
                  </a:cubicBezTo>
                  <a:cubicBezTo>
                    <a:pt x="7216423" y="11174122"/>
                    <a:pt x="7202538" y="11181345"/>
                    <a:pt x="7189749" y="11191536"/>
                  </a:cubicBezTo>
                  <a:cubicBezTo>
                    <a:pt x="7182961" y="11205956"/>
                    <a:pt x="7178077" y="11219522"/>
                    <a:pt x="7175098" y="11232235"/>
                  </a:cubicBezTo>
                  <a:cubicBezTo>
                    <a:pt x="7172118" y="11244947"/>
                    <a:pt x="7172760" y="11256974"/>
                    <a:pt x="7177024" y="11268316"/>
                  </a:cubicBezTo>
                  <a:cubicBezTo>
                    <a:pt x="7189465" y="11281152"/>
                    <a:pt x="7201976" y="11290614"/>
                    <a:pt x="7214557" y="11296701"/>
                  </a:cubicBezTo>
                  <a:cubicBezTo>
                    <a:pt x="7227139" y="11302789"/>
                    <a:pt x="7240417" y="11300882"/>
                    <a:pt x="7254391" y="11290981"/>
                  </a:cubicBezTo>
                  <a:cubicBezTo>
                    <a:pt x="7270662" y="11278877"/>
                    <a:pt x="7286354" y="11269144"/>
                    <a:pt x="7301467" y="11261782"/>
                  </a:cubicBezTo>
                  <a:cubicBezTo>
                    <a:pt x="7316580" y="11254419"/>
                    <a:pt x="7332636" y="11246282"/>
                    <a:pt x="7349634" y="11237371"/>
                  </a:cubicBezTo>
                  <a:cubicBezTo>
                    <a:pt x="7409554" y="11208043"/>
                    <a:pt x="7466537" y="11183022"/>
                    <a:pt x="7520585" y="11162308"/>
                  </a:cubicBezTo>
                  <a:cubicBezTo>
                    <a:pt x="7574632" y="11141595"/>
                    <a:pt x="7634236" y="11130528"/>
                    <a:pt x="7699397" y="11129110"/>
                  </a:cubicBezTo>
                  <a:cubicBezTo>
                    <a:pt x="7708853" y="11126395"/>
                    <a:pt x="7717887" y="11124896"/>
                    <a:pt x="7726497" y="11124613"/>
                  </a:cubicBezTo>
                  <a:cubicBezTo>
                    <a:pt x="7735108" y="11124329"/>
                    <a:pt x="7744528" y="11123302"/>
                    <a:pt x="7754759" y="11121530"/>
                  </a:cubicBezTo>
                  <a:cubicBezTo>
                    <a:pt x="7769050" y="11115474"/>
                    <a:pt x="7777354" y="11107704"/>
                    <a:pt x="7779670" y="11098222"/>
                  </a:cubicBezTo>
                  <a:cubicBezTo>
                    <a:pt x="7781986" y="11088738"/>
                    <a:pt x="7774180" y="11079044"/>
                    <a:pt x="7756251" y="11069138"/>
                  </a:cubicBezTo>
                  <a:cubicBezTo>
                    <a:pt x="7737985" y="11062666"/>
                    <a:pt x="7720428" y="11058692"/>
                    <a:pt x="7703580" y="11057215"/>
                  </a:cubicBezTo>
                  <a:cubicBezTo>
                    <a:pt x="7686733" y="11055738"/>
                    <a:pt x="7669987" y="11054097"/>
                    <a:pt x="7653345" y="11052293"/>
                  </a:cubicBezTo>
                  <a:lnTo>
                    <a:pt x="7620553" y="11063125"/>
                  </a:lnTo>
                  <a:cubicBezTo>
                    <a:pt x="7600503" y="11066016"/>
                    <a:pt x="7581820" y="11069994"/>
                    <a:pt x="7564505" y="11075060"/>
                  </a:cubicBezTo>
                  <a:cubicBezTo>
                    <a:pt x="7547189" y="11080126"/>
                    <a:pt x="7528871" y="11085700"/>
                    <a:pt x="7509548" y="11091783"/>
                  </a:cubicBezTo>
                  <a:cubicBezTo>
                    <a:pt x="7501278" y="11094787"/>
                    <a:pt x="7495491" y="11094567"/>
                    <a:pt x="7492187" y="11091122"/>
                  </a:cubicBezTo>
                  <a:cubicBezTo>
                    <a:pt x="7488883" y="11087678"/>
                    <a:pt x="7487241" y="11082315"/>
                    <a:pt x="7487261" y="11075034"/>
                  </a:cubicBezTo>
                  <a:cubicBezTo>
                    <a:pt x="7487617" y="11064319"/>
                    <a:pt x="7489147" y="11054456"/>
                    <a:pt x="7491851" y="11045444"/>
                  </a:cubicBezTo>
                  <a:cubicBezTo>
                    <a:pt x="7494554" y="11036432"/>
                    <a:pt x="7498068" y="11026676"/>
                    <a:pt x="7502391" y="11016176"/>
                  </a:cubicBezTo>
                  <a:cubicBezTo>
                    <a:pt x="7501299" y="11011388"/>
                    <a:pt x="7501291" y="11007052"/>
                    <a:pt x="7502365" y="11003169"/>
                  </a:cubicBezTo>
                  <a:cubicBezTo>
                    <a:pt x="7503439" y="10999286"/>
                    <a:pt x="7506006" y="10995203"/>
                    <a:pt x="7510067" y="10990919"/>
                  </a:cubicBezTo>
                  <a:cubicBezTo>
                    <a:pt x="7513232" y="10985161"/>
                    <a:pt x="7513483" y="10979507"/>
                    <a:pt x="7510819" y="10973957"/>
                  </a:cubicBezTo>
                  <a:cubicBezTo>
                    <a:pt x="7508155" y="10968408"/>
                    <a:pt x="7505479" y="10963421"/>
                    <a:pt x="7502791" y="10958996"/>
                  </a:cubicBezTo>
                  <a:cubicBezTo>
                    <a:pt x="7494560" y="10947439"/>
                    <a:pt x="7486245" y="10936741"/>
                    <a:pt x="7477846" y="10926902"/>
                  </a:cubicBezTo>
                  <a:cubicBezTo>
                    <a:pt x="7469447" y="10917062"/>
                    <a:pt x="7462849" y="10906532"/>
                    <a:pt x="7458053" y="10895312"/>
                  </a:cubicBezTo>
                  <a:cubicBezTo>
                    <a:pt x="7453574" y="10887938"/>
                    <a:pt x="7451188" y="10881765"/>
                    <a:pt x="7450894" y="10876795"/>
                  </a:cubicBezTo>
                  <a:cubicBezTo>
                    <a:pt x="7450601" y="10871824"/>
                    <a:pt x="7454697" y="10865853"/>
                    <a:pt x="7463183" y="10858882"/>
                  </a:cubicBezTo>
                  <a:cubicBezTo>
                    <a:pt x="7475925" y="10850941"/>
                    <a:pt x="7488250" y="10842395"/>
                    <a:pt x="7500157" y="10833245"/>
                  </a:cubicBezTo>
                  <a:cubicBezTo>
                    <a:pt x="7512064" y="10824094"/>
                    <a:pt x="7524206" y="10814750"/>
                    <a:pt x="7536585" y="10805213"/>
                  </a:cubicBezTo>
                  <a:cubicBezTo>
                    <a:pt x="7541952" y="10801751"/>
                    <a:pt x="7545808" y="10797794"/>
                    <a:pt x="7548151" y="10793342"/>
                  </a:cubicBezTo>
                  <a:cubicBezTo>
                    <a:pt x="7550495" y="10788890"/>
                    <a:pt x="7552390" y="10783700"/>
                    <a:pt x="7553838" y="10777773"/>
                  </a:cubicBezTo>
                  <a:cubicBezTo>
                    <a:pt x="7557966" y="10763960"/>
                    <a:pt x="7556798" y="10753311"/>
                    <a:pt x="7550335" y="10745829"/>
                  </a:cubicBezTo>
                  <a:cubicBezTo>
                    <a:pt x="7543873" y="10738347"/>
                    <a:pt x="7533347" y="10732071"/>
                    <a:pt x="7518759" y="10727000"/>
                  </a:cubicBezTo>
                  <a:cubicBezTo>
                    <a:pt x="7500641" y="10726092"/>
                    <a:pt x="7483136" y="10726024"/>
                    <a:pt x="7466241" y="10726796"/>
                  </a:cubicBezTo>
                  <a:close/>
                  <a:moveTo>
                    <a:pt x="4433420" y="10648451"/>
                  </a:moveTo>
                  <a:cubicBezTo>
                    <a:pt x="4420587" y="10642962"/>
                    <a:pt x="4407315" y="10649422"/>
                    <a:pt x="4393606" y="10667830"/>
                  </a:cubicBezTo>
                  <a:cubicBezTo>
                    <a:pt x="4380428" y="10682961"/>
                    <a:pt x="4367037" y="10697444"/>
                    <a:pt x="4353433" y="10711280"/>
                  </a:cubicBezTo>
                  <a:cubicBezTo>
                    <a:pt x="4339829" y="10725115"/>
                    <a:pt x="4324971" y="10739678"/>
                    <a:pt x="4308859" y="10754970"/>
                  </a:cubicBezTo>
                  <a:cubicBezTo>
                    <a:pt x="4299343" y="10760971"/>
                    <a:pt x="4293405" y="10767460"/>
                    <a:pt x="4291047" y="10774440"/>
                  </a:cubicBezTo>
                  <a:cubicBezTo>
                    <a:pt x="4288689" y="10781419"/>
                    <a:pt x="4287834" y="10789914"/>
                    <a:pt x="4288482" y="10799926"/>
                  </a:cubicBezTo>
                  <a:cubicBezTo>
                    <a:pt x="4283270" y="10808533"/>
                    <a:pt x="4280907" y="10816375"/>
                    <a:pt x="4281396" y="10823452"/>
                  </a:cubicBezTo>
                  <a:cubicBezTo>
                    <a:pt x="4281884" y="10830529"/>
                    <a:pt x="4286592" y="10839609"/>
                    <a:pt x="4295519" y="10850690"/>
                  </a:cubicBezTo>
                  <a:cubicBezTo>
                    <a:pt x="4302343" y="10869701"/>
                    <a:pt x="4310752" y="10881039"/>
                    <a:pt x="4320746" y="10884704"/>
                  </a:cubicBezTo>
                  <a:cubicBezTo>
                    <a:pt x="4330740" y="10888370"/>
                    <a:pt x="4343010" y="10884020"/>
                    <a:pt x="4357557" y="10871656"/>
                  </a:cubicBezTo>
                  <a:cubicBezTo>
                    <a:pt x="4367095" y="10860478"/>
                    <a:pt x="4378558" y="10852976"/>
                    <a:pt x="4391949" y="10849149"/>
                  </a:cubicBezTo>
                  <a:cubicBezTo>
                    <a:pt x="4405338" y="10845321"/>
                    <a:pt x="4417880" y="10848264"/>
                    <a:pt x="4429575" y="10857976"/>
                  </a:cubicBezTo>
                  <a:cubicBezTo>
                    <a:pt x="4434905" y="10862658"/>
                    <a:pt x="4440451" y="10867124"/>
                    <a:pt x="4446215" y="10871376"/>
                  </a:cubicBezTo>
                  <a:cubicBezTo>
                    <a:pt x="4451979" y="10875628"/>
                    <a:pt x="4458133" y="10879148"/>
                    <a:pt x="4464679" y="10881936"/>
                  </a:cubicBezTo>
                  <a:cubicBezTo>
                    <a:pt x="4476912" y="10886646"/>
                    <a:pt x="4482759" y="10891502"/>
                    <a:pt x="4482221" y="10896505"/>
                  </a:cubicBezTo>
                  <a:cubicBezTo>
                    <a:pt x="4481682" y="10901507"/>
                    <a:pt x="4479236" y="10908744"/>
                    <a:pt x="4474883" y="10918218"/>
                  </a:cubicBezTo>
                  <a:cubicBezTo>
                    <a:pt x="4471053" y="10926140"/>
                    <a:pt x="4467837" y="10931821"/>
                    <a:pt x="4465235" y="10935262"/>
                  </a:cubicBezTo>
                  <a:cubicBezTo>
                    <a:pt x="4462632" y="10938702"/>
                    <a:pt x="4455807" y="10940572"/>
                    <a:pt x="4444762" y="10940872"/>
                  </a:cubicBezTo>
                  <a:lnTo>
                    <a:pt x="4299850" y="10929917"/>
                  </a:lnTo>
                  <a:cubicBezTo>
                    <a:pt x="4293807" y="10930755"/>
                    <a:pt x="4287764" y="10931592"/>
                    <a:pt x="4281720" y="10932430"/>
                  </a:cubicBezTo>
                  <a:cubicBezTo>
                    <a:pt x="4275677" y="10933268"/>
                    <a:pt x="4270500" y="10933246"/>
                    <a:pt x="4266189" y="10932366"/>
                  </a:cubicBezTo>
                  <a:cubicBezTo>
                    <a:pt x="4258267" y="10928536"/>
                    <a:pt x="4251204" y="10925574"/>
                    <a:pt x="4245001" y="10923477"/>
                  </a:cubicBezTo>
                  <a:cubicBezTo>
                    <a:pt x="4238797" y="10921380"/>
                    <a:pt x="4232942" y="10918250"/>
                    <a:pt x="4227437" y="10914085"/>
                  </a:cubicBezTo>
                  <a:cubicBezTo>
                    <a:pt x="4212452" y="10907293"/>
                    <a:pt x="4199081" y="10906806"/>
                    <a:pt x="4187322" y="10912625"/>
                  </a:cubicBezTo>
                  <a:cubicBezTo>
                    <a:pt x="4175563" y="10918443"/>
                    <a:pt x="4167150" y="10928849"/>
                    <a:pt x="4162083" y="10943841"/>
                  </a:cubicBezTo>
                  <a:cubicBezTo>
                    <a:pt x="4159776" y="10959190"/>
                    <a:pt x="4162655" y="10972404"/>
                    <a:pt x="4170720" y="10983481"/>
                  </a:cubicBezTo>
                  <a:cubicBezTo>
                    <a:pt x="4178785" y="10994559"/>
                    <a:pt x="4190324" y="11000043"/>
                    <a:pt x="4205338" y="10999933"/>
                  </a:cubicBezTo>
                  <a:cubicBezTo>
                    <a:pt x="4244861" y="10998888"/>
                    <a:pt x="4281619" y="10998351"/>
                    <a:pt x="4315616" y="10998319"/>
                  </a:cubicBezTo>
                  <a:cubicBezTo>
                    <a:pt x="4349611" y="10998288"/>
                    <a:pt x="4384631" y="11001194"/>
                    <a:pt x="4420674" y="11007038"/>
                  </a:cubicBezTo>
                  <a:cubicBezTo>
                    <a:pt x="4428952" y="11008108"/>
                    <a:pt x="4433863" y="11009768"/>
                    <a:pt x="4435407" y="11012017"/>
                  </a:cubicBezTo>
                  <a:cubicBezTo>
                    <a:pt x="4436951" y="11014267"/>
                    <a:pt x="4436671" y="11019357"/>
                    <a:pt x="4434567" y="11027286"/>
                  </a:cubicBezTo>
                  <a:cubicBezTo>
                    <a:pt x="4417634" y="11073982"/>
                    <a:pt x="4403431" y="11118143"/>
                    <a:pt x="4391954" y="11159771"/>
                  </a:cubicBezTo>
                  <a:cubicBezTo>
                    <a:pt x="4380479" y="11201398"/>
                    <a:pt x="4375154" y="11247409"/>
                    <a:pt x="4375980" y="11297802"/>
                  </a:cubicBezTo>
                  <a:cubicBezTo>
                    <a:pt x="4380234" y="11312488"/>
                    <a:pt x="4387057" y="11321274"/>
                    <a:pt x="4396450" y="11324160"/>
                  </a:cubicBezTo>
                  <a:cubicBezTo>
                    <a:pt x="4405843" y="11327047"/>
                    <a:pt x="4414020" y="11321602"/>
                    <a:pt x="4420979" y="11307825"/>
                  </a:cubicBezTo>
                  <a:cubicBezTo>
                    <a:pt x="4427778" y="11291114"/>
                    <a:pt x="4434360" y="11275050"/>
                    <a:pt x="4440722" y="11259631"/>
                  </a:cubicBezTo>
                  <a:cubicBezTo>
                    <a:pt x="4447085" y="11244213"/>
                    <a:pt x="4452370" y="11228574"/>
                    <a:pt x="4456577" y="11212715"/>
                  </a:cubicBezTo>
                  <a:cubicBezTo>
                    <a:pt x="4465684" y="11180655"/>
                    <a:pt x="4475296" y="11151359"/>
                    <a:pt x="4485416" y="11124825"/>
                  </a:cubicBezTo>
                  <a:cubicBezTo>
                    <a:pt x="4495534" y="11098292"/>
                    <a:pt x="4506524" y="11070036"/>
                    <a:pt x="4518382" y="11040058"/>
                  </a:cubicBezTo>
                  <a:cubicBezTo>
                    <a:pt x="4520486" y="11032129"/>
                    <a:pt x="4523140" y="11026834"/>
                    <a:pt x="4526343" y="11024172"/>
                  </a:cubicBezTo>
                  <a:cubicBezTo>
                    <a:pt x="4529547" y="11021511"/>
                    <a:pt x="4535718" y="11021148"/>
                    <a:pt x="4544856" y="11023084"/>
                  </a:cubicBezTo>
                  <a:cubicBezTo>
                    <a:pt x="4581764" y="11028069"/>
                    <a:pt x="4615994" y="11034164"/>
                    <a:pt x="4647544" y="11041371"/>
                  </a:cubicBezTo>
                  <a:cubicBezTo>
                    <a:pt x="4679094" y="11048577"/>
                    <a:pt x="4713498" y="11054155"/>
                    <a:pt x="4750756" y="11058106"/>
                  </a:cubicBezTo>
                  <a:cubicBezTo>
                    <a:pt x="4756283" y="11057094"/>
                    <a:pt x="4759958" y="11055168"/>
                    <a:pt x="4761782" y="11052328"/>
                  </a:cubicBezTo>
                  <a:cubicBezTo>
                    <a:pt x="4763605" y="11049488"/>
                    <a:pt x="4762369" y="11045902"/>
                    <a:pt x="4758073" y="11041570"/>
                  </a:cubicBezTo>
                  <a:cubicBezTo>
                    <a:pt x="4739219" y="11010430"/>
                    <a:pt x="4715492" y="10989451"/>
                    <a:pt x="4686891" y="10978633"/>
                  </a:cubicBezTo>
                  <a:cubicBezTo>
                    <a:pt x="4658290" y="10967815"/>
                    <a:pt x="4629671" y="10961311"/>
                    <a:pt x="4601033" y="10959122"/>
                  </a:cubicBezTo>
                  <a:lnTo>
                    <a:pt x="4573094" y="10954864"/>
                  </a:lnTo>
                  <a:cubicBezTo>
                    <a:pt x="4558780" y="10952907"/>
                    <a:pt x="4554375" y="10943354"/>
                    <a:pt x="4559882" y="10926206"/>
                  </a:cubicBezTo>
                  <a:cubicBezTo>
                    <a:pt x="4565390" y="10909059"/>
                    <a:pt x="4574023" y="10897576"/>
                    <a:pt x="4585781" y="10891757"/>
                  </a:cubicBezTo>
                  <a:cubicBezTo>
                    <a:pt x="4601997" y="10893205"/>
                    <a:pt x="4618043" y="10893875"/>
                    <a:pt x="4633920" y="10893768"/>
                  </a:cubicBezTo>
                  <a:cubicBezTo>
                    <a:pt x="4649796" y="10893662"/>
                    <a:pt x="4666195" y="10892436"/>
                    <a:pt x="4683116" y="10890090"/>
                  </a:cubicBezTo>
                  <a:cubicBezTo>
                    <a:pt x="4698661" y="10886703"/>
                    <a:pt x="4706495" y="10880566"/>
                    <a:pt x="4706619" y="10871679"/>
                  </a:cubicBezTo>
                  <a:cubicBezTo>
                    <a:pt x="4706742" y="10862792"/>
                    <a:pt x="4701732" y="10853755"/>
                    <a:pt x="4691588" y="10844567"/>
                  </a:cubicBezTo>
                  <a:cubicBezTo>
                    <a:pt x="4681270" y="10835896"/>
                    <a:pt x="4670767" y="10830330"/>
                    <a:pt x="4660078" y="10827870"/>
                  </a:cubicBezTo>
                  <a:cubicBezTo>
                    <a:pt x="4649389" y="10825409"/>
                    <a:pt x="4639046" y="10822778"/>
                    <a:pt x="4629048" y="10819976"/>
                  </a:cubicBezTo>
                  <a:cubicBezTo>
                    <a:pt x="4619225" y="10816656"/>
                    <a:pt x="4613677" y="10812621"/>
                    <a:pt x="4612403" y="10807870"/>
                  </a:cubicBezTo>
                  <a:cubicBezTo>
                    <a:pt x="4611128" y="10803119"/>
                    <a:pt x="4612919" y="10797820"/>
                    <a:pt x="4617775" y="10791973"/>
                  </a:cubicBezTo>
                  <a:cubicBezTo>
                    <a:pt x="4625455" y="10770951"/>
                    <a:pt x="4631832" y="10752082"/>
                    <a:pt x="4636906" y="10735364"/>
                  </a:cubicBezTo>
                  <a:cubicBezTo>
                    <a:pt x="4641979" y="10718645"/>
                    <a:pt x="4635592" y="10698342"/>
                    <a:pt x="4617744" y="10674454"/>
                  </a:cubicBezTo>
                  <a:cubicBezTo>
                    <a:pt x="4611562" y="10667180"/>
                    <a:pt x="4605369" y="10662495"/>
                    <a:pt x="4599165" y="10660399"/>
                  </a:cubicBezTo>
                  <a:cubicBezTo>
                    <a:pt x="4592961" y="10658302"/>
                    <a:pt x="4585881" y="10659653"/>
                    <a:pt x="4577923" y="10664452"/>
                  </a:cubicBezTo>
                  <a:cubicBezTo>
                    <a:pt x="4569433" y="10672528"/>
                    <a:pt x="4564009" y="10680055"/>
                    <a:pt x="4561651" y="10687034"/>
                  </a:cubicBezTo>
                  <a:cubicBezTo>
                    <a:pt x="4559293" y="10694014"/>
                    <a:pt x="4558608" y="10702855"/>
                    <a:pt x="4559599" y="10713558"/>
                  </a:cubicBezTo>
                  <a:cubicBezTo>
                    <a:pt x="4551598" y="10728711"/>
                    <a:pt x="4544637" y="10742919"/>
                    <a:pt x="4538714" y="10756182"/>
                  </a:cubicBezTo>
                  <a:cubicBezTo>
                    <a:pt x="4532792" y="10769445"/>
                    <a:pt x="4527386" y="10783315"/>
                    <a:pt x="4522493" y="10797790"/>
                  </a:cubicBezTo>
                  <a:cubicBezTo>
                    <a:pt x="4520571" y="10803477"/>
                    <a:pt x="4518613" y="10807567"/>
                    <a:pt x="4516618" y="10810061"/>
                  </a:cubicBezTo>
                  <a:cubicBezTo>
                    <a:pt x="4514623" y="10812555"/>
                    <a:pt x="4510174" y="10813788"/>
                    <a:pt x="4503272" y="10813759"/>
                  </a:cubicBezTo>
                  <a:lnTo>
                    <a:pt x="4447374" y="10810421"/>
                  </a:lnTo>
                  <a:cubicBezTo>
                    <a:pt x="4440820" y="10809359"/>
                    <a:pt x="4437422" y="10807058"/>
                    <a:pt x="4437178" y="10803519"/>
                  </a:cubicBezTo>
                  <a:cubicBezTo>
                    <a:pt x="4436933" y="10799981"/>
                    <a:pt x="4438803" y="10796580"/>
                    <a:pt x="4442785" y="10793318"/>
                  </a:cubicBezTo>
                  <a:cubicBezTo>
                    <a:pt x="4453022" y="10780073"/>
                    <a:pt x="4462477" y="10767860"/>
                    <a:pt x="4471152" y="10756679"/>
                  </a:cubicBezTo>
                  <a:cubicBezTo>
                    <a:pt x="4479827" y="10745498"/>
                    <a:pt x="4486869" y="10732757"/>
                    <a:pt x="4492277" y="10718456"/>
                  </a:cubicBezTo>
                  <a:cubicBezTo>
                    <a:pt x="4496471" y="10706049"/>
                    <a:pt x="4497115" y="10696474"/>
                    <a:pt x="4494209" y="10689732"/>
                  </a:cubicBezTo>
                  <a:cubicBezTo>
                    <a:pt x="4491303" y="10682989"/>
                    <a:pt x="4484338" y="10677179"/>
                    <a:pt x="4473314" y="10672302"/>
                  </a:cubicBezTo>
                  <a:cubicBezTo>
                    <a:pt x="4459552" y="10661891"/>
                    <a:pt x="4446254" y="10653941"/>
                    <a:pt x="4433420" y="10648451"/>
                  </a:cubicBezTo>
                  <a:close/>
                  <a:moveTo>
                    <a:pt x="8684210" y="10052850"/>
                  </a:moveTo>
                  <a:cubicBezTo>
                    <a:pt x="8679952" y="10052660"/>
                    <a:pt x="8676515" y="10052873"/>
                    <a:pt x="8673900" y="10053491"/>
                  </a:cubicBezTo>
                  <a:cubicBezTo>
                    <a:pt x="8671284" y="10054109"/>
                    <a:pt x="8669821" y="10055564"/>
                    <a:pt x="8669508" y="10057859"/>
                  </a:cubicBezTo>
                  <a:cubicBezTo>
                    <a:pt x="8666382" y="10063664"/>
                    <a:pt x="8664197" y="10067553"/>
                    <a:pt x="8662955" y="10069526"/>
                  </a:cubicBezTo>
                  <a:cubicBezTo>
                    <a:pt x="8661713" y="10071499"/>
                    <a:pt x="8658911" y="10072772"/>
                    <a:pt x="8654549" y="10073347"/>
                  </a:cubicBezTo>
                  <a:cubicBezTo>
                    <a:pt x="8648450" y="10075243"/>
                    <a:pt x="8644340" y="10076825"/>
                    <a:pt x="8642220" y="10078094"/>
                  </a:cubicBezTo>
                  <a:cubicBezTo>
                    <a:pt x="8640100" y="10079364"/>
                    <a:pt x="8640753" y="10083152"/>
                    <a:pt x="8644178" y="10089460"/>
                  </a:cubicBezTo>
                  <a:cubicBezTo>
                    <a:pt x="8653169" y="10112102"/>
                    <a:pt x="8660049" y="10137377"/>
                    <a:pt x="8664818" y="10165286"/>
                  </a:cubicBezTo>
                  <a:cubicBezTo>
                    <a:pt x="8669586" y="10193195"/>
                    <a:pt x="8673652" y="10221982"/>
                    <a:pt x="8677013" y="10251647"/>
                  </a:cubicBezTo>
                  <a:cubicBezTo>
                    <a:pt x="8678095" y="10266592"/>
                    <a:pt x="8676429" y="10278827"/>
                    <a:pt x="8672018" y="10288352"/>
                  </a:cubicBezTo>
                  <a:cubicBezTo>
                    <a:pt x="8667606" y="10297877"/>
                    <a:pt x="8670407" y="10308772"/>
                    <a:pt x="8680420" y="10321039"/>
                  </a:cubicBezTo>
                  <a:cubicBezTo>
                    <a:pt x="8687528" y="10323175"/>
                    <a:pt x="8693825" y="10326271"/>
                    <a:pt x="8699309" y="10330328"/>
                  </a:cubicBezTo>
                  <a:cubicBezTo>
                    <a:pt x="8704793" y="10334384"/>
                    <a:pt x="8710229" y="10339505"/>
                    <a:pt x="8715618" y="10345691"/>
                  </a:cubicBezTo>
                  <a:cubicBezTo>
                    <a:pt x="8727265" y="10357401"/>
                    <a:pt x="8740743" y="10361377"/>
                    <a:pt x="8756053" y="10357620"/>
                  </a:cubicBezTo>
                  <a:cubicBezTo>
                    <a:pt x="8771363" y="10353862"/>
                    <a:pt x="8781309" y="10343728"/>
                    <a:pt x="8785893" y="10327217"/>
                  </a:cubicBezTo>
                  <a:cubicBezTo>
                    <a:pt x="8785839" y="10319031"/>
                    <a:pt x="8787341" y="10315147"/>
                    <a:pt x="8790400" y="10315563"/>
                  </a:cubicBezTo>
                  <a:cubicBezTo>
                    <a:pt x="8793459" y="10315979"/>
                    <a:pt x="8797291" y="10317864"/>
                    <a:pt x="8801897" y="10321217"/>
                  </a:cubicBezTo>
                  <a:cubicBezTo>
                    <a:pt x="8812467" y="10335117"/>
                    <a:pt x="8822103" y="10348014"/>
                    <a:pt x="8830804" y="10359908"/>
                  </a:cubicBezTo>
                  <a:cubicBezTo>
                    <a:pt x="8839505" y="10371801"/>
                    <a:pt x="8848158" y="10384759"/>
                    <a:pt x="8856764" y="10398781"/>
                  </a:cubicBezTo>
                  <a:cubicBezTo>
                    <a:pt x="8858000" y="10404012"/>
                    <a:pt x="8858522" y="10408756"/>
                    <a:pt x="8858332" y="10413014"/>
                  </a:cubicBezTo>
                  <a:cubicBezTo>
                    <a:pt x="8858142" y="10417272"/>
                    <a:pt x="8858769" y="10421252"/>
                    <a:pt x="8860212" y="10424953"/>
                  </a:cubicBezTo>
                  <a:cubicBezTo>
                    <a:pt x="8864298" y="10432129"/>
                    <a:pt x="8869874" y="10437659"/>
                    <a:pt x="8876939" y="10441541"/>
                  </a:cubicBezTo>
                  <a:cubicBezTo>
                    <a:pt x="8884004" y="10445423"/>
                    <a:pt x="8891917" y="10449518"/>
                    <a:pt x="8900677" y="10453826"/>
                  </a:cubicBezTo>
                  <a:cubicBezTo>
                    <a:pt x="8908446" y="10456831"/>
                    <a:pt x="8915677" y="10460930"/>
                    <a:pt x="8922369" y="10466125"/>
                  </a:cubicBezTo>
                  <a:cubicBezTo>
                    <a:pt x="8929061" y="10471319"/>
                    <a:pt x="8938133" y="10473333"/>
                    <a:pt x="8949586" y="10472165"/>
                  </a:cubicBezTo>
                  <a:cubicBezTo>
                    <a:pt x="8957110" y="10471242"/>
                    <a:pt x="8964274" y="10469394"/>
                    <a:pt x="8971077" y="10466621"/>
                  </a:cubicBezTo>
                  <a:cubicBezTo>
                    <a:pt x="8977880" y="10463847"/>
                    <a:pt x="8983992" y="10459714"/>
                    <a:pt x="8989413" y="10454220"/>
                  </a:cubicBezTo>
                  <a:cubicBezTo>
                    <a:pt x="8990816" y="10435329"/>
                    <a:pt x="8988253" y="10419111"/>
                    <a:pt x="8981723" y="10405566"/>
                  </a:cubicBezTo>
                  <a:cubicBezTo>
                    <a:pt x="8975194" y="10392021"/>
                    <a:pt x="8968939" y="10378611"/>
                    <a:pt x="8962957" y="10365335"/>
                  </a:cubicBezTo>
                  <a:cubicBezTo>
                    <a:pt x="8959025" y="10348444"/>
                    <a:pt x="8953816" y="10332353"/>
                    <a:pt x="8947330" y="10317061"/>
                  </a:cubicBezTo>
                  <a:cubicBezTo>
                    <a:pt x="8940844" y="10301769"/>
                    <a:pt x="8932873" y="10288807"/>
                    <a:pt x="8923416" y="10278173"/>
                  </a:cubicBezTo>
                  <a:cubicBezTo>
                    <a:pt x="8916375" y="10269816"/>
                    <a:pt x="8908845" y="10265773"/>
                    <a:pt x="8900825" y="10266045"/>
                  </a:cubicBezTo>
                  <a:cubicBezTo>
                    <a:pt x="8892804" y="10266316"/>
                    <a:pt x="8885928" y="10270345"/>
                    <a:pt x="8880195" y="10278132"/>
                  </a:cubicBezTo>
                  <a:cubicBezTo>
                    <a:pt x="8878249" y="10280983"/>
                    <a:pt x="8876707" y="10283012"/>
                    <a:pt x="8875569" y="10284220"/>
                  </a:cubicBezTo>
                  <a:cubicBezTo>
                    <a:pt x="8874431" y="10285428"/>
                    <a:pt x="8871733" y="10285938"/>
                    <a:pt x="8867476" y="10285747"/>
                  </a:cubicBezTo>
                  <a:cubicBezTo>
                    <a:pt x="8853589" y="10281910"/>
                    <a:pt x="8840302" y="10277960"/>
                    <a:pt x="8827615" y="10273897"/>
                  </a:cubicBezTo>
                  <a:cubicBezTo>
                    <a:pt x="8814927" y="10269833"/>
                    <a:pt x="8804577" y="10264336"/>
                    <a:pt x="8796563" y="10257403"/>
                  </a:cubicBezTo>
                  <a:cubicBezTo>
                    <a:pt x="8791274" y="10233318"/>
                    <a:pt x="8788739" y="10209023"/>
                    <a:pt x="8788959" y="10184519"/>
                  </a:cubicBezTo>
                  <a:cubicBezTo>
                    <a:pt x="8789178" y="10160015"/>
                    <a:pt x="8788225" y="10135546"/>
                    <a:pt x="8786099" y="10111112"/>
                  </a:cubicBezTo>
                  <a:cubicBezTo>
                    <a:pt x="8777266" y="10095891"/>
                    <a:pt x="8762622" y="10084746"/>
                    <a:pt x="8742165" y="10077678"/>
                  </a:cubicBezTo>
                  <a:cubicBezTo>
                    <a:pt x="8721709" y="10070610"/>
                    <a:pt x="8702390" y="10062334"/>
                    <a:pt x="8684210" y="10052850"/>
                  </a:cubicBezTo>
                  <a:close/>
                  <a:moveTo>
                    <a:pt x="9116189" y="9969113"/>
                  </a:moveTo>
                  <a:lnTo>
                    <a:pt x="9057954" y="9976375"/>
                  </a:lnTo>
                  <a:cubicBezTo>
                    <a:pt x="9053506" y="9980443"/>
                    <a:pt x="9049323" y="9983281"/>
                    <a:pt x="9045405" y="9984889"/>
                  </a:cubicBezTo>
                  <a:cubicBezTo>
                    <a:pt x="9041486" y="9986498"/>
                    <a:pt x="9035869" y="9986999"/>
                    <a:pt x="9028552" y="9986392"/>
                  </a:cubicBezTo>
                  <a:cubicBezTo>
                    <a:pt x="9026867" y="9987331"/>
                    <a:pt x="9025570" y="9988275"/>
                    <a:pt x="9024662" y="9989222"/>
                  </a:cubicBezTo>
                  <a:cubicBezTo>
                    <a:pt x="9023754" y="9990169"/>
                    <a:pt x="9023235" y="9991121"/>
                    <a:pt x="9023105" y="9992077"/>
                  </a:cubicBezTo>
                  <a:cubicBezTo>
                    <a:pt x="9022845" y="9993988"/>
                    <a:pt x="9023810" y="9995483"/>
                    <a:pt x="9026000" y="9996560"/>
                  </a:cubicBezTo>
                  <a:cubicBezTo>
                    <a:pt x="9037593" y="10000085"/>
                    <a:pt x="9045283" y="10003663"/>
                    <a:pt x="9049073" y="10007294"/>
                  </a:cubicBezTo>
                  <a:cubicBezTo>
                    <a:pt x="9052863" y="10010925"/>
                    <a:pt x="9056470" y="10015894"/>
                    <a:pt x="9059895" y="10022202"/>
                  </a:cubicBezTo>
                  <a:cubicBezTo>
                    <a:pt x="9065999" y="10037442"/>
                    <a:pt x="9071520" y="10051239"/>
                    <a:pt x="9076459" y="10063594"/>
                  </a:cubicBezTo>
                  <a:cubicBezTo>
                    <a:pt x="9081398" y="10075949"/>
                    <a:pt x="9087405" y="10089034"/>
                    <a:pt x="9094482" y="10102848"/>
                  </a:cubicBezTo>
                  <a:cubicBezTo>
                    <a:pt x="9095057" y="10107210"/>
                    <a:pt x="9095006" y="10111876"/>
                    <a:pt x="9094329" y="10116846"/>
                  </a:cubicBezTo>
                  <a:cubicBezTo>
                    <a:pt x="9093653" y="10121817"/>
                    <a:pt x="9094088" y="10125770"/>
                    <a:pt x="9095636" y="10128707"/>
                  </a:cubicBezTo>
                  <a:cubicBezTo>
                    <a:pt x="9098749" y="10137309"/>
                    <a:pt x="9104768" y="10143872"/>
                    <a:pt x="9113693" y="10148397"/>
                  </a:cubicBezTo>
                  <a:cubicBezTo>
                    <a:pt x="9122618" y="10152922"/>
                    <a:pt x="9131843" y="10157390"/>
                    <a:pt x="9141367" y="10161802"/>
                  </a:cubicBezTo>
                  <a:cubicBezTo>
                    <a:pt x="9147711" y="10163834"/>
                    <a:pt x="9153130" y="10166226"/>
                    <a:pt x="9157623" y="10168980"/>
                  </a:cubicBezTo>
                  <a:cubicBezTo>
                    <a:pt x="9162116" y="10171733"/>
                    <a:pt x="9168186" y="10173630"/>
                    <a:pt x="9175833" y="10174671"/>
                  </a:cubicBezTo>
                  <a:cubicBezTo>
                    <a:pt x="9190796" y="10176318"/>
                    <a:pt x="9202792" y="10174738"/>
                    <a:pt x="9211819" y="10169930"/>
                  </a:cubicBezTo>
                  <a:cubicBezTo>
                    <a:pt x="9220846" y="10165123"/>
                    <a:pt x="9228764" y="10157730"/>
                    <a:pt x="9235574" y="10147753"/>
                  </a:cubicBezTo>
                  <a:cubicBezTo>
                    <a:pt x="9234285" y="10134337"/>
                    <a:pt x="9228026" y="10124528"/>
                    <a:pt x="9216797" y="10118327"/>
                  </a:cubicBezTo>
                  <a:cubicBezTo>
                    <a:pt x="9205569" y="10112126"/>
                    <a:pt x="9192761" y="10110383"/>
                    <a:pt x="9178372" y="10113097"/>
                  </a:cubicBezTo>
                  <a:cubicBezTo>
                    <a:pt x="9170082" y="10113916"/>
                    <a:pt x="9162392" y="10114622"/>
                    <a:pt x="9155302" y="10115215"/>
                  </a:cubicBezTo>
                  <a:cubicBezTo>
                    <a:pt x="9148212" y="10115807"/>
                    <a:pt x="9141495" y="10115088"/>
                    <a:pt x="9135151" y="10113056"/>
                  </a:cubicBezTo>
                  <a:cubicBezTo>
                    <a:pt x="9121210" y="10101034"/>
                    <a:pt x="9111792" y="10087972"/>
                    <a:pt x="9106896" y="10073870"/>
                  </a:cubicBezTo>
                  <a:cubicBezTo>
                    <a:pt x="9102000" y="10059768"/>
                    <a:pt x="9104998" y="10042750"/>
                    <a:pt x="9115889" y="10022813"/>
                  </a:cubicBezTo>
                  <a:lnTo>
                    <a:pt x="9135070" y="10002058"/>
                  </a:lnTo>
                  <a:cubicBezTo>
                    <a:pt x="9141672" y="9993610"/>
                    <a:pt x="9142878" y="9986181"/>
                    <a:pt x="9138688" y="9979769"/>
                  </a:cubicBezTo>
                  <a:cubicBezTo>
                    <a:pt x="9134498" y="9973357"/>
                    <a:pt x="9126998" y="9969805"/>
                    <a:pt x="9116189" y="9969113"/>
                  </a:cubicBezTo>
                  <a:close/>
                  <a:moveTo>
                    <a:pt x="3133937" y="9879154"/>
                  </a:moveTo>
                  <a:cubicBezTo>
                    <a:pt x="3126289" y="9877556"/>
                    <a:pt x="3119581" y="9878355"/>
                    <a:pt x="3113813" y="9881550"/>
                  </a:cubicBezTo>
                  <a:cubicBezTo>
                    <a:pt x="3108045" y="9884745"/>
                    <a:pt x="3103316" y="9888371"/>
                    <a:pt x="3099626" y="9892429"/>
                  </a:cubicBezTo>
                  <a:cubicBezTo>
                    <a:pt x="3078760" y="9909563"/>
                    <a:pt x="3060513" y="9926602"/>
                    <a:pt x="3044884" y="9943546"/>
                  </a:cubicBezTo>
                  <a:cubicBezTo>
                    <a:pt x="3029256" y="9960489"/>
                    <a:pt x="3012103" y="9978341"/>
                    <a:pt x="2993428" y="9997101"/>
                  </a:cubicBezTo>
                  <a:cubicBezTo>
                    <a:pt x="2988099" y="10000621"/>
                    <a:pt x="2982787" y="10002286"/>
                    <a:pt x="2977493" y="10002095"/>
                  </a:cubicBezTo>
                  <a:cubicBezTo>
                    <a:pt x="2972198" y="10001904"/>
                    <a:pt x="2966384" y="10001498"/>
                    <a:pt x="2960050" y="10000876"/>
                  </a:cubicBezTo>
                  <a:cubicBezTo>
                    <a:pt x="2939835" y="9996070"/>
                    <a:pt x="2920399" y="9989294"/>
                    <a:pt x="2901745" y="9980551"/>
                  </a:cubicBezTo>
                  <a:cubicBezTo>
                    <a:pt x="2883091" y="9971807"/>
                    <a:pt x="2867946" y="9961080"/>
                    <a:pt x="2856311" y="9948371"/>
                  </a:cubicBezTo>
                  <a:cubicBezTo>
                    <a:pt x="2856184" y="9944879"/>
                    <a:pt x="2855325" y="9942374"/>
                    <a:pt x="2853735" y="9940854"/>
                  </a:cubicBezTo>
                  <a:cubicBezTo>
                    <a:pt x="2852145" y="9939334"/>
                    <a:pt x="2849497" y="9939239"/>
                    <a:pt x="2845794" y="9940568"/>
                  </a:cubicBezTo>
                  <a:cubicBezTo>
                    <a:pt x="2839913" y="9942999"/>
                    <a:pt x="2835254" y="9944469"/>
                    <a:pt x="2831819" y="9944978"/>
                  </a:cubicBezTo>
                  <a:cubicBezTo>
                    <a:pt x="2828384" y="9945487"/>
                    <a:pt x="2822905" y="9946689"/>
                    <a:pt x="2815384" y="9948584"/>
                  </a:cubicBezTo>
                  <a:cubicBezTo>
                    <a:pt x="2800597" y="9959356"/>
                    <a:pt x="2793299" y="9972627"/>
                    <a:pt x="2793490" y="9988398"/>
                  </a:cubicBezTo>
                  <a:cubicBezTo>
                    <a:pt x="2793681" y="10004168"/>
                    <a:pt x="2800145" y="10019496"/>
                    <a:pt x="2812882" y="10034382"/>
                  </a:cubicBezTo>
                  <a:lnTo>
                    <a:pt x="2846431" y="10063349"/>
                  </a:lnTo>
                  <a:cubicBezTo>
                    <a:pt x="2850261" y="10065512"/>
                    <a:pt x="2851994" y="10067986"/>
                    <a:pt x="2851626" y="10070771"/>
                  </a:cubicBezTo>
                  <a:cubicBezTo>
                    <a:pt x="2851258" y="10073556"/>
                    <a:pt x="2849116" y="10076214"/>
                    <a:pt x="2845200" y="10078744"/>
                  </a:cubicBezTo>
                  <a:cubicBezTo>
                    <a:pt x="2812643" y="10093320"/>
                    <a:pt x="2775405" y="10105273"/>
                    <a:pt x="2733489" y="10114604"/>
                  </a:cubicBezTo>
                  <a:cubicBezTo>
                    <a:pt x="2691572" y="10123935"/>
                    <a:pt x="2654759" y="10122953"/>
                    <a:pt x="2623049" y="10111657"/>
                  </a:cubicBezTo>
                  <a:cubicBezTo>
                    <a:pt x="2618341" y="10108844"/>
                    <a:pt x="2614527" y="10104826"/>
                    <a:pt x="2611608" y="10099602"/>
                  </a:cubicBezTo>
                  <a:cubicBezTo>
                    <a:pt x="2608689" y="10094378"/>
                    <a:pt x="2604826" y="10091342"/>
                    <a:pt x="2600019" y="10090494"/>
                  </a:cubicBezTo>
                  <a:cubicBezTo>
                    <a:pt x="2586250" y="10087073"/>
                    <a:pt x="2573767" y="10089703"/>
                    <a:pt x="2562570" y="10098383"/>
                  </a:cubicBezTo>
                  <a:cubicBezTo>
                    <a:pt x="2551373" y="10107063"/>
                    <a:pt x="2546030" y="10118387"/>
                    <a:pt x="2546539" y="10132355"/>
                  </a:cubicBezTo>
                  <a:cubicBezTo>
                    <a:pt x="2550285" y="10139211"/>
                    <a:pt x="2554081" y="10145085"/>
                    <a:pt x="2557926" y="10149977"/>
                  </a:cubicBezTo>
                  <a:cubicBezTo>
                    <a:pt x="2561772" y="10154868"/>
                    <a:pt x="2565779" y="10159540"/>
                    <a:pt x="2569950" y="10163994"/>
                  </a:cubicBezTo>
                  <a:cubicBezTo>
                    <a:pt x="2585289" y="10175374"/>
                    <a:pt x="2601182" y="10183259"/>
                    <a:pt x="2617631" y="10187648"/>
                  </a:cubicBezTo>
                  <a:cubicBezTo>
                    <a:pt x="2634080" y="10192038"/>
                    <a:pt x="2654363" y="10194006"/>
                    <a:pt x="2678481" y="10193554"/>
                  </a:cubicBezTo>
                  <a:cubicBezTo>
                    <a:pt x="2695941" y="10192918"/>
                    <a:pt x="2713673" y="10192143"/>
                    <a:pt x="2731676" y="10191231"/>
                  </a:cubicBezTo>
                  <a:cubicBezTo>
                    <a:pt x="2749680" y="10190319"/>
                    <a:pt x="2767842" y="10188506"/>
                    <a:pt x="2786164" y="10185792"/>
                  </a:cubicBezTo>
                  <a:lnTo>
                    <a:pt x="2849570" y="10163525"/>
                  </a:lnTo>
                  <a:cubicBezTo>
                    <a:pt x="2854249" y="10160882"/>
                    <a:pt x="2857794" y="10160454"/>
                    <a:pt x="2860204" y="10162242"/>
                  </a:cubicBezTo>
                  <a:cubicBezTo>
                    <a:pt x="2862615" y="10164030"/>
                    <a:pt x="2862576" y="10167060"/>
                    <a:pt x="2860088" y="10171329"/>
                  </a:cubicBezTo>
                  <a:cubicBezTo>
                    <a:pt x="2847421" y="10191149"/>
                    <a:pt x="2834719" y="10209415"/>
                    <a:pt x="2821981" y="10226125"/>
                  </a:cubicBezTo>
                  <a:cubicBezTo>
                    <a:pt x="2809244" y="10242835"/>
                    <a:pt x="2795608" y="10260068"/>
                    <a:pt x="2781075" y="10277825"/>
                  </a:cubicBezTo>
                  <a:cubicBezTo>
                    <a:pt x="2777598" y="10280681"/>
                    <a:pt x="2774685" y="10282087"/>
                    <a:pt x="2772339" y="10282045"/>
                  </a:cubicBezTo>
                  <a:cubicBezTo>
                    <a:pt x="2769992" y="10282002"/>
                    <a:pt x="2767334" y="10279861"/>
                    <a:pt x="2764365" y="10275620"/>
                  </a:cubicBezTo>
                  <a:lnTo>
                    <a:pt x="2749097" y="10235753"/>
                  </a:lnTo>
                  <a:cubicBezTo>
                    <a:pt x="2744488" y="10230974"/>
                    <a:pt x="2741286" y="10229108"/>
                    <a:pt x="2739491" y="10230155"/>
                  </a:cubicBezTo>
                  <a:cubicBezTo>
                    <a:pt x="2737695" y="10231201"/>
                    <a:pt x="2735667" y="10234622"/>
                    <a:pt x="2733405" y="10240418"/>
                  </a:cubicBezTo>
                  <a:cubicBezTo>
                    <a:pt x="2733235" y="10270870"/>
                    <a:pt x="2730921" y="10298031"/>
                    <a:pt x="2726460" y="10321902"/>
                  </a:cubicBezTo>
                  <a:cubicBezTo>
                    <a:pt x="2722000" y="10345772"/>
                    <a:pt x="2720343" y="10373421"/>
                    <a:pt x="2721488" y="10404848"/>
                  </a:cubicBezTo>
                  <a:cubicBezTo>
                    <a:pt x="2723651" y="10422081"/>
                    <a:pt x="2729596" y="10431928"/>
                    <a:pt x="2739322" y="10434388"/>
                  </a:cubicBezTo>
                  <a:cubicBezTo>
                    <a:pt x="2749049" y="10436847"/>
                    <a:pt x="2759942" y="10432698"/>
                    <a:pt x="2772000" y="10421940"/>
                  </a:cubicBezTo>
                  <a:cubicBezTo>
                    <a:pt x="2780681" y="10412072"/>
                    <a:pt x="2787940" y="10401829"/>
                    <a:pt x="2793778" y="10391212"/>
                  </a:cubicBezTo>
                  <a:cubicBezTo>
                    <a:pt x="2799617" y="10380595"/>
                    <a:pt x="2805675" y="10370141"/>
                    <a:pt x="2811952" y="10359849"/>
                  </a:cubicBezTo>
                  <a:cubicBezTo>
                    <a:pt x="2830387" y="10336833"/>
                    <a:pt x="2847273" y="10315217"/>
                    <a:pt x="2862612" y="10295001"/>
                  </a:cubicBezTo>
                  <a:cubicBezTo>
                    <a:pt x="2877951" y="10274785"/>
                    <a:pt x="2893254" y="10253013"/>
                    <a:pt x="2908522" y="10229687"/>
                  </a:cubicBezTo>
                  <a:lnTo>
                    <a:pt x="2915689" y="10222774"/>
                  </a:lnTo>
                  <a:cubicBezTo>
                    <a:pt x="2919931" y="10219805"/>
                    <a:pt x="2923009" y="10218861"/>
                    <a:pt x="2924924" y="10219943"/>
                  </a:cubicBezTo>
                  <a:cubicBezTo>
                    <a:pt x="2926840" y="10221024"/>
                    <a:pt x="2928795" y="10224343"/>
                    <a:pt x="2930788" y="10229899"/>
                  </a:cubicBezTo>
                  <a:cubicBezTo>
                    <a:pt x="2939030" y="10261835"/>
                    <a:pt x="2948298" y="10291473"/>
                    <a:pt x="2958590" y="10318815"/>
                  </a:cubicBezTo>
                  <a:cubicBezTo>
                    <a:pt x="2968882" y="10346156"/>
                    <a:pt x="2981075" y="10371850"/>
                    <a:pt x="2995170" y="10395897"/>
                  </a:cubicBezTo>
                  <a:lnTo>
                    <a:pt x="3020829" y="10419012"/>
                  </a:lnTo>
                  <a:cubicBezTo>
                    <a:pt x="3036521" y="10435410"/>
                    <a:pt x="3052804" y="10449869"/>
                    <a:pt x="3069677" y="10462388"/>
                  </a:cubicBezTo>
                  <a:cubicBezTo>
                    <a:pt x="3086550" y="10474906"/>
                    <a:pt x="3104564" y="10486572"/>
                    <a:pt x="3123720" y="10497388"/>
                  </a:cubicBezTo>
                  <a:cubicBezTo>
                    <a:pt x="3133786" y="10502137"/>
                    <a:pt x="3140639" y="10502975"/>
                    <a:pt x="3144279" y="10499900"/>
                  </a:cubicBezTo>
                  <a:cubicBezTo>
                    <a:pt x="3147920" y="10496825"/>
                    <a:pt x="3150750" y="10490262"/>
                    <a:pt x="3152772" y="10480210"/>
                  </a:cubicBezTo>
                  <a:cubicBezTo>
                    <a:pt x="3154030" y="10470272"/>
                    <a:pt x="3153136" y="10460945"/>
                    <a:pt x="3150089" y="10452230"/>
                  </a:cubicBezTo>
                  <a:cubicBezTo>
                    <a:pt x="3147043" y="10443514"/>
                    <a:pt x="3142833" y="10436824"/>
                    <a:pt x="3137461" y="10432158"/>
                  </a:cubicBezTo>
                  <a:cubicBezTo>
                    <a:pt x="3118701" y="10413483"/>
                    <a:pt x="3101934" y="10395098"/>
                    <a:pt x="3087160" y="10377002"/>
                  </a:cubicBezTo>
                  <a:cubicBezTo>
                    <a:pt x="3072387" y="10358907"/>
                    <a:pt x="3058716" y="10337722"/>
                    <a:pt x="3046148" y="10313449"/>
                  </a:cubicBezTo>
                  <a:cubicBezTo>
                    <a:pt x="3036181" y="10285669"/>
                    <a:pt x="3027423" y="10259466"/>
                    <a:pt x="3019874" y="10234839"/>
                  </a:cubicBezTo>
                  <a:cubicBezTo>
                    <a:pt x="3012324" y="10210212"/>
                    <a:pt x="3006068" y="10182468"/>
                    <a:pt x="3001106" y="10151607"/>
                  </a:cubicBezTo>
                  <a:cubicBezTo>
                    <a:pt x="2997855" y="10134925"/>
                    <a:pt x="3002043" y="10121724"/>
                    <a:pt x="3013670" y="10112005"/>
                  </a:cubicBezTo>
                  <a:cubicBezTo>
                    <a:pt x="3025298" y="10102285"/>
                    <a:pt x="3038711" y="10100006"/>
                    <a:pt x="3053908" y="10105166"/>
                  </a:cubicBezTo>
                  <a:cubicBezTo>
                    <a:pt x="3066363" y="10107611"/>
                    <a:pt x="3078790" y="10109866"/>
                    <a:pt x="3091188" y="10111930"/>
                  </a:cubicBezTo>
                  <a:cubicBezTo>
                    <a:pt x="3103586" y="10113994"/>
                    <a:pt x="3117045" y="10115316"/>
                    <a:pt x="3131564" y="10115895"/>
                  </a:cubicBezTo>
                  <a:cubicBezTo>
                    <a:pt x="3141262" y="10112898"/>
                    <a:pt x="3148119" y="10109152"/>
                    <a:pt x="3152133" y="10104656"/>
                  </a:cubicBezTo>
                  <a:cubicBezTo>
                    <a:pt x="3156148" y="10100160"/>
                    <a:pt x="3155569" y="10093615"/>
                    <a:pt x="3150394" y="10085019"/>
                  </a:cubicBezTo>
                  <a:cubicBezTo>
                    <a:pt x="3148500" y="10077498"/>
                    <a:pt x="3146068" y="10071617"/>
                    <a:pt x="3143100" y="10067376"/>
                  </a:cubicBezTo>
                  <a:cubicBezTo>
                    <a:pt x="3140131" y="10063135"/>
                    <a:pt x="3137162" y="10058894"/>
                    <a:pt x="3134193" y="10054653"/>
                  </a:cubicBezTo>
                  <a:cubicBezTo>
                    <a:pt x="3130786" y="10050086"/>
                    <a:pt x="3128131" y="10043361"/>
                    <a:pt x="3126230" y="10034476"/>
                  </a:cubicBezTo>
                  <a:cubicBezTo>
                    <a:pt x="3124329" y="10025590"/>
                    <a:pt x="3125936" y="10019988"/>
                    <a:pt x="3131054" y="10017670"/>
                  </a:cubicBezTo>
                  <a:cubicBezTo>
                    <a:pt x="3142336" y="10004296"/>
                    <a:pt x="3149358" y="9990480"/>
                    <a:pt x="3152122" y="9976223"/>
                  </a:cubicBezTo>
                  <a:cubicBezTo>
                    <a:pt x="3154886" y="9961966"/>
                    <a:pt x="3158848" y="9947238"/>
                    <a:pt x="3164007" y="9932041"/>
                  </a:cubicBezTo>
                  <a:cubicBezTo>
                    <a:pt x="3165365" y="9920137"/>
                    <a:pt x="3163071" y="9909262"/>
                    <a:pt x="3157126" y="9899416"/>
                  </a:cubicBezTo>
                  <a:cubicBezTo>
                    <a:pt x="3154154" y="9894492"/>
                    <a:pt x="3150735" y="9890342"/>
                    <a:pt x="3146870" y="9886965"/>
                  </a:cubicBezTo>
                  <a:cubicBezTo>
                    <a:pt x="3143005" y="9883588"/>
                    <a:pt x="3138695" y="9880984"/>
                    <a:pt x="3133937" y="9879154"/>
                  </a:cubicBezTo>
                  <a:close/>
                  <a:moveTo>
                    <a:pt x="8986541" y="9822956"/>
                  </a:moveTo>
                  <a:cubicBezTo>
                    <a:pt x="8974238" y="9827513"/>
                    <a:pt x="8964590" y="9833307"/>
                    <a:pt x="8957597" y="9840338"/>
                  </a:cubicBezTo>
                  <a:cubicBezTo>
                    <a:pt x="8950603" y="9847370"/>
                    <a:pt x="8943433" y="9856421"/>
                    <a:pt x="8936084" y="9867493"/>
                  </a:cubicBezTo>
                  <a:cubicBezTo>
                    <a:pt x="8932279" y="9869701"/>
                    <a:pt x="8928334" y="9871501"/>
                    <a:pt x="8924251" y="9872893"/>
                  </a:cubicBezTo>
                  <a:cubicBezTo>
                    <a:pt x="8920167" y="9874284"/>
                    <a:pt x="8917700" y="9876674"/>
                    <a:pt x="8916849" y="9880063"/>
                  </a:cubicBezTo>
                  <a:cubicBezTo>
                    <a:pt x="8914523" y="9891429"/>
                    <a:pt x="8913274" y="9900606"/>
                    <a:pt x="8913103" y="9907592"/>
                  </a:cubicBezTo>
                  <a:cubicBezTo>
                    <a:pt x="8912931" y="9914578"/>
                    <a:pt x="8909822" y="9923112"/>
                    <a:pt x="8903777" y="9933193"/>
                  </a:cubicBezTo>
                  <a:cubicBezTo>
                    <a:pt x="8898252" y="9939451"/>
                    <a:pt x="8893495" y="9942211"/>
                    <a:pt x="8889506" y="9941474"/>
                  </a:cubicBezTo>
                  <a:cubicBezTo>
                    <a:pt x="8885518" y="9940736"/>
                    <a:pt x="8881429" y="9937161"/>
                    <a:pt x="8877239" y="9930750"/>
                  </a:cubicBezTo>
                  <a:cubicBezTo>
                    <a:pt x="8871361" y="9916709"/>
                    <a:pt x="8862574" y="9908309"/>
                    <a:pt x="8850877" y="9905549"/>
                  </a:cubicBezTo>
                  <a:cubicBezTo>
                    <a:pt x="8839181" y="9902788"/>
                    <a:pt x="8826086" y="9903148"/>
                    <a:pt x="8811593" y="9906627"/>
                  </a:cubicBezTo>
                  <a:lnTo>
                    <a:pt x="8789019" y="9909396"/>
                  </a:lnTo>
                  <a:cubicBezTo>
                    <a:pt x="8785195" y="9908876"/>
                    <a:pt x="8782228" y="9909932"/>
                    <a:pt x="8780117" y="9912566"/>
                  </a:cubicBezTo>
                  <a:cubicBezTo>
                    <a:pt x="8778007" y="9915199"/>
                    <a:pt x="8776422" y="9918975"/>
                    <a:pt x="8775363" y="9923894"/>
                  </a:cubicBezTo>
                  <a:lnTo>
                    <a:pt x="8779014" y="9931400"/>
                  </a:lnTo>
                  <a:cubicBezTo>
                    <a:pt x="8786141" y="9936265"/>
                    <a:pt x="8790239" y="9941203"/>
                    <a:pt x="8791309" y="9946217"/>
                  </a:cubicBezTo>
                  <a:cubicBezTo>
                    <a:pt x="8792379" y="9951230"/>
                    <a:pt x="8792403" y="9958925"/>
                    <a:pt x="8791380" y="9969300"/>
                  </a:cubicBezTo>
                  <a:lnTo>
                    <a:pt x="8793375" y="10023313"/>
                  </a:lnTo>
                  <a:cubicBezTo>
                    <a:pt x="8794090" y="10032367"/>
                    <a:pt x="8794283" y="10040961"/>
                    <a:pt x="8793955" y="10049094"/>
                  </a:cubicBezTo>
                  <a:cubicBezTo>
                    <a:pt x="8793627" y="10057227"/>
                    <a:pt x="8795072" y="10065213"/>
                    <a:pt x="8798289" y="10073049"/>
                  </a:cubicBezTo>
                  <a:cubicBezTo>
                    <a:pt x="8799402" y="10076316"/>
                    <a:pt x="8802035" y="10078427"/>
                    <a:pt x="8806189" y="10079382"/>
                  </a:cubicBezTo>
                  <a:cubicBezTo>
                    <a:pt x="8810343" y="10080337"/>
                    <a:pt x="8814610" y="10081891"/>
                    <a:pt x="8818990" y="10084045"/>
                  </a:cubicBezTo>
                  <a:lnTo>
                    <a:pt x="8836460" y="10101610"/>
                  </a:lnTo>
                  <a:cubicBezTo>
                    <a:pt x="8847428" y="10109723"/>
                    <a:pt x="8858529" y="10113279"/>
                    <a:pt x="8869764" y="10112277"/>
                  </a:cubicBezTo>
                  <a:cubicBezTo>
                    <a:pt x="8880999" y="10111275"/>
                    <a:pt x="8889848" y="10104204"/>
                    <a:pt x="8896309" y="10091064"/>
                  </a:cubicBezTo>
                  <a:lnTo>
                    <a:pt x="8917255" y="10040173"/>
                  </a:lnTo>
                  <a:cubicBezTo>
                    <a:pt x="8922884" y="10033151"/>
                    <a:pt x="8927853" y="10029544"/>
                    <a:pt x="8932163" y="10029351"/>
                  </a:cubicBezTo>
                  <a:cubicBezTo>
                    <a:pt x="8936473" y="10029159"/>
                    <a:pt x="8941653" y="10032590"/>
                    <a:pt x="8947702" y="10039644"/>
                  </a:cubicBezTo>
                  <a:cubicBezTo>
                    <a:pt x="8977154" y="10086490"/>
                    <a:pt x="9005353" y="10129660"/>
                    <a:pt x="9032300" y="10169155"/>
                  </a:cubicBezTo>
                  <a:cubicBezTo>
                    <a:pt x="9059247" y="10208650"/>
                    <a:pt x="9088906" y="10249682"/>
                    <a:pt x="9121276" y="10292252"/>
                  </a:cubicBezTo>
                  <a:cubicBezTo>
                    <a:pt x="9121104" y="10299238"/>
                    <a:pt x="9121666" y="10305838"/>
                    <a:pt x="9122963" y="10312050"/>
                  </a:cubicBezTo>
                  <a:cubicBezTo>
                    <a:pt x="9124259" y="10318263"/>
                    <a:pt x="9126289" y="10324088"/>
                    <a:pt x="9129054" y="10329527"/>
                  </a:cubicBezTo>
                  <a:lnTo>
                    <a:pt x="9138285" y="10338961"/>
                  </a:lnTo>
                  <a:cubicBezTo>
                    <a:pt x="9154293" y="10350097"/>
                    <a:pt x="9169771" y="10359408"/>
                    <a:pt x="9184719" y="10366895"/>
                  </a:cubicBezTo>
                  <a:cubicBezTo>
                    <a:pt x="9199667" y="10374381"/>
                    <a:pt x="9218133" y="10381762"/>
                    <a:pt x="9240119" y="10389038"/>
                  </a:cubicBezTo>
                  <a:lnTo>
                    <a:pt x="9247993" y="10391278"/>
                  </a:lnTo>
                  <a:cubicBezTo>
                    <a:pt x="9255535" y="10393084"/>
                    <a:pt x="9261365" y="10391735"/>
                    <a:pt x="9265483" y="10387233"/>
                  </a:cubicBezTo>
                  <a:cubicBezTo>
                    <a:pt x="9269601" y="10382731"/>
                    <a:pt x="9270599" y="10376831"/>
                    <a:pt x="9268476" y="10369532"/>
                  </a:cubicBezTo>
                  <a:cubicBezTo>
                    <a:pt x="9257889" y="10352903"/>
                    <a:pt x="9248613" y="10336648"/>
                    <a:pt x="9240649" y="10320766"/>
                  </a:cubicBezTo>
                  <a:cubicBezTo>
                    <a:pt x="9232686" y="10304884"/>
                    <a:pt x="9226243" y="10287846"/>
                    <a:pt x="9221320" y="10269651"/>
                  </a:cubicBezTo>
                  <a:lnTo>
                    <a:pt x="9212972" y="10245149"/>
                  </a:lnTo>
                  <a:cubicBezTo>
                    <a:pt x="9209112" y="10239172"/>
                    <a:pt x="9204914" y="10235680"/>
                    <a:pt x="9200378" y="10234673"/>
                  </a:cubicBezTo>
                  <a:cubicBezTo>
                    <a:pt x="9195842" y="10233666"/>
                    <a:pt x="9190864" y="10235910"/>
                    <a:pt x="9185443" y="10241403"/>
                  </a:cubicBezTo>
                  <a:cubicBezTo>
                    <a:pt x="9181117" y="10247434"/>
                    <a:pt x="9176712" y="10249755"/>
                    <a:pt x="9172228" y="10248366"/>
                  </a:cubicBezTo>
                  <a:cubicBezTo>
                    <a:pt x="9167744" y="10246977"/>
                    <a:pt x="9163633" y="10244276"/>
                    <a:pt x="9159896" y="10240262"/>
                  </a:cubicBezTo>
                  <a:cubicBezTo>
                    <a:pt x="9145294" y="10227371"/>
                    <a:pt x="9133117" y="10213836"/>
                    <a:pt x="9123364" y="10199657"/>
                  </a:cubicBezTo>
                  <a:cubicBezTo>
                    <a:pt x="9113611" y="10185479"/>
                    <a:pt x="9103988" y="10170344"/>
                    <a:pt x="9094495" y="10154254"/>
                  </a:cubicBezTo>
                  <a:cubicBezTo>
                    <a:pt x="9077772" y="10134064"/>
                    <a:pt x="9063399" y="10114487"/>
                    <a:pt x="9051377" y="10095521"/>
                  </a:cubicBezTo>
                  <a:cubicBezTo>
                    <a:pt x="9039354" y="10076555"/>
                    <a:pt x="9027701" y="10055595"/>
                    <a:pt x="9016416" y="10032640"/>
                  </a:cubicBezTo>
                  <a:lnTo>
                    <a:pt x="8995607" y="10005274"/>
                  </a:lnTo>
                  <a:cubicBezTo>
                    <a:pt x="8991173" y="9994935"/>
                    <a:pt x="8987151" y="9985139"/>
                    <a:pt x="8983543" y="9975886"/>
                  </a:cubicBezTo>
                  <a:cubicBezTo>
                    <a:pt x="8979934" y="9966632"/>
                    <a:pt x="8978146" y="9956166"/>
                    <a:pt x="8978178" y="9944488"/>
                  </a:cubicBezTo>
                  <a:cubicBezTo>
                    <a:pt x="8981685" y="9930167"/>
                    <a:pt x="8986204" y="9916276"/>
                    <a:pt x="8991736" y="9902815"/>
                  </a:cubicBezTo>
                  <a:cubicBezTo>
                    <a:pt x="8997267" y="9889353"/>
                    <a:pt x="9004368" y="9877955"/>
                    <a:pt x="9013037" y="9868621"/>
                  </a:cubicBezTo>
                  <a:cubicBezTo>
                    <a:pt x="9023879" y="9857635"/>
                    <a:pt x="9026096" y="9846351"/>
                    <a:pt x="9019689" y="9834770"/>
                  </a:cubicBezTo>
                  <a:cubicBezTo>
                    <a:pt x="9013282" y="9823188"/>
                    <a:pt x="9002233" y="9819251"/>
                    <a:pt x="8986541" y="9822956"/>
                  </a:cubicBezTo>
                  <a:close/>
                  <a:moveTo>
                    <a:pt x="10203808" y="9039460"/>
                  </a:moveTo>
                  <a:cubicBezTo>
                    <a:pt x="10211019" y="9037122"/>
                    <a:pt x="10213279" y="9039506"/>
                    <a:pt x="10210588" y="9046615"/>
                  </a:cubicBezTo>
                  <a:cubicBezTo>
                    <a:pt x="10207897" y="9053723"/>
                    <a:pt x="10204443" y="9057589"/>
                    <a:pt x="10200227" y="9058213"/>
                  </a:cubicBezTo>
                  <a:close/>
                  <a:moveTo>
                    <a:pt x="1735601" y="8828006"/>
                  </a:moveTo>
                  <a:cubicBezTo>
                    <a:pt x="1738439" y="8827942"/>
                    <a:pt x="1740563" y="8828576"/>
                    <a:pt x="1741974" y="8829908"/>
                  </a:cubicBezTo>
                  <a:cubicBezTo>
                    <a:pt x="1743384" y="8831240"/>
                    <a:pt x="1744081" y="8833270"/>
                    <a:pt x="1744064" y="8835999"/>
                  </a:cubicBezTo>
                  <a:cubicBezTo>
                    <a:pt x="1744144" y="8840692"/>
                    <a:pt x="1740616" y="8842117"/>
                    <a:pt x="1733478" y="8840271"/>
                  </a:cubicBezTo>
                  <a:cubicBezTo>
                    <a:pt x="1726341" y="8838426"/>
                    <a:pt x="1722236" y="8835863"/>
                    <a:pt x="1721165" y="8832582"/>
                  </a:cubicBezTo>
                  <a:cubicBezTo>
                    <a:pt x="1725113" y="8829660"/>
                    <a:pt x="1729925" y="8828134"/>
                    <a:pt x="1735601" y="8828006"/>
                  </a:cubicBezTo>
                  <a:close/>
                  <a:moveTo>
                    <a:pt x="10054209" y="8775349"/>
                  </a:moveTo>
                  <a:cubicBezTo>
                    <a:pt x="10049050" y="8777234"/>
                    <a:pt x="10043925" y="8781026"/>
                    <a:pt x="10038835" y="8786723"/>
                  </a:cubicBezTo>
                  <a:cubicBezTo>
                    <a:pt x="10033149" y="8795546"/>
                    <a:pt x="10028008" y="8803759"/>
                    <a:pt x="10023412" y="8811361"/>
                  </a:cubicBezTo>
                  <a:cubicBezTo>
                    <a:pt x="10018816" y="8818963"/>
                    <a:pt x="10014445" y="8827132"/>
                    <a:pt x="10010300" y="8835869"/>
                  </a:cubicBezTo>
                  <a:cubicBezTo>
                    <a:pt x="10006849" y="8856933"/>
                    <a:pt x="10002509" y="8875922"/>
                    <a:pt x="9997278" y="8892836"/>
                  </a:cubicBezTo>
                  <a:cubicBezTo>
                    <a:pt x="9992048" y="8909749"/>
                    <a:pt x="9986058" y="8926899"/>
                    <a:pt x="9979308" y="8944284"/>
                  </a:cubicBezTo>
                  <a:cubicBezTo>
                    <a:pt x="9977707" y="8950172"/>
                    <a:pt x="9977823" y="8953934"/>
                    <a:pt x="9979654" y="8955570"/>
                  </a:cubicBezTo>
                  <a:cubicBezTo>
                    <a:pt x="9981485" y="8957206"/>
                    <a:pt x="9985440" y="8957079"/>
                    <a:pt x="9991517" y="8955191"/>
                  </a:cubicBezTo>
                  <a:cubicBezTo>
                    <a:pt x="10004165" y="8953319"/>
                    <a:pt x="10013714" y="8949592"/>
                    <a:pt x="10020163" y="8944011"/>
                  </a:cubicBezTo>
                  <a:cubicBezTo>
                    <a:pt x="10026612" y="8938430"/>
                    <a:pt x="10033087" y="8931591"/>
                    <a:pt x="10039587" y="8923495"/>
                  </a:cubicBezTo>
                  <a:cubicBezTo>
                    <a:pt x="10043179" y="8918655"/>
                    <a:pt x="10046040" y="8916272"/>
                    <a:pt x="10048170" y="8916345"/>
                  </a:cubicBezTo>
                  <a:cubicBezTo>
                    <a:pt x="10050299" y="8916418"/>
                    <a:pt x="10052512" y="8919675"/>
                    <a:pt x="10054807" y="8926116"/>
                  </a:cubicBezTo>
                  <a:cubicBezTo>
                    <a:pt x="10055806" y="8943838"/>
                    <a:pt x="10056424" y="8959939"/>
                    <a:pt x="10056660" y="8974418"/>
                  </a:cubicBezTo>
                  <a:cubicBezTo>
                    <a:pt x="10056897" y="8988898"/>
                    <a:pt x="10055661" y="9002978"/>
                    <a:pt x="10052954" y="9016657"/>
                  </a:cubicBezTo>
                  <a:cubicBezTo>
                    <a:pt x="10048998" y="9021905"/>
                    <a:pt x="10047547" y="9027011"/>
                    <a:pt x="10048599" y="9031976"/>
                  </a:cubicBezTo>
                  <a:cubicBezTo>
                    <a:pt x="10049652" y="9036941"/>
                    <a:pt x="10049357" y="9041981"/>
                    <a:pt x="10047713" y="9047098"/>
                  </a:cubicBezTo>
                  <a:cubicBezTo>
                    <a:pt x="10044164" y="9052709"/>
                    <a:pt x="10043163" y="9058949"/>
                    <a:pt x="10044710" y="9065819"/>
                  </a:cubicBezTo>
                  <a:cubicBezTo>
                    <a:pt x="10046256" y="9072688"/>
                    <a:pt x="10048723" y="9078733"/>
                    <a:pt x="10052109" y="9083953"/>
                  </a:cubicBezTo>
                  <a:cubicBezTo>
                    <a:pt x="10059228" y="9100557"/>
                    <a:pt x="10066738" y="9110376"/>
                    <a:pt x="10074639" y="9113409"/>
                  </a:cubicBezTo>
                  <a:cubicBezTo>
                    <a:pt x="10082539" y="9116442"/>
                    <a:pt x="10091791" y="9109157"/>
                    <a:pt x="10102393" y="9091554"/>
                  </a:cubicBezTo>
                  <a:cubicBezTo>
                    <a:pt x="10109143" y="9074168"/>
                    <a:pt x="10115268" y="9057688"/>
                    <a:pt x="10120767" y="9042112"/>
                  </a:cubicBezTo>
                  <a:cubicBezTo>
                    <a:pt x="10126266" y="9026536"/>
                    <a:pt x="10132957" y="9009830"/>
                    <a:pt x="10140841" y="8991994"/>
                  </a:cubicBezTo>
                  <a:cubicBezTo>
                    <a:pt x="10145583" y="8980132"/>
                    <a:pt x="10152810" y="8976343"/>
                    <a:pt x="10162520" y="8980626"/>
                  </a:cubicBezTo>
                  <a:cubicBezTo>
                    <a:pt x="10172230" y="8984910"/>
                    <a:pt x="10176052" y="8992714"/>
                    <a:pt x="10173985" y="9004039"/>
                  </a:cubicBezTo>
                  <a:cubicBezTo>
                    <a:pt x="10168863" y="9022879"/>
                    <a:pt x="10163487" y="9038931"/>
                    <a:pt x="10157858" y="9052195"/>
                  </a:cubicBezTo>
                  <a:cubicBezTo>
                    <a:pt x="10152228" y="9065460"/>
                    <a:pt x="10145748" y="9079062"/>
                    <a:pt x="10138418" y="9093002"/>
                  </a:cubicBezTo>
                  <a:cubicBezTo>
                    <a:pt x="10135217" y="9104777"/>
                    <a:pt x="10135599" y="9114997"/>
                    <a:pt x="10139566" y="9123663"/>
                  </a:cubicBezTo>
                  <a:cubicBezTo>
                    <a:pt x="10143533" y="9132328"/>
                    <a:pt x="10149689" y="9135266"/>
                    <a:pt x="10158034" y="9132477"/>
                  </a:cubicBezTo>
                  <a:lnTo>
                    <a:pt x="10162918" y="9136840"/>
                  </a:lnTo>
                  <a:cubicBezTo>
                    <a:pt x="10169896" y="9137219"/>
                    <a:pt x="10175486" y="9135262"/>
                    <a:pt x="10179689" y="9130967"/>
                  </a:cubicBezTo>
                  <a:cubicBezTo>
                    <a:pt x="10183891" y="9126672"/>
                    <a:pt x="10187607" y="9122308"/>
                    <a:pt x="10190835" y="9117875"/>
                  </a:cubicBezTo>
                  <a:lnTo>
                    <a:pt x="10225736" y="9078805"/>
                  </a:lnTo>
                  <a:cubicBezTo>
                    <a:pt x="10228731" y="9077090"/>
                    <a:pt x="10231599" y="9076542"/>
                    <a:pt x="10234339" y="9077161"/>
                  </a:cubicBezTo>
                  <a:cubicBezTo>
                    <a:pt x="10237079" y="9077780"/>
                    <a:pt x="10239008" y="9081149"/>
                    <a:pt x="10240126" y="9087270"/>
                  </a:cubicBezTo>
                  <a:cubicBezTo>
                    <a:pt x="10236980" y="9113728"/>
                    <a:pt x="10232049" y="9137678"/>
                    <a:pt x="10225335" y="9159120"/>
                  </a:cubicBezTo>
                  <a:cubicBezTo>
                    <a:pt x="10218620" y="9180561"/>
                    <a:pt x="10210165" y="9200265"/>
                    <a:pt x="10199970" y="9218232"/>
                  </a:cubicBezTo>
                  <a:lnTo>
                    <a:pt x="10182129" y="9230832"/>
                  </a:lnTo>
                  <a:cubicBezTo>
                    <a:pt x="10169622" y="9248928"/>
                    <a:pt x="10168618" y="9265410"/>
                    <a:pt x="10179118" y="9280278"/>
                  </a:cubicBezTo>
                  <a:cubicBezTo>
                    <a:pt x="10189618" y="9295146"/>
                    <a:pt x="10203542" y="9295327"/>
                    <a:pt x="10220889" y="9280822"/>
                  </a:cubicBezTo>
                  <a:cubicBezTo>
                    <a:pt x="10233554" y="9272379"/>
                    <a:pt x="10243249" y="9264393"/>
                    <a:pt x="10249974" y="9256864"/>
                  </a:cubicBezTo>
                  <a:cubicBezTo>
                    <a:pt x="10256700" y="9249335"/>
                    <a:pt x="10263771" y="9239371"/>
                    <a:pt x="10271189" y="9226972"/>
                  </a:cubicBezTo>
                  <a:cubicBezTo>
                    <a:pt x="10277005" y="9220460"/>
                    <a:pt x="10282233" y="9213789"/>
                    <a:pt x="10286873" y="9206957"/>
                  </a:cubicBezTo>
                  <a:cubicBezTo>
                    <a:pt x="10291512" y="9200125"/>
                    <a:pt x="10295926" y="9192727"/>
                    <a:pt x="10300115" y="9184761"/>
                  </a:cubicBezTo>
                  <a:cubicBezTo>
                    <a:pt x="10317657" y="9146283"/>
                    <a:pt x="10337044" y="9113113"/>
                    <a:pt x="10358276" y="9085249"/>
                  </a:cubicBezTo>
                  <a:cubicBezTo>
                    <a:pt x="10379508" y="9057385"/>
                    <a:pt x="10404273" y="9030481"/>
                    <a:pt x="10432570" y="9004538"/>
                  </a:cubicBezTo>
                  <a:cubicBezTo>
                    <a:pt x="10438213" y="8994944"/>
                    <a:pt x="10444644" y="8987335"/>
                    <a:pt x="10451863" y="8981711"/>
                  </a:cubicBezTo>
                  <a:cubicBezTo>
                    <a:pt x="10459083" y="8976087"/>
                    <a:pt x="10467324" y="8969728"/>
                    <a:pt x="10476586" y="8962636"/>
                  </a:cubicBezTo>
                  <a:cubicBezTo>
                    <a:pt x="10481355" y="8958116"/>
                    <a:pt x="10484311" y="8953988"/>
                    <a:pt x="10485453" y="8950252"/>
                  </a:cubicBezTo>
                  <a:cubicBezTo>
                    <a:pt x="10486596" y="8946516"/>
                    <a:pt x="10485023" y="8940904"/>
                    <a:pt x="10480736" y="8933416"/>
                  </a:cubicBezTo>
                  <a:cubicBezTo>
                    <a:pt x="10469298" y="8922466"/>
                    <a:pt x="10457734" y="8916161"/>
                    <a:pt x="10446046" y="8914501"/>
                  </a:cubicBezTo>
                  <a:cubicBezTo>
                    <a:pt x="10434358" y="8912841"/>
                    <a:pt x="10420641" y="8916319"/>
                    <a:pt x="10404894" y="8924936"/>
                  </a:cubicBezTo>
                  <a:cubicBezTo>
                    <a:pt x="10394194" y="8927086"/>
                    <a:pt x="10383970" y="8929111"/>
                    <a:pt x="10374222" y="8931013"/>
                  </a:cubicBezTo>
                  <a:cubicBezTo>
                    <a:pt x="10364473" y="8932915"/>
                    <a:pt x="10356102" y="8936962"/>
                    <a:pt x="10349108" y="8943153"/>
                  </a:cubicBezTo>
                  <a:cubicBezTo>
                    <a:pt x="10345429" y="8946452"/>
                    <a:pt x="10343677" y="8949643"/>
                    <a:pt x="10343850" y="8952725"/>
                  </a:cubicBezTo>
                  <a:cubicBezTo>
                    <a:pt x="10344024" y="8955807"/>
                    <a:pt x="10347258" y="8958330"/>
                    <a:pt x="10353553" y="8960295"/>
                  </a:cubicBezTo>
                  <a:cubicBezTo>
                    <a:pt x="10357535" y="8962389"/>
                    <a:pt x="10358923" y="8964726"/>
                    <a:pt x="10357716" y="8967306"/>
                  </a:cubicBezTo>
                  <a:cubicBezTo>
                    <a:pt x="10356509" y="8969887"/>
                    <a:pt x="10355018" y="8972579"/>
                    <a:pt x="10353243" y="8975385"/>
                  </a:cubicBezTo>
                  <a:cubicBezTo>
                    <a:pt x="10343021" y="8986010"/>
                    <a:pt x="10334477" y="8995573"/>
                    <a:pt x="10327613" y="9004076"/>
                  </a:cubicBezTo>
                  <a:cubicBezTo>
                    <a:pt x="10320750" y="9012579"/>
                    <a:pt x="10313747" y="9022056"/>
                    <a:pt x="10306607" y="9032507"/>
                  </a:cubicBezTo>
                  <a:cubicBezTo>
                    <a:pt x="10302928" y="9035806"/>
                    <a:pt x="10300285" y="9036922"/>
                    <a:pt x="10298679" y="9035853"/>
                  </a:cubicBezTo>
                  <a:cubicBezTo>
                    <a:pt x="10297073" y="9034784"/>
                    <a:pt x="10296503" y="9031531"/>
                    <a:pt x="10296970" y="9026094"/>
                  </a:cubicBezTo>
                  <a:lnTo>
                    <a:pt x="10285475" y="8945580"/>
                  </a:lnTo>
                  <a:cubicBezTo>
                    <a:pt x="10279186" y="8923132"/>
                    <a:pt x="10268918" y="8910667"/>
                    <a:pt x="10254671" y="8908185"/>
                  </a:cubicBezTo>
                  <a:cubicBezTo>
                    <a:pt x="10240425" y="8905703"/>
                    <a:pt x="10225195" y="8911489"/>
                    <a:pt x="10208982" y="8925543"/>
                  </a:cubicBezTo>
                  <a:cubicBezTo>
                    <a:pt x="10199763" y="8933406"/>
                    <a:pt x="10191341" y="8934846"/>
                    <a:pt x="10183717" y="8929865"/>
                  </a:cubicBezTo>
                  <a:cubicBezTo>
                    <a:pt x="10176094" y="8924884"/>
                    <a:pt x="10173294" y="8916346"/>
                    <a:pt x="10175317" y="8904251"/>
                  </a:cubicBezTo>
                  <a:cubicBezTo>
                    <a:pt x="10180016" y="8891619"/>
                    <a:pt x="10184250" y="8879303"/>
                    <a:pt x="10188018" y="8867303"/>
                  </a:cubicBezTo>
                  <a:cubicBezTo>
                    <a:pt x="10191786" y="8855303"/>
                    <a:pt x="10196630" y="8843532"/>
                    <a:pt x="10202550" y="8831990"/>
                  </a:cubicBezTo>
                  <a:lnTo>
                    <a:pt x="10231558" y="8811804"/>
                  </a:lnTo>
                  <a:cubicBezTo>
                    <a:pt x="10234466" y="8808548"/>
                    <a:pt x="10236491" y="8805052"/>
                    <a:pt x="10237633" y="8801316"/>
                  </a:cubicBezTo>
                  <a:cubicBezTo>
                    <a:pt x="10238776" y="8797581"/>
                    <a:pt x="10237537" y="8794462"/>
                    <a:pt x="10233918" y="8791960"/>
                  </a:cubicBezTo>
                  <a:cubicBezTo>
                    <a:pt x="10213727" y="8783436"/>
                    <a:pt x="10197365" y="8779431"/>
                    <a:pt x="10184833" y="8779944"/>
                  </a:cubicBezTo>
                  <a:cubicBezTo>
                    <a:pt x="10172302" y="8780457"/>
                    <a:pt x="10158293" y="8787334"/>
                    <a:pt x="10142807" y="8800574"/>
                  </a:cubicBezTo>
                  <a:cubicBezTo>
                    <a:pt x="10135085" y="8807579"/>
                    <a:pt x="10128193" y="8813861"/>
                    <a:pt x="10122129" y="8819421"/>
                  </a:cubicBezTo>
                  <a:cubicBezTo>
                    <a:pt x="10116066" y="8824980"/>
                    <a:pt x="10111368" y="8832491"/>
                    <a:pt x="10108037" y="8841955"/>
                  </a:cubicBezTo>
                  <a:cubicBezTo>
                    <a:pt x="10105986" y="8846708"/>
                    <a:pt x="10105592" y="8850015"/>
                    <a:pt x="10106857" y="8851876"/>
                  </a:cubicBezTo>
                  <a:cubicBezTo>
                    <a:pt x="10108121" y="8853738"/>
                    <a:pt x="10112221" y="8854473"/>
                    <a:pt x="10119155" y="8854082"/>
                  </a:cubicBezTo>
                  <a:cubicBezTo>
                    <a:pt x="10122557" y="8852731"/>
                    <a:pt x="10126752" y="8851721"/>
                    <a:pt x="10131738" y="8851054"/>
                  </a:cubicBezTo>
                  <a:cubicBezTo>
                    <a:pt x="10136725" y="8850386"/>
                    <a:pt x="10141370" y="8850511"/>
                    <a:pt x="10145673" y="8851428"/>
                  </a:cubicBezTo>
                  <a:cubicBezTo>
                    <a:pt x="10147388" y="8854423"/>
                    <a:pt x="10148027" y="8857189"/>
                    <a:pt x="10147590" y="8859726"/>
                  </a:cubicBezTo>
                  <a:cubicBezTo>
                    <a:pt x="10147153" y="8862263"/>
                    <a:pt x="10146455" y="8865297"/>
                    <a:pt x="10145494" y="8868830"/>
                  </a:cubicBezTo>
                  <a:cubicBezTo>
                    <a:pt x="10136476" y="8887116"/>
                    <a:pt x="10128501" y="8905054"/>
                    <a:pt x="10121570" y="8922643"/>
                  </a:cubicBezTo>
                  <a:cubicBezTo>
                    <a:pt x="10114638" y="8940232"/>
                    <a:pt x="10108430" y="8958650"/>
                    <a:pt x="10102944" y="8977897"/>
                  </a:cubicBezTo>
                  <a:cubicBezTo>
                    <a:pt x="10098945" y="8982374"/>
                    <a:pt x="10095983" y="8984666"/>
                    <a:pt x="10094056" y="8984775"/>
                  </a:cubicBezTo>
                  <a:cubicBezTo>
                    <a:pt x="10092130" y="8984883"/>
                    <a:pt x="10090790" y="8981674"/>
                    <a:pt x="10090035" y="8975146"/>
                  </a:cubicBezTo>
                  <a:lnTo>
                    <a:pt x="10094592" y="8891409"/>
                  </a:lnTo>
                  <a:cubicBezTo>
                    <a:pt x="10091281" y="8873818"/>
                    <a:pt x="10090118" y="8858327"/>
                    <a:pt x="10091103" y="8844938"/>
                  </a:cubicBezTo>
                  <a:cubicBezTo>
                    <a:pt x="10092087" y="8831549"/>
                    <a:pt x="10092371" y="8817716"/>
                    <a:pt x="10091953" y="8803440"/>
                  </a:cubicBezTo>
                  <a:cubicBezTo>
                    <a:pt x="10087638" y="8788610"/>
                    <a:pt x="10080252" y="8779268"/>
                    <a:pt x="10069793" y="8775413"/>
                  </a:cubicBezTo>
                  <a:cubicBezTo>
                    <a:pt x="10064563" y="8773486"/>
                    <a:pt x="10059369" y="8773464"/>
                    <a:pt x="10054209" y="8775349"/>
                  </a:cubicBezTo>
                  <a:close/>
                  <a:moveTo>
                    <a:pt x="9896900" y="8675299"/>
                  </a:moveTo>
                  <a:cubicBezTo>
                    <a:pt x="9889282" y="8677274"/>
                    <a:pt x="9883168" y="8680228"/>
                    <a:pt x="9878558" y="8684159"/>
                  </a:cubicBezTo>
                  <a:cubicBezTo>
                    <a:pt x="9873949" y="8688091"/>
                    <a:pt x="9869623" y="8691909"/>
                    <a:pt x="9865580" y="8695615"/>
                  </a:cubicBezTo>
                  <a:cubicBezTo>
                    <a:pt x="9860637" y="8697054"/>
                    <a:pt x="9856871" y="8698812"/>
                    <a:pt x="9854283" y="8700890"/>
                  </a:cubicBezTo>
                  <a:cubicBezTo>
                    <a:pt x="9851695" y="8702968"/>
                    <a:pt x="9849514" y="8705410"/>
                    <a:pt x="9847739" y="8708215"/>
                  </a:cubicBezTo>
                  <a:lnTo>
                    <a:pt x="9844728" y="8716501"/>
                  </a:lnTo>
                  <a:cubicBezTo>
                    <a:pt x="9841310" y="8724424"/>
                    <a:pt x="9836753" y="8734439"/>
                    <a:pt x="9831059" y="8746548"/>
                  </a:cubicBezTo>
                  <a:cubicBezTo>
                    <a:pt x="9825364" y="8758656"/>
                    <a:pt x="9829335" y="8765679"/>
                    <a:pt x="9842971" y="8767616"/>
                  </a:cubicBezTo>
                  <a:cubicBezTo>
                    <a:pt x="9849005" y="8764957"/>
                    <a:pt x="9855623" y="8764101"/>
                    <a:pt x="9862827" y="8765048"/>
                  </a:cubicBezTo>
                  <a:cubicBezTo>
                    <a:pt x="9870030" y="8765994"/>
                    <a:pt x="9876961" y="8767246"/>
                    <a:pt x="9883619" y="8768804"/>
                  </a:cubicBezTo>
                  <a:cubicBezTo>
                    <a:pt x="9885740" y="8772162"/>
                    <a:pt x="9886793" y="8777127"/>
                    <a:pt x="9886777" y="8783698"/>
                  </a:cubicBezTo>
                  <a:cubicBezTo>
                    <a:pt x="9886761" y="8790269"/>
                    <a:pt x="9886680" y="8795685"/>
                    <a:pt x="9886533" y="8799944"/>
                  </a:cubicBezTo>
                  <a:cubicBezTo>
                    <a:pt x="9886284" y="8809234"/>
                    <a:pt x="9888321" y="8814530"/>
                    <a:pt x="9892646" y="8815832"/>
                  </a:cubicBezTo>
                  <a:cubicBezTo>
                    <a:pt x="9896971" y="8817134"/>
                    <a:pt x="9901721" y="8815707"/>
                    <a:pt x="9906898" y="8811551"/>
                  </a:cubicBezTo>
                  <a:cubicBezTo>
                    <a:pt x="9921613" y="8798354"/>
                    <a:pt x="9934959" y="8784848"/>
                    <a:pt x="9946934" y="8771032"/>
                  </a:cubicBezTo>
                  <a:cubicBezTo>
                    <a:pt x="9958909" y="8757217"/>
                    <a:pt x="9970285" y="8743049"/>
                    <a:pt x="9981061" y="8728528"/>
                  </a:cubicBezTo>
                  <a:cubicBezTo>
                    <a:pt x="9984436" y="8719835"/>
                    <a:pt x="9985249" y="8711963"/>
                    <a:pt x="9983499" y="8704912"/>
                  </a:cubicBezTo>
                  <a:cubicBezTo>
                    <a:pt x="9981748" y="8697861"/>
                    <a:pt x="9977116" y="8692808"/>
                    <a:pt x="9969600" y="8689753"/>
                  </a:cubicBezTo>
                  <a:cubicBezTo>
                    <a:pt x="9957782" y="8685781"/>
                    <a:pt x="9945611" y="8682409"/>
                    <a:pt x="9933087" y="8679637"/>
                  </a:cubicBezTo>
                  <a:cubicBezTo>
                    <a:pt x="9920564" y="8676864"/>
                    <a:pt x="9908501" y="8675418"/>
                    <a:pt x="9896900" y="8675299"/>
                  </a:cubicBezTo>
                  <a:close/>
                  <a:moveTo>
                    <a:pt x="1647262" y="8619949"/>
                  </a:moveTo>
                  <a:cubicBezTo>
                    <a:pt x="1645362" y="8618300"/>
                    <a:pt x="1641171" y="8620893"/>
                    <a:pt x="1634689" y="8627729"/>
                  </a:cubicBezTo>
                  <a:cubicBezTo>
                    <a:pt x="1627039" y="8629318"/>
                    <a:pt x="1620729" y="8630425"/>
                    <a:pt x="1615759" y="8631049"/>
                  </a:cubicBezTo>
                  <a:cubicBezTo>
                    <a:pt x="1610789" y="8631673"/>
                    <a:pt x="1605941" y="8634753"/>
                    <a:pt x="1601213" y="8640290"/>
                  </a:cubicBezTo>
                  <a:cubicBezTo>
                    <a:pt x="1592715" y="8655408"/>
                    <a:pt x="1590738" y="8670621"/>
                    <a:pt x="1595281" y="8685930"/>
                  </a:cubicBezTo>
                  <a:cubicBezTo>
                    <a:pt x="1599824" y="8701238"/>
                    <a:pt x="1609168" y="8712483"/>
                    <a:pt x="1623312" y="8719665"/>
                  </a:cubicBezTo>
                  <a:lnTo>
                    <a:pt x="1668324" y="8747449"/>
                  </a:lnTo>
                  <a:cubicBezTo>
                    <a:pt x="1673001" y="8750098"/>
                    <a:pt x="1674787" y="8752510"/>
                    <a:pt x="1673682" y="8754686"/>
                  </a:cubicBezTo>
                  <a:cubicBezTo>
                    <a:pt x="1672577" y="8756862"/>
                    <a:pt x="1669020" y="8758477"/>
                    <a:pt x="1663010" y="8759531"/>
                  </a:cubicBezTo>
                  <a:cubicBezTo>
                    <a:pt x="1644446" y="8761053"/>
                    <a:pt x="1623483" y="8762314"/>
                    <a:pt x="1600120" y="8763315"/>
                  </a:cubicBezTo>
                  <a:cubicBezTo>
                    <a:pt x="1576758" y="8764315"/>
                    <a:pt x="1556258" y="8761159"/>
                    <a:pt x="1538623" y="8753846"/>
                  </a:cubicBezTo>
                  <a:cubicBezTo>
                    <a:pt x="1528717" y="8749637"/>
                    <a:pt x="1519988" y="8749310"/>
                    <a:pt x="1512435" y="8752864"/>
                  </a:cubicBezTo>
                  <a:cubicBezTo>
                    <a:pt x="1504882" y="8756419"/>
                    <a:pt x="1499285" y="8761241"/>
                    <a:pt x="1495646" y="8767331"/>
                  </a:cubicBezTo>
                  <a:lnTo>
                    <a:pt x="1464751" y="8786129"/>
                  </a:lnTo>
                  <a:cubicBezTo>
                    <a:pt x="1456304" y="8793062"/>
                    <a:pt x="1451612" y="8801628"/>
                    <a:pt x="1450675" y="8811827"/>
                  </a:cubicBezTo>
                  <a:cubicBezTo>
                    <a:pt x="1449739" y="8822026"/>
                    <a:pt x="1456294" y="8829734"/>
                    <a:pt x="1470341" y="8834951"/>
                  </a:cubicBezTo>
                  <a:cubicBezTo>
                    <a:pt x="1480247" y="8839160"/>
                    <a:pt x="1489612" y="8842411"/>
                    <a:pt x="1498439" y="8844703"/>
                  </a:cubicBezTo>
                  <a:cubicBezTo>
                    <a:pt x="1507265" y="8846995"/>
                    <a:pt x="1518166" y="8849110"/>
                    <a:pt x="1531142" y="8851046"/>
                  </a:cubicBezTo>
                  <a:cubicBezTo>
                    <a:pt x="1545417" y="8854736"/>
                    <a:pt x="1557898" y="8857379"/>
                    <a:pt x="1568583" y="8858973"/>
                  </a:cubicBezTo>
                  <a:cubicBezTo>
                    <a:pt x="1579269" y="8860568"/>
                    <a:pt x="1591653" y="8861245"/>
                    <a:pt x="1605734" y="8861005"/>
                  </a:cubicBezTo>
                  <a:cubicBezTo>
                    <a:pt x="1624719" y="8861887"/>
                    <a:pt x="1642064" y="8863305"/>
                    <a:pt x="1657768" y="8865258"/>
                  </a:cubicBezTo>
                  <a:cubicBezTo>
                    <a:pt x="1673473" y="8867211"/>
                    <a:pt x="1690590" y="8870155"/>
                    <a:pt x="1709120" y="8874090"/>
                  </a:cubicBezTo>
                  <a:cubicBezTo>
                    <a:pt x="1713261" y="8875098"/>
                    <a:pt x="1714889" y="8876609"/>
                    <a:pt x="1714003" y="8878623"/>
                  </a:cubicBezTo>
                  <a:cubicBezTo>
                    <a:pt x="1713117" y="8880637"/>
                    <a:pt x="1710920" y="8882942"/>
                    <a:pt x="1707412" y="8885540"/>
                  </a:cubicBezTo>
                  <a:cubicBezTo>
                    <a:pt x="1692710" y="8897782"/>
                    <a:pt x="1678180" y="8908878"/>
                    <a:pt x="1663820" y="8918830"/>
                  </a:cubicBezTo>
                  <a:cubicBezTo>
                    <a:pt x="1649460" y="8928782"/>
                    <a:pt x="1634816" y="8940642"/>
                    <a:pt x="1619887" y="8954410"/>
                  </a:cubicBezTo>
                  <a:cubicBezTo>
                    <a:pt x="1615501" y="8957657"/>
                    <a:pt x="1610661" y="8959373"/>
                    <a:pt x="1605366" y="8959559"/>
                  </a:cubicBezTo>
                  <a:cubicBezTo>
                    <a:pt x="1600072" y="8959744"/>
                    <a:pt x="1595428" y="8956222"/>
                    <a:pt x="1591434" y="8948994"/>
                  </a:cubicBezTo>
                  <a:cubicBezTo>
                    <a:pt x="1587880" y="8941441"/>
                    <a:pt x="1584569" y="8934217"/>
                    <a:pt x="1581501" y="8927322"/>
                  </a:cubicBezTo>
                  <a:cubicBezTo>
                    <a:pt x="1578433" y="8920427"/>
                    <a:pt x="1574960" y="8912984"/>
                    <a:pt x="1571080" y="8904992"/>
                  </a:cubicBezTo>
                  <a:cubicBezTo>
                    <a:pt x="1567833" y="8900606"/>
                    <a:pt x="1564846" y="8898405"/>
                    <a:pt x="1562117" y="8898388"/>
                  </a:cubicBezTo>
                  <a:cubicBezTo>
                    <a:pt x="1559389" y="8898371"/>
                    <a:pt x="1556481" y="8900863"/>
                    <a:pt x="1553394" y="8905865"/>
                  </a:cubicBezTo>
                  <a:cubicBezTo>
                    <a:pt x="1545140" y="8916728"/>
                    <a:pt x="1540566" y="8928432"/>
                    <a:pt x="1539669" y="8940978"/>
                  </a:cubicBezTo>
                  <a:cubicBezTo>
                    <a:pt x="1538772" y="8953524"/>
                    <a:pt x="1538062" y="8966780"/>
                    <a:pt x="1537539" y="8980747"/>
                  </a:cubicBezTo>
                  <a:cubicBezTo>
                    <a:pt x="1533199" y="8994144"/>
                    <a:pt x="1530256" y="9006678"/>
                    <a:pt x="1528710" y="9018346"/>
                  </a:cubicBezTo>
                  <a:cubicBezTo>
                    <a:pt x="1527164" y="9030015"/>
                    <a:pt x="1523295" y="9042215"/>
                    <a:pt x="1517104" y="9054946"/>
                  </a:cubicBezTo>
                  <a:cubicBezTo>
                    <a:pt x="1517538" y="9072957"/>
                    <a:pt x="1522468" y="9083056"/>
                    <a:pt x="1531895" y="9085243"/>
                  </a:cubicBezTo>
                  <a:cubicBezTo>
                    <a:pt x="1541323" y="9087430"/>
                    <a:pt x="1553572" y="9087698"/>
                    <a:pt x="1568644" y="9086045"/>
                  </a:cubicBezTo>
                  <a:cubicBezTo>
                    <a:pt x="1585715" y="9078839"/>
                    <a:pt x="1600558" y="9070227"/>
                    <a:pt x="1613172" y="9060210"/>
                  </a:cubicBezTo>
                  <a:cubicBezTo>
                    <a:pt x="1625785" y="9050192"/>
                    <a:pt x="1638022" y="9039436"/>
                    <a:pt x="1649880" y="9027941"/>
                  </a:cubicBezTo>
                  <a:cubicBezTo>
                    <a:pt x="1673143" y="9008003"/>
                    <a:pt x="1695085" y="8989722"/>
                    <a:pt x="1715707" y="8973097"/>
                  </a:cubicBezTo>
                  <a:cubicBezTo>
                    <a:pt x="1736330" y="8956472"/>
                    <a:pt x="1758264" y="8939554"/>
                    <a:pt x="1781509" y="8922345"/>
                  </a:cubicBezTo>
                  <a:cubicBezTo>
                    <a:pt x="1785342" y="8920186"/>
                    <a:pt x="1788156" y="8919631"/>
                    <a:pt x="1789950" y="8920679"/>
                  </a:cubicBezTo>
                  <a:cubicBezTo>
                    <a:pt x="1791745" y="8921727"/>
                    <a:pt x="1791642" y="8925028"/>
                    <a:pt x="1789643" y="8930582"/>
                  </a:cubicBezTo>
                  <a:cubicBezTo>
                    <a:pt x="1782810" y="8976379"/>
                    <a:pt x="1776265" y="9019586"/>
                    <a:pt x="1770010" y="9060203"/>
                  </a:cubicBezTo>
                  <a:cubicBezTo>
                    <a:pt x="1763754" y="9100820"/>
                    <a:pt x="1766412" y="9138572"/>
                    <a:pt x="1777982" y="9173461"/>
                  </a:cubicBezTo>
                  <a:cubicBezTo>
                    <a:pt x="1789233" y="9189575"/>
                    <a:pt x="1798896" y="9206525"/>
                    <a:pt x="1806970" y="9224311"/>
                  </a:cubicBezTo>
                  <a:cubicBezTo>
                    <a:pt x="1815046" y="9242096"/>
                    <a:pt x="1823937" y="9260297"/>
                    <a:pt x="1833644" y="9278912"/>
                  </a:cubicBezTo>
                  <a:lnTo>
                    <a:pt x="1862816" y="9326570"/>
                  </a:lnTo>
                  <a:cubicBezTo>
                    <a:pt x="1876407" y="9334840"/>
                    <a:pt x="1887003" y="9337689"/>
                    <a:pt x="1894605" y="9335117"/>
                  </a:cubicBezTo>
                  <a:cubicBezTo>
                    <a:pt x="1902207" y="9332545"/>
                    <a:pt x="1905190" y="9322359"/>
                    <a:pt x="1903554" y="9304558"/>
                  </a:cubicBezTo>
                  <a:cubicBezTo>
                    <a:pt x="1900181" y="9285328"/>
                    <a:pt x="1895617" y="9268847"/>
                    <a:pt x="1889864" y="9255114"/>
                  </a:cubicBezTo>
                  <a:cubicBezTo>
                    <a:pt x="1884110" y="9241380"/>
                    <a:pt x="1878385" y="9227456"/>
                    <a:pt x="1872688" y="9213341"/>
                  </a:cubicBezTo>
                  <a:cubicBezTo>
                    <a:pt x="1865630" y="9190050"/>
                    <a:pt x="1859740" y="9167421"/>
                    <a:pt x="1855020" y="9145454"/>
                  </a:cubicBezTo>
                  <a:cubicBezTo>
                    <a:pt x="1850300" y="9123487"/>
                    <a:pt x="1847090" y="9099892"/>
                    <a:pt x="1845392" y="9074669"/>
                  </a:cubicBezTo>
                  <a:cubicBezTo>
                    <a:pt x="1847202" y="9046849"/>
                    <a:pt x="1850177" y="9020373"/>
                    <a:pt x="1854317" y="8995242"/>
                  </a:cubicBezTo>
                  <a:cubicBezTo>
                    <a:pt x="1858457" y="8970110"/>
                    <a:pt x="1862674" y="8945770"/>
                    <a:pt x="1866968" y="8922222"/>
                  </a:cubicBezTo>
                  <a:cubicBezTo>
                    <a:pt x="1869309" y="8914378"/>
                    <a:pt x="1871738" y="8909864"/>
                    <a:pt x="1874256" y="8908679"/>
                  </a:cubicBezTo>
                  <a:cubicBezTo>
                    <a:pt x="1876774" y="8907494"/>
                    <a:pt x="1881897" y="8908454"/>
                    <a:pt x="1889627" y="8911558"/>
                  </a:cubicBezTo>
                  <a:cubicBezTo>
                    <a:pt x="1924072" y="8918648"/>
                    <a:pt x="1956284" y="8925015"/>
                    <a:pt x="1986263" y="8930659"/>
                  </a:cubicBezTo>
                  <a:cubicBezTo>
                    <a:pt x="2016243" y="8936302"/>
                    <a:pt x="2046296" y="8938836"/>
                    <a:pt x="2076422" y="8938259"/>
                  </a:cubicBezTo>
                  <a:cubicBezTo>
                    <a:pt x="2088994" y="8935063"/>
                    <a:pt x="2097327" y="8928894"/>
                    <a:pt x="2101422" y="8919751"/>
                  </a:cubicBezTo>
                  <a:cubicBezTo>
                    <a:pt x="2105517" y="8910609"/>
                    <a:pt x="2102190" y="8901529"/>
                    <a:pt x="2091441" y="8892513"/>
                  </a:cubicBezTo>
                  <a:cubicBezTo>
                    <a:pt x="2084378" y="8887557"/>
                    <a:pt x="2077177" y="8882874"/>
                    <a:pt x="2069837" y="8878463"/>
                  </a:cubicBezTo>
                  <a:cubicBezTo>
                    <a:pt x="2062497" y="8874051"/>
                    <a:pt x="2054791" y="8871438"/>
                    <a:pt x="2046720" y="8870624"/>
                  </a:cubicBezTo>
                  <a:lnTo>
                    <a:pt x="2027376" y="8874760"/>
                  </a:lnTo>
                  <a:cubicBezTo>
                    <a:pt x="2008664" y="8882502"/>
                    <a:pt x="1986958" y="8884823"/>
                    <a:pt x="1962256" y="8881723"/>
                  </a:cubicBezTo>
                  <a:cubicBezTo>
                    <a:pt x="1937555" y="8878622"/>
                    <a:pt x="1911693" y="8873495"/>
                    <a:pt x="1884670" y="8866342"/>
                  </a:cubicBezTo>
                  <a:cubicBezTo>
                    <a:pt x="1879230" y="8863580"/>
                    <a:pt x="1876928" y="8860700"/>
                    <a:pt x="1877765" y="8857704"/>
                  </a:cubicBezTo>
                  <a:cubicBezTo>
                    <a:pt x="1878603" y="8854708"/>
                    <a:pt x="1881377" y="8851806"/>
                    <a:pt x="1886087" y="8848997"/>
                  </a:cubicBezTo>
                  <a:cubicBezTo>
                    <a:pt x="1897604" y="8839792"/>
                    <a:pt x="1908780" y="8832876"/>
                    <a:pt x="1919614" y="8828250"/>
                  </a:cubicBezTo>
                  <a:cubicBezTo>
                    <a:pt x="1930448" y="8823624"/>
                    <a:pt x="1942484" y="8818788"/>
                    <a:pt x="1955721" y="8813741"/>
                  </a:cubicBezTo>
                  <a:cubicBezTo>
                    <a:pt x="1961423" y="8809519"/>
                    <a:pt x="1966901" y="8806143"/>
                    <a:pt x="1972156" y="8803611"/>
                  </a:cubicBezTo>
                  <a:cubicBezTo>
                    <a:pt x="1977410" y="8801078"/>
                    <a:pt x="1983643" y="8799180"/>
                    <a:pt x="1990854" y="8797915"/>
                  </a:cubicBezTo>
                  <a:cubicBezTo>
                    <a:pt x="2015934" y="8784101"/>
                    <a:pt x="2030987" y="8763621"/>
                    <a:pt x="2036013" y="8736476"/>
                  </a:cubicBezTo>
                  <a:cubicBezTo>
                    <a:pt x="2039782" y="8716117"/>
                    <a:pt x="2036219" y="8697462"/>
                    <a:pt x="2025325" y="8680511"/>
                  </a:cubicBezTo>
                  <a:cubicBezTo>
                    <a:pt x="2021694" y="8674861"/>
                    <a:pt x="2017248" y="8669400"/>
                    <a:pt x="2011987" y="8664128"/>
                  </a:cubicBezTo>
                  <a:cubicBezTo>
                    <a:pt x="1996397" y="8661412"/>
                    <a:pt x="1982389" y="8663126"/>
                    <a:pt x="1969963" y="8669270"/>
                  </a:cubicBezTo>
                  <a:cubicBezTo>
                    <a:pt x="1957537" y="8675413"/>
                    <a:pt x="1949097" y="8685566"/>
                    <a:pt x="1944643" y="8699727"/>
                  </a:cubicBezTo>
                  <a:cubicBezTo>
                    <a:pt x="1942513" y="8708772"/>
                    <a:pt x="1939413" y="8715820"/>
                    <a:pt x="1935343" y="8720870"/>
                  </a:cubicBezTo>
                  <a:cubicBezTo>
                    <a:pt x="1931274" y="8725920"/>
                    <a:pt x="1926007" y="8730498"/>
                    <a:pt x="1919542" y="8734605"/>
                  </a:cubicBezTo>
                  <a:cubicBezTo>
                    <a:pt x="1908218" y="8747741"/>
                    <a:pt x="1896010" y="8758307"/>
                    <a:pt x="1882918" y="8766302"/>
                  </a:cubicBezTo>
                  <a:cubicBezTo>
                    <a:pt x="1869826" y="8774297"/>
                    <a:pt x="1856157" y="8782889"/>
                    <a:pt x="1841911" y="8792077"/>
                  </a:cubicBezTo>
                  <a:cubicBezTo>
                    <a:pt x="1835008" y="8796509"/>
                    <a:pt x="1828807" y="8797535"/>
                    <a:pt x="1823310" y="8795154"/>
                  </a:cubicBezTo>
                  <a:cubicBezTo>
                    <a:pt x="1817814" y="8792773"/>
                    <a:pt x="1813669" y="8787863"/>
                    <a:pt x="1810878" y="8780424"/>
                  </a:cubicBezTo>
                  <a:cubicBezTo>
                    <a:pt x="1809305" y="8770046"/>
                    <a:pt x="1807395" y="8761275"/>
                    <a:pt x="1805148" y="8754112"/>
                  </a:cubicBezTo>
                  <a:cubicBezTo>
                    <a:pt x="1802900" y="8746950"/>
                    <a:pt x="1800657" y="8739105"/>
                    <a:pt x="1798418" y="8730578"/>
                  </a:cubicBezTo>
                  <a:cubicBezTo>
                    <a:pt x="1796909" y="8727621"/>
                    <a:pt x="1795447" y="8725648"/>
                    <a:pt x="1794035" y="8724657"/>
                  </a:cubicBezTo>
                  <a:cubicBezTo>
                    <a:pt x="1792622" y="8723666"/>
                    <a:pt x="1790284" y="8722341"/>
                    <a:pt x="1787020" y="8720684"/>
                  </a:cubicBezTo>
                  <a:cubicBezTo>
                    <a:pt x="1773280" y="8718634"/>
                    <a:pt x="1762197" y="8715127"/>
                    <a:pt x="1753770" y="8710163"/>
                  </a:cubicBezTo>
                  <a:cubicBezTo>
                    <a:pt x="1745342" y="8705199"/>
                    <a:pt x="1737166" y="8699200"/>
                    <a:pt x="1729242" y="8692166"/>
                  </a:cubicBezTo>
                  <a:cubicBezTo>
                    <a:pt x="1721416" y="8687096"/>
                    <a:pt x="1714247" y="8681540"/>
                    <a:pt x="1707736" y="8675497"/>
                  </a:cubicBezTo>
                  <a:cubicBezTo>
                    <a:pt x="1701225" y="8669453"/>
                    <a:pt x="1695372" y="8662923"/>
                    <a:pt x="1690176" y="8655905"/>
                  </a:cubicBezTo>
                  <a:cubicBezTo>
                    <a:pt x="1689333" y="8651098"/>
                    <a:pt x="1688519" y="8646100"/>
                    <a:pt x="1687732" y="8640910"/>
                  </a:cubicBezTo>
                  <a:cubicBezTo>
                    <a:pt x="1686946" y="8635721"/>
                    <a:pt x="1685311" y="8630991"/>
                    <a:pt x="1682827" y="8626719"/>
                  </a:cubicBezTo>
                  <a:cubicBezTo>
                    <a:pt x="1679352" y="8623859"/>
                    <a:pt x="1676328" y="8623213"/>
                    <a:pt x="1673753" y="8624779"/>
                  </a:cubicBezTo>
                  <a:cubicBezTo>
                    <a:pt x="1671179" y="8626346"/>
                    <a:pt x="1667545" y="8627169"/>
                    <a:pt x="1662851" y="8627249"/>
                  </a:cubicBezTo>
                  <a:cubicBezTo>
                    <a:pt x="1654358" y="8624031"/>
                    <a:pt x="1649161" y="8621598"/>
                    <a:pt x="1647262" y="8619949"/>
                  </a:cubicBezTo>
                  <a:close/>
                  <a:moveTo>
                    <a:pt x="10120484" y="8589653"/>
                  </a:moveTo>
                  <a:cubicBezTo>
                    <a:pt x="10101221" y="8590738"/>
                    <a:pt x="10084600" y="8595830"/>
                    <a:pt x="10070619" y="8604927"/>
                  </a:cubicBezTo>
                  <a:cubicBezTo>
                    <a:pt x="10063629" y="8609476"/>
                    <a:pt x="10057448" y="8614245"/>
                    <a:pt x="10052077" y="8619234"/>
                  </a:cubicBezTo>
                  <a:cubicBezTo>
                    <a:pt x="10046706" y="8624222"/>
                    <a:pt x="10042145" y="8629431"/>
                    <a:pt x="10038392" y="8634860"/>
                  </a:cubicBezTo>
                  <a:lnTo>
                    <a:pt x="10034290" y="8644367"/>
                  </a:lnTo>
                  <a:cubicBezTo>
                    <a:pt x="10003341" y="8698673"/>
                    <a:pt x="9977457" y="8752017"/>
                    <a:pt x="9956641" y="8804399"/>
                  </a:cubicBezTo>
                  <a:cubicBezTo>
                    <a:pt x="9935825" y="8856781"/>
                    <a:pt x="9914491" y="8911995"/>
                    <a:pt x="9892641" y="8970039"/>
                  </a:cubicBezTo>
                  <a:cubicBezTo>
                    <a:pt x="9889093" y="8975650"/>
                    <a:pt x="9885665" y="8978258"/>
                    <a:pt x="9882357" y="8977865"/>
                  </a:cubicBezTo>
                  <a:cubicBezTo>
                    <a:pt x="9879050" y="8977472"/>
                    <a:pt x="9875587" y="8976024"/>
                    <a:pt x="9871968" y="8973523"/>
                  </a:cubicBezTo>
                  <a:cubicBezTo>
                    <a:pt x="9861734" y="8970235"/>
                    <a:pt x="9853201" y="8966271"/>
                    <a:pt x="9846369" y="8961632"/>
                  </a:cubicBezTo>
                  <a:cubicBezTo>
                    <a:pt x="9839538" y="8956993"/>
                    <a:pt x="9830685" y="8954207"/>
                    <a:pt x="9819811" y="8953274"/>
                  </a:cubicBezTo>
                  <a:cubicBezTo>
                    <a:pt x="9815464" y="8951586"/>
                    <a:pt x="9811590" y="8951418"/>
                    <a:pt x="9808188" y="8952769"/>
                  </a:cubicBezTo>
                  <a:cubicBezTo>
                    <a:pt x="9804786" y="8954120"/>
                    <a:pt x="9804574" y="8957224"/>
                    <a:pt x="9807553" y="8962081"/>
                  </a:cubicBezTo>
                  <a:cubicBezTo>
                    <a:pt x="9812828" y="8973378"/>
                    <a:pt x="9816481" y="8985056"/>
                    <a:pt x="9818513" y="8997116"/>
                  </a:cubicBezTo>
                  <a:cubicBezTo>
                    <a:pt x="9820546" y="9009176"/>
                    <a:pt x="9823676" y="9021850"/>
                    <a:pt x="9827903" y="9035138"/>
                  </a:cubicBezTo>
                  <a:cubicBezTo>
                    <a:pt x="9832146" y="9041856"/>
                    <a:pt x="9835256" y="9049024"/>
                    <a:pt x="9837231" y="9056642"/>
                  </a:cubicBezTo>
                  <a:cubicBezTo>
                    <a:pt x="9839206" y="9064260"/>
                    <a:pt x="9841952" y="9071835"/>
                    <a:pt x="9845468" y="9079367"/>
                  </a:cubicBezTo>
                  <a:cubicBezTo>
                    <a:pt x="9853608" y="9086638"/>
                    <a:pt x="9861918" y="9093513"/>
                    <a:pt x="9870399" y="9099991"/>
                  </a:cubicBezTo>
                  <a:cubicBezTo>
                    <a:pt x="9878881" y="9106470"/>
                    <a:pt x="9888667" y="9112102"/>
                    <a:pt x="9899758" y="9116888"/>
                  </a:cubicBezTo>
                  <a:lnTo>
                    <a:pt x="9933162" y="9133556"/>
                  </a:lnTo>
                  <a:cubicBezTo>
                    <a:pt x="9939457" y="9135520"/>
                    <a:pt x="9944985" y="9135885"/>
                    <a:pt x="9949746" y="9134651"/>
                  </a:cubicBezTo>
                  <a:cubicBezTo>
                    <a:pt x="9954507" y="9133416"/>
                    <a:pt x="9957645" y="9129085"/>
                    <a:pt x="9959159" y="9121656"/>
                  </a:cubicBezTo>
                  <a:cubicBezTo>
                    <a:pt x="9965545" y="9104677"/>
                    <a:pt x="9967094" y="9087585"/>
                    <a:pt x="9963805" y="9070379"/>
                  </a:cubicBezTo>
                  <a:cubicBezTo>
                    <a:pt x="9960517" y="9053172"/>
                    <a:pt x="9956287" y="9036405"/>
                    <a:pt x="9951115" y="9020078"/>
                  </a:cubicBezTo>
                  <a:cubicBezTo>
                    <a:pt x="9948635" y="8996642"/>
                    <a:pt x="9949356" y="8975152"/>
                    <a:pt x="9953279" y="8955607"/>
                  </a:cubicBezTo>
                  <a:cubicBezTo>
                    <a:pt x="9957201" y="8936062"/>
                    <a:pt x="9962378" y="8918185"/>
                    <a:pt x="9968807" y="8901977"/>
                  </a:cubicBezTo>
                  <a:cubicBezTo>
                    <a:pt x="9974059" y="8885448"/>
                    <a:pt x="9978777" y="8869723"/>
                    <a:pt x="9982961" y="8854801"/>
                  </a:cubicBezTo>
                  <a:cubicBezTo>
                    <a:pt x="9987144" y="8839879"/>
                    <a:pt x="9992290" y="8824903"/>
                    <a:pt x="9998400" y="8809872"/>
                  </a:cubicBezTo>
                  <a:cubicBezTo>
                    <a:pt x="10006940" y="8783110"/>
                    <a:pt x="10015771" y="8758070"/>
                    <a:pt x="10024891" y="8734754"/>
                  </a:cubicBezTo>
                  <a:cubicBezTo>
                    <a:pt x="10034012" y="8711437"/>
                    <a:pt x="10045692" y="8688943"/>
                    <a:pt x="10059930" y="8667270"/>
                  </a:cubicBezTo>
                  <a:cubicBezTo>
                    <a:pt x="10063972" y="8663564"/>
                    <a:pt x="10067374" y="8662213"/>
                    <a:pt x="10070136" y="8663217"/>
                  </a:cubicBezTo>
                  <a:cubicBezTo>
                    <a:pt x="10072898" y="8664220"/>
                    <a:pt x="10075427" y="8667943"/>
                    <a:pt x="10077722" y="8674384"/>
                  </a:cubicBezTo>
                  <a:lnTo>
                    <a:pt x="10078195" y="8703343"/>
                  </a:lnTo>
                  <a:cubicBezTo>
                    <a:pt x="10077175" y="8712676"/>
                    <a:pt x="10078351" y="8718117"/>
                    <a:pt x="10081724" y="8719666"/>
                  </a:cubicBezTo>
                  <a:cubicBezTo>
                    <a:pt x="10085096" y="8721216"/>
                    <a:pt x="10090345" y="8720050"/>
                    <a:pt x="10097469" y="8716170"/>
                  </a:cubicBezTo>
                  <a:cubicBezTo>
                    <a:pt x="10111821" y="8703380"/>
                    <a:pt x="10122688" y="8688758"/>
                    <a:pt x="10130070" y="8672303"/>
                  </a:cubicBezTo>
                  <a:cubicBezTo>
                    <a:pt x="10137452" y="8655848"/>
                    <a:pt x="10144881" y="8638521"/>
                    <a:pt x="10152358" y="8620321"/>
                  </a:cubicBezTo>
                  <a:cubicBezTo>
                    <a:pt x="10153568" y="8607499"/>
                    <a:pt x="10151720" y="8598714"/>
                    <a:pt x="10146815" y="8593966"/>
                  </a:cubicBezTo>
                  <a:cubicBezTo>
                    <a:pt x="10141910" y="8589218"/>
                    <a:pt x="10133133" y="8587780"/>
                    <a:pt x="10120484" y="8589653"/>
                  </a:cubicBezTo>
                  <a:close/>
                  <a:moveTo>
                    <a:pt x="5965679" y="1589257"/>
                  </a:moveTo>
                  <a:cubicBezTo>
                    <a:pt x="3548648" y="1589257"/>
                    <a:pt x="1589257" y="3548648"/>
                    <a:pt x="1589257" y="5965680"/>
                  </a:cubicBezTo>
                  <a:cubicBezTo>
                    <a:pt x="1589257" y="8382711"/>
                    <a:pt x="3548648" y="10342102"/>
                    <a:pt x="5965679" y="10342102"/>
                  </a:cubicBezTo>
                  <a:cubicBezTo>
                    <a:pt x="8382711" y="10342102"/>
                    <a:pt x="10342102" y="8382711"/>
                    <a:pt x="10342102" y="5965680"/>
                  </a:cubicBezTo>
                  <a:cubicBezTo>
                    <a:pt x="10342102" y="3548648"/>
                    <a:pt x="8382711" y="1589257"/>
                    <a:pt x="5965679" y="1589257"/>
                  </a:cubicBezTo>
                  <a:close/>
                  <a:moveTo>
                    <a:pt x="5965679" y="0"/>
                  </a:moveTo>
                  <a:cubicBezTo>
                    <a:pt x="9260433" y="0"/>
                    <a:pt x="11931359" y="2670926"/>
                    <a:pt x="11931359" y="5965680"/>
                  </a:cubicBezTo>
                  <a:cubicBezTo>
                    <a:pt x="11931359" y="9260433"/>
                    <a:pt x="9260433" y="11931359"/>
                    <a:pt x="5965679" y="11931359"/>
                  </a:cubicBezTo>
                  <a:cubicBezTo>
                    <a:pt x="2670926" y="11931359"/>
                    <a:pt x="0" y="9260433"/>
                    <a:pt x="0" y="5965680"/>
                  </a:cubicBezTo>
                  <a:cubicBezTo>
                    <a:pt x="0" y="2670926"/>
                    <a:pt x="2670926" y="0"/>
                    <a:pt x="596567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2" name="任意多边形 141"/>
            <p:cNvSpPr/>
            <p:nvPr/>
          </p:nvSpPr>
          <p:spPr>
            <a:xfrm>
              <a:off x="2398784" y="2441235"/>
              <a:ext cx="7904524" cy="7904524"/>
            </a:xfrm>
            <a:custGeom>
              <a:avLst/>
              <a:gdLst/>
              <a:ahLst/>
              <a:cxnLst/>
              <a:rect l="l" t="t" r="r" b="b"/>
              <a:pathLst>
                <a:path w="7904524" h="7904524">
                  <a:moveTo>
                    <a:pt x="5716320" y="3063819"/>
                  </a:moveTo>
                  <a:lnTo>
                    <a:pt x="5716320" y="4225730"/>
                  </a:lnTo>
                  <a:lnTo>
                    <a:pt x="5918494" y="4225730"/>
                  </a:lnTo>
                  <a:lnTo>
                    <a:pt x="5918494" y="3319585"/>
                  </a:lnTo>
                  <a:lnTo>
                    <a:pt x="6511216" y="4225730"/>
                  </a:lnTo>
                  <a:lnTo>
                    <a:pt x="6697130" y="4225730"/>
                  </a:lnTo>
                  <a:lnTo>
                    <a:pt x="6697130" y="3063819"/>
                  </a:lnTo>
                  <a:lnTo>
                    <a:pt x="6501695" y="3063819"/>
                  </a:lnTo>
                  <a:lnTo>
                    <a:pt x="6501695" y="3916158"/>
                  </a:lnTo>
                  <a:lnTo>
                    <a:pt x="5930581" y="3063819"/>
                  </a:lnTo>
                  <a:close/>
                  <a:moveTo>
                    <a:pt x="3306495" y="3063819"/>
                  </a:moveTo>
                  <a:lnTo>
                    <a:pt x="3306495" y="4225730"/>
                  </a:lnTo>
                  <a:lnTo>
                    <a:pt x="3508669" y="4225730"/>
                  </a:lnTo>
                  <a:lnTo>
                    <a:pt x="3508669" y="3319585"/>
                  </a:lnTo>
                  <a:lnTo>
                    <a:pt x="3857071" y="4225730"/>
                  </a:lnTo>
                  <a:lnTo>
                    <a:pt x="4011643" y="4225730"/>
                  </a:lnTo>
                  <a:lnTo>
                    <a:pt x="4367105" y="3319585"/>
                  </a:lnTo>
                  <a:lnTo>
                    <a:pt x="4367105" y="4225730"/>
                  </a:lnTo>
                  <a:lnTo>
                    <a:pt x="4569278" y="4225730"/>
                  </a:lnTo>
                  <a:lnTo>
                    <a:pt x="4569278" y="3063819"/>
                  </a:lnTo>
                  <a:lnTo>
                    <a:pt x="4291798" y="3063819"/>
                  </a:lnTo>
                  <a:lnTo>
                    <a:pt x="3937512" y="3929636"/>
                  </a:lnTo>
                  <a:lnTo>
                    <a:pt x="3576916" y="3063819"/>
                  </a:lnTo>
                  <a:close/>
                  <a:moveTo>
                    <a:pt x="1517855" y="3063819"/>
                  </a:moveTo>
                  <a:cubicBezTo>
                    <a:pt x="1423722" y="3063819"/>
                    <a:pt x="1344207" y="3082361"/>
                    <a:pt x="1279312" y="3119444"/>
                  </a:cubicBezTo>
                  <a:cubicBezTo>
                    <a:pt x="1182967" y="3177279"/>
                    <a:pt x="1134795" y="3263996"/>
                    <a:pt x="1134795" y="3379595"/>
                  </a:cubicBezTo>
                  <a:cubicBezTo>
                    <a:pt x="1134795" y="3490060"/>
                    <a:pt x="1179687" y="3575208"/>
                    <a:pt x="1269471" y="3635040"/>
                  </a:cubicBezTo>
                  <a:cubicBezTo>
                    <a:pt x="1341069" y="3684318"/>
                    <a:pt x="1430568" y="3708956"/>
                    <a:pt x="1537966" y="3708956"/>
                  </a:cubicBezTo>
                  <a:lnTo>
                    <a:pt x="1779612" y="3708956"/>
                  </a:lnTo>
                  <a:cubicBezTo>
                    <a:pt x="1904624" y="3708956"/>
                    <a:pt x="1967130" y="3755809"/>
                    <a:pt x="1967130" y="3849515"/>
                  </a:cubicBezTo>
                  <a:cubicBezTo>
                    <a:pt x="1967130" y="3922398"/>
                    <a:pt x="1948874" y="3973066"/>
                    <a:pt x="1912362" y="4001520"/>
                  </a:cubicBezTo>
                  <a:cubicBezTo>
                    <a:pt x="1881483" y="4020775"/>
                    <a:pt x="1830529" y="4030402"/>
                    <a:pt x="1759501" y="4030402"/>
                  </a:cubicBezTo>
                  <a:lnTo>
                    <a:pt x="1161645" y="4030402"/>
                  </a:lnTo>
                  <a:lnTo>
                    <a:pt x="1161645" y="4225730"/>
                  </a:lnTo>
                  <a:lnTo>
                    <a:pt x="1759501" y="4225730"/>
                  </a:lnTo>
                  <a:cubicBezTo>
                    <a:pt x="2032703" y="4225730"/>
                    <a:pt x="2169304" y="4100325"/>
                    <a:pt x="2169304" y="3849515"/>
                  </a:cubicBezTo>
                  <a:cubicBezTo>
                    <a:pt x="2169304" y="3734344"/>
                    <a:pt x="2123806" y="3645594"/>
                    <a:pt x="2032810" y="3583266"/>
                  </a:cubicBezTo>
                  <a:cubicBezTo>
                    <a:pt x="1963137" y="3536841"/>
                    <a:pt x="1878737" y="3513629"/>
                    <a:pt x="1779612" y="3513629"/>
                  </a:cubicBezTo>
                  <a:lnTo>
                    <a:pt x="1537966" y="3513629"/>
                  </a:lnTo>
                  <a:cubicBezTo>
                    <a:pt x="1471502" y="3513629"/>
                    <a:pt x="1420620" y="3501862"/>
                    <a:pt x="1385320" y="3478329"/>
                  </a:cubicBezTo>
                  <a:cubicBezTo>
                    <a:pt x="1353086" y="3454153"/>
                    <a:pt x="1336969" y="3421242"/>
                    <a:pt x="1336969" y="3379595"/>
                  </a:cubicBezTo>
                  <a:cubicBezTo>
                    <a:pt x="1336969" y="3299296"/>
                    <a:pt x="1397264" y="3259147"/>
                    <a:pt x="1517855" y="3259147"/>
                  </a:cubicBezTo>
                  <a:lnTo>
                    <a:pt x="2122344" y="3259147"/>
                  </a:lnTo>
                  <a:lnTo>
                    <a:pt x="2122344" y="3063819"/>
                  </a:lnTo>
                  <a:close/>
                  <a:moveTo>
                    <a:pt x="5029797" y="1024715"/>
                  </a:moveTo>
                  <a:cubicBezTo>
                    <a:pt x="4897918" y="1029814"/>
                    <a:pt x="4761216" y="1057066"/>
                    <a:pt x="4626530" y="1108662"/>
                  </a:cubicBezTo>
                  <a:cubicBezTo>
                    <a:pt x="4289815" y="1237655"/>
                    <a:pt x="4045389" y="1488278"/>
                    <a:pt x="3949852" y="1763649"/>
                  </a:cubicBezTo>
                  <a:lnTo>
                    <a:pt x="3948083" y="1771243"/>
                  </a:lnTo>
                  <a:lnTo>
                    <a:pt x="3874242" y="1611698"/>
                  </a:lnTo>
                  <a:cubicBezTo>
                    <a:pt x="3751979" y="1402420"/>
                    <a:pt x="3541672" y="1221382"/>
                    <a:pt x="3272300" y="1118188"/>
                  </a:cubicBezTo>
                  <a:cubicBezTo>
                    <a:pt x="2733556" y="911801"/>
                    <a:pt x="2162562" y="1094942"/>
                    <a:pt x="1996950" y="1527248"/>
                  </a:cubicBezTo>
                  <a:cubicBezTo>
                    <a:pt x="2294073" y="1298908"/>
                    <a:pt x="2744800" y="1254812"/>
                    <a:pt x="3159151" y="1413546"/>
                  </a:cubicBezTo>
                  <a:cubicBezTo>
                    <a:pt x="3573503" y="1572281"/>
                    <a:pt x="3879403" y="1906233"/>
                    <a:pt x="3947916" y="2274645"/>
                  </a:cubicBezTo>
                  <a:lnTo>
                    <a:pt x="3950585" y="2263781"/>
                  </a:lnTo>
                  <a:lnTo>
                    <a:pt x="3950914" y="2265118"/>
                  </a:lnTo>
                  <a:cubicBezTo>
                    <a:pt x="4019426" y="1896707"/>
                    <a:pt x="4325327" y="1562754"/>
                    <a:pt x="4739679" y="1404020"/>
                  </a:cubicBezTo>
                  <a:cubicBezTo>
                    <a:pt x="5154031" y="1245286"/>
                    <a:pt x="5604758" y="1289381"/>
                    <a:pt x="5901880" y="1517722"/>
                  </a:cubicBezTo>
                  <a:cubicBezTo>
                    <a:pt x="5777672" y="1193493"/>
                    <a:pt x="5425435" y="1009418"/>
                    <a:pt x="5029797" y="1024715"/>
                  </a:cubicBezTo>
                  <a:close/>
                  <a:moveTo>
                    <a:pt x="3952262" y="0"/>
                  </a:moveTo>
                  <a:cubicBezTo>
                    <a:pt x="6135036" y="0"/>
                    <a:pt x="7904524" y="1769488"/>
                    <a:pt x="7904524" y="3952262"/>
                  </a:cubicBezTo>
                  <a:cubicBezTo>
                    <a:pt x="7904524" y="5452919"/>
                    <a:pt x="7068164" y="6758234"/>
                    <a:pt x="5836145" y="7427507"/>
                  </a:cubicBezTo>
                  <a:lnTo>
                    <a:pt x="5822432" y="7434531"/>
                  </a:lnTo>
                  <a:lnTo>
                    <a:pt x="5677951" y="7385892"/>
                  </a:lnTo>
                  <a:cubicBezTo>
                    <a:pt x="4880502" y="7126469"/>
                    <a:pt x="3766695" y="6885944"/>
                    <a:pt x="3271854" y="6524781"/>
                  </a:cubicBezTo>
                  <a:cubicBezTo>
                    <a:pt x="3177412" y="6182403"/>
                    <a:pt x="4677719" y="6014292"/>
                    <a:pt x="4875767" y="5602879"/>
                  </a:cubicBezTo>
                  <a:cubicBezTo>
                    <a:pt x="4860454" y="5198251"/>
                    <a:pt x="3153522" y="4955721"/>
                    <a:pt x="2903735" y="4948653"/>
                  </a:cubicBezTo>
                  <a:cubicBezTo>
                    <a:pt x="2859327" y="5030920"/>
                    <a:pt x="2853760" y="5074984"/>
                    <a:pt x="2845434" y="5124622"/>
                  </a:cubicBezTo>
                  <a:cubicBezTo>
                    <a:pt x="3187757" y="5159237"/>
                    <a:pt x="4564590" y="5328265"/>
                    <a:pt x="4357086" y="5579418"/>
                  </a:cubicBezTo>
                  <a:cubicBezTo>
                    <a:pt x="4238956" y="5825324"/>
                    <a:pt x="2472839" y="6181783"/>
                    <a:pt x="2633855" y="6552557"/>
                  </a:cubicBezTo>
                  <a:cubicBezTo>
                    <a:pt x="2769712" y="6865398"/>
                    <a:pt x="4351564" y="7487251"/>
                    <a:pt x="5044498" y="7719532"/>
                  </a:cubicBezTo>
                  <a:lnTo>
                    <a:pt x="5094798" y="7736137"/>
                  </a:lnTo>
                  <a:lnTo>
                    <a:pt x="4939994" y="7780096"/>
                  </a:lnTo>
                  <a:cubicBezTo>
                    <a:pt x="4624289" y="7861324"/>
                    <a:pt x="4293321" y="7904524"/>
                    <a:pt x="3952262" y="7904524"/>
                  </a:cubicBezTo>
                  <a:cubicBezTo>
                    <a:pt x="1769488" y="7904524"/>
                    <a:pt x="0" y="6135036"/>
                    <a:pt x="0" y="3952262"/>
                  </a:cubicBezTo>
                  <a:cubicBezTo>
                    <a:pt x="0" y="1769488"/>
                    <a:pt x="1769488" y="0"/>
                    <a:pt x="395226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3" name="组合 142"/>
          <p:cNvGrpSpPr/>
          <p:nvPr/>
        </p:nvGrpSpPr>
        <p:grpSpPr>
          <a:xfrm>
            <a:off x="6255347" y="2492201"/>
            <a:ext cx="1659304" cy="1659304"/>
            <a:chOff x="392260" y="427819"/>
            <a:chExt cx="11931359" cy="11931359"/>
          </a:xfrm>
        </p:grpSpPr>
        <p:sp>
          <p:nvSpPr>
            <p:cNvPr id="144" name="任意多边形 143"/>
            <p:cNvSpPr/>
            <p:nvPr/>
          </p:nvSpPr>
          <p:spPr>
            <a:xfrm>
              <a:off x="392260" y="427819"/>
              <a:ext cx="11931359" cy="11931359"/>
            </a:xfrm>
            <a:custGeom>
              <a:avLst/>
              <a:gdLst/>
              <a:ahLst/>
              <a:cxnLst/>
              <a:rect l="l" t="t" r="r" b="b"/>
              <a:pathLst>
                <a:path w="11931359" h="11931359">
                  <a:moveTo>
                    <a:pt x="5969546" y="10929157"/>
                  </a:moveTo>
                  <a:lnTo>
                    <a:pt x="5914397" y="11122079"/>
                  </a:lnTo>
                  <a:lnTo>
                    <a:pt x="5722856" y="11117612"/>
                  </a:lnTo>
                  <a:lnTo>
                    <a:pt x="5880313" y="11232377"/>
                  </a:lnTo>
                  <a:lnTo>
                    <a:pt x="5817084" y="11422538"/>
                  </a:lnTo>
                  <a:lnTo>
                    <a:pt x="5969546" y="11300545"/>
                  </a:lnTo>
                  <a:lnTo>
                    <a:pt x="6122009" y="11422538"/>
                  </a:lnTo>
                  <a:lnTo>
                    <a:pt x="6058779" y="11232377"/>
                  </a:lnTo>
                  <a:lnTo>
                    <a:pt x="6216236" y="11117612"/>
                  </a:lnTo>
                  <a:lnTo>
                    <a:pt x="6024695" y="11122079"/>
                  </a:lnTo>
                  <a:close/>
                  <a:moveTo>
                    <a:pt x="7466241" y="10726796"/>
                  </a:moveTo>
                  <a:cubicBezTo>
                    <a:pt x="7449346" y="10727569"/>
                    <a:pt x="7433184" y="10729713"/>
                    <a:pt x="7417754" y="10733230"/>
                  </a:cubicBezTo>
                  <a:lnTo>
                    <a:pt x="7414057" y="10739110"/>
                  </a:lnTo>
                  <a:lnTo>
                    <a:pt x="7403975" y="10746445"/>
                  </a:lnTo>
                  <a:cubicBezTo>
                    <a:pt x="7380545" y="10759061"/>
                    <a:pt x="7358517" y="10771078"/>
                    <a:pt x="7337892" y="10782495"/>
                  </a:cubicBezTo>
                  <a:cubicBezTo>
                    <a:pt x="7317266" y="10793912"/>
                    <a:pt x="7295383" y="10805336"/>
                    <a:pt x="7272242" y="10816767"/>
                  </a:cubicBezTo>
                  <a:cubicBezTo>
                    <a:pt x="7264457" y="10821899"/>
                    <a:pt x="7257367" y="10827013"/>
                    <a:pt x="7250973" y="10832109"/>
                  </a:cubicBezTo>
                  <a:cubicBezTo>
                    <a:pt x="7244578" y="10837204"/>
                    <a:pt x="7239243" y="10843877"/>
                    <a:pt x="7234966" y="10852128"/>
                  </a:cubicBezTo>
                  <a:cubicBezTo>
                    <a:pt x="7232259" y="10854984"/>
                    <a:pt x="7232763" y="10857807"/>
                    <a:pt x="7236477" y="10860599"/>
                  </a:cubicBezTo>
                  <a:cubicBezTo>
                    <a:pt x="7240192" y="10863390"/>
                    <a:pt x="7243150" y="10865934"/>
                    <a:pt x="7245353" y="10868231"/>
                  </a:cubicBezTo>
                  <a:cubicBezTo>
                    <a:pt x="7268724" y="10877456"/>
                    <a:pt x="7291659" y="10885382"/>
                    <a:pt x="7314158" y="10892008"/>
                  </a:cubicBezTo>
                  <a:cubicBezTo>
                    <a:pt x="7336656" y="10898634"/>
                    <a:pt x="7357749" y="10899703"/>
                    <a:pt x="7377435" y="10895216"/>
                  </a:cubicBezTo>
                  <a:cubicBezTo>
                    <a:pt x="7385658" y="10894462"/>
                    <a:pt x="7390624" y="10895988"/>
                    <a:pt x="7392331" y="10899797"/>
                  </a:cubicBezTo>
                  <a:cubicBezTo>
                    <a:pt x="7394039" y="10903605"/>
                    <a:pt x="7394617" y="10909211"/>
                    <a:pt x="7394065" y="10916612"/>
                  </a:cubicBezTo>
                  <a:cubicBezTo>
                    <a:pt x="7389331" y="10927766"/>
                    <a:pt x="7384784" y="10937897"/>
                    <a:pt x="7380424" y="10947007"/>
                  </a:cubicBezTo>
                  <a:cubicBezTo>
                    <a:pt x="7376063" y="10956116"/>
                    <a:pt x="7375978" y="10964951"/>
                    <a:pt x="7380168" y="10973511"/>
                  </a:cubicBezTo>
                  <a:cubicBezTo>
                    <a:pt x="7381138" y="10977767"/>
                    <a:pt x="7384145" y="10981140"/>
                    <a:pt x="7389190" y="10983628"/>
                  </a:cubicBezTo>
                  <a:cubicBezTo>
                    <a:pt x="7394235" y="10986116"/>
                    <a:pt x="7398899" y="10989391"/>
                    <a:pt x="7403182" y="10993452"/>
                  </a:cubicBezTo>
                  <a:cubicBezTo>
                    <a:pt x="7409911" y="11000873"/>
                    <a:pt x="7413249" y="11010607"/>
                    <a:pt x="7413196" y="11022653"/>
                  </a:cubicBezTo>
                  <a:cubicBezTo>
                    <a:pt x="7413143" y="11034698"/>
                    <a:pt x="7409214" y="11046927"/>
                    <a:pt x="7401409" y="11059341"/>
                  </a:cubicBezTo>
                  <a:cubicBezTo>
                    <a:pt x="7390290" y="11071949"/>
                    <a:pt x="7379776" y="11084140"/>
                    <a:pt x="7369866" y="11095914"/>
                  </a:cubicBezTo>
                  <a:cubicBezTo>
                    <a:pt x="7359956" y="11107687"/>
                    <a:pt x="7349586" y="11119286"/>
                    <a:pt x="7338757" y="11130709"/>
                  </a:cubicBezTo>
                  <a:cubicBezTo>
                    <a:pt x="7334696" y="11134993"/>
                    <a:pt x="7333737" y="11138150"/>
                    <a:pt x="7335879" y="11140180"/>
                  </a:cubicBezTo>
                  <a:cubicBezTo>
                    <a:pt x="7338021" y="11142211"/>
                    <a:pt x="7342200" y="11143357"/>
                    <a:pt x="7348416" y="11143619"/>
                  </a:cubicBezTo>
                  <a:lnTo>
                    <a:pt x="7363509" y="11143538"/>
                  </a:lnTo>
                  <a:cubicBezTo>
                    <a:pt x="7366001" y="11144649"/>
                    <a:pt x="7366262" y="11146408"/>
                    <a:pt x="7364293" y="11148816"/>
                  </a:cubicBezTo>
                  <a:cubicBezTo>
                    <a:pt x="7362323" y="11151224"/>
                    <a:pt x="7360540" y="11152610"/>
                    <a:pt x="7358944" y="11152974"/>
                  </a:cubicBezTo>
                  <a:lnTo>
                    <a:pt x="7301927" y="11182760"/>
                  </a:lnTo>
                  <a:cubicBezTo>
                    <a:pt x="7293535" y="11185232"/>
                    <a:pt x="7288413" y="11184860"/>
                    <a:pt x="7286561" y="11181644"/>
                  </a:cubicBezTo>
                  <a:cubicBezTo>
                    <a:pt x="7284708" y="11178428"/>
                    <a:pt x="7284651" y="11173264"/>
                    <a:pt x="7286388" y="11166152"/>
                  </a:cubicBezTo>
                  <a:cubicBezTo>
                    <a:pt x="7287135" y="11162064"/>
                    <a:pt x="7287091" y="11159415"/>
                    <a:pt x="7286256" y="11158206"/>
                  </a:cubicBezTo>
                  <a:cubicBezTo>
                    <a:pt x="7285421" y="11156997"/>
                    <a:pt x="7282609" y="11156939"/>
                    <a:pt x="7277821" y="11158030"/>
                  </a:cubicBezTo>
                  <a:cubicBezTo>
                    <a:pt x="7261859" y="11161668"/>
                    <a:pt x="7246387" y="11165614"/>
                    <a:pt x="7231405" y="11169868"/>
                  </a:cubicBezTo>
                  <a:cubicBezTo>
                    <a:pt x="7216423" y="11174122"/>
                    <a:pt x="7202538" y="11181345"/>
                    <a:pt x="7189749" y="11191536"/>
                  </a:cubicBezTo>
                  <a:cubicBezTo>
                    <a:pt x="7182961" y="11205956"/>
                    <a:pt x="7178077" y="11219522"/>
                    <a:pt x="7175098" y="11232235"/>
                  </a:cubicBezTo>
                  <a:cubicBezTo>
                    <a:pt x="7172118" y="11244947"/>
                    <a:pt x="7172760" y="11256974"/>
                    <a:pt x="7177024" y="11268316"/>
                  </a:cubicBezTo>
                  <a:cubicBezTo>
                    <a:pt x="7189465" y="11281152"/>
                    <a:pt x="7201976" y="11290614"/>
                    <a:pt x="7214557" y="11296701"/>
                  </a:cubicBezTo>
                  <a:cubicBezTo>
                    <a:pt x="7227139" y="11302789"/>
                    <a:pt x="7240417" y="11300882"/>
                    <a:pt x="7254391" y="11290981"/>
                  </a:cubicBezTo>
                  <a:cubicBezTo>
                    <a:pt x="7270662" y="11278877"/>
                    <a:pt x="7286354" y="11269144"/>
                    <a:pt x="7301467" y="11261782"/>
                  </a:cubicBezTo>
                  <a:cubicBezTo>
                    <a:pt x="7316580" y="11254419"/>
                    <a:pt x="7332636" y="11246282"/>
                    <a:pt x="7349634" y="11237371"/>
                  </a:cubicBezTo>
                  <a:cubicBezTo>
                    <a:pt x="7409554" y="11208043"/>
                    <a:pt x="7466537" y="11183022"/>
                    <a:pt x="7520585" y="11162308"/>
                  </a:cubicBezTo>
                  <a:cubicBezTo>
                    <a:pt x="7574632" y="11141595"/>
                    <a:pt x="7634236" y="11130528"/>
                    <a:pt x="7699397" y="11129110"/>
                  </a:cubicBezTo>
                  <a:cubicBezTo>
                    <a:pt x="7708853" y="11126395"/>
                    <a:pt x="7717887" y="11124896"/>
                    <a:pt x="7726497" y="11124613"/>
                  </a:cubicBezTo>
                  <a:cubicBezTo>
                    <a:pt x="7735108" y="11124329"/>
                    <a:pt x="7744528" y="11123302"/>
                    <a:pt x="7754759" y="11121530"/>
                  </a:cubicBezTo>
                  <a:cubicBezTo>
                    <a:pt x="7769050" y="11115474"/>
                    <a:pt x="7777354" y="11107704"/>
                    <a:pt x="7779670" y="11098222"/>
                  </a:cubicBezTo>
                  <a:cubicBezTo>
                    <a:pt x="7781986" y="11088738"/>
                    <a:pt x="7774180" y="11079044"/>
                    <a:pt x="7756251" y="11069138"/>
                  </a:cubicBezTo>
                  <a:cubicBezTo>
                    <a:pt x="7737985" y="11062666"/>
                    <a:pt x="7720428" y="11058692"/>
                    <a:pt x="7703580" y="11057215"/>
                  </a:cubicBezTo>
                  <a:cubicBezTo>
                    <a:pt x="7686733" y="11055738"/>
                    <a:pt x="7669987" y="11054097"/>
                    <a:pt x="7653345" y="11052293"/>
                  </a:cubicBezTo>
                  <a:lnTo>
                    <a:pt x="7620553" y="11063125"/>
                  </a:lnTo>
                  <a:cubicBezTo>
                    <a:pt x="7600503" y="11066016"/>
                    <a:pt x="7581820" y="11069994"/>
                    <a:pt x="7564505" y="11075060"/>
                  </a:cubicBezTo>
                  <a:cubicBezTo>
                    <a:pt x="7547189" y="11080126"/>
                    <a:pt x="7528871" y="11085700"/>
                    <a:pt x="7509548" y="11091783"/>
                  </a:cubicBezTo>
                  <a:cubicBezTo>
                    <a:pt x="7501278" y="11094787"/>
                    <a:pt x="7495491" y="11094567"/>
                    <a:pt x="7492187" y="11091122"/>
                  </a:cubicBezTo>
                  <a:cubicBezTo>
                    <a:pt x="7488883" y="11087678"/>
                    <a:pt x="7487241" y="11082315"/>
                    <a:pt x="7487261" y="11075034"/>
                  </a:cubicBezTo>
                  <a:cubicBezTo>
                    <a:pt x="7487617" y="11064319"/>
                    <a:pt x="7489147" y="11054456"/>
                    <a:pt x="7491851" y="11045444"/>
                  </a:cubicBezTo>
                  <a:cubicBezTo>
                    <a:pt x="7494554" y="11036432"/>
                    <a:pt x="7498068" y="11026676"/>
                    <a:pt x="7502391" y="11016176"/>
                  </a:cubicBezTo>
                  <a:cubicBezTo>
                    <a:pt x="7501299" y="11011388"/>
                    <a:pt x="7501291" y="11007052"/>
                    <a:pt x="7502365" y="11003169"/>
                  </a:cubicBezTo>
                  <a:cubicBezTo>
                    <a:pt x="7503439" y="10999286"/>
                    <a:pt x="7506006" y="10995203"/>
                    <a:pt x="7510067" y="10990919"/>
                  </a:cubicBezTo>
                  <a:cubicBezTo>
                    <a:pt x="7513232" y="10985161"/>
                    <a:pt x="7513483" y="10979507"/>
                    <a:pt x="7510819" y="10973957"/>
                  </a:cubicBezTo>
                  <a:cubicBezTo>
                    <a:pt x="7508155" y="10968408"/>
                    <a:pt x="7505479" y="10963421"/>
                    <a:pt x="7502791" y="10958996"/>
                  </a:cubicBezTo>
                  <a:cubicBezTo>
                    <a:pt x="7494560" y="10947439"/>
                    <a:pt x="7486245" y="10936741"/>
                    <a:pt x="7477846" y="10926902"/>
                  </a:cubicBezTo>
                  <a:cubicBezTo>
                    <a:pt x="7469447" y="10917062"/>
                    <a:pt x="7462849" y="10906532"/>
                    <a:pt x="7458053" y="10895312"/>
                  </a:cubicBezTo>
                  <a:cubicBezTo>
                    <a:pt x="7453574" y="10887938"/>
                    <a:pt x="7451188" y="10881765"/>
                    <a:pt x="7450894" y="10876795"/>
                  </a:cubicBezTo>
                  <a:cubicBezTo>
                    <a:pt x="7450601" y="10871824"/>
                    <a:pt x="7454697" y="10865853"/>
                    <a:pt x="7463183" y="10858882"/>
                  </a:cubicBezTo>
                  <a:cubicBezTo>
                    <a:pt x="7475925" y="10850941"/>
                    <a:pt x="7488250" y="10842395"/>
                    <a:pt x="7500157" y="10833245"/>
                  </a:cubicBezTo>
                  <a:cubicBezTo>
                    <a:pt x="7512064" y="10824094"/>
                    <a:pt x="7524206" y="10814750"/>
                    <a:pt x="7536585" y="10805213"/>
                  </a:cubicBezTo>
                  <a:cubicBezTo>
                    <a:pt x="7541952" y="10801751"/>
                    <a:pt x="7545808" y="10797794"/>
                    <a:pt x="7548151" y="10793342"/>
                  </a:cubicBezTo>
                  <a:cubicBezTo>
                    <a:pt x="7550495" y="10788890"/>
                    <a:pt x="7552390" y="10783700"/>
                    <a:pt x="7553838" y="10777773"/>
                  </a:cubicBezTo>
                  <a:cubicBezTo>
                    <a:pt x="7557966" y="10763960"/>
                    <a:pt x="7556798" y="10753311"/>
                    <a:pt x="7550335" y="10745829"/>
                  </a:cubicBezTo>
                  <a:cubicBezTo>
                    <a:pt x="7543873" y="10738347"/>
                    <a:pt x="7533347" y="10732071"/>
                    <a:pt x="7518759" y="10727000"/>
                  </a:cubicBezTo>
                  <a:cubicBezTo>
                    <a:pt x="7500641" y="10726092"/>
                    <a:pt x="7483136" y="10726024"/>
                    <a:pt x="7466241" y="10726796"/>
                  </a:cubicBezTo>
                  <a:close/>
                  <a:moveTo>
                    <a:pt x="4433420" y="10648451"/>
                  </a:moveTo>
                  <a:cubicBezTo>
                    <a:pt x="4420587" y="10642962"/>
                    <a:pt x="4407315" y="10649422"/>
                    <a:pt x="4393606" y="10667830"/>
                  </a:cubicBezTo>
                  <a:cubicBezTo>
                    <a:pt x="4380428" y="10682961"/>
                    <a:pt x="4367037" y="10697444"/>
                    <a:pt x="4353433" y="10711280"/>
                  </a:cubicBezTo>
                  <a:cubicBezTo>
                    <a:pt x="4339829" y="10725115"/>
                    <a:pt x="4324971" y="10739678"/>
                    <a:pt x="4308859" y="10754970"/>
                  </a:cubicBezTo>
                  <a:cubicBezTo>
                    <a:pt x="4299343" y="10760971"/>
                    <a:pt x="4293405" y="10767460"/>
                    <a:pt x="4291047" y="10774440"/>
                  </a:cubicBezTo>
                  <a:cubicBezTo>
                    <a:pt x="4288689" y="10781419"/>
                    <a:pt x="4287834" y="10789914"/>
                    <a:pt x="4288482" y="10799926"/>
                  </a:cubicBezTo>
                  <a:cubicBezTo>
                    <a:pt x="4283270" y="10808533"/>
                    <a:pt x="4280907" y="10816375"/>
                    <a:pt x="4281396" y="10823452"/>
                  </a:cubicBezTo>
                  <a:cubicBezTo>
                    <a:pt x="4281884" y="10830529"/>
                    <a:pt x="4286592" y="10839609"/>
                    <a:pt x="4295519" y="10850690"/>
                  </a:cubicBezTo>
                  <a:cubicBezTo>
                    <a:pt x="4302343" y="10869701"/>
                    <a:pt x="4310752" y="10881039"/>
                    <a:pt x="4320746" y="10884704"/>
                  </a:cubicBezTo>
                  <a:cubicBezTo>
                    <a:pt x="4330740" y="10888370"/>
                    <a:pt x="4343010" y="10884020"/>
                    <a:pt x="4357557" y="10871656"/>
                  </a:cubicBezTo>
                  <a:cubicBezTo>
                    <a:pt x="4367095" y="10860478"/>
                    <a:pt x="4378558" y="10852976"/>
                    <a:pt x="4391949" y="10849149"/>
                  </a:cubicBezTo>
                  <a:cubicBezTo>
                    <a:pt x="4405338" y="10845321"/>
                    <a:pt x="4417880" y="10848264"/>
                    <a:pt x="4429575" y="10857976"/>
                  </a:cubicBezTo>
                  <a:cubicBezTo>
                    <a:pt x="4434905" y="10862658"/>
                    <a:pt x="4440451" y="10867124"/>
                    <a:pt x="4446215" y="10871376"/>
                  </a:cubicBezTo>
                  <a:cubicBezTo>
                    <a:pt x="4451979" y="10875628"/>
                    <a:pt x="4458133" y="10879148"/>
                    <a:pt x="4464679" y="10881936"/>
                  </a:cubicBezTo>
                  <a:cubicBezTo>
                    <a:pt x="4476912" y="10886646"/>
                    <a:pt x="4482759" y="10891502"/>
                    <a:pt x="4482221" y="10896505"/>
                  </a:cubicBezTo>
                  <a:cubicBezTo>
                    <a:pt x="4481682" y="10901507"/>
                    <a:pt x="4479236" y="10908744"/>
                    <a:pt x="4474883" y="10918218"/>
                  </a:cubicBezTo>
                  <a:cubicBezTo>
                    <a:pt x="4471053" y="10926140"/>
                    <a:pt x="4467837" y="10931821"/>
                    <a:pt x="4465235" y="10935262"/>
                  </a:cubicBezTo>
                  <a:cubicBezTo>
                    <a:pt x="4462632" y="10938702"/>
                    <a:pt x="4455807" y="10940572"/>
                    <a:pt x="4444762" y="10940872"/>
                  </a:cubicBezTo>
                  <a:lnTo>
                    <a:pt x="4299850" y="10929917"/>
                  </a:lnTo>
                  <a:cubicBezTo>
                    <a:pt x="4293807" y="10930755"/>
                    <a:pt x="4287764" y="10931592"/>
                    <a:pt x="4281720" y="10932430"/>
                  </a:cubicBezTo>
                  <a:cubicBezTo>
                    <a:pt x="4275677" y="10933268"/>
                    <a:pt x="4270500" y="10933246"/>
                    <a:pt x="4266189" y="10932366"/>
                  </a:cubicBezTo>
                  <a:cubicBezTo>
                    <a:pt x="4258267" y="10928536"/>
                    <a:pt x="4251204" y="10925574"/>
                    <a:pt x="4245001" y="10923477"/>
                  </a:cubicBezTo>
                  <a:cubicBezTo>
                    <a:pt x="4238797" y="10921380"/>
                    <a:pt x="4232942" y="10918250"/>
                    <a:pt x="4227437" y="10914085"/>
                  </a:cubicBezTo>
                  <a:cubicBezTo>
                    <a:pt x="4212452" y="10907293"/>
                    <a:pt x="4199081" y="10906806"/>
                    <a:pt x="4187322" y="10912625"/>
                  </a:cubicBezTo>
                  <a:cubicBezTo>
                    <a:pt x="4175563" y="10918443"/>
                    <a:pt x="4167150" y="10928849"/>
                    <a:pt x="4162083" y="10943841"/>
                  </a:cubicBezTo>
                  <a:cubicBezTo>
                    <a:pt x="4159776" y="10959190"/>
                    <a:pt x="4162655" y="10972404"/>
                    <a:pt x="4170720" y="10983481"/>
                  </a:cubicBezTo>
                  <a:cubicBezTo>
                    <a:pt x="4178785" y="10994559"/>
                    <a:pt x="4190324" y="11000043"/>
                    <a:pt x="4205338" y="10999933"/>
                  </a:cubicBezTo>
                  <a:cubicBezTo>
                    <a:pt x="4244861" y="10998888"/>
                    <a:pt x="4281619" y="10998351"/>
                    <a:pt x="4315616" y="10998319"/>
                  </a:cubicBezTo>
                  <a:cubicBezTo>
                    <a:pt x="4349611" y="10998288"/>
                    <a:pt x="4384631" y="11001194"/>
                    <a:pt x="4420674" y="11007038"/>
                  </a:cubicBezTo>
                  <a:cubicBezTo>
                    <a:pt x="4428952" y="11008108"/>
                    <a:pt x="4433863" y="11009768"/>
                    <a:pt x="4435407" y="11012017"/>
                  </a:cubicBezTo>
                  <a:cubicBezTo>
                    <a:pt x="4436951" y="11014267"/>
                    <a:pt x="4436671" y="11019357"/>
                    <a:pt x="4434567" y="11027286"/>
                  </a:cubicBezTo>
                  <a:cubicBezTo>
                    <a:pt x="4417634" y="11073982"/>
                    <a:pt x="4403431" y="11118143"/>
                    <a:pt x="4391954" y="11159771"/>
                  </a:cubicBezTo>
                  <a:cubicBezTo>
                    <a:pt x="4380479" y="11201398"/>
                    <a:pt x="4375154" y="11247409"/>
                    <a:pt x="4375980" y="11297802"/>
                  </a:cubicBezTo>
                  <a:cubicBezTo>
                    <a:pt x="4380234" y="11312488"/>
                    <a:pt x="4387057" y="11321274"/>
                    <a:pt x="4396450" y="11324160"/>
                  </a:cubicBezTo>
                  <a:cubicBezTo>
                    <a:pt x="4405843" y="11327047"/>
                    <a:pt x="4414020" y="11321602"/>
                    <a:pt x="4420979" y="11307825"/>
                  </a:cubicBezTo>
                  <a:cubicBezTo>
                    <a:pt x="4427778" y="11291114"/>
                    <a:pt x="4434360" y="11275050"/>
                    <a:pt x="4440722" y="11259631"/>
                  </a:cubicBezTo>
                  <a:cubicBezTo>
                    <a:pt x="4447085" y="11244213"/>
                    <a:pt x="4452370" y="11228574"/>
                    <a:pt x="4456577" y="11212715"/>
                  </a:cubicBezTo>
                  <a:cubicBezTo>
                    <a:pt x="4465684" y="11180655"/>
                    <a:pt x="4475296" y="11151359"/>
                    <a:pt x="4485416" y="11124825"/>
                  </a:cubicBezTo>
                  <a:cubicBezTo>
                    <a:pt x="4495534" y="11098292"/>
                    <a:pt x="4506524" y="11070036"/>
                    <a:pt x="4518382" y="11040058"/>
                  </a:cubicBezTo>
                  <a:cubicBezTo>
                    <a:pt x="4520486" y="11032129"/>
                    <a:pt x="4523140" y="11026834"/>
                    <a:pt x="4526343" y="11024172"/>
                  </a:cubicBezTo>
                  <a:cubicBezTo>
                    <a:pt x="4529547" y="11021511"/>
                    <a:pt x="4535718" y="11021148"/>
                    <a:pt x="4544856" y="11023084"/>
                  </a:cubicBezTo>
                  <a:cubicBezTo>
                    <a:pt x="4581764" y="11028069"/>
                    <a:pt x="4615994" y="11034164"/>
                    <a:pt x="4647544" y="11041371"/>
                  </a:cubicBezTo>
                  <a:cubicBezTo>
                    <a:pt x="4679094" y="11048577"/>
                    <a:pt x="4713498" y="11054155"/>
                    <a:pt x="4750756" y="11058106"/>
                  </a:cubicBezTo>
                  <a:cubicBezTo>
                    <a:pt x="4756283" y="11057094"/>
                    <a:pt x="4759958" y="11055168"/>
                    <a:pt x="4761782" y="11052328"/>
                  </a:cubicBezTo>
                  <a:cubicBezTo>
                    <a:pt x="4763605" y="11049488"/>
                    <a:pt x="4762369" y="11045902"/>
                    <a:pt x="4758073" y="11041570"/>
                  </a:cubicBezTo>
                  <a:cubicBezTo>
                    <a:pt x="4739219" y="11010430"/>
                    <a:pt x="4715492" y="10989451"/>
                    <a:pt x="4686891" y="10978633"/>
                  </a:cubicBezTo>
                  <a:cubicBezTo>
                    <a:pt x="4658290" y="10967815"/>
                    <a:pt x="4629671" y="10961311"/>
                    <a:pt x="4601033" y="10959122"/>
                  </a:cubicBezTo>
                  <a:lnTo>
                    <a:pt x="4573094" y="10954864"/>
                  </a:lnTo>
                  <a:cubicBezTo>
                    <a:pt x="4558780" y="10952907"/>
                    <a:pt x="4554375" y="10943354"/>
                    <a:pt x="4559882" y="10926206"/>
                  </a:cubicBezTo>
                  <a:cubicBezTo>
                    <a:pt x="4565390" y="10909059"/>
                    <a:pt x="4574023" y="10897576"/>
                    <a:pt x="4585781" y="10891757"/>
                  </a:cubicBezTo>
                  <a:cubicBezTo>
                    <a:pt x="4601997" y="10893205"/>
                    <a:pt x="4618043" y="10893875"/>
                    <a:pt x="4633920" y="10893768"/>
                  </a:cubicBezTo>
                  <a:cubicBezTo>
                    <a:pt x="4649796" y="10893662"/>
                    <a:pt x="4666195" y="10892436"/>
                    <a:pt x="4683116" y="10890090"/>
                  </a:cubicBezTo>
                  <a:cubicBezTo>
                    <a:pt x="4698661" y="10886703"/>
                    <a:pt x="4706495" y="10880566"/>
                    <a:pt x="4706619" y="10871679"/>
                  </a:cubicBezTo>
                  <a:cubicBezTo>
                    <a:pt x="4706742" y="10862792"/>
                    <a:pt x="4701732" y="10853755"/>
                    <a:pt x="4691588" y="10844567"/>
                  </a:cubicBezTo>
                  <a:cubicBezTo>
                    <a:pt x="4681270" y="10835896"/>
                    <a:pt x="4670767" y="10830330"/>
                    <a:pt x="4660078" y="10827870"/>
                  </a:cubicBezTo>
                  <a:cubicBezTo>
                    <a:pt x="4649389" y="10825409"/>
                    <a:pt x="4639046" y="10822778"/>
                    <a:pt x="4629048" y="10819976"/>
                  </a:cubicBezTo>
                  <a:cubicBezTo>
                    <a:pt x="4619225" y="10816656"/>
                    <a:pt x="4613677" y="10812621"/>
                    <a:pt x="4612403" y="10807870"/>
                  </a:cubicBezTo>
                  <a:cubicBezTo>
                    <a:pt x="4611128" y="10803119"/>
                    <a:pt x="4612919" y="10797820"/>
                    <a:pt x="4617775" y="10791973"/>
                  </a:cubicBezTo>
                  <a:cubicBezTo>
                    <a:pt x="4625455" y="10770951"/>
                    <a:pt x="4631832" y="10752082"/>
                    <a:pt x="4636906" y="10735364"/>
                  </a:cubicBezTo>
                  <a:cubicBezTo>
                    <a:pt x="4641979" y="10718645"/>
                    <a:pt x="4635592" y="10698342"/>
                    <a:pt x="4617744" y="10674454"/>
                  </a:cubicBezTo>
                  <a:cubicBezTo>
                    <a:pt x="4611562" y="10667180"/>
                    <a:pt x="4605369" y="10662495"/>
                    <a:pt x="4599165" y="10660399"/>
                  </a:cubicBezTo>
                  <a:cubicBezTo>
                    <a:pt x="4592961" y="10658302"/>
                    <a:pt x="4585881" y="10659653"/>
                    <a:pt x="4577923" y="10664452"/>
                  </a:cubicBezTo>
                  <a:cubicBezTo>
                    <a:pt x="4569433" y="10672528"/>
                    <a:pt x="4564009" y="10680055"/>
                    <a:pt x="4561651" y="10687034"/>
                  </a:cubicBezTo>
                  <a:cubicBezTo>
                    <a:pt x="4559293" y="10694014"/>
                    <a:pt x="4558608" y="10702855"/>
                    <a:pt x="4559599" y="10713558"/>
                  </a:cubicBezTo>
                  <a:cubicBezTo>
                    <a:pt x="4551598" y="10728711"/>
                    <a:pt x="4544637" y="10742919"/>
                    <a:pt x="4538714" y="10756182"/>
                  </a:cubicBezTo>
                  <a:cubicBezTo>
                    <a:pt x="4532792" y="10769445"/>
                    <a:pt x="4527386" y="10783315"/>
                    <a:pt x="4522493" y="10797790"/>
                  </a:cubicBezTo>
                  <a:cubicBezTo>
                    <a:pt x="4520571" y="10803477"/>
                    <a:pt x="4518613" y="10807567"/>
                    <a:pt x="4516618" y="10810061"/>
                  </a:cubicBezTo>
                  <a:cubicBezTo>
                    <a:pt x="4514623" y="10812555"/>
                    <a:pt x="4510174" y="10813788"/>
                    <a:pt x="4503272" y="10813759"/>
                  </a:cubicBezTo>
                  <a:lnTo>
                    <a:pt x="4447374" y="10810421"/>
                  </a:lnTo>
                  <a:cubicBezTo>
                    <a:pt x="4440820" y="10809359"/>
                    <a:pt x="4437422" y="10807058"/>
                    <a:pt x="4437178" y="10803519"/>
                  </a:cubicBezTo>
                  <a:cubicBezTo>
                    <a:pt x="4436933" y="10799981"/>
                    <a:pt x="4438803" y="10796580"/>
                    <a:pt x="4442785" y="10793318"/>
                  </a:cubicBezTo>
                  <a:cubicBezTo>
                    <a:pt x="4453022" y="10780073"/>
                    <a:pt x="4462477" y="10767860"/>
                    <a:pt x="4471152" y="10756679"/>
                  </a:cubicBezTo>
                  <a:cubicBezTo>
                    <a:pt x="4479827" y="10745498"/>
                    <a:pt x="4486869" y="10732757"/>
                    <a:pt x="4492277" y="10718456"/>
                  </a:cubicBezTo>
                  <a:cubicBezTo>
                    <a:pt x="4496471" y="10706049"/>
                    <a:pt x="4497115" y="10696474"/>
                    <a:pt x="4494209" y="10689732"/>
                  </a:cubicBezTo>
                  <a:cubicBezTo>
                    <a:pt x="4491303" y="10682989"/>
                    <a:pt x="4484338" y="10677179"/>
                    <a:pt x="4473314" y="10672302"/>
                  </a:cubicBezTo>
                  <a:cubicBezTo>
                    <a:pt x="4459552" y="10661891"/>
                    <a:pt x="4446254" y="10653941"/>
                    <a:pt x="4433420" y="10648451"/>
                  </a:cubicBezTo>
                  <a:close/>
                  <a:moveTo>
                    <a:pt x="8684210" y="10052850"/>
                  </a:moveTo>
                  <a:cubicBezTo>
                    <a:pt x="8679952" y="10052660"/>
                    <a:pt x="8676515" y="10052873"/>
                    <a:pt x="8673900" y="10053491"/>
                  </a:cubicBezTo>
                  <a:cubicBezTo>
                    <a:pt x="8671284" y="10054109"/>
                    <a:pt x="8669821" y="10055564"/>
                    <a:pt x="8669508" y="10057859"/>
                  </a:cubicBezTo>
                  <a:cubicBezTo>
                    <a:pt x="8666382" y="10063664"/>
                    <a:pt x="8664197" y="10067553"/>
                    <a:pt x="8662955" y="10069526"/>
                  </a:cubicBezTo>
                  <a:cubicBezTo>
                    <a:pt x="8661713" y="10071499"/>
                    <a:pt x="8658911" y="10072772"/>
                    <a:pt x="8654549" y="10073347"/>
                  </a:cubicBezTo>
                  <a:cubicBezTo>
                    <a:pt x="8648450" y="10075243"/>
                    <a:pt x="8644340" y="10076825"/>
                    <a:pt x="8642220" y="10078094"/>
                  </a:cubicBezTo>
                  <a:cubicBezTo>
                    <a:pt x="8640100" y="10079364"/>
                    <a:pt x="8640753" y="10083152"/>
                    <a:pt x="8644178" y="10089460"/>
                  </a:cubicBezTo>
                  <a:cubicBezTo>
                    <a:pt x="8653169" y="10112102"/>
                    <a:pt x="8660049" y="10137377"/>
                    <a:pt x="8664818" y="10165286"/>
                  </a:cubicBezTo>
                  <a:cubicBezTo>
                    <a:pt x="8669586" y="10193195"/>
                    <a:pt x="8673652" y="10221982"/>
                    <a:pt x="8677013" y="10251647"/>
                  </a:cubicBezTo>
                  <a:cubicBezTo>
                    <a:pt x="8678095" y="10266592"/>
                    <a:pt x="8676429" y="10278827"/>
                    <a:pt x="8672018" y="10288352"/>
                  </a:cubicBezTo>
                  <a:cubicBezTo>
                    <a:pt x="8667606" y="10297877"/>
                    <a:pt x="8670407" y="10308772"/>
                    <a:pt x="8680420" y="10321039"/>
                  </a:cubicBezTo>
                  <a:cubicBezTo>
                    <a:pt x="8687528" y="10323175"/>
                    <a:pt x="8693825" y="10326271"/>
                    <a:pt x="8699309" y="10330328"/>
                  </a:cubicBezTo>
                  <a:cubicBezTo>
                    <a:pt x="8704793" y="10334384"/>
                    <a:pt x="8710229" y="10339505"/>
                    <a:pt x="8715618" y="10345691"/>
                  </a:cubicBezTo>
                  <a:cubicBezTo>
                    <a:pt x="8727265" y="10357401"/>
                    <a:pt x="8740743" y="10361377"/>
                    <a:pt x="8756053" y="10357620"/>
                  </a:cubicBezTo>
                  <a:cubicBezTo>
                    <a:pt x="8771363" y="10353862"/>
                    <a:pt x="8781309" y="10343728"/>
                    <a:pt x="8785893" y="10327217"/>
                  </a:cubicBezTo>
                  <a:cubicBezTo>
                    <a:pt x="8785839" y="10319031"/>
                    <a:pt x="8787341" y="10315147"/>
                    <a:pt x="8790400" y="10315563"/>
                  </a:cubicBezTo>
                  <a:cubicBezTo>
                    <a:pt x="8793459" y="10315979"/>
                    <a:pt x="8797291" y="10317864"/>
                    <a:pt x="8801897" y="10321217"/>
                  </a:cubicBezTo>
                  <a:cubicBezTo>
                    <a:pt x="8812467" y="10335117"/>
                    <a:pt x="8822103" y="10348014"/>
                    <a:pt x="8830804" y="10359908"/>
                  </a:cubicBezTo>
                  <a:cubicBezTo>
                    <a:pt x="8839505" y="10371801"/>
                    <a:pt x="8848158" y="10384759"/>
                    <a:pt x="8856764" y="10398781"/>
                  </a:cubicBezTo>
                  <a:cubicBezTo>
                    <a:pt x="8858000" y="10404012"/>
                    <a:pt x="8858522" y="10408756"/>
                    <a:pt x="8858332" y="10413014"/>
                  </a:cubicBezTo>
                  <a:cubicBezTo>
                    <a:pt x="8858142" y="10417272"/>
                    <a:pt x="8858769" y="10421252"/>
                    <a:pt x="8860212" y="10424953"/>
                  </a:cubicBezTo>
                  <a:cubicBezTo>
                    <a:pt x="8864298" y="10432129"/>
                    <a:pt x="8869874" y="10437659"/>
                    <a:pt x="8876939" y="10441541"/>
                  </a:cubicBezTo>
                  <a:cubicBezTo>
                    <a:pt x="8884004" y="10445423"/>
                    <a:pt x="8891917" y="10449518"/>
                    <a:pt x="8900677" y="10453826"/>
                  </a:cubicBezTo>
                  <a:cubicBezTo>
                    <a:pt x="8908446" y="10456831"/>
                    <a:pt x="8915677" y="10460930"/>
                    <a:pt x="8922369" y="10466125"/>
                  </a:cubicBezTo>
                  <a:cubicBezTo>
                    <a:pt x="8929061" y="10471319"/>
                    <a:pt x="8938133" y="10473333"/>
                    <a:pt x="8949586" y="10472165"/>
                  </a:cubicBezTo>
                  <a:cubicBezTo>
                    <a:pt x="8957110" y="10471242"/>
                    <a:pt x="8964274" y="10469394"/>
                    <a:pt x="8971077" y="10466621"/>
                  </a:cubicBezTo>
                  <a:cubicBezTo>
                    <a:pt x="8977880" y="10463847"/>
                    <a:pt x="8983992" y="10459714"/>
                    <a:pt x="8989413" y="10454220"/>
                  </a:cubicBezTo>
                  <a:cubicBezTo>
                    <a:pt x="8990816" y="10435329"/>
                    <a:pt x="8988253" y="10419111"/>
                    <a:pt x="8981723" y="10405566"/>
                  </a:cubicBezTo>
                  <a:cubicBezTo>
                    <a:pt x="8975194" y="10392021"/>
                    <a:pt x="8968939" y="10378611"/>
                    <a:pt x="8962957" y="10365335"/>
                  </a:cubicBezTo>
                  <a:cubicBezTo>
                    <a:pt x="8959025" y="10348444"/>
                    <a:pt x="8953816" y="10332353"/>
                    <a:pt x="8947330" y="10317061"/>
                  </a:cubicBezTo>
                  <a:cubicBezTo>
                    <a:pt x="8940844" y="10301769"/>
                    <a:pt x="8932873" y="10288807"/>
                    <a:pt x="8923416" y="10278173"/>
                  </a:cubicBezTo>
                  <a:cubicBezTo>
                    <a:pt x="8916375" y="10269816"/>
                    <a:pt x="8908845" y="10265773"/>
                    <a:pt x="8900825" y="10266045"/>
                  </a:cubicBezTo>
                  <a:cubicBezTo>
                    <a:pt x="8892804" y="10266316"/>
                    <a:pt x="8885928" y="10270345"/>
                    <a:pt x="8880195" y="10278132"/>
                  </a:cubicBezTo>
                  <a:cubicBezTo>
                    <a:pt x="8878249" y="10280983"/>
                    <a:pt x="8876707" y="10283012"/>
                    <a:pt x="8875569" y="10284220"/>
                  </a:cubicBezTo>
                  <a:cubicBezTo>
                    <a:pt x="8874431" y="10285428"/>
                    <a:pt x="8871733" y="10285938"/>
                    <a:pt x="8867476" y="10285747"/>
                  </a:cubicBezTo>
                  <a:cubicBezTo>
                    <a:pt x="8853589" y="10281910"/>
                    <a:pt x="8840302" y="10277960"/>
                    <a:pt x="8827615" y="10273897"/>
                  </a:cubicBezTo>
                  <a:cubicBezTo>
                    <a:pt x="8814927" y="10269833"/>
                    <a:pt x="8804577" y="10264336"/>
                    <a:pt x="8796563" y="10257403"/>
                  </a:cubicBezTo>
                  <a:cubicBezTo>
                    <a:pt x="8791274" y="10233318"/>
                    <a:pt x="8788739" y="10209023"/>
                    <a:pt x="8788959" y="10184519"/>
                  </a:cubicBezTo>
                  <a:cubicBezTo>
                    <a:pt x="8789178" y="10160015"/>
                    <a:pt x="8788225" y="10135546"/>
                    <a:pt x="8786099" y="10111112"/>
                  </a:cubicBezTo>
                  <a:cubicBezTo>
                    <a:pt x="8777266" y="10095891"/>
                    <a:pt x="8762622" y="10084746"/>
                    <a:pt x="8742165" y="10077678"/>
                  </a:cubicBezTo>
                  <a:cubicBezTo>
                    <a:pt x="8721709" y="10070610"/>
                    <a:pt x="8702390" y="10062334"/>
                    <a:pt x="8684210" y="10052850"/>
                  </a:cubicBezTo>
                  <a:close/>
                  <a:moveTo>
                    <a:pt x="9116189" y="9969113"/>
                  </a:moveTo>
                  <a:lnTo>
                    <a:pt x="9057954" y="9976375"/>
                  </a:lnTo>
                  <a:cubicBezTo>
                    <a:pt x="9053506" y="9980443"/>
                    <a:pt x="9049323" y="9983281"/>
                    <a:pt x="9045405" y="9984889"/>
                  </a:cubicBezTo>
                  <a:cubicBezTo>
                    <a:pt x="9041486" y="9986498"/>
                    <a:pt x="9035869" y="9986999"/>
                    <a:pt x="9028552" y="9986392"/>
                  </a:cubicBezTo>
                  <a:cubicBezTo>
                    <a:pt x="9026867" y="9987331"/>
                    <a:pt x="9025570" y="9988275"/>
                    <a:pt x="9024662" y="9989222"/>
                  </a:cubicBezTo>
                  <a:cubicBezTo>
                    <a:pt x="9023754" y="9990169"/>
                    <a:pt x="9023235" y="9991121"/>
                    <a:pt x="9023105" y="9992077"/>
                  </a:cubicBezTo>
                  <a:cubicBezTo>
                    <a:pt x="9022845" y="9993988"/>
                    <a:pt x="9023810" y="9995483"/>
                    <a:pt x="9026000" y="9996560"/>
                  </a:cubicBezTo>
                  <a:cubicBezTo>
                    <a:pt x="9037593" y="10000085"/>
                    <a:pt x="9045283" y="10003663"/>
                    <a:pt x="9049073" y="10007294"/>
                  </a:cubicBezTo>
                  <a:cubicBezTo>
                    <a:pt x="9052863" y="10010925"/>
                    <a:pt x="9056470" y="10015894"/>
                    <a:pt x="9059895" y="10022202"/>
                  </a:cubicBezTo>
                  <a:cubicBezTo>
                    <a:pt x="9065999" y="10037442"/>
                    <a:pt x="9071520" y="10051239"/>
                    <a:pt x="9076459" y="10063594"/>
                  </a:cubicBezTo>
                  <a:cubicBezTo>
                    <a:pt x="9081398" y="10075949"/>
                    <a:pt x="9087405" y="10089034"/>
                    <a:pt x="9094482" y="10102848"/>
                  </a:cubicBezTo>
                  <a:cubicBezTo>
                    <a:pt x="9095057" y="10107210"/>
                    <a:pt x="9095006" y="10111876"/>
                    <a:pt x="9094329" y="10116846"/>
                  </a:cubicBezTo>
                  <a:cubicBezTo>
                    <a:pt x="9093653" y="10121817"/>
                    <a:pt x="9094088" y="10125770"/>
                    <a:pt x="9095636" y="10128707"/>
                  </a:cubicBezTo>
                  <a:cubicBezTo>
                    <a:pt x="9098749" y="10137309"/>
                    <a:pt x="9104768" y="10143872"/>
                    <a:pt x="9113693" y="10148397"/>
                  </a:cubicBezTo>
                  <a:cubicBezTo>
                    <a:pt x="9122618" y="10152922"/>
                    <a:pt x="9131843" y="10157390"/>
                    <a:pt x="9141367" y="10161802"/>
                  </a:cubicBezTo>
                  <a:cubicBezTo>
                    <a:pt x="9147711" y="10163834"/>
                    <a:pt x="9153130" y="10166226"/>
                    <a:pt x="9157623" y="10168980"/>
                  </a:cubicBezTo>
                  <a:cubicBezTo>
                    <a:pt x="9162116" y="10171733"/>
                    <a:pt x="9168186" y="10173630"/>
                    <a:pt x="9175833" y="10174671"/>
                  </a:cubicBezTo>
                  <a:cubicBezTo>
                    <a:pt x="9190796" y="10176318"/>
                    <a:pt x="9202792" y="10174738"/>
                    <a:pt x="9211819" y="10169930"/>
                  </a:cubicBezTo>
                  <a:cubicBezTo>
                    <a:pt x="9220846" y="10165123"/>
                    <a:pt x="9228764" y="10157730"/>
                    <a:pt x="9235574" y="10147753"/>
                  </a:cubicBezTo>
                  <a:cubicBezTo>
                    <a:pt x="9234285" y="10134337"/>
                    <a:pt x="9228026" y="10124528"/>
                    <a:pt x="9216797" y="10118327"/>
                  </a:cubicBezTo>
                  <a:cubicBezTo>
                    <a:pt x="9205569" y="10112126"/>
                    <a:pt x="9192761" y="10110383"/>
                    <a:pt x="9178372" y="10113097"/>
                  </a:cubicBezTo>
                  <a:cubicBezTo>
                    <a:pt x="9170082" y="10113916"/>
                    <a:pt x="9162392" y="10114622"/>
                    <a:pt x="9155302" y="10115215"/>
                  </a:cubicBezTo>
                  <a:cubicBezTo>
                    <a:pt x="9148212" y="10115807"/>
                    <a:pt x="9141495" y="10115088"/>
                    <a:pt x="9135151" y="10113056"/>
                  </a:cubicBezTo>
                  <a:cubicBezTo>
                    <a:pt x="9121210" y="10101034"/>
                    <a:pt x="9111792" y="10087972"/>
                    <a:pt x="9106896" y="10073870"/>
                  </a:cubicBezTo>
                  <a:cubicBezTo>
                    <a:pt x="9102000" y="10059768"/>
                    <a:pt x="9104998" y="10042750"/>
                    <a:pt x="9115889" y="10022813"/>
                  </a:cubicBezTo>
                  <a:lnTo>
                    <a:pt x="9135070" y="10002058"/>
                  </a:lnTo>
                  <a:cubicBezTo>
                    <a:pt x="9141672" y="9993610"/>
                    <a:pt x="9142878" y="9986181"/>
                    <a:pt x="9138688" y="9979769"/>
                  </a:cubicBezTo>
                  <a:cubicBezTo>
                    <a:pt x="9134498" y="9973357"/>
                    <a:pt x="9126998" y="9969805"/>
                    <a:pt x="9116189" y="9969113"/>
                  </a:cubicBezTo>
                  <a:close/>
                  <a:moveTo>
                    <a:pt x="3133937" y="9879154"/>
                  </a:moveTo>
                  <a:cubicBezTo>
                    <a:pt x="3126289" y="9877556"/>
                    <a:pt x="3119581" y="9878355"/>
                    <a:pt x="3113813" y="9881550"/>
                  </a:cubicBezTo>
                  <a:cubicBezTo>
                    <a:pt x="3108045" y="9884745"/>
                    <a:pt x="3103316" y="9888371"/>
                    <a:pt x="3099626" y="9892429"/>
                  </a:cubicBezTo>
                  <a:cubicBezTo>
                    <a:pt x="3078760" y="9909563"/>
                    <a:pt x="3060513" y="9926602"/>
                    <a:pt x="3044884" y="9943546"/>
                  </a:cubicBezTo>
                  <a:cubicBezTo>
                    <a:pt x="3029256" y="9960489"/>
                    <a:pt x="3012103" y="9978341"/>
                    <a:pt x="2993428" y="9997101"/>
                  </a:cubicBezTo>
                  <a:cubicBezTo>
                    <a:pt x="2988099" y="10000621"/>
                    <a:pt x="2982787" y="10002286"/>
                    <a:pt x="2977493" y="10002095"/>
                  </a:cubicBezTo>
                  <a:cubicBezTo>
                    <a:pt x="2972198" y="10001904"/>
                    <a:pt x="2966384" y="10001498"/>
                    <a:pt x="2960050" y="10000876"/>
                  </a:cubicBezTo>
                  <a:cubicBezTo>
                    <a:pt x="2939835" y="9996070"/>
                    <a:pt x="2920399" y="9989294"/>
                    <a:pt x="2901745" y="9980551"/>
                  </a:cubicBezTo>
                  <a:cubicBezTo>
                    <a:pt x="2883091" y="9971807"/>
                    <a:pt x="2867946" y="9961080"/>
                    <a:pt x="2856311" y="9948371"/>
                  </a:cubicBezTo>
                  <a:cubicBezTo>
                    <a:pt x="2856184" y="9944879"/>
                    <a:pt x="2855325" y="9942374"/>
                    <a:pt x="2853735" y="9940854"/>
                  </a:cubicBezTo>
                  <a:cubicBezTo>
                    <a:pt x="2852145" y="9939334"/>
                    <a:pt x="2849497" y="9939239"/>
                    <a:pt x="2845794" y="9940568"/>
                  </a:cubicBezTo>
                  <a:cubicBezTo>
                    <a:pt x="2839913" y="9942999"/>
                    <a:pt x="2835254" y="9944469"/>
                    <a:pt x="2831819" y="9944978"/>
                  </a:cubicBezTo>
                  <a:cubicBezTo>
                    <a:pt x="2828384" y="9945487"/>
                    <a:pt x="2822905" y="9946689"/>
                    <a:pt x="2815384" y="9948584"/>
                  </a:cubicBezTo>
                  <a:cubicBezTo>
                    <a:pt x="2800597" y="9959356"/>
                    <a:pt x="2793299" y="9972627"/>
                    <a:pt x="2793490" y="9988398"/>
                  </a:cubicBezTo>
                  <a:cubicBezTo>
                    <a:pt x="2793681" y="10004168"/>
                    <a:pt x="2800145" y="10019496"/>
                    <a:pt x="2812882" y="10034382"/>
                  </a:cubicBezTo>
                  <a:lnTo>
                    <a:pt x="2846431" y="10063349"/>
                  </a:lnTo>
                  <a:cubicBezTo>
                    <a:pt x="2850261" y="10065512"/>
                    <a:pt x="2851994" y="10067986"/>
                    <a:pt x="2851626" y="10070771"/>
                  </a:cubicBezTo>
                  <a:cubicBezTo>
                    <a:pt x="2851258" y="10073556"/>
                    <a:pt x="2849116" y="10076214"/>
                    <a:pt x="2845200" y="10078744"/>
                  </a:cubicBezTo>
                  <a:cubicBezTo>
                    <a:pt x="2812643" y="10093320"/>
                    <a:pt x="2775405" y="10105273"/>
                    <a:pt x="2733489" y="10114604"/>
                  </a:cubicBezTo>
                  <a:cubicBezTo>
                    <a:pt x="2691572" y="10123935"/>
                    <a:pt x="2654759" y="10122953"/>
                    <a:pt x="2623049" y="10111657"/>
                  </a:cubicBezTo>
                  <a:cubicBezTo>
                    <a:pt x="2618341" y="10108844"/>
                    <a:pt x="2614527" y="10104826"/>
                    <a:pt x="2611608" y="10099602"/>
                  </a:cubicBezTo>
                  <a:cubicBezTo>
                    <a:pt x="2608689" y="10094378"/>
                    <a:pt x="2604826" y="10091342"/>
                    <a:pt x="2600019" y="10090494"/>
                  </a:cubicBezTo>
                  <a:cubicBezTo>
                    <a:pt x="2586250" y="10087073"/>
                    <a:pt x="2573767" y="10089703"/>
                    <a:pt x="2562570" y="10098383"/>
                  </a:cubicBezTo>
                  <a:cubicBezTo>
                    <a:pt x="2551373" y="10107063"/>
                    <a:pt x="2546030" y="10118387"/>
                    <a:pt x="2546539" y="10132355"/>
                  </a:cubicBezTo>
                  <a:cubicBezTo>
                    <a:pt x="2550285" y="10139211"/>
                    <a:pt x="2554081" y="10145085"/>
                    <a:pt x="2557926" y="10149977"/>
                  </a:cubicBezTo>
                  <a:cubicBezTo>
                    <a:pt x="2561772" y="10154868"/>
                    <a:pt x="2565779" y="10159540"/>
                    <a:pt x="2569950" y="10163994"/>
                  </a:cubicBezTo>
                  <a:cubicBezTo>
                    <a:pt x="2585289" y="10175374"/>
                    <a:pt x="2601182" y="10183259"/>
                    <a:pt x="2617631" y="10187648"/>
                  </a:cubicBezTo>
                  <a:cubicBezTo>
                    <a:pt x="2634080" y="10192038"/>
                    <a:pt x="2654363" y="10194006"/>
                    <a:pt x="2678481" y="10193554"/>
                  </a:cubicBezTo>
                  <a:cubicBezTo>
                    <a:pt x="2695941" y="10192918"/>
                    <a:pt x="2713673" y="10192143"/>
                    <a:pt x="2731676" y="10191231"/>
                  </a:cubicBezTo>
                  <a:cubicBezTo>
                    <a:pt x="2749680" y="10190319"/>
                    <a:pt x="2767842" y="10188506"/>
                    <a:pt x="2786164" y="10185792"/>
                  </a:cubicBezTo>
                  <a:lnTo>
                    <a:pt x="2849570" y="10163525"/>
                  </a:lnTo>
                  <a:cubicBezTo>
                    <a:pt x="2854249" y="10160882"/>
                    <a:pt x="2857794" y="10160454"/>
                    <a:pt x="2860204" y="10162242"/>
                  </a:cubicBezTo>
                  <a:cubicBezTo>
                    <a:pt x="2862615" y="10164030"/>
                    <a:pt x="2862576" y="10167060"/>
                    <a:pt x="2860088" y="10171329"/>
                  </a:cubicBezTo>
                  <a:cubicBezTo>
                    <a:pt x="2847421" y="10191149"/>
                    <a:pt x="2834719" y="10209415"/>
                    <a:pt x="2821981" y="10226125"/>
                  </a:cubicBezTo>
                  <a:cubicBezTo>
                    <a:pt x="2809244" y="10242835"/>
                    <a:pt x="2795608" y="10260068"/>
                    <a:pt x="2781075" y="10277825"/>
                  </a:cubicBezTo>
                  <a:cubicBezTo>
                    <a:pt x="2777598" y="10280681"/>
                    <a:pt x="2774685" y="10282087"/>
                    <a:pt x="2772339" y="10282045"/>
                  </a:cubicBezTo>
                  <a:cubicBezTo>
                    <a:pt x="2769992" y="10282002"/>
                    <a:pt x="2767334" y="10279861"/>
                    <a:pt x="2764365" y="10275620"/>
                  </a:cubicBezTo>
                  <a:lnTo>
                    <a:pt x="2749097" y="10235753"/>
                  </a:lnTo>
                  <a:cubicBezTo>
                    <a:pt x="2744488" y="10230974"/>
                    <a:pt x="2741286" y="10229108"/>
                    <a:pt x="2739491" y="10230155"/>
                  </a:cubicBezTo>
                  <a:cubicBezTo>
                    <a:pt x="2737695" y="10231201"/>
                    <a:pt x="2735667" y="10234622"/>
                    <a:pt x="2733405" y="10240418"/>
                  </a:cubicBezTo>
                  <a:cubicBezTo>
                    <a:pt x="2733235" y="10270870"/>
                    <a:pt x="2730921" y="10298031"/>
                    <a:pt x="2726460" y="10321902"/>
                  </a:cubicBezTo>
                  <a:cubicBezTo>
                    <a:pt x="2722000" y="10345772"/>
                    <a:pt x="2720343" y="10373421"/>
                    <a:pt x="2721488" y="10404848"/>
                  </a:cubicBezTo>
                  <a:cubicBezTo>
                    <a:pt x="2723651" y="10422081"/>
                    <a:pt x="2729596" y="10431928"/>
                    <a:pt x="2739322" y="10434388"/>
                  </a:cubicBezTo>
                  <a:cubicBezTo>
                    <a:pt x="2749049" y="10436847"/>
                    <a:pt x="2759942" y="10432698"/>
                    <a:pt x="2772000" y="10421940"/>
                  </a:cubicBezTo>
                  <a:cubicBezTo>
                    <a:pt x="2780681" y="10412072"/>
                    <a:pt x="2787940" y="10401829"/>
                    <a:pt x="2793778" y="10391212"/>
                  </a:cubicBezTo>
                  <a:cubicBezTo>
                    <a:pt x="2799617" y="10380595"/>
                    <a:pt x="2805675" y="10370141"/>
                    <a:pt x="2811952" y="10359849"/>
                  </a:cubicBezTo>
                  <a:cubicBezTo>
                    <a:pt x="2830387" y="10336833"/>
                    <a:pt x="2847273" y="10315217"/>
                    <a:pt x="2862612" y="10295001"/>
                  </a:cubicBezTo>
                  <a:cubicBezTo>
                    <a:pt x="2877951" y="10274785"/>
                    <a:pt x="2893254" y="10253013"/>
                    <a:pt x="2908522" y="10229687"/>
                  </a:cubicBezTo>
                  <a:lnTo>
                    <a:pt x="2915689" y="10222774"/>
                  </a:lnTo>
                  <a:cubicBezTo>
                    <a:pt x="2919931" y="10219805"/>
                    <a:pt x="2923009" y="10218861"/>
                    <a:pt x="2924924" y="10219943"/>
                  </a:cubicBezTo>
                  <a:cubicBezTo>
                    <a:pt x="2926840" y="10221024"/>
                    <a:pt x="2928795" y="10224343"/>
                    <a:pt x="2930788" y="10229899"/>
                  </a:cubicBezTo>
                  <a:cubicBezTo>
                    <a:pt x="2939030" y="10261835"/>
                    <a:pt x="2948298" y="10291473"/>
                    <a:pt x="2958590" y="10318815"/>
                  </a:cubicBezTo>
                  <a:cubicBezTo>
                    <a:pt x="2968882" y="10346156"/>
                    <a:pt x="2981075" y="10371850"/>
                    <a:pt x="2995170" y="10395897"/>
                  </a:cubicBezTo>
                  <a:lnTo>
                    <a:pt x="3020829" y="10419012"/>
                  </a:lnTo>
                  <a:cubicBezTo>
                    <a:pt x="3036521" y="10435410"/>
                    <a:pt x="3052804" y="10449869"/>
                    <a:pt x="3069677" y="10462388"/>
                  </a:cubicBezTo>
                  <a:cubicBezTo>
                    <a:pt x="3086550" y="10474906"/>
                    <a:pt x="3104564" y="10486572"/>
                    <a:pt x="3123720" y="10497388"/>
                  </a:cubicBezTo>
                  <a:cubicBezTo>
                    <a:pt x="3133786" y="10502137"/>
                    <a:pt x="3140639" y="10502975"/>
                    <a:pt x="3144279" y="10499900"/>
                  </a:cubicBezTo>
                  <a:cubicBezTo>
                    <a:pt x="3147920" y="10496825"/>
                    <a:pt x="3150750" y="10490262"/>
                    <a:pt x="3152772" y="10480210"/>
                  </a:cubicBezTo>
                  <a:cubicBezTo>
                    <a:pt x="3154030" y="10470272"/>
                    <a:pt x="3153136" y="10460945"/>
                    <a:pt x="3150089" y="10452230"/>
                  </a:cubicBezTo>
                  <a:cubicBezTo>
                    <a:pt x="3147043" y="10443514"/>
                    <a:pt x="3142833" y="10436824"/>
                    <a:pt x="3137461" y="10432158"/>
                  </a:cubicBezTo>
                  <a:cubicBezTo>
                    <a:pt x="3118701" y="10413483"/>
                    <a:pt x="3101934" y="10395098"/>
                    <a:pt x="3087160" y="10377002"/>
                  </a:cubicBezTo>
                  <a:cubicBezTo>
                    <a:pt x="3072387" y="10358907"/>
                    <a:pt x="3058716" y="10337722"/>
                    <a:pt x="3046148" y="10313449"/>
                  </a:cubicBezTo>
                  <a:cubicBezTo>
                    <a:pt x="3036181" y="10285669"/>
                    <a:pt x="3027423" y="10259466"/>
                    <a:pt x="3019874" y="10234839"/>
                  </a:cubicBezTo>
                  <a:cubicBezTo>
                    <a:pt x="3012324" y="10210212"/>
                    <a:pt x="3006068" y="10182468"/>
                    <a:pt x="3001106" y="10151607"/>
                  </a:cubicBezTo>
                  <a:cubicBezTo>
                    <a:pt x="2997855" y="10134925"/>
                    <a:pt x="3002043" y="10121724"/>
                    <a:pt x="3013670" y="10112005"/>
                  </a:cubicBezTo>
                  <a:cubicBezTo>
                    <a:pt x="3025298" y="10102285"/>
                    <a:pt x="3038711" y="10100006"/>
                    <a:pt x="3053908" y="10105166"/>
                  </a:cubicBezTo>
                  <a:cubicBezTo>
                    <a:pt x="3066363" y="10107611"/>
                    <a:pt x="3078790" y="10109866"/>
                    <a:pt x="3091188" y="10111930"/>
                  </a:cubicBezTo>
                  <a:cubicBezTo>
                    <a:pt x="3103586" y="10113994"/>
                    <a:pt x="3117045" y="10115316"/>
                    <a:pt x="3131564" y="10115895"/>
                  </a:cubicBezTo>
                  <a:cubicBezTo>
                    <a:pt x="3141262" y="10112898"/>
                    <a:pt x="3148119" y="10109152"/>
                    <a:pt x="3152133" y="10104656"/>
                  </a:cubicBezTo>
                  <a:cubicBezTo>
                    <a:pt x="3156148" y="10100160"/>
                    <a:pt x="3155569" y="10093615"/>
                    <a:pt x="3150394" y="10085019"/>
                  </a:cubicBezTo>
                  <a:cubicBezTo>
                    <a:pt x="3148500" y="10077498"/>
                    <a:pt x="3146068" y="10071617"/>
                    <a:pt x="3143100" y="10067376"/>
                  </a:cubicBezTo>
                  <a:cubicBezTo>
                    <a:pt x="3140131" y="10063135"/>
                    <a:pt x="3137162" y="10058894"/>
                    <a:pt x="3134193" y="10054653"/>
                  </a:cubicBezTo>
                  <a:cubicBezTo>
                    <a:pt x="3130786" y="10050086"/>
                    <a:pt x="3128131" y="10043361"/>
                    <a:pt x="3126230" y="10034476"/>
                  </a:cubicBezTo>
                  <a:cubicBezTo>
                    <a:pt x="3124329" y="10025590"/>
                    <a:pt x="3125936" y="10019988"/>
                    <a:pt x="3131054" y="10017670"/>
                  </a:cubicBezTo>
                  <a:cubicBezTo>
                    <a:pt x="3142336" y="10004296"/>
                    <a:pt x="3149358" y="9990480"/>
                    <a:pt x="3152122" y="9976223"/>
                  </a:cubicBezTo>
                  <a:cubicBezTo>
                    <a:pt x="3154886" y="9961966"/>
                    <a:pt x="3158848" y="9947238"/>
                    <a:pt x="3164007" y="9932041"/>
                  </a:cubicBezTo>
                  <a:cubicBezTo>
                    <a:pt x="3165365" y="9920137"/>
                    <a:pt x="3163071" y="9909262"/>
                    <a:pt x="3157126" y="9899416"/>
                  </a:cubicBezTo>
                  <a:cubicBezTo>
                    <a:pt x="3154154" y="9894492"/>
                    <a:pt x="3150735" y="9890342"/>
                    <a:pt x="3146870" y="9886965"/>
                  </a:cubicBezTo>
                  <a:cubicBezTo>
                    <a:pt x="3143005" y="9883588"/>
                    <a:pt x="3138695" y="9880984"/>
                    <a:pt x="3133937" y="9879154"/>
                  </a:cubicBezTo>
                  <a:close/>
                  <a:moveTo>
                    <a:pt x="8986541" y="9822956"/>
                  </a:moveTo>
                  <a:cubicBezTo>
                    <a:pt x="8974238" y="9827513"/>
                    <a:pt x="8964590" y="9833307"/>
                    <a:pt x="8957597" y="9840338"/>
                  </a:cubicBezTo>
                  <a:cubicBezTo>
                    <a:pt x="8950603" y="9847370"/>
                    <a:pt x="8943433" y="9856421"/>
                    <a:pt x="8936084" y="9867493"/>
                  </a:cubicBezTo>
                  <a:cubicBezTo>
                    <a:pt x="8932279" y="9869701"/>
                    <a:pt x="8928334" y="9871501"/>
                    <a:pt x="8924251" y="9872893"/>
                  </a:cubicBezTo>
                  <a:cubicBezTo>
                    <a:pt x="8920167" y="9874284"/>
                    <a:pt x="8917700" y="9876674"/>
                    <a:pt x="8916849" y="9880063"/>
                  </a:cubicBezTo>
                  <a:cubicBezTo>
                    <a:pt x="8914523" y="9891429"/>
                    <a:pt x="8913274" y="9900606"/>
                    <a:pt x="8913103" y="9907592"/>
                  </a:cubicBezTo>
                  <a:cubicBezTo>
                    <a:pt x="8912931" y="9914578"/>
                    <a:pt x="8909822" y="9923112"/>
                    <a:pt x="8903777" y="9933193"/>
                  </a:cubicBezTo>
                  <a:cubicBezTo>
                    <a:pt x="8898252" y="9939451"/>
                    <a:pt x="8893495" y="9942211"/>
                    <a:pt x="8889506" y="9941474"/>
                  </a:cubicBezTo>
                  <a:cubicBezTo>
                    <a:pt x="8885518" y="9940736"/>
                    <a:pt x="8881429" y="9937161"/>
                    <a:pt x="8877239" y="9930750"/>
                  </a:cubicBezTo>
                  <a:cubicBezTo>
                    <a:pt x="8871361" y="9916709"/>
                    <a:pt x="8862574" y="9908309"/>
                    <a:pt x="8850877" y="9905549"/>
                  </a:cubicBezTo>
                  <a:cubicBezTo>
                    <a:pt x="8839181" y="9902788"/>
                    <a:pt x="8826086" y="9903148"/>
                    <a:pt x="8811593" y="9906627"/>
                  </a:cubicBezTo>
                  <a:lnTo>
                    <a:pt x="8789019" y="9909396"/>
                  </a:lnTo>
                  <a:cubicBezTo>
                    <a:pt x="8785195" y="9908876"/>
                    <a:pt x="8782228" y="9909932"/>
                    <a:pt x="8780117" y="9912566"/>
                  </a:cubicBezTo>
                  <a:cubicBezTo>
                    <a:pt x="8778007" y="9915199"/>
                    <a:pt x="8776422" y="9918975"/>
                    <a:pt x="8775363" y="9923894"/>
                  </a:cubicBezTo>
                  <a:lnTo>
                    <a:pt x="8779014" y="9931400"/>
                  </a:lnTo>
                  <a:cubicBezTo>
                    <a:pt x="8786141" y="9936265"/>
                    <a:pt x="8790239" y="9941203"/>
                    <a:pt x="8791309" y="9946217"/>
                  </a:cubicBezTo>
                  <a:cubicBezTo>
                    <a:pt x="8792379" y="9951230"/>
                    <a:pt x="8792403" y="9958925"/>
                    <a:pt x="8791380" y="9969300"/>
                  </a:cubicBezTo>
                  <a:lnTo>
                    <a:pt x="8793375" y="10023313"/>
                  </a:lnTo>
                  <a:cubicBezTo>
                    <a:pt x="8794090" y="10032367"/>
                    <a:pt x="8794283" y="10040961"/>
                    <a:pt x="8793955" y="10049094"/>
                  </a:cubicBezTo>
                  <a:cubicBezTo>
                    <a:pt x="8793627" y="10057227"/>
                    <a:pt x="8795072" y="10065213"/>
                    <a:pt x="8798289" y="10073049"/>
                  </a:cubicBezTo>
                  <a:cubicBezTo>
                    <a:pt x="8799402" y="10076316"/>
                    <a:pt x="8802035" y="10078427"/>
                    <a:pt x="8806189" y="10079382"/>
                  </a:cubicBezTo>
                  <a:cubicBezTo>
                    <a:pt x="8810343" y="10080337"/>
                    <a:pt x="8814610" y="10081891"/>
                    <a:pt x="8818990" y="10084045"/>
                  </a:cubicBezTo>
                  <a:lnTo>
                    <a:pt x="8836460" y="10101610"/>
                  </a:lnTo>
                  <a:cubicBezTo>
                    <a:pt x="8847428" y="10109723"/>
                    <a:pt x="8858529" y="10113279"/>
                    <a:pt x="8869764" y="10112277"/>
                  </a:cubicBezTo>
                  <a:cubicBezTo>
                    <a:pt x="8880999" y="10111275"/>
                    <a:pt x="8889848" y="10104204"/>
                    <a:pt x="8896309" y="10091064"/>
                  </a:cubicBezTo>
                  <a:lnTo>
                    <a:pt x="8917255" y="10040173"/>
                  </a:lnTo>
                  <a:cubicBezTo>
                    <a:pt x="8922884" y="10033151"/>
                    <a:pt x="8927853" y="10029544"/>
                    <a:pt x="8932163" y="10029351"/>
                  </a:cubicBezTo>
                  <a:cubicBezTo>
                    <a:pt x="8936473" y="10029159"/>
                    <a:pt x="8941653" y="10032590"/>
                    <a:pt x="8947702" y="10039644"/>
                  </a:cubicBezTo>
                  <a:cubicBezTo>
                    <a:pt x="8977154" y="10086490"/>
                    <a:pt x="9005353" y="10129660"/>
                    <a:pt x="9032300" y="10169155"/>
                  </a:cubicBezTo>
                  <a:cubicBezTo>
                    <a:pt x="9059247" y="10208650"/>
                    <a:pt x="9088906" y="10249682"/>
                    <a:pt x="9121276" y="10292252"/>
                  </a:cubicBezTo>
                  <a:cubicBezTo>
                    <a:pt x="9121104" y="10299238"/>
                    <a:pt x="9121666" y="10305838"/>
                    <a:pt x="9122963" y="10312050"/>
                  </a:cubicBezTo>
                  <a:cubicBezTo>
                    <a:pt x="9124259" y="10318263"/>
                    <a:pt x="9126289" y="10324088"/>
                    <a:pt x="9129054" y="10329527"/>
                  </a:cubicBezTo>
                  <a:lnTo>
                    <a:pt x="9138285" y="10338961"/>
                  </a:lnTo>
                  <a:cubicBezTo>
                    <a:pt x="9154293" y="10350097"/>
                    <a:pt x="9169771" y="10359408"/>
                    <a:pt x="9184719" y="10366895"/>
                  </a:cubicBezTo>
                  <a:cubicBezTo>
                    <a:pt x="9199667" y="10374381"/>
                    <a:pt x="9218133" y="10381762"/>
                    <a:pt x="9240119" y="10389038"/>
                  </a:cubicBezTo>
                  <a:lnTo>
                    <a:pt x="9247993" y="10391278"/>
                  </a:lnTo>
                  <a:cubicBezTo>
                    <a:pt x="9255535" y="10393084"/>
                    <a:pt x="9261365" y="10391735"/>
                    <a:pt x="9265483" y="10387233"/>
                  </a:cubicBezTo>
                  <a:cubicBezTo>
                    <a:pt x="9269601" y="10382731"/>
                    <a:pt x="9270599" y="10376831"/>
                    <a:pt x="9268476" y="10369532"/>
                  </a:cubicBezTo>
                  <a:cubicBezTo>
                    <a:pt x="9257889" y="10352903"/>
                    <a:pt x="9248613" y="10336648"/>
                    <a:pt x="9240649" y="10320766"/>
                  </a:cubicBezTo>
                  <a:cubicBezTo>
                    <a:pt x="9232686" y="10304884"/>
                    <a:pt x="9226243" y="10287846"/>
                    <a:pt x="9221320" y="10269651"/>
                  </a:cubicBezTo>
                  <a:lnTo>
                    <a:pt x="9212972" y="10245149"/>
                  </a:lnTo>
                  <a:cubicBezTo>
                    <a:pt x="9209112" y="10239172"/>
                    <a:pt x="9204914" y="10235680"/>
                    <a:pt x="9200378" y="10234673"/>
                  </a:cubicBezTo>
                  <a:cubicBezTo>
                    <a:pt x="9195842" y="10233666"/>
                    <a:pt x="9190864" y="10235910"/>
                    <a:pt x="9185443" y="10241403"/>
                  </a:cubicBezTo>
                  <a:cubicBezTo>
                    <a:pt x="9181117" y="10247434"/>
                    <a:pt x="9176712" y="10249755"/>
                    <a:pt x="9172228" y="10248366"/>
                  </a:cubicBezTo>
                  <a:cubicBezTo>
                    <a:pt x="9167744" y="10246977"/>
                    <a:pt x="9163633" y="10244276"/>
                    <a:pt x="9159896" y="10240262"/>
                  </a:cubicBezTo>
                  <a:cubicBezTo>
                    <a:pt x="9145294" y="10227371"/>
                    <a:pt x="9133117" y="10213836"/>
                    <a:pt x="9123364" y="10199657"/>
                  </a:cubicBezTo>
                  <a:cubicBezTo>
                    <a:pt x="9113611" y="10185479"/>
                    <a:pt x="9103988" y="10170344"/>
                    <a:pt x="9094495" y="10154254"/>
                  </a:cubicBezTo>
                  <a:cubicBezTo>
                    <a:pt x="9077772" y="10134064"/>
                    <a:pt x="9063399" y="10114487"/>
                    <a:pt x="9051377" y="10095521"/>
                  </a:cubicBezTo>
                  <a:cubicBezTo>
                    <a:pt x="9039354" y="10076555"/>
                    <a:pt x="9027701" y="10055595"/>
                    <a:pt x="9016416" y="10032640"/>
                  </a:cubicBezTo>
                  <a:lnTo>
                    <a:pt x="8995607" y="10005274"/>
                  </a:lnTo>
                  <a:cubicBezTo>
                    <a:pt x="8991173" y="9994935"/>
                    <a:pt x="8987151" y="9985139"/>
                    <a:pt x="8983543" y="9975886"/>
                  </a:cubicBezTo>
                  <a:cubicBezTo>
                    <a:pt x="8979934" y="9966632"/>
                    <a:pt x="8978146" y="9956166"/>
                    <a:pt x="8978178" y="9944488"/>
                  </a:cubicBezTo>
                  <a:cubicBezTo>
                    <a:pt x="8981685" y="9930167"/>
                    <a:pt x="8986204" y="9916276"/>
                    <a:pt x="8991736" y="9902815"/>
                  </a:cubicBezTo>
                  <a:cubicBezTo>
                    <a:pt x="8997267" y="9889353"/>
                    <a:pt x="9004368" y="9877955"/>
                    <a:pt x="9013037" y="9868621"/>
                  </a:cubicBezTo>
                  <a:cubicBezTo>
                    <a:pt x="9023879" y="9857635"/>
                    <a:pt x="9026096" y="9846351"/>
                    <a:pt x="9019689" y="9834770"/>
                  </a:cubicBezTo>
                  <a:cubicBezTo>
                    <a:pt x="9013282" y="9823188"/>
                    <a:pt x="9002233" y="9819251"/>
                    <a:pt x="8986541" y="9822956"/>
                  </a:cubicBezTo>
                  <a:close/>
                  <a:moveTo>
                    <a:pt x="10203808" y="9039460"/>
                  </a:moveTo>
                  <a:cubicBezTo>
                    <a:pt x="10211019" y="9037122"/>
                    <a:pt x="10213279" y="9039506"/>
                    <a:pt x="10210588" y="9046615"/>
                  </a:cubicBezTo>
                  <a:cubicBezTo>
                    <a:pt x="10207897" y="9053723"/>
                    <a:pt x="10204443" y="9057589"/>
                    <a:pt x="10200227" y="9058213"/>
                  </a:cubicBezTo>
                  <a:close/>
                  <a:moveTo>
                    <a:pt x="1735601" y="8828006"/>
                  </a:moveTo>
                  <a:cubicBezTo>
                    <a:pt x="1738439" y="8827942"/>
                    <a:pt x="1740563" y="8828576"/>
                    <a:pt x="1741974" y="8829908"/>
                  </a:cubicBezTo>
                  <a:cubicBezTo>
                    <a:pt x="1743384" y="8831240"/>
                    <a:pt x="1744081" y="8833270"/>
                    <a:pt x="1744064" y="8835999"/>
                  </a:cubicBezTo>
                  <a:cubicBezTo>
                    <a:pt x="1744144" y="8840692"/>
                    <a:pt x="1740616" y="8842117"/>
                    <a:pt x="1733478" y="8840271"/>
                  </a:cubicBezTo>
                  <a:cubicBezTo>
                    <a:pt x="1726341" y="8838426"/>
                    <a:pt x="1722236" y="8835863"/>
                    <a:pt x="1721165" y="8832582"/>
                  </a:cubicBezTo>
                  <a:cubicBezTo>
                    <a:pt x="1725113" y="8829660"/>
                    <a:pt x="1729925" y="8828134"/>
                    <a:pt x="1735601" y="8828006"/>
                  </a:cubicBezTo>
                  <a:close/>
                  <a:moveTo>
                    <a:pt x="10054209" y="8775349"/>
                  </a:moveTo>
                  <a:cubicBezTo>
                    <a:pt x="10049050" y="8777234"/>
                    <a:pt x="10043925" y="8781026"/>
                    <a:pt x="10038835" y="8786723"/>
                  </a:cubicBezTo>
                  <a:cubicBezTo>
                    <a:pt x="10033149" y="8795546"/>
                    <a:pt x="10028008" y="8803759"/>
                    <a:pt x="10023412" y="8811361"/>
                  </a:cubicBezTo>
                  <a:cubicBezTo>
                    <a:pt x="10018816" y="8818963"/>
                    <a:pt x="10014445" y="8827132"/>
                    <a:pt x="10010300" y="8835869"/>
                  </a:cubicBezTo>
                  <a:cubicBezTo>
                    <a:pt x="10006849" y="8856933"/>
                    <a:pt x="10002509" y="8875922"/>
                    <a:pt x="9997278" y="8892836"/>
                  </a:cubicBezTo>
                  <a:cubicBezTo>
                    <a:pt x="9992048" y="8909749"/>
                    <a:pt x="9986058" y="8926899"/>
                    <a:pt x="9979308" y="8944284"/>
                  </a:cubicBezTo>
                  <a:cubicBezTo>
                    <a:pt x="9977707" y="8950172"/>
                    <a:pt x="9977823" y="8953934"/>
                    <a:pt x="9979654" y="8955570"/>
                  </a:cubicBezTo>
                  <a:cubicBezTo>
                    <a:pt x="9981485" y="8957206"/>
                    <a:pt x="9985440" y="8957079"/>
                    <a:pt x="9991517" y="8955191"/>
                  </a:cubicBezTo>
                  <a:cubicBezTo>
                    <a:pt x="10004165" y="8953319"/>
                    <a:pt x="10013714" y="8949592"/>
                    <a:pt x="10020163" y="8944011"/>
                  </a:cubicBezTo>
                  <a:cubicBezTo>
                    <a:pt x="10026612" y="8938430"/>
                    <a:pt x="10033087" y="8931591"/>
                    <a:pt x="10039587" y="8923495"/>
                  </a:cubicBezTo>
                  <a:cubicBezTo>
                    <a:pt x="10043179" y="8918655"/>
                    <a:pt x="10046040" y="8916272"/>
                    <a:pt x="10048170" y="8916345"/>
                  </a:cubicBezTo>
                  <a:cubicBezTo>
                    <a:pt x="10050299" y="8916418"/>
                    <a:pt x="10052512" y="8919675"/>
                    <a:pt x="10054807" y="8926116"/>
                  </a:cubicBezTo>
                  <a:cubicBezTo>
                    <a:pt x="10055806" y="8943838"/>
                    <a:pt x="10056424" y="8959939"/>
                    <a:pt x="10056660" y="8974418"/>
                  </a:cubicBezTo>
                  <a:cubicBezTo>
                    <a:pt x="10056897" y="8988898"/>
                    <a:pt x="10055661" y="9002978"/>
                    <a:pt x="10052954" y="9016657"/>
                  </a:cubicBezTo>
                  <a:cubicBezTo>
                    <a:pt x="10048998" y="9021905"/>
                    <a:pt x="10047547" y="9027011"/>
                    <a:pt x="10048599" y="9031976"/>
                  </a:cubicBezTo>
                  <a:cubicBezTo>
                    <a:pt x="10049652" y="9036941"/>
                    <a:pt x="10049357" y="9041981"/>
                    <a:pt x="10047713" y="9047098"/>
                  </a:cubicBezTo>
                  <a:cubicBezTo>
                    <a:pt x="10044164" y="9052709"/>
                    <a:pt x="10043163" y="9058949"/>
                    <a:pt x="10044710" y="9065819"/>
                  </a:cubicBezTo>
                  <a:cubicBezTo>
                    <a:pt x="10046256" y="9072688"/>
                    <a:pt x="10048723" y="9078733"/>
                    <a:pt x="10052109" y="9083953"/>
                  </a:cubicBezTo>
                  <a:cubicBezTo>
                    <a:pt x="10059228" y="9100557"/>
                    <a:pt x="10066738" y="9110376"/>
                    <a:pt x="10074639" y="9113409"/>
                  </a:cubicBezTo>
                  <a:cubicBezTo>
                    <a:pt x="10082539" y="9116442"/>
                    <a:pt x="10091791" y="9109157"/>
                    <a:pt x="10102393" y="9091554"/>
                  </a:cubicBezTo>
                  <a:cubicBezTo>
                    <a:pt x="10109143" y="9074168"/>
                    <a:pt x="10115268" y="9057688"/>
                    <a:pt x="10120767" y="9042112"/>
                  </a:cubicBezTo>
                  <a:cubicBezTo>
                    <a:pt x="10126266" y="9026536"/>
                    <a:pt x="10132957" y="9009830"/>
                    <a:pt x="10140841" y="8991994"/>
                  </a:cubicBezTo>
                  <a:cubicBezTo>
                    <a:pt x="10145583" y="8980132"/>
                    <a:pt x="10152810" y="8976343"/>
                    <a:pt x="10162520" y="8980626"/>
                  </a:cubicBezTo>
                  <a:cubicBezTo>
                    <a:pt x="10172230" y="8984910"/>
                    <a:pt x="10176052" y="8992714"/>
                    <a:pt x="10173985" y="9004039"/>
                  </a:cubicBezTo>
                  <a:cubicBezTo>
                    <a:pt x="10168863" y="9022879"/>
                    <a:pt x="10163487" y="9038931"/>
                    <a:pt x="10157858" y="9052195"/>
                  </a:cubicBezTo>
                  <a:cubicBezTo>
                    <a:pt x="10152228" y="9065460"/>
                    <a:pt x="10145748" y="9079062"/>
                    <a:pt x="10138418" y="9093002"/>
                  </a:cubicBezTo>
                  <a:cubicBezTo>
                    <a:pt x="10135217" y="9104777"/>
                    <a:pt x="10135599" y="9114997"/>
                    <a:pt x="10139566" y="9123663"/>
                  </a:cubicBezTo>
                  <a:cubicBezTo>
                    <a:pt x="10143533" y="9132328"/>
                    <a:pt x="10149689" y="9135266"/>
                    <a:pt x="10158034" y="9132477"/>
                  </a:cubicBezTo>
                  <a:lnTo>
                    <a:pt x="10162918" y="9136840"/>
                  </a:lnTo>
                  <a:cubicBezTo>
                    <a:pt x="10169896" y="9137219"/>
                    <a:pt x="10175486" y="9135262"/>
                    <a:pt x="10179689" y="9130967"/>
                  </a:cubicBezTo>
                  <a:cubicBezTo>
                    <a:pt x="10183891" y="9126672"/>
                    <a:pt x="10187607" y="9122308"/>
                    <a:pt x="10190835" y="9117875"/>
                  </a:cubicBezTo>
                  <a:lnTo>
                    <a:pt x="10225736" y="9078805"/>
                  </a:lnTo>
                  <a:cubicBezTo>
                    <a:pt x="10228731" y="9077090"/>
                    <a:pt x="10231599" y="9076542"/>
                    <a:pt x="10234339" y="9077161"/>
                  </a:cubicBezTo>
                  <a:cubicBezTo>
                    <a:pt x="10237079" y="9077780"/>
                    <a:pt x="10239008" y="9081149"/>
                    <a:pt x="10240126" y="9087270"/>
                  </a:cubicBezTo>
                  <a:cubicBezTo>
                    <a:pt x="10236980" y="9113728"/>
                    <a:pt x="10232049" y="9137678"/>
                    <a:pt x="10225335" y="9159120"/>
                  </a:cubicBezTo>
                  <a:cubicBezTo>
                    <a:pt x="10218620" y="9180561"/>
                    <a:pt x="10210165" y="9200265"/>
                    <a:pt x="10199970" y="9218232"/>
                  </a:cubicBezTo>
                  <a:lnTo>
                    <a:pt x="10182129" y="9230832"/>
                  </a:lnTo>
                  <a:cubicBezTo>
                    <a:pt x="10169622" y="9248928"/>
                    <a:pt x="10168618" y="9265410"/>
                    <a:pt x="10179118" y="9280278"/>
                  </a:cubicBezTo>
                  <a:cubicBezTo>
                    <a:pt x="10189618" y="9295146"/>
                    <a:pt x="10203542" y="9295327"/>
                    <a:pt x="10220889" y="9280822"/>
                  </a:cubicBezTo>
                  <a:cubicBezTo>
                    <a:pt x="10233554" y="9272379"/>
                    <a:pt x="10243249" y="9264393"/>
                    <a:pt x="10249974" y="9256864"/>
                  </a:cubicBezTo>
                  <a:cubicBezTo>
                    <a:pt x="10256700" y="9249335"/>
                    <a:pt x="10263771" y="9239371"/>
                    <a:pt x="10271189" y="9226972"/>
                  </a:cubicBezTo>
                  <a:cubicBezTo>
                    <a:pt x="10277005" y="9220460"/>
                    <a:pt x="10282233" y="9213789"/>
                    <a:pt x="10286873" y="9206957"/>
                  </a:cubicBezTo>
                  <a:cubicBezTo>
                    <a:pt x="10291512" y="9200125"/>
                    <a:pt x="10295926" y="9192727"/>
                    <a:pt x="10300115" y="9184761"/>
                  </a:cubicBezTo>
                  <a:cubicBezTo>
                    <a:pt x="10317657" y="9146283"/>
                    <a:pt x="10337044" y="9113113"/>
                    <a:pt x="10358276" y="9085249"/>
                  </a:cubicBezTo>
                  <a:cubicBezTo>
                    <a:pt x="10379508" y="9057385"/>
                    <a:pt x="10404273" y="9030481"/>
                    <a:pt x="10432570" y="9004538"/>
                  </a:cubicBezTo>
                  <a:cubicBezTo>
                    <a:pt x="10438213" y="8994944"/>
                    <a:pt x="10444644" y="8987335"/>
                    <a:pt x="10451863" y="8981711"/>
                  </a:cubicBezTo>
                  <a:cubicBezTo>
                    <a:pt x="10459083" y="8976087"/>
                    <a:pt x="10467324" y="8969728"/>
                    <a:pt x="10476586" y="8962636"/>
                  </a:cubicBezTo>
                  <a:cubicBezTo>
                    <a:pt x="10481355" y="8958116"/>
                    <a:pt x="10484311" y="8953988"/>
                    <a:pt x="10485453" y="8950252"/>
                  </a:cubicBezTo>
                  <a:cubicBezTo>
                    <a:pt x="10486596" y="8946516"/>
                    <a:pt x="10485023" y="8940904"/>
                    <a:pt x="10480736" y="8933416"/>
                  </a:cubicBezTo>
                  <a:cubicBezTo>
                    <a:pt x="10469298" y="8922466"/>
                    <a:pt x="10457734" y="8916161"/>
                    <a:pt x="10446046" y="8914501"/>
                  </a:cubicBezTo>
                  <a:cubicBezTo>
                    <a:pt x="10434358" y="8912841"/>
                    <a:pt x="10420641" y="8916319"/>
                    <a:pt x="10404894" y="8924936"/>
                  </a:cubicBezTo>
                  <a:cubicBezTo>
                    <a:pt x="10394194" y="8927086"/>
                    <a:pt x="10383970" y="8929111"/>
                    <a:pt x="10374222" y="8931013"/>
                  </a:cubicBezTo>
                  <a:cubicBezTo>
                    <a:pt x="10364473" y="8932915"/>
                    <a:pt x="10356102" y="8936962"/>
                    <a:pt x="10349108" y="8943153"/>
                  </a:cubicBezTo>
                  <a:cubicBezTo>
                    <a:pt x="10345429" y="8946452"/>
                    <a:pt x="10343677" y="8949643"/>
                    <a:pt x="10343850" y="8952725"/>
                  </a:cubicBezTo>
                  <a:cubicBezTo>
                    <a:pt x="10344024" y="8955807"/>
                    <a:pt x="10347258" y="8958330"/>
                    <a:pt x="10353553" y="8960295"/>
                  </a:cubicBezTo>
                  <a:cubicBezTo>
                    <a:pt x="10357535" y="8962389"/>
                    <a:pt x="10358923" y="8964726"/>
                    <a:pt x="10357716" y="8967306"/>
                  </a:cubicBezTo>
                  <a:cubicBezTo>
                    <a:pt x="10356509" y="8969887"/>
                    <a:pt x="10355018" y="8972579"/>
                    <a:pt x="10353243" y="8975385"/>
                  </a:cubicBezTo>
                  <a:cubicBezTo>
                    <a:pt x="10343021" y="8986010"/>
                    <a:pt x="10334477" y="8995573"/>
                    <a:pt x="10327613" y="9004076"/>
                  </a:cubicBezTo>
                  <a:cubicBezTo>
                    <a:pt x="10320750" y="9012579"/>
                    <a:pt x="10313747" y="9022056"/>
                    <a:pt x="10306607" y="9032507"/>
                  </a:cubicBezTo>
                  <a:cubicBezTo>
                    <a:pt x="10302928" y="9035806"/>
                    <a:pt x="10300285" y="9036922"/>
                    <a:pt x="10298679" y="9035853"/>
                  </a:cubicBezTo>
                  <a:cubicBezTo>
                    <a:pt x="10297073" y="9034784"/>
                    <a:pt x="10296503" y="9031531"/>
                    <a:pt x="10296970" y="9026094"/>
                  </a:cubicBezTo>
                  <a:lnTo>
                    <a:pt x="10285475" y="8945580"/>
                  </a:lnTo>
                  <a:cubicBezTo>
                    <a:pt x="10279186" y="8923132"/>
                    <a:pt x="10268918" y="8910667"/>
                    <a:pt x="10254671" y="8908185"/>
                  </a:cubicBezTo>
                  <a:cubicBezTo>
                    <a:pt x="10240425" y="8905703"/>
                    <a:pt x="10225195" y="8911489"/>
                    <a:pt x="10208982" y="8925543"/>
                  </a:cubicBezTo>
                  <a:cubicBezTo>
                    <a:pt x="10199763" y="8933406"/>
                    <a:pt x="10191341" y="8934846"/>
                    <a:pt x="10183717" y="8929865"/>
                  </a:cubicBezTo>
                  <a:cubicBezTo>
                    <a:pt x="10176094" y="8924884"/>
                    <a:pt x="10173294" y="8916346"/>
                    <a:pt x="10175317" y="8904251"/>
                  </a:cubicBezTo>
                  <a:cubicBezTo>
                    <a:pt x="10180016" y="8891619"/>
                    <a:pt x="10184250" y="8879303"/>
                    <a:pt x="10188018" y="8867303"/>
                  </a:cubicBezTo>
                  <a:cubicBezTo>
                    <a:pt x="10191786" y="8855303"/>
                    <a:pt x="10196630" y="8843532"/>
                    <a:pt x="10202550" y="8831990"/>
                  </a:cubicBezTo>
                  <a:lnTo>
                    <a:pt x="10231558" y="8811804"/>
                  </a:lnTo>
                  <a:cubicBezTo>
                    <a:pt x="10234466" y="8808548"/>
                    <a:pt x="10236491" y="8805052"/>
                    <a:pt x="10237633" y="8801316"/>
                  </a:cubicBezTo>
                  <a:cubicBezTo>
                    <a:pt x="10238776" y="8797581"/>
                    <a:pt x="10237537" y="8794462"/>
                    <a:pt x="10233918" y="8791960"/>
                  </a:cubicBezTo>
                  <a:cubicBezTo>
                    <a:pt x="10213727" y="8783436"/>
                    <a:pt x="10197365" y="8779431"/>
                    <a:pt x="10184833" y="8779944"/>
                  </a:cubicBezTo>
                  <a:cubicBezTo>
                    <a:pt x="10172302" y="8780457"/>
                    <a:pt x="10158293" y="8787334"/>
                    <a:pt x="10142807" y="8800574"/>
                  </a:cubicBezTo>
                  <a:cubicBezTo>
                    <a:pt x="10135085" y="8807579"/>
                    <a:pt x="10128193" y="8813861"/>
                    <a:pt x="10122129" y="8819421"/>
                  </a:cubicBezTo>
                  <a:cubicBezTo>
                    <a:pt x="10116066" y="8824980"/>
                    <a:pt x="10111368" y="8832491"/>
                    <a:pt x="10108037" y="8841955"/>
                  </a:cubicBezTo>
                  <a:cubicBezTo>
                    <a:pt x="10105986" y="8846708"/>
                    <a:pt x="10105592" y="8850015"/>
                    <a:pt x="10106857" y="8851876"/>
                  </a:cubicBezTo>
                  <a:cubicBezTo>
                    <a:pt x="10108121" y="8853738"/>
                    <a:pt x="10112221" y="8854473"/>
                    <a:pt x="10119155" y="8854082"/>
                  </a:cubicBezTo>
                  <a:cubicBezTo>
                    <a:pt x="10122557" y="8852731"/>
                    <a:pt x="10126752" y="8851721"/>
                    <a:pt x="10131738" y="8851054"/>
                  </a:cubicBezTo>
                  <a:cubicBezTo>
                    <a:pt x="10136725" y="8850386"/>
                    <a:pt x="10141370" y="8850511"/>
                    <a:pt x="10145673" y="8851428"/>
                  </a:cubicBezTo>
                  <a:cubicBezTo>
                    <a:pt x="10147388" y="8854423"/>
                    <a:pt x="10148027" y="8857189"/>
                    <a:pt x="10147590" y="8859726"/>
                  </a:cubicBezTo>
                  <a:cubicBezTo>
                    <a:pt x="10147153" y="8862263"/>
                    <a:pt x="10146455" y="8865297"/>
                    <a:pt x="10145494" y="8868830"/>
                  </a:cubicBezTo>
                  <a:cubicBezTo>
                    <a:pt x="10136476" y="8887116"/>
                    <a:pt x="10128501" y="8905054"/>
                    <a:pt x="10121570" y="8922643"/>
                  </a:cubicBezTo>
                  <a:cubicBezTo>
                    <a:pt x="10114638" y="8940232"/>
                    <a:pt x="10108430" y="8958650"/>
                    <a:pt x="10102944" y="8977897"/>
                  </a:cubicBezTo>
                  <a:cubicBezTo>
                    <a:pt x="10098945" y="8982374"/>
                    <a:pt x="10095983" y="8984666"/>
                    <a:pt x="10094056" y="8984775"/>
                  </a:cubicBezTo>
                  <a:cubicBezTo>
                    <a:pt x="10092130" y="8984883"/>
                    <a:pt x="10090790" y="8981674"/>
                    <a:pt x="10090035" y="8975146"/>
                  </a:cubicBezTo>
                  <a:lnTo>
                    <a:pt x="10094592" y="8891409"/>
                  </a:lnTo>
                  <a:cubicBezTo>
                    <a:pt x="10091281" y="8873818"/>
                    <a:pt x="10090118" y="8858327"/>
                    <a:pt x="10091103" y="8844938"/>
                  </a:cubicBezTo>
                  <a:cubicBezTo>
                    <a:pt x="10092087" y="8831549"/>
                    <a:pt x="10092371" y="8817716"/>
                    <a:pt x="10091953" y="8803440"/>
                  </a:cubicBezTo>
                  <a:cubicBezTo>
                    <a:pt x="10087638" y="8788610"/>
                    <a:pt x="10080252" y="8779268"/>
                    <a:pt x="10069793" y="8775413"/>
                  </a:cubicBezTo>
                  <a:cubicBezTo>
                    <a:pt x="10064563" y="8773486"/>
                    <a:pt x="10059369" y="8773464"/>
                    <a:pt x="10054209" y="8775349"/>
                  </a:cubicBezTo>
                  <a:close/>
                  <a:moveTo>
                    <a:pt x="9896900" y="8675299"/>
                  </a:moveTo>
                  <a:cubicBezTo>
                    <a:pt x="9889282" y="8677274"/>
                    <a:pt x="9883168" y="8680228"/>
                    <a:pt x="9878558" y="8684159"/>
                  </a:cubicBezTo>
                  <a:cubicBezTo>
                    <a:pt x="9873949" y="8688091"/>
                    <a:pt x="9869623" y="8691909"/>
                    <a:pt x="9865580" y="8695615"/>
                  </a:cubicBezTo>
                  <a:cubicBezTo>
                    <a:pt x="9860637" y="8697054"/>
                    <a:pt x="9856871" y="8698812"/>
                    <a:pt x="9854283" y="8700890"/>
                  </a:cubicBezTo>
                  <a:cubicBezTo>
                    <a:pt x="9851695" y="8702968"/>
                    <a:pt x="9849514" y="8705410"/>
                    <a:pt x="9847739" y="8708215"/>
                  </a:cubicBezTo>
                  <a:lnTo>
                    <a:pt x="9844728" y="8716501"/>
                  </a:lnTo>
                  <a:cubicBezTo>
                    <a:pt x="9841310" y="8724424"/>
                    <a:pt x="9836753" y="8734439"/>
                    <a:pt x="9831059" y="8746548"/>
                  </a:cubicBezTo>
                  <a:cubicBezTo>
                    <a:pt x="9825364" y="8758656"/>
                    <a:pt x="9829335" y="8765679"/>
                    <a:pt x="9842971" y="8767616"/>
                  </a:cubicBezTo>
                  <a:cubicBezTo>
                    <a:pt x="9849005" y="8764957"/>
                    <a:pt x="9855623" y="8764101"/>
                    <a:pt x="9862827" y="8765048"/>
                  </a:cubicBezTo>
                  <a:cubicBezTo>
                    <a:pt x="9870030" y="8765994"/>
                    <a:pt x="9876961" y="8767246"/>
                    <a:pt x="9883619" y="8768804"/>
                  </a:cubicBezTo>
                  <a:cubicBezTo>
                    <a:pt x="9885740" y="8772162"/>
                    <a:pt x="9886793" y="8777127"/>
                    <a:pt x="9886777" y="8783698"/>
                  </a:cubicBezTo>
                  <a:cubicBezTo>
                    <a:pt x="9886761" y="8790269"/>
                    <a:pt x="9886680" y="8795685"/>
                    <a:pt x="9886533" y="8799944"/>
                  </a:cubicBezTo>
                  <a:cubicBezTo>
                    <a:pt x="9886284" y="8809234"/>
                    <a:pt x="9888321" y="8814530"/>
                    <a:pt x="9892646" y="8815832"/>
                  </a:cubicBezTo>
                  <a:cubicBezTo>
                    <a:pt x="9896971" y="8817134"/>
                    <a:pt x="9901721" y="8815707"/>
                    <a:pt x="9906898" y="8811551"/>
                  </a:cubicBezTo>
                  <a:cubicBezTo>
                    <a:pt x="9921613" y="8798354"/>
                    <a:pt x="9934959" y="8784848"/>
                    <a:pt x="9946934" y="8771032"/>
                  </a:cubicBezTo>
                  <a:cubicBezTo>
                    <a:pt x="9958909" y="8757217"/>
                    <a:pt x="9970285" y="8743049"/>
                    <a:pt x="9981061" y="8728528"/>
                  </a:cubicBezTo>
                  <a:cubicBezTo>
                    <a:pt x="9984436" y="8719835"/>
                    <a:pt x="9985249" y="8711963"/>
                    <a:pt x="9983499" y="8704912"/>
                  </a:cubicBezTo>
                  <a:cubicBezTo>
                    <a:pt x="9981748" y="8697861"/>
                    <a:pt x="9977116" y="8692808"/>
                    <a:pt x="9969600" y="8689753"/>
                  </a:cubicBezTo>
                  <a:cubicBezTo>
                    <a:pt x="9957782" y="8685781"/>
                    <a:pt x="9945611" y="8682409"/>
                    <a:pt x="9933087" y="8679637"/>
                  </a:cubicBezTo>
                  <a:cubicBezTo>
                    <a:pt x="9920564" y="8676864"/>
                    <a:pt x="9908501" y="8675418"/>
                    <a:pt x="9896900" y="8675299"/>
                  </a:cubicBezTo>
                  <a:close/>
                  <a:moveTo>
                    <a:pt x="1647262" y="8619949"/>
                  </a:moveTo>
                  <a:cubicBezTo>
                    <a:pt x="1645362" y="8618300"/>
                    <a:pt x="1641171" y="8620893"/>
                    <a:pt x="1634689" y="8627729"/>
                  </a:cubicBezTo>
                  <a:cubicBezTo>
                    <a:pt x="1627039" y="8629318"/>
                    <a:pt x="1620729" y="8630425"/>
                    <a:pt x="1615759" y="8631049"/>
                  </a:cubicBezTo>
                  <a:cubicBezTo>
                    <a:pt x="1610789" y="8631673"/>
                    <a:pt x="1605941" y="8634753"/>
                    <a:pt x="1601213" y="8640290"/>
                  </a:cubicBezTo>
                  <a:cubicBezTo>
                    <a:pt x="1592715" y="8655408"/>
                    <a:pt x="1590738" y="8670621"/>
                    <a:pt x="1595281" y="8685930"/>
                  </a:cubicBezTo>
                  <a:cubicBezTo>
                    <a:pt x="1599824" y="8701238"/>
                    <a:pt x="1609168" y="8712483"/>
                    <a:pt x="1623312" y="8719665"/>
                  </a:cubicBezTo>
                  <a:lnTo>
                    <a:pt x="1668324" y="8747449"/>
                  </a:lnTo>
                  <a:cubicBezTo>
                    <a:pt x="1673001" y="8750098"/>
                    <a:pt x="1674787" y="8752510"/>
                    <a:pt x="1673682" y="8754686"/>
                  </a:cubicBezTo>
                  <a:cubicBezTo>
                    <a:pt x="1672577" y="8756862"/>
                    <a:pt x="1669020" y="8758477"/>
                    <a:pt x="1663010" y="8759531"/>
                  </a:cubicBezTo>
                  <a:cubicBezTo>
                    <a:pt x="1644446" y="8761053"/>
                    <a:pt x="1623483" y="8762314"/>
                    <a:pt x="1600120" y="8763315"/>
                  </a:cubicBezTo>
                  <a:cubicBezTo>
                    <a:pt x="1576758" y="8764315"/>
                    <a:pt x="1556258" y="8761159"/>
                    <a:pt x="1538623" y="8753846"/>
                  </a:cubicBezTo>
                  <a:cubicBezTo>
                    <a:pt x="1528717" y="8749637"/>
                    <a:pt x="1519988" y="8749310"/>
                    <a:pt x="1512435" y="8752864"/>
                  </a:cubicBezTo>
                  <a:cubicBezTo>
                    <a:pt x="1504882" y="8756419"/>
                    <a:pt x="1499285" y="8761241"/>
                    <a:pt x="1495646" y="8767331"/>
                  </a:cubicBezTo>
                  <a:lnTo>
                    <a:pt x="1464751" y="8786129"/>
                  </a:lnTo>
                  <a:cubicBezTo>
                    <a:pt x="1456304" y="8793062"/>
                    <a:pt x="1451612" y="8801628"/>
                    <a:pt x="1450675" y="8811827"/>
                  </a:cubicBezTo>
                  <a:cubicBezTo>
                    <a:pt x="1449739" y="8822026"/>
                    <a:pt x="1456294" y="8829734"/>
                    <a:pt x="1470341" y="8834951"/>
                  </a:cubicBezTo>
                  <a:cubicBezTo>
                    <a:pt x="1480247" y="8839160"/>
                    <a:pt x="1489612" y="8842411"/>
                    <a:pt x="1498439" y="8844703"/>
                  </a:cubicBezTo>
                  <a:cubicBezTo>
                    <a:pt x="1507265" y="8846995"/>
                    <a:pt x="1518166" y="8849110"/>
                    <a:pt x="1531142" y="8851046"/>
                  </a:cubicBezTo>
                  <a:cubicBezTo>
                    <a:pt x="1545417" y="8854736"/>
                    <a:pt x="1557898" y="8857379"/>
                    <a:pt x="1568583" y="8858973"/>
                  </a:cubicBezTo>
                  <a:cubicBezTo>
                    <a:pt x="1579269" y="8860568"/>
                    <a:pt x="1591653" y="8861245"/>
                    <a:pt x="1605734" y="8861005"/>
                  </a:cubicBezTo>
                  <a:cubicBezTo>
                    <a:pt x="1624719" y="8861887"/>
                    <a:pt x="1642064" y="8863305"/>
                    <a:pt x="1657768" y="8865258"/>
                  </a:cubicBezTo>
                  <a:cubicBezTo>
                    <a:pt x="1673473" y="8867211"/>
                    <a:pt x="1690590" y="8870155"/>
                    <a:pt x="1709120" y="8874090"/>
                  </a:cubicBezTo>
                  <a:cubicBezTo>
                    <a:pt x="1713261" y="8875098"/>
                    <a:pt x="1714889" y="8876609"/>
                    <a:pt x="1714003" y="8878623"/>
                  </a:cubicBezTo>
                  <a:cubicBezTo>
                    <a:pt x="1713117" y="8880637"/>
                    <a:pt x="1710920" y="8882942"/>
                    <a:pt x="1707412" y="8885540"/>
                  </a:cubicBezTo>
                  <a:cubicBezTo>
                    <a:pt x="1692710" y="8897782"/>
                    <a:pt x="1678180" y="8908878"/>
                    <a:pt x="1663820" y="8918830"/>
                  </a:cubicBezTo>
                  <a:cubicBezTo>
                    <a:pt x="1649460" y="8928782"/>
                    <a:pt x="1634816" y="8940642"/>
                    <a:pt x="1619887" y="8954410"/>
                  </a:cubicBezTo>
                  <a:cubicBezTo>
                    <a:pt x="1615501" y="8957657"/>
                    <a:pt x="1610661" y="8959373"/>
                    <a:pt x="1605366" y="8959559"/>
                  </a:cubicBezTo>
                  <a:cubicBezTo>
                    <a:pt x="1600072" y="8959744"/>
                    <a:pt x="1595428" y="8956222"/>
                    <a:pt x="1591434" y="8948994"/>
                  </a:cubicBezTo>
                  <a:cubicBezTo>
                    <a:pt x="1587880" y="8941441"/>
                    <a:pt x="1584569" y="8934217"/>
                    <a:pt x="1581501" y="8927322"/>
                  </a:cubicBezTo>
                  <a:cubicBezTo>
                    <a:pt x="1578433" y="8920427"/>
                    <a:pt x="1574960" y="8912984"/>
                    <a:pt x="1571080" y="8904992"/>
                  </a:cubicBezTo>
                  <a:cubicBezTo>
                    <a:pt x="1567833" y="8900606"/>
                    <a:pt x="1564846" y="8898405"/>
                    <a:pt x="1562117" y="8898388"/>
                  </a:cubicBezTo>
                  <a:cubicBezTo>
                    <a:pt x="1559389" y="8898371"/>
                    <a:pt x="1556481" y="8900863"/>
                    <a:pt x="1553394" y="8905865"/>
                  </a:cubicBezTo>
                  <a:cubicBezTo>
                    <a:pt x="1545140" y="8916728"/>
                    <a:pt x="1540566" y="8928432"/>
                    <a:pt x="1539669" y="8940978"/>
                  </a:cubicBezTo>
                  <a:cubicBezTo>
                    <a:pt x="1538772" y="8953524"/>
                    <a:pt x="1538062" y="8966780"/>
                    <a:pt x="1537539" y="8980747"/>
                  </a:cubicBezTo>
                  <a:cubicBezTo>
                    <a:pt x="1533199" y="8994144"/>
                    <a:pt x="1530256" y="9006678"/>
                    <a:pt x="1528710" y="9018346"/>
                  </a:cubicBezTo>
                  <a:cubicBezTo>
                    <a:pt x="1527164" y="9030015"/>
                    <a:pt x="1523295" y="9042215"/>
                    <a:pt x="1517104" y="9054946"/>
                  </a:cubicBezTo>
                  <a:cubicBezTo>
                    <a:pt x="1517538" y="9072957"/>
                    <a:pt x="1522468" y="9083056"/>
                    <a:pt x="1531895" y="9085243"/>
                  </a:cubicBezTo>
                  <a:cubicBezTo>
                    <a:pt x="1541323" y="9087430"/>
                    <a:pt x="1553572" y="9087698"/>
                    <a:pt x="1568644" y="9086045"/>
                  </a:cubicBezTo>
                  <a:cubicBezTo>
                    <a:pt x="1585715" y="9078839"/>
                    <a:pt x="1600558" y="9070227"/>
                    <a:pt x="1613172" y="9060210"/>
                  </a:cubicBezTo>
                  <a:cubicBezTo>
                    <a:pt x="1625785" y="9050192"/>
                    <a:pt x="1638022" y="9039436"/>
                    <a:pt x="1649880" y="9027941"/>
                  </a:cubicBezTo>
                  <a:cubicBezTo>
                    <a:pt x="1673143" y="9008003"/>
                    <a:pt x="1695085" y="8989722"/>
                    <a:pt x="1715707" y="8973097"/>
                  </a:cubicBezTo>
                  <a:cubicBezTo>
                    <a:pt x="1736330" y="8956472"/>
                    <a:pt x="1758264" y="8939554"/>
                    <a:pt x="1781509" y="8922345"/>
                  </a:cubicBezTo>
                  <a:cubicBezTo>
                    <a:pt x="1785342" y="8920186"/>
                    <a:pt x="1788156" y="8919631"/>
                    <a:pt x="1789950" y="8920679"/>
                  </a:cubicBezTo>
                  <a:cubicBezTo>
                    <a:pt x="1791745" y="8921727"/>
                    <a:pt x="1791642" y="8925028"/>
                    <a:pt x="1789643" y="8930582"/>
                  </a:cubicBezTo>
                  <a:cubicBezTo>
                    <a:pt x="1782810" y="8976379"/>
                    <a:pt x="1776265" y="9019586"/>
                    <a:pt x="1770010" y="9060203"/>
                  </a:cubicBezTo>
                  <a:cubicBezTo>
                    <a:pt x="1763754" y="9100820"/>
                    <a:pt x="1766412" y="9138572"/>
                    <a:pt x="1777982" y="9173461"/>
                  </a:cubicBezTo>
                  <a:cubicBezTo>
                    <a:pt x="1789233" y="9189575"/>
                    <a:pt x="1798896" y="9206525"/>
                    <a:pt x="1806970" y="9224311"/>
                  </a:cubicBezTo>
                  <a:cubicBezTo>
                    <a:pt x="1815046" y="9242096"/>
                    <a:pt x="1823937" y="9260297"/>
                    <a:pt x="1833644" y="9278912"/>
                  </a:cubicBezTo>
                  <a:lnTo>
                    <a:pt x="1862816" y="9326570"/>
                  </a:lnTo>
                  <a:cubicBezTo>
                    <a:pt x="1876407" y="9334840"/>
                    <a:pt x="1887003" y="9337689"/>
                    <a:pt x="1894605" y="9335117"/>
                  </a:cubicBezTo>
                  <a:cubicBezTo>
                    <a:pt x="1902207" y="9332545"/>
                    <a:pt x="1905190" y="9322359"/>
                    <a:pt x="1903554" y="9304558"/>
                  </a:cubicBezTo>
                  <a:cubicBezTo>
                    <a:pt x="1900181" y="9285328"/>
                    <a:pt x="1895617" y="9268847"/>
                    <a:pt x="1889864" y="9255114"/>
                  </a:cubicBezTo>
                  <a:cubicBezTo>
                    <a:pt x="1884110" y="9241380"/>
                    <a:pt x="1878385" y="9227456"/>
                    <a:pt x="1872688" y="9213341"/>
                  </a:cubicBezTo>
                  <a:cubicBezTo>
                    <a:pt x="1865630" y="9190050"/>
                    <a:pt x="1859740" y="9167421"/>
                    <a:pt x="1855020" y="9145454"/>
                  </a:cubicBezTo>
                  <a:cubicBezTo>
                    <a:pt x="1850300" y="9123487"/>
                    <a:pt x="1847090" y="9099892"/>
                    <a:pt x="1845392" y="9074669"/>
                  </a:cubicBezTo>
                  <a:cubicBezTo>
                    <a:pt x="1847202" y="9046849"/>
                    <a:pt x="1850177" y="9020373"/>
                    <a:pt x="1854317" y="8995242"/>
                  </a:cubicBezTo>
                  <a:cubicBezTo>
                    <a:pt x="1858457" y="8970110"/>
                    <a:pt x="1862674" y="8945770"/>
                    <a:pt x="1866968" y="8922222"/>
                  </a:cubicBezTo>
                  <a:cubicBezTo>
                    <a:pt x="1869309" y="8914378"/>
                    <a:pt x="1871738" y="8909864"/>
                    <a:pt x="1874256" y="8908679"/>
                  </a:cubicBezTo>
                  <a:cubicBezTo>
                    <a:pt x="1876774" y="8907494"/>
                    <a:pt x="1881897" y="8908454"/>
                    <a:pt x="1889627" y="8911558"/>
                  </a:cubicBezTo>
                  <a:cubicBezTo>
                    <a:pt x="1924072" y="8918648"/>
                    <a:pt x="1956284" y="8925015"/>
                    <a:pt x="1986263" y="8930659"/>
                  </a:cubicBezTo>
                  <a:cubicBezTo>
                    <a:pt x="2016243" y="8936302"/>
                    <a:pt x="2046296" y="8938836"/>
                    <a:pt x="2076422" y="8938259"/>
                  </a:cubicBezTo>
                  <a:cubicBezTo>
                    <a:pt x="2088994" y="8935063"/>
                    <a:pt x="2097327" y="8928894"/>
                    <a:pt x="2101422" y="8919751"/>
                  </a:cubicBezTo>
                  <a:cubicBezTo>
                    <a:pt x="2105517" y="8910609"/>
                    <a:pt x="2102190" y="8901529"/>
                    <a:pt x="2091441" y="8892513"/>
                  </a:cubicBezTo>
                  <a:cubicBezTo>
                    <a:pt x="2084378" y="8887557"/>
                    <a:pt x="2077177" y="8882874"/>
                    <a:pt x="2069837" y="8878463"/>
                  </a:cubicBezTo>
                  <a:cubicBezTo>
                    <a:pt x="2062497" y="8874051"/>
                    <a:pt x="2054791" y="8871438"/>
                    <a:pt x="2046720" y="8870624"/>
                  </a:cubicBezTo>
                  <a:lnTo>
                    <a:pt x="2027376" y="8874760"/>
                  </a:lnTo>
                  <a:cubicBezTo>
                    <a:pt x="2008664" y="8882502"/>
                    <a:pt x="1986958" y="8884823"/>
                    <a:pt x="1962256" y="8881723"/>
                  </a:cubicBezTo>
                  <a:cubicBezTo>
                    <a:pt x="1937555" y="8878622"/>
                    <a:pt x="1911693" y="8873495"/>
                    <a:pt x="1884670" y="8866342"/>
                  </a:cubicBezTo>
                  <a:cubicBezTo>
                    <a:pt x="1879230" y="8863580"/>
                    <a:pt x="1876928" y="8860700"/>
                    <a:pt x="1877765" y="8857704"/>
                  </a:cubicBezTo>
                  <a:cubicBezTo>
                    <a:pt x="1878603" y="8854708"/>
                    <a:pt x="1881377" y="8851806"/>
                    <a:pt x="1886087" y="8848997"/>
                  </a:cubicBezTo>
                  <a:cubicBezTo>
                    <a:pt x="1897604" y="8839792"/>
                    <a:pt x="1908780" y="8832876"/>
                    <a:pt x="1919614" y="8828250"/>
                  </a:cubicBezTo>
                  <a:cubicBezTo>
                    <a:pt x="1930448" y="8823624"/>
                    <a:pt x="1942484" y="8818788"/>
                    <a:pt x="1955721" y="8813741"/>
                  </a:cubicBezTo>
                  <a:cubicBezTo>
                    <a:pt x="1961423" y="8809519"/>
                    <a:pt x="1966901" y="8806143"/>
                    <a:pt x="1972156" y="8803611"/>
                  </a:cubicBezTo>
                  <a:cubicBezTo>
                    <a:pt x="1977410" y="8801078"/>
                    <a:pt x="1983643" y="8799180"/>
                    <a:pt x="1990854" y="8797915"/>
                  </a:cubicBezTo>
                  <a:cubicBezTo>
                    <a:pt x="2015934" y="8784101"/>
                    <a:pt x="2030987" y="8763621"/>
                    <a:pt x="2036013" y="8736476"/>
                  </a:cubicBezTo>
                  <a:cubicBezTo>
                    <a:pt x="2039782" y="8716117"/>
                    <a:pt x="2036219" y="8697462"/>
                    <a:pt x="2025325" y="8680511"/>
                  </a:cubicBezTo>
                  <a:cubicBezTo>
                    <a:pt x="2021694" y="8674861"/>
                    <a:pt x="2017248" y="8669400"/>
                    <a:pt x="2011987" y="8664128"/>
                  </a:cubicBezTo>
                  <a:cubicBezTo>
                    <a:pt x="1996397" y="8661412"/>
                    <a:pt x="1982389" y="8663126"/>
                    <a:pt x="1969963" y="8669270"/>
                  </a:cubicBezTo>
                  <a:cubicBezTo>
                    <a:pt x="1957537" y="8675413"/>
                    <a:pt x="1949097" y="8685566"/>
                    <a:pt x="1944643" y="8699727"/>
                  </a:cubicBezTo>
                  <a:cubicBezTo>
                    <a:pt x="1942513" y="8708772"/>
                    <a:pt x="1939413" y="8715820"/>
                    <a:pt x="1935343" y="8720870"/>
                  </a:cubicBezTo>
                  <a:cubicBezTo>
                    <a:pt x="1931274" y="8725920"/>
                    <a:pt x="1926007" y="8730498"/>
                    <a:pt x="1919542" y="8734605"/>
                  </a:cubicBezTo>
                  <a:cubicBezTo>
                    <a:pt x="1908218" y="8747741"/>
                    <a:pt x="1896010" y="8758307"/>
                    <a:pt x="1882918" y="8766302"/>
                  </a:cubicBezTo>
                  <a:cubicBezTo>
                    <a:pt x="1869826" y="8774297"/>
                    <a:pt x="1856157" y="8782889"/>
                    <a:pt x="1841911" y="8792077"/>
                  </a:cubicBezTo>
                  <a:cubicBezTo>
                    <a:pt x="1835008" y="8796509"/>
                    <a:pt x="1828807" y="8797535"/>
                    <a:pt x="1823310" y="8795154"/>
                  </a:cubicBezTo>
                  <a:cubicBezTo>
                    <a:pt x="1817814" y="8792773"/>
                    <a:pt x="1813669" y="8787863"/>
                    <a:pt x="1810878" y="8780424"/>
                  </a:cubicBezTo>
                  <a:cubicBezTo>
                    <a:pt x="1809305" y="8770046"/>
                    <a:pt x="1807395" y="8761275"/>
                    <a:pt x="1805148" y="8754112"/>
                  </a:cubicBezTo>
                  <a:cubicBezTo>
                    <a:pt x="1802900" y="8746950"/>
                    <a:pt x="1800657" y="8739105"/>
                    <a:pt x="1798418" y="8730578"/>
                  </a:cubicBezTo>
                  <a:cubicBezTo>
                    <a:pt x="1796909" y="8727621"/>
                    <a:pt x="1795447" y="8725648"/>
                    <a:pt x="1794035" y="8724657"/>
                  </a:cubicBezTo>
                  <a:cubicBezTo>
                    <a:pt x="1792622" y="8723666"/>
                    <a:pt x="1790284" y="8722341"/>
                    <a:pt x="1787020" y="8720684"/>
                  </a:cubicBezTo>
                  <a:cubicBezTo>
                    <a:pt x="1773280" y="8718634"/>
                    <a:pt x="1762197" y="8715127"/>
                    <a:pt x="1753770" y="8710163"/>
                  </a:cubicBezTo>
                  <a:cubicBezTo>
                    <a:pt x="1745342" y="8705199"/>
                    <a:pt x="1737166" y="8699200"/>
                    <a:pt x="1729242" y="8692166"/>
                  </a:cubicBezTo>
                  <a:cubicBezTo>
                    <a:pt x="1721416" y="8687096"/>
                    <a:pt x="1714247" y="8681540"/>
                    <a:pt x="1707736" y="8675497"/>
                  </a:cubicBezTo>
                  <a:cubicBezTo>
                    <a:pt x="1701225" y="8669453"/>
                    <a:pt x="1695372" y="8662923"/>
                    <a:pt x="1690176" y="8655905"/>
                  </a:cubicBezTo>
                  <a:cubicBezTo>
                    <a:pt x="1689333" y="8651098"/>
                    <a:pt x="1688519" y="8646100"/>
                    <a:pt x="1687732" y="8640910"/>
                  </a:cubicBezTo>
                  <a:cubicBezTo>
                    <a:pt x="1686946" y="8635721"/>
                    <a:pt x="1685311" y="8630991"/>
                    <a:pt x="1682827" y="8626719"/>
                  </a:cubicBezTo>
                  <a:cubicBezTo>
                    <a:pt x="1679352" y="8623859"/>
                    <a:pt x="1676328" y="8623213"/>
                    <a:pt x="1673753" y="8624779"/>
                  </a:cubicBezTo>
                  <a:cubicBezTo>
                    <a:pt x="1671179" y="8626346"/>
                    <a:pt x="1667545" y="8627169"/>
                    <a:pt x="1662851" y="8627249"/>
                  </a:cubicBezTo>
                  <a:cubicBezTo>
                    <a:pt x="1654358" y="8624031"/>
                    <a:pt x="1649161" y="8621598"/>
                    <a:pt x="1647262" y="8619949"/>
                  </a:cubicBezTo>
                  <a:close/>
                  <a:moveTo>
                    <a:pt x="10120484" y="8589653"/>
                  </a:moveTo>
                  <a:cubicBezTo>
                    <a:pt x="10101221" y="8590738"/>
                    <a:pt x="10084600" y="8595830"/>
                    <a:pt x="10070619" y="8604927"/>
                  </a:cubicBezTo>
                  <a:cubicBezTo>
                    <a:pt x="10063629" y="8609476"/>
                    <a:pt x="10057448" y="8614245"/>
                    <a:pt x="10052077" y="8619234"/>
                  </a:cubicBezTo>
                  <a:cubicBezTo>
                    <a:pt x="10046706" y="8624222"/>
                    <a:pt x="10042145" y="8629431"/>
                    <a:pt x="10038392" y="8634860"/>
                  </a:cubicBezTo>
                  <a:lnTo>
                    <a:pt x="10034290" y="8644367"/>
                  </a:lnTo>
                  <a:cubicBezTo>
                    <a:pt x="10003341" y="8698673"/>
                    <a:pt x="9977457" y="8752017"/>
                    <a:pt x="9956641" y="8804399"/>
                  </a:cubicBezTo>
                  <a:cubicBezTo>
                    <a:pt x="9935825" y="8856781"/>
                    <a:pt x="9914491" y="8911995"/>
                    <a:pt x="9892641" y="8970039"/>
                  </a:cubicBezTo>
                  <a:cubicBezTo>
                    <a:pt x="9889093" y="8975650"/>
                    <a:pt x="9885665" y="8978258"/>
                    <a:pt x="9882357" y="8977865"/>
                  </a:cubicBezTo>
                  <a:cubicBezTo>
                    <a:pt x="9879050" y="8977472"/>
                    <a:pt x="9875587" y="8976024"/>
                    <a:pt x="9871968" y="8973523"/>
                  </a:cubicBezTo>
                  <a:cubicBezTo>
                    <a:pt x="9861734" y="8970235"/>
                    <a:pt x="9853201" y="8966271"/>
                    <a:pt x="9846369" y="8961632"/>
                  </a:cubicBezTo>
                  <a:cubicBezTo>
                    <a:pt x="9839538" y="8956993"/>
                    <a:pt x="9830685" y="8954207"/>
                    <a:pt x="9819811" y="8953274"/>
                  </a:cubicBezTo>
                  <a:cubicBezTo>
                    <a:pt x="9815464" y="8951586"/>
                    <a:pt x="9811590" y="8951418"/>
                    <a:pt x="9808188" y="8952769"/>
                  </a:cubicBezTo>
                  <a:cubicBezTo>
                    <a:pt x="9804786" y="8954120"/>
                    <a:pt x="9804574" y="8957224"/>
                    <a:pt x="9807553" y="8962081"/>
                  </a:cubicBezTo>
                  <a:cubicBezTo>
                    <a:pt x="9812828" y="8973378"/>
                    <a:pt x="9816481" y="8985056"/>
                    <a:pt x="9818513" y="8997116"/>
                  </a:cubicBezTo>
                  <a:cubicBezTo>
                    <a:pt x="9820546" y="9009176"/>
                    <a:pt x="9823676" y="9021850"/>
                    <a:pt x="9827903" y="9035138"/>
                  </a:cubicBezTo>
                  <a:cubicBezTo>
                    <a:pt x="9832146" y="9041856"/>
                    <a:pt x="9835256" y="9049024"/>
                    <a:pt x="9837231" y="9056642"/>
                  </a:cubicBezTo>
                  <a:cubicBezTo>
                    <a:pt x="9839206" y="9064260"/>
                    <a:pt x="9841952" y="9071835"/>
                    <a:pt x="9845468" y="9079367"/>
                  </a:cubicBezTo>
                  <a:cubicBezTo>
                    <a:pt x="9853608" y="9086638"/>
                    <a:pt x="9861918" y="9093513"/>
                    <a:pt x="9870399" y="9099991"/>
                  </a:cubicBezTo>
                  <a:cubicBezTo>
                    <a:pt x="9878881" y="9106470"/>
                    <a:pt x="9888667" y="9112102"/>
                    <a:pt x="9899758" y="9116888"/>
                  </a:cubicBezTo>
                  <a:lnTo>
                    <a:pt x="9933162" y="9133556"/>
                  </a:lnTo>
                  <a:cubicBezTo>
                    <a:pt x="9939457" y="9135520"/>
                    <a:pt x="9944985" y="9135885"/>
                    <a:pt x="9949746" y="9134651"/>
                  </a:cubicBezTo>
                  <a:cubicBezTo>
                    <a:pt x="9954507" y="9133416"/>
                    <a:pt x="9957645" y="9129085"/>
                    <a:pt x="9959159" y="9121656"/>
                  </a:cubicBezTo>
                  <a:cubicBezTo>
                    <a:pt x="9965545" y="9104677"/>
                    <a:pt x="9967094" y="9087585"/>
                    <a:pt x="9963805" y="9070379"/>
                  </a:cubicBezTo>
                  <a:cubicBezTo>
                    <a:pt x="9960517" y="9053172"/>
                    <a:pt x="9956287" y="9036405"/>
                    <a:pt x="9951115" y="9020078"/>
                  </a:cubicBezTo>
                  <a:cubicBezTo>
                    <a:pt x="9948635" y="8996642"/>
                    <a:pt x="9949356" y="8975152"/>
                    <a:pt x="9953279" y="8955607"/>
                  </a:cubicBezTo>
                  <a:cubicBezTo>
                    <a:pt x="9957201" y="8936062"/>
                    <a:pt x="9962378" y="8918185"/>
                    <a:pt x="9968807" y="8901977"/>
                  </a:cubicBezTo>
                  <a:cubicBezTo>
                    <a:pt x="9974059" y="8885448"/>
                    <a:pt x="9978777" y="8869723"/>
                    <a:pt x="9982961" y="8854801"/>
                  </a:cubicBezTo>
                  <a:cubicBezTo>
                    <a:pt x="9987144" y="8839879"/>
                    <a:pt x="9992290" y="8824903"/>
                    <a:pt x="9998400" y="8809872"/>
                  </a:cubicBezTo>
                  <a:cubicBezTo>
                    <a:pt x="10006940" y="8783110"/>
                    <a:pt x="10015771" y="8758070"/>
                    <a:pt x="10024891" y="8734754"/>
                  </a:cubicBezTo>
                  <a:cubicBezTo>
                    <a:pt x="10034012" y="8711437"/>
                    <a:pt x="10045692" y="8688943"/>
                    <a:pt x="10059930" y="8667270"/>
                  </a:cubicBezTo>
                  <a:cubicBezTo>
                    <a:pt x="10063972" y="8663564"/>
                    <a:pt x="10067374" y="8662213"/>
                    <a:pt x="10070136" y="8663217"/>
                  </a:cubicBezTo>
                  <a:cubicBezTo>
                    <a:pt x="10072898" y="8664220"/>
                    <a:pt x="10075427" y="8667943"/>
                    <a:pt x="10077722" y="8674384"/>
                  </a:cubicBezTo>
                  <a:lnTo>
                    <a:pt x="10078195" y="8703343"/>
                  </a:lnTo>
                  <a:cubicBezTo>
                    <a:pt x="10077175" y="8712676"/>
                    <a:pt x="10078351" y="8718117"/>
                    <a:pt x="10081724" y="8719666"/>
                  </a:cubicBezTo>
                  <a:cubicBezTo>
                    <a:pt x="10085096" y="8721216"/>
                    <a:pt x="10090345" y="8720050"/>
                    <a:pt x="10097469" y="8716170"/>
                  </a:cubicBezTo>
                  <a:cubicBezTo>
                    <a:pt x="10111821" y="8703380"/>
                    <a:pt x="10122688" y="8688758"/>
                    <a:pt x="10130070" y="8672303"/>
                  </a:cubicBezTo>
                  <a:cubicBezTo>
                    <a:pt x="10137452" y="8655848"/>
                    <a:pt x="10144881" y="8638521"/>
                    <a:pt x="10152358" y="8620321"/>
                  </a:cubicBezTo>
                  <a:cubicBezTo>
                    <a:pt x="10153568" y="8607499"/>
                    <a:pt x="10151720" y="8598714"/>
                    <a:pt x="10146815" y="8593966"/>
                  </a:cubicBezTo>
                  <a:cubicBezTo>
                    <a:pt x="10141910" y="8589218"/>
                    <a:pt x="10133133" y="8587780"/>
                    <a:pt x="10120484" y="8589653"/>
                  </a:cubicBezTo>
                  <a:close/>
                  <a:moveTo>
                    <a:pt x="5965679" y="1589257"/>
                  </a:moveTo>
                  <a:cubicBezTo>
                    <a:pt x="3548648" y="1589257"/>
                    <a:pt x="1589257" y="3548648"/>
                    <a:pt x="1589257" y="5965680"/>
                  </a:cubicBezTo>
                  <a:cubicBezTo>
                    <a:pt x="1589257" y="8382711"/>
                    <a:pt x="3548648" y="10342102"/>
                    <a:pt x="5965679" y="10342102"/>
                  </a:cubicBezTo>
                  <a:cubicBezTo>
                    <a:pt x="8382711" y="10342102"/>
                    <a:pt x="10342102" y="8382711"/>
                    <a:pt x="10342102" y="5965680"/>
                  </a:cubicBezTo>
                  <a:cubicBezTo>
                    <a:pt x="10342102" y="3548648"/>
                    <a:pt x="8382711" y="1589257"/>
                    <a:pt x="5965679" y="1589257"/>
                  </a:cubicBezTo>
                  <a:close/>
                  <a:moveTo>
                    <a:pt x="5965679" y="0"/>
                  </a:moveTo>
                  <a:cubicBezTo>
                    <a:pt x="9260433" y="0"/>
                    <a:pt x="11931359" y="2670926"/>
                    <a:pt x="11931359" y="5965680"/>
                  </a:cubicBezTo>
                  <a:cubicBezTo>
                    <a:pt x="11931359" y="9260433"/>
                    <a:pt x="9260433" y="11931359"/>
                    <a:pt x="5965679" y="11931359"/>
                  </a:cubicBezTo>
                  <a:cubicBezTo>
                    <a:pt x="2670926" y="11931359"/>
                    <a:pt x="0" y="9260433"/>
                    <a:pt x="0" y="5965680"/>
                  </a:cubicBezTo>
                  <a:cubicBezTo>
                    <a:pt x="0" y="2670926"/>
                    <a:pt x="2670926" y="0"/>
                    <a:pt x="5965679" y="0"/>
                  </a:cubicBezTo>
                  <a:close/>
                </a:path>
              </a:pathLst>
            </a:custGeom>
            <a:solidFill>
              <a:srgbClr val="001B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5" name="任意多边形 144"/>
            <p:cNvSpPr/>
            <p:nvPr/>
          </p:nvSpPr>
          <p:spPr>
            <a:xfrm>
              <a:off x="2398784" y="2441235"/>
              <a:ext cx="7904524" cy="7904524"/>
            </a:xfrm>
            <a:custGeom>
              <a:avLst/>
              <a:gdLst/>
              <a:ahLst/>
              <a:cxnLst/>
              <a:rect l="l" t="t" r="r" b="b"/>
              <a:pathLst>
                <a:path w="7904524" h="7904524">
                  <a:moveTo>
                    <a:pt x="5716320" y="3063819"/>
                  </a:moveTo>
                  <a:lnTo>
                    <a:pt x="5716320" y="4225730"/>
                  </a:lnTo>
                  <a:lnTo>
                    <a:pt x="5918494" y="4225730"/>
                  </a:lnTo>
                  <a:lnTo>
                    <a:pt x="5918494" y="3319585"/>
                  </a:lnTo>
                  <a:lnTo>
                    <a:pt x="6511216" y="4225730"/>
                  </a:lnTo>
                  <a:lnTo>
                    <a:pt x="6697130" y="4225730"/>
                  </a:lnTo>
                  <a:lnTo>
                    <a:pt x="6697130" y="3063819"/>
                  </a:lnTo>
                  <a:lnTo>
                    <a:pt x="6501695" y="3063819"/>
                  </a:lnTo>
                  <a:lnTo>
                    <a:pt x="6501695" y="3916158"/>
                  </a:lnTo>
                  <a:lnTo>
                    <a:pt x="5930581" y="3063819"/>
                  </a:lnTo>
                  <a:close/>
                  <a:moveTo>
                    <a:pt x="3306495" y="3063819"/>
                  </a:moveTo>
                  <a:lnTo>
                    <a:pt x="3306495" y="4225730"/>
                  </a:lnTo>
                  <a:lnTo>
                    <a:pt x="3508669" y="4225730"/>
                  </a:lnTo>
                  <a:lnTo>
                    <a:pt x="3508669" y="3319585"/>
                  </a:lnTo>
                  <a:lnTo>
                    <a:pt x="3857071" y="4225730"/>
                  </a:lnTo>
                  <a:lnTo>
                    <a:pt x="4011643" y="4225730"/>
                  </a:lnTo>
                  <a:lnTo>
                    <a:pt x="4367105" y="3319585"/>
                  </a:lnTo>
                  <a:lnTo>
                    <a:pt x="4367105" y="4225730"/>
                  </a:lnTo>
                  <a:lnTo>
                    <a:pt x="4569278" y="4225730"/>
                  </a:lnTo>
                  <a:lnTo>
                    <a:pt x="4569278" y="3063819"/>
                  </a:lnTo>
                  <a:lnTo>
                    <a:pt x="4291798" y="3063819"/>
                  </a:lnTo>
                  <a:lnTo>
                    <a:pt x="3937512" y="3929636"/>
                  </a:lnTo>
                  <a:lnTo>
                    <a:pt x="3576916" y="3063819"/>
                  </a:lnTo>
                  <a:close/>
                  <a:moveTo>
                    <a:pt x="1517855" y="3063819"/>
                  </a:moveTo>
                  <a:cubicBezTo>
                    <a:pt x="1423722" y="3063819"/>
                    <a:pt x="1344207" y="3082361"/>
                    <a:pt x="1279312" y="3119444"/>
                  </a:cubicBezTo>
                  <a:cubicBezTo>
                    <a:pt x="1182967" y="3177279"/>
                    <a:pt x="1134795" y="3263996"/>
                    <a:pt x="1134795" y="3379595"/>
                  </a:cubicBezTo>
                  <a:cubicBezTo>
                    <a:pt x="1134795" y="3490060"/>
                    <a:pt x="1179687" y="3575208"/>
                    <a:pt x="1269471" y="3635040"/>
                  </a:cubicBezTo>
                  <a:cubicBezTo>
                    <a:pt x="1341069" y="3684318"/>
                    <a:pt x="1430568" y="3708956"/>
                    <a:pt x="1537966" y="3708956"/>
                  </a:cubicBezTo>
                  <a:lnTo>
                    <a:pt x="1779612" y="3708956"/>
                  </a:lnTo>
                  <a:cubicBezTo>
                    <a:pt x="1904624" y="3708956"/>
                    <a:pt x="1967130" y="3755809"/>
                    <a:pt x="1967130" y="3849515"/>
                  </a:cubicBezTo>
                  <a:cubicBezTo>
                    <a:pt x="1967130" y="3922398"/>
                    <a:pt x="1948874" y="3973066"/>
                    <a:pt x="1912362" y="4001520"/>
                  </a:cubicBezTo>
                  <a:cubicBezTo>
                    <a:pt x="1881483" y="4020775"/>
                    <a:pt x="1830529" y="4030402"/>
                    <a:pt x="1759501" y="4030402"/>
                  </a:cubicBezTo>
                  <a:lnTo>
                    <a:pt x="1161645" y="4030402"/>
                  </a:lnTo>
                  <a:lnTo>
                    <a:pt x="1161645" y="4225730"/>
                  </a:lnTo>
                  <a:lnTo>
                    <a:pt x="1759501" y="4225730"/>
                  </a:lnTo>
                  <a:cubicBezTo>
                    <a:pt x="2032703" y="4225730"/>
                    <a:pt x="2169304" y="4100325"/>
                    <a:pt x="2169304" y="3849515"/>
                  </a:cubicBezTo>
                  <a:cubicBezTo>
                    <a:pt x="2169304" y="3734344"/>
                    <a:pt x="2123806" y="3645594"/>
                    <a:pt x="2032810" y="3583266"/>
                  </a:cubicBezTo>
                  <a:cubicBezTo>
                    <a:pt x="1963137" y="3536841"/>
                    <a:pt x="1878737" y="3513629"/>
                    <a:pt x="1779612" y="3513629"/>
                  </a:cubicBezTo>
                  <a:lnTo>
                    <a:pt x="1537966" y="3513629"/>
                  </a:lnTo>
                  <a:cubicBezTo>
                    <a:pt x="1471502" y="3513629"/>
                    <a:pt x="1420620" y="3501862"/>
                    <a:pt x="1385320" y="3478329"/>
                  </a:cubicBezTo>
                  <a:cubicBezTo>
                    <a:pt x="1353086" y="3454153"/>
                    <a:pt x="1336969" y="3421242"/>
                    <a:pt x="1336969" y="3379595"/>
                  </a:cubicBezTo>
                  <a:cubicBezTo>
                    <a:pt x="1336969" y="3299296"/>
                    <a:pt x="1397264" y="3259147"/>
                    <a:pt x="1517855" y="3259147"/>
                  </a:cubicBezTo>
                  <a:lnTo>
                    <a:pt x="2122344" y="3259147"/>
                  </a:lnTo>
                  <a:lnTo>
                    <a:pt x="2122344" y="3063819"/>
                  </a:lnTo>
                  <a:close/>
                  <a:moveTo>
                    <a:pt x="5029797" y="1024715"/>
                  </a:moveTo>
                  <a:cubicBezTo>
                    <a:pt x="4897918" y="1029814"/>
                    <a:pt x="4761216" y="1057066"/>
                    <a:pt x="4626530" y="1108662"/>
                  </a:cubicBezTo>
                  <a:cubicBezTo>
                    <a:pt x="4289815" y="1237655"/>
                    <a:pt x="4045389" y="1488278"/>
                    <a:pt x="3949852" y="1763649"/>
                  </a:cubicBezTo>
                  <a:lnTo>
                    <a:pt x="3948083" y="1771243"/>
                  </a:lnTo>
                  <a:lnTo>
                    <a:pt x="3874242" y="1611698"/>
                  </a:lnTo>
                  <a:cubicBezTo>
                    <a:pt x="3751979" y="1402420"/>
                    <a:pt x="3541672" y="1221382"/>
                    <a:pt x="3272300" y="1118188"/>
                  </a:cubicBezTo>
                  <a:cubicBezTo>
                    <a:pt x="2733556" y="911801"/>
                    <a:pt x="2162562" y="1094942"/>
                    <a:pt x="1996950" y="1527248"/>
                  </a:cubicBezTo>
                  <a:cubicBezTo>
                    <a:pt x="2294073" y="1298908"/>
                    <a:pt x="2744800" y="1254812"/>
                    <a:pt x="3159151" y="1413546"/>
                  </a:cubicBezTo>
                  <a:cubicBezTo>
                    <a:pt x="3573503" y="1572281"/>
                    <a:pt x="3879403" y="1906233"/>
                    <a:pt x="3947916" y="2274645"/>
                  </a:cubicBezTo>
                  <a:lnTo>
                    <a:pt x="3950585" y="2263781"/>
                  </a:lnTo>
                  <a:lnTo>
                    <a:pt x="3950914" y="2265118"/>
                  </a:lnTo>
                  <a:cubicBezTo>
                    <a:pt x="4019426" y="1896707"/>
                    <a:pt x="4325327" y="1562754"/>
                    <a:pt x="4739679" y="1404020"/>
                  </a:cubicBezTo>
                  <a:cubicBezTo>
                    <a:pt x="5154031" y="1245286"/>
                    <a:pt x="5604758" y="1289381"/>
                    <a:pt x="5901880" y="1517722"/>
                  </a:cubicBezTo>
                  <a:cubicBezTo>
                    <a:pt x="5777672" y="1193493"/>
                    <a:pt x="5425435" y="1009418"/>
                    <a:pt x="5029797" y="1024715"/>
                  </a:cubicBezTo>
                  <a:close/>
                  <a:moveTo>
                    <a:pt x="3952262" y="0"/>
                  </a:moveTo>
                  <a:cubicBezTo>
                    <a:pt x="6135036" y="0"/>
                    <a:pt x="7904524" y="1769488"/>
                    <a:pt x="7904524" y="3952262"/>
                  </a:cubicBezTo>
                  <a:cubicBezTo>
                    <a:pt x="7904524" y="5452919"/>
                    <a:pt x="7068164" y="6758234"/>
                    <a:pt x="5836145" y="7427507"/>
                  </a:cubicBezTo>
                  <a:lnTo>
                    <a:pt x="5822432" y="7434531"/>
                  </a:lnTo>
                  <a:lnTo>
                    <a:pt x="5677951" y="7385892"/>
                  </a:lnTo>
                  <a:cubicBezTo>
                    <a:pt x="4880502" y="7126469"/>
                    <a:pt x="3766695" y="6885944"/>
                    <a:pt x="3271854" y="6524781"/>
                  </a:cubicBezTo>
                  <a:cubicBezTo>
                    <a:pt x="3177412" y="6182403"/>
                    <a:pt x="4677719" y="6014292"/>
                    <a:pt x="4875767" y="5602879"/>
                  </a:cubicBezTo>
                  <a:cubicBezTo>
                    <a:pt x="4860454" y="5198251"/>
                    <a:pt x="3153522" y="4955721"/>
                    <a:pt x="2903735" y="4948653"/>
                  </a:cubicBezTo>
                  <a:cubicBezTo>
                    <a:pt x="2859327" y="5030920"/>
                    <a:pt x="2853760" y="5074984"/>
                    <a:pt x="2845434" y="5124622"/>
                  </a:cubicBezTo>
                  <a:cubicBezTo>
                    <a:pt x="3187757" y="5159237"/>
                    <a:pt x="4564590" y="5328265"/>
                    <a:pt x="4357086" y="5579418"/>
                  </a:cubicBezTo>
                  <a:cubicBezTo>
                    <a:pt x="4238956" y="5825324"/>
                    <a:pt x="2472839" y="6181783"/>
                    <a:pt x="2633855" y="6552557"/>
                  </a:cubicBezTo>
                  <a:cubicBezTo>
                    <a:pt x="2769712" y="6865398"/>
                    <a:pt x="4351564" y="7487251"/>
                    <a:pt x="5044498" y="7719532"/>
                  </a:cubicBezTo>
                  <a:lnTo>
                    <a:pt x="5094798" y="7736137"/>
                  </a:lnTo>
                  <a:lnTo>
                    <a:pt x="4939994" y="7780096"/>
                  </a:lnTo>
                  <a:cubicBezTo>
                    <a:pt x="4624289" y="7861324"/>
                    <a:pt x="4293321" y="7904524"/>
                    <a:pt x="3952262" y="7904524"/>
                  </a:cubicBezTo>
                  <a:cubicBezTo>
                    <a:pt x="1769488" y="7904524"/>
                    <a:pt x="0" y="6135036"/>
                    <a:pt x="0" y="3952262"/>
                  </a:cubicBezTo>
                  <a:cubicBezTo>
                    <a:pt x="0" y="1769488"/>
                    <a:pt x="1769488" y="0"/>
                    <a:pt x="3952262" y="0"/>
                  </a:cubicBezTo>
                  <a:close/>
                </a:path>
              </a:pathLst>
            </a:custGeom>
            <a:solidFill>
              <a:srgbClr val="001B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6" name="组合 145"/>
          <p:cNvGrpSpPr/>
          <p:nvPr/>
        </p:nvGrpSpPr>
        <p:grpSpPr>
          <a:xfrm>
            <a:off x="8208293" y="2492201"/>
            <a:ext cx="1659304" cy="1659304"/>
            <a:chOff x="392260" y="427819"/>
            <a:chExt cx="11931359" cy="11931359"/>
          </a:xfrm>
          <a:solidFill>
            <a:schemeClr val="bg1">
              <a:lumMod val="50000"/>
            </a:schemeClr>
          </a:solidFill>
        </p:grpSpPr>
        <p:sp>
          <p:nvSpPr>
            <p:cNvPr id="147" name="任意多边形 146"/>
            <p:cNvSpPr/>
            <p:nvPr/>
          </p:nvSpPr>
          <p:spPr>
            <a:xfrm>
              <a:off x="392260" y="427819"/>
              <a:ext cx="11931359" cy="11931359"/>
            </a:xfrm>
            <a:custGeom>
              <a:avLst/>
              <a:gdLst/>
              <a:ahLst/>
              <a:cxnLst/>
              <a:rect l="l" t="t" r="r" b="b"/>
              <a:pathLst>
                <a:path w="11931359" h="11931359">
                  <a:moveTo>
                    <a:pt x="5969546" y="10929157"/>
                  </a:moveTo>
                  <a:lnTo>
                    <a:pt x="5914397" y="11122079"/>
                  </a:lnTo>
                  <a:lnTo>
                    <a:pt x="5722856" y="11117612"/>
                  </a:lnTo>
                  <a:lnTo>
                    <a:pt x="5880313" y="11232377"/>
                  </a:lnTo>
                  <a:lnTo>
                    <a:pt x="5817084" y="11422538"/>
                  </a:lnTo>
                  <a:lnTo>
                    <a:pt x="5969546" y="11300545"/>
                  </a:lnTo>
                  <a:lnTo>
                    <a:pt x="6122009" y="11422538"/>
                  </a:lnTo>
                  <a:lnTo>
                    <a:pt x="6058779" y="11232377"/>
                  </a:lnTo>
                  <a:lnTo>
                    <a:pt x="6216236" y="11117612"/>
                  </a:lnTo>
                  <a:lnTo>
                    <a:pt x="6024695" y="11122079"/>
                  </a:lnTo>
                  <a:close/>
                  <a:moveTo>
                    <a:pt x="7466241" y="10726796"/>
                  </a:moveTo>
                  <a:cubicBezTo>
                    <a:pt x="7449346" y="10727569"/>
                    <a:pt x="7433184" y="10729713"/>
                    <a:pt x="7417754" y="10733230"/>
                  </a:cubicBezTo>
                  <a:lnTo>
                    <a:pt x="7414057" y="10739110"/>
                  </a:lnTo>
                  <a:lnTo>
                    <a:pt x="7403975" y="10746445"/>
                  </a:lnTo>
                  <a:cubicBezTo>
                    <a:pt x="7380545" y="10759061"/>
                    <a:pt x="7358517" y="10771078"/>
                    <a:pt x="7337892" y="10782495"/>
                  </a:cubicBezTo>
                  <a:cubicBezTo>
                    <a:pt x="7317266" y="10793912"/>
                    <a:pt x="7295383" y="10805336"/>
                    <a:pt x="7272242" y="10816767"/>
                  </a:cubicBezTo>
                  <a:cubicBezTo>
                    <a:pt x="7264457" y="10821899"/>
                    <a:pt x="7257367" y="10827013"/>
                    <a:pt x="7250973" y="10832109"/>
                  </a:cubicBezTo>
                  <a:cubicBezTo>
                    <a:pt x="7244578" y="10837204"/>
                    <a:pt x="7239243" y="10843877"/>
                    <a:pt x="7234966" y="10852128"/>
                  </a:cubicBezTo>
                  <a:cubicBezTo>
                    <a:pt x="7232259" y="10854984"/>
                    <a:pt x="7232763" y="10857807"/>
                    <a:pt x="7236477" y="10860599"/>
                  </a:cubicBezTo>
                  <a:cubicBezTo>
                    <a:pt x="7240192" y="10863390"/>
                    <a:pt x="7243150" y="10865934"/>
                    <a:pt x="7245353" y="10868231"/>
                  </a:cubicBezTo>
                  <a:cubicBezTo>
                    <a:pt x="7268724" y="10877456"/>
                    <a:pt x="7291659" y="10885382"/>
                    <a:pt x="7314158" y="10892008"/>
                  </a:cubicBezTo>
                  <a:cubicBezTo>
                    <a:pt x="7336656" y="10898634"/>
                    <a:pt x="7357749" y="10899703"/>
                    <a:pt x="7377435" y="10895216"/>
                  </a:cubicBezTo>
                  <a:cubicBezTo>
                    <a:pt x="7385658" y="10894462"/>
                    <a:pt x="7390624" y="10895988"/>
                    <a:pt x="7392331" y="10899797"/>
                  </a:cubicBezTo>
                  <a:cubicBezTo>
                    <a:pt x="7394039" y="10903605"/>
                    <a:pt x="7394617" y="10909211"/>
                    <a:pt x="7394065" y="10916612"/>
                  </a:cubicBezTo>
                  <a:cubicBezTo>
                    <a:pt x="7389331" y="10927766"/>
                    <a:pt x="7384784" y="10937897"/>
                    <a:pt x="7380424" y="10947007"/>
                  </a:cubicBezTo>
                  <a:cubicBezTo>
                    <a:pt x="7376063" y="10956116"/>
                    <a:pt x="7375978" y="10964951"/>
                    <a:pt x="7380168" y="10973511"/>
                  </a:cubicBezTo>
                  <a:cubicBezTo>
                    <a:pt x="7381138" y="10977767"/>
                    <a:pt x="7384145" y="10981140"/>
                    <a:pt x="7389190" y="10983628"/>
                  </a:cubicBezTo>
                  <a:cubicBezTo>
                    <a:pt x="7394235" y="10986116"/>
                    <a:pt x="7398899" y="10989391"/>
                    <a:pt x="7403182" y="10993452"/>
                  </a:cubicBezTo>
                  <a:cubicBezTo>
                    <a:pt x="7409911" y="11000873"/>
                    <a:pt x="7413249" y="11010607"/>
                    <a:pt x="7413196" y="11022653"/>
                  </a:cubicBezTo>
                  <a:cubicBezTo>
                    <a:pt x="7413143" y="11034698"/>
                    <a:pt x="7409214" y="11046927"/>
                    <a:pt x="7401409" y="11059341"/>
                  </a:cubicBezTo>
                  <a:cubicBezTo>
                    <a:pt x="7390290" y="11071949"/>
                    <a:pt x="7379776" y="11084140"/>
                    <a:pt x="7369866" y="11095914"/>
                  </a:cubicBezTo>
                  <a:cubicBezTo>
                    <a:pt x="7359956" y="11107687"/>
                    <a:pt x="7349586" y="11119286"/>
                    <a:pt x="7338757" y="11130709"/>
                  </a:cubicBezTo>
                  <a:cubicBezTo>
                    <a:pt x="7334696" y="11134993"/>
                    <a:pt x="7333737" y="11138150"/>
                    <a:pt x="7335879" y="11140180"/>
                  </a:cubicBezTo>
                  <a:cubicBezTo>
                    <a:pt x="7338021" y="11142211"/>
                    <a:pt x="7342200" y="11143357"/>
                    <a:pt x="7348416" y="11143619"/>
                  </a:cubicBezTo>
                  <a:lnTo>
                    <a:pt x="7363509" y="11143538"/>
                  </a:lnTo>
                  <a:cubicBezTo>
                    <a:pt x="7366001" y="11144649"/>
                    <a:pt x="7366262" y="11146408"/>
                    <a:pt x="7364293" y="11148816"/>
                  </a:cubicBezTo>
                  <a:cubicBezTo>
                    <a:pt x="7362323" y="11151224"/>
                    <a:pt x="7360540" y="11152610"/>
                    <a:pt x="7358944" y="11152974"/>
                  </a:cubicBezTo>
                  <a:lnTo>
                    <a:pt x="7301927" y="11182760"/>
                  </a:lnTo>
                  <a:cubicBezTo>
                    <a:pt x="7293535" y="11185232"/>
                    <a:pt x="7288413" y="11184860"/>
                    <a:pt x="7286561" y="11181644"/>
                  </a:cubicBezTo>
                  <a:cubicBezTo>
                    <a:pt x="7284708" y="11178428"/>
                    <a:pt x="7284651" y="11173264"/>
                    <a:pt x="7286388" y="11166152"/>
                  </a:cubicBezTo>
                  <a:cubicBezTo>
                    <a:pt x="7287135" y="11162064"/>
                    <a:pt x="7287091" y="11159415"/>
                    <a:pt x="7286256" y="11158206"/>
                  </a:cubicBezTo>
                  <a:cubicBezTo>
                    <a:pt x="7285421" y="11156997"/>
                    <a:pt x="7282609" y="11156939"/>
                    <a:pt x="7277821" y="11158030"/>
                  </a:cubicBezTo>
                  <a:cubicBezTo>
                    <a:pt x="7261859" y="11161668"/>
                    <a:pt x="7246387" y="11165614"/>
                    <a:pt x="7231405" y="11169868"/>
                  </a:cubicBezTo>
                  <a:cubicBezTo>
                    <a:pt x="7216423" y="11174122"/>
                    <a:pt x="7202538" y="11181345"/>
                    <a:pt x="7189749" y="11191536"/>
                  </a:cubicBezTo>
                  <a:cubicBezTo>
                    <a:pt x="7182961" y="11205956"/>
                    <a:pt x="7178077" y="11219522"/>
                    <a:pt x="7175098" y="11232235"/>
                  </a:cubicBezTo>
                  <a:cubicBezTo>
                    <a:pt x="7172118" y="11244947"/>
                    <a:pt x="7172760" y="11256974"/>
                    <a:pt x="7177024" y="11268316"/>
                  </a:cubicBezTo>
                  <a:cubicBezTo>
                    <a:pt x="7189465" y="11281152"/>
                    <a:pt x="7201976" y="11290614"/>
                    <a:pt x="7214557" y="11296701"/>
                  </a:cubicBezTo>
                  <a:cubicBezTo>
                    <a:pt x="7227139" y="11302789"/>
                    <a:pt x="7240417" y="11300882"/>
                    <a:pt x="7254391" y="11290981"/>
                  </a:cubicBezTo>
                  <a:cubicBezTo>
                    <a:pt x="7270662" y="11278877"/>
                    <a:pt x="7286354" y="11269144"/>
                    <a:pt x="7301467" y="11261782"/>
                  </a:cubicBezTo>
                  <a:cubicBezTo>
                    <a:pt x="7316580" y="11254419"/>
                    <a:pt x="7332636" y="11246282"/>
                    <a:pt x="7349634" y="11237371"/>
                  </a:cubicBezTo>
                  <a:cubicBezTo>
                    <a:pt x="7409554" y="11208043"/>
                    <a:pt x="7466537" y="11183022"/>
                    <a:pt x="7520585" y="11162308"/>
                  </a:cubicBezTo>
                  <a:cubicBezTo>
                    <a:pt x="7574632" y="11141595"/>
                    <a:pt x="7634236" y="11130528"/>
                    <a:pt x="7699397" y="11129110"/>
                  </a:cubicBezTo>
                  <a:cubicBezTo>
                    <a:pt x="7708853" y="11126395"/>
                    <a:pt x="7717887" y="11124896"/>
                    <a:pt x="7726497" y="11124613"/>
                  </a:cubicBezTo>
                  <a:cubicBezTo>
                    <a:pt x="7735108" y="11124329"/>
                    <a:pt x="7744528" y="11123302"/>
                    <a:pt x="7754759" y="11121530"/>
                  </a:cubicBezTo>
                  <a:cubicBezTo>
                    <a:pt x="7769050" y="11115474"/>
                    <a:pt x="7777354" y="11107704"/>
                    <a:pt x="7779670" y="11098222"/>
                  </a:cubicBezTo>
                  <a:cubicBezTo>
                    <a:pt x="7781986" y="11088738"/>
                    <a:pt x="7774180" y="11079044"/>
                    <a:pt x="7756251" y="11069138"/>
                  </a:cubicBezTo>
                  <a:cubicBezTo>
                    <a:pt x="7737985" y="11062666"/>
                    <a:pt x="7720428" y="11058692"/>
                    <a:pt x="7703580" y="11057215"/>
                  </a:cubicBezTo>
                  <a:cubicBezTo>
                    <a:pt x="7686733" y="11055738"/>
                    <a:pt x="7669987" y="11054097"/>
                    <a:pt x="7653345" y="11052293"/>
                  </a:cubicBezTo>
                  <a:lnTo>
                    <a:pt x="7620553" y="11063125"/>
                  </a:lnTo>
                  <a:cubicBezTo>
                    <a:pt x="7600503" y="11066016"/>
                    <a:pt x="7581820" y="11069994"/>
                    <a:pt x="7564505" y="11075060"/>
                  </a:cubicBezTo>
                  <a:cubicBezTo>
                    <a:pt x="7547189" y="11080126"/>
                    <a:pt x="7528871" y="11085700"/>
                    <a:pt x="7509548" y="11091783"/>
                  </a:cubicBezTo>
                  <a:cubicBezTo>
                    <a:pt x="7501278" y="11094787"/>
                    <a:pt x="7495491" y="11094567"/>
                    <a:pt x="7492187" y="11091122"/>
                  </a:cubicBezTo>
                  <a:cubicBezTo>
                    <a:pt x="7488883" y="11087678"/>
                    <a:pt x="7487241" y="11082315"/>
                    <a:pt x="7487261" y="11075034"/>
                  </a:cubicBezTo>
                  <a:cubicBezTo>
                    <a:pt x="7487617" y="11064319"/>
                    <a:pt x="7489147" y="11054456"/>
                    <a:pt x="7491851" y="11045444"/>
                  </a:cubicBezTo>
                  <a:cubicBezTo>
                    <a:pt x="7494554" y="11036432"/>
                    <a:pt x="7498068" y="11026676"/>
                    <a:pt x="7502391" y="11016176"/>
                  </a:cubicBezTo>
                  <a:cubicBezTo>
                    <a:pt x="7501299" y="11011388"/>
                    <a:pt x="7501291" y="11007052"/>
                    <a:pt x="7502365" y="11003169"/>
                  </a:cubicBezTo>
                  <a:cubicBezTo>
                    <a:pt x="7503439" y="10999286"/>
                    <a:pt x="7506006" y="10995203"/>
                    <a:pt x="7510067" y="10990919"/>
                  </a:cubicBezTo>
                  <a:cubicBezTo>
                    <a:pt x="7513232" y="10985161"/>
                    <a:pt x="7513483" y="10979507"/>
                    <a:pt x="7510819" y="10973957"/>
                  </a:cubicBezTo>
                  <a:cubicBezTo>
                    <a:pt x="7508155" y="10968408"/>
                    <a:pt x="7505479" y="10963421"/>
                    <a:pt x="7502791" y="10958996"/>
                  </a:cubicBezTo>
                  <a:cubicBezTo>
                    <a:pt x="7494560" y="10947439"/>
                    <a:pt x="7486245" y="10936741"/>
                    <a:pt x="7477846" y="10926902"/>
                  </a:cubicBezTo>
                  <a:cubicBezTo>
                    <a:pt x="7469447" y="10917062"/>
                    <a:pt x="7462849" y="10906532"/>
                    <a:pt x="7458053" y="10895312"/>
                  </a:cubicBezTo>
                  <a:cubicBezTo>
                    <a:pt x="7453574" y="10887938"/>
                    <a:pt x="7451188" y="10881765"/>
                    <a:pt x="7450894" y="10876795"/>
                  </a:cubicBezTo>
                  <a:cubicBezTo>
                    <a:pt x="7450601" y="10871824"/>
                    <a:pt x="7454697" y="10865853"/>
                    <a:pt x="7463183" y="10858882"/>
                  </a:cubicBezTo>
                  <a:cubicBezTo>
                    <a:pt x="7475925" y="10850941"/>
                    <a:pt x="7488250" y="10842395"/>
                    <a:pt x="7500157" y="10833245"/>
                  </a:cubicBezTo>
                  <a:cubicBezTo>
                    <a:pt x="7512064" y="10824094"/>
                    <a:pt x="7524206" y="10814750"/>
                    <a:pt x="7536585" y="10805213"/>
                  </a:cubicBezTo>
                  <a:cubicBezTo>
                    <a:pt x="7541952" y="10801751"/>
                    <a:pt x="7545808" y="10797794"/>
                    <a:pt x="7548151" y="10793342"/>
                  </a:cubicBezTo>
                  <a:cubicBezTo>
                    <a:pt x="7550495" y="10788890"/>
                    <a:pt x="7552390" y="10783700"/>
                    <a:pt x="7553838" y="10777773"/>
                  </a:cubicBezTo>
                  <a:cubicBezTo>
                    <a:pt x="7557966" y="10763960"/>
                    <a:pt x="7556798" y="10753311"/>
                    <a:pt x="7550335" y="10745829"/>
                  </a:cubicBezTo>
                  <a:cubicBezTo>
                    <a:pt x="7543873" y="10738347"/>
                    <a:pt x="7533347" y="10732071"/>
                    <a:pt x="7518759" y="10727000"/>
                  </a:cubicBezTo>
                  <a:cubicBezTo>
                    <a:pt x="7500641" y="10726092"/>
                    <a:pt x="7483136" y="10726024"/>
                    <a:pt x="7466241" y="10726796"/>
                  </a:cubicBezTo>
                  <a:close/>
                  <a:moveTo>
                    <a:pt x="4433420" y="10648451"/>
                  </a:moveTo>
                  <a:cubicBezTo>
                    <a:pt x="4420587" y="10642962"/>
                    <a:pt x="4407315" y="10649422"/>
                    <a:pt x="4393606" y="10667830"/>
                  </a:cubicBezTo>
                  <a:cubicBezTo>
                    <a:pt x="4380428" y="10682961"/>
                    <a:pt x="4367037" y="10697444"/>
                    <a:pt x="4353433" y="10711280"/>
                  </a:cubicBezTo>
                  <a:cubicBezTo>
                    <a:pt x="4339829" y="10725115"/>
                    <a:pt x="4324971" y="10739678"/>
                    <a:pt x="4308859" y="10754970"/>
                  </a:cubicBezTo>
                  <a:cubicBezTo>
                    <a:pt x="4299343" y="10760971"/>
                    <a:pt x="4293405" y="10767460"/>
                    <a:pt x="4291047" y="10774440"/>
                  </a:cubicBezTo>
                  <a:cubicBezTo>
                    <a:pt x="4288689" y="10781419"/>
                    <a:pt x="4287834" y="10789914"/>
                    <a:pt x="4288482" y="10799926"/>
                  </a:cubicBezTo>
                  <a:cubicBezTo>
                    <a:pt x="4283270" y="10808533"/>
                    <a:pt x="4280907" y="10816375"/>
                    <a:pt x="4281396" y="10823452"/>
                  </a:cubicBezTo>
                  <a:cubicBezTo>
                    <a:pt x="4281884" y="10830529"/>
                    <a:pt x="4286592" y="10839609"/>
                    <a:pt x="4295519" y="10850690"/>
                  </a:cubicBezTo>
                  <a:cubicBezTo>
                    <a:pt x="4302343" y="10869701"/>
                    <a:pt x="4310752" y="10881039"/>
                    <a:pt x="4320746" y="10884704"/>
                  </a:cubicBezTo>
                  <a:cubicBezTo>
                    <a:pt x="4330740" y="10888370"/>
                    <a:pt x="4343010" y="10884020"/>
                    <a:pt x="4357557" y="10871656"/>
                  </a:cubicBezTo>
                  <a:cubicBezTo>
                    <a:pt x="4367095" y="10860478"/>
                    <a:pt x="4378558" y="10852976"/>
                    <a:pt x="4391949" y="10849149"/>
                  </a:cubicBezTo>
                  <a:cubicBezTo>
                    <a:pt x="4405338" y="10845321"/>
                    <a:pt x="4417880" y="10848264"/>
                    <a:pt x="4429575" y="10857976"/>
                  </a:cubicBezTo>
                  <a:cubicBezTo>
                    <a:pt x="4434905" y="10862658"/>
                    <a:pt x="4440451" y="10867124"/>
                    <a:pt x="4446215" y="10871376"/>
                  </a:cubicBezTo>
                  <a:cubicBezTo>
                    <a:pt x="4451979" y="10875628"/>
                    <a:pt x="4458133" y="10879148"/>
                    <a:pt x="4464679" y="10881936"/>
                  </a:cubicBezTo>
                  <a:cubicBezTo>
                    <a:pt x="4476912" y="10886646"/>
                    <a:pt x="4482759" y="10891502"/>
                    <a:pt x="4482221" y="10896505"/>
                  </a:cubicBezTo>
                  <a:cubicBezTo>
                    <a:pt x="4481682" y="10901507"/>
                    <a:pt x="4479236" y="10908744"/>
                    <a:pt x="4474883" y="10918218"/>
                  </a:cubicBezTo>
                  <a:cubicBezTo>
                    <a:pt x="4471053" y="10926140"/>
                    <a:pt x="4467837" y="10931821"/>
                    <a:pt x="4465235" y="10935262"/>
                  </a:cubicBezTo>
                  <a:cubicBezTo>
                    <a:pt x="4462632" y="10938702"/>
                    <a:pt x="4455807" y="10940572"/>
                    <a:pt x="4444762" y="10940872"/>
                  </a:cubicBezTo>
                  <a:lnTo>
                    <a:pt x="4299850" y="10929917"/>
                  </a:lnTo>
                  <a:cubicBezTo>
                    <a:pt x="4293807" y="10930755"/>
                    <a:pt x="4287764" y="10931592"/>
                    <a:pt x="4281720" y="10932430"/>
                  </a:cubicBezTo>
                  <a:cubicBezTo>
                    <a:pt x="4275677" y="10933268"/>
                    <a:pt x="4270500" y="10933246"/>
                    <a:pt x="4266189" y="10932366"/>
                  </a:cubicBezTo>
                  <a:cubicBezTo>
                    <a:pt x="4258267" y="10928536"/>
                    <a:pt x="4251204" y="10925574"/>
                    <a:pt x="4245001" y="10923477"/>
                  </a:cubicBezTo>
                  <a:cubicBezTo>
                    <a:pt x="4238797" y="10921380"/>
                    <a:pt x="4232942" y="10918250"/>
                    <a:pt x="4227437" y="10914085"/>
                  </a:cubicBezTo>
                  <a:cubicBezTo>
                    <a:pt x="4212452" y="10907293"/>
                    <a:pt x="4199081" y="10906806"/>
                    <a:pt x="4187322" y="10912625"/>
                  </a:cubicBezTo>
                  <a:cubicBezTo>
                    <a:pt x="4175563" y="10918443"/>
                    <a:pt x="4167150" y="10928849"/>
                    <a:pt x="4162083" y="10943841"/>
                  </a:cubicBezTo>
                  <a:cubicBezTo>
                    <a:pt x="4159776" y="10959190"/>
                    <a:pt x="4162655" y="10972404"/>
                    <a:pt x="4170720" y="10983481"/>
                  </a:cubicBezTo>
                  <a:cubicBezTo>
                    <a:pt x="4178785" y="10994559"/>
                    <a:pt x="4190324" y="11000043"/>
                    <a:pt x="4205338" y="10999933"/>
                  </a:cubicBezTo>
                  <a:cubicBezTo>
                    <a:pt x="4244861" y="10998888"/>
                    <a:pt x="4281619" y="10998351"/>
                    <a:pt x="4315616" y="10998319"/>
                  </a:cubicBezTo>
                  <a:cubicBezTo>
                    <a:pt x="4349611" y="10998288"/>
                    <a:pt x="4384631" y="11001194"/>
                    <a:pt x="4420674" y="11007038"/>
                  </a:cubicBezTo>
                  <a:cubicBezTo>
                    <a:pt x="4428952" y="11008108"/>
                    <a:pt x="4433863" y="11009768"/>
                    <a:pt x="4435407" y="11012017"/>
                  </a:cubicBezTo>
                  <a:cubicBezTo>
                    <a:pt x="4436951" y="11014267"/>
                    <a:pt x="4436671" y="11019357"/>
                    <a:pt x="4434567" y="11027286"/>
                  </a:cubicBezTo>
                  <a:cubicBezTo>
                    <a:pt x="4417634" y="11073982"/>
                    <a:pt x="4403431" y="11118143"/>
                    <a:pt x="4391954" y="11159771"/>
                  </a:cubicBezTo>
                  <a:cubicBezTo>
                    <a:pt x="4380479" y="11201398"/>
                    <a:pt x="4375154" y="11247409"/>
                    <a:pt x="4375980" y="11297802"/>
                  </a:cubicBezTo>
                  <a:cubicBezTo>
                    <a:pt x="4380234" y="11312488"/>
                    <a:pt x="4387057" y="11321274"/>
                    <a:pt x="4396450" y="11324160"/>
                  </a:cubicBezTo>
                  <a:cubicBezTo>
                    <a:pt x="4405843" y="11327047"/>
                    <a:pt x="4414020" y="11321602"/>
                    <a:pt x="4420979" y="11307825"/>
                  </a:cubicBezTo>
                  <a:cubicBezTo>
                    <a:pt x="4427778" y="11291114"/>
                    <a:pt x="4434360" y="11275050"/>
                    <a:pt x="4440722" y="11259631"/>
                  </a:cubicBezTo>
                  <a:cubicBezTo>
                    <a:pt x="4447085" y="11244213"/>
                    <a:pt x="4452370" y="11228574"/>
                    <a:pt x="4456577" y="11212715"/>
                  </a:cubicBezTo>
                  <a:cubicBezTo>
                    <a:pt x="4465684" y="11180655"/>
                    <a:pt x="4475296" y="11151359"/>
                    <a:pt x="4485416" y="11124825"/>
                  </a:cubicBezTo>
                  <a:cubicBezTo>
                    <a:pt x="4495534" y="11098292"/>
                    <a:pt x="4506524" y="11070036"/>
                    <a:pt x="4518382" y="11040058"/>
                  </a:cubicBezTo>
                  <a:cubicBezTo>
                    <a:pt x="4520486" y="11032129"/>
                    <a:pt x="4523140" y="11026834"/>
                    <a:pt x="4526343" y="11024172"/>
                  </a:cubicBezTo>
                  <a:cubicBezTo>
                    <a:pt x="4529547" y="11021511"/>
                    <a:pt x="4535718" y="11021148"/>
                    <a:pt x="4544856" y="11023084"/>
                  </a:cubicBezTo>
                  <a:cubicBezTo>
                    <a:pt x="4581764" y="11028069"/>
                    <a:pt x="4615994" y="11034164"/>
                    <a:pt x="4647544" y="11041371"/>
                  </a:cubicBezTo>
                  <a:cubicBezTo>
                    <a:pt x="4679094" y="11048577"/>
                    <a:pt x="4713498" y="11054155"/>
                    <a:pt x="4750756" y="11058106"/>
                  </a:cubicBezTo>
                  <a:cubicBezTo>
                    <a:pt x="4756283" y="11057094"/>
                    <a:pt x="4759958" y="11055168"/>
                    <a:pt x="4761782" y="11052328"/>
                  </a:cubicBezTo>
                  <a:cubicBezTo>
                    <a:pt x="4763605" y="11049488"/>
                    <a:pt x="4762369" y="11045902"/>
                    <a:pt x="4758073" y="11041570"/>
                  </a:cubicBezTo>
                  <a:cubicBezTo>
                    <a:pt x="4739219" y="11010430"/>
                    <a:pt x="4715492" y="10989451"/>
                    <a:pt x="4686891" y="10978633"/>
                  </a:cubicBezTo>
                  <a:cubicBezTo>
                    <a:pt x="4658290" y="10967815"/>
                    <a:pt x="4629671" y="10961311"/>
                    <a:pt x="4601033" y="10959122"/>
                  </a:cubicBezTo>
                  <a:lnTo>
                    <a:pt x="4573094" y="10954864"/>
                  </a:lnTo>
                  <a:cubicBezTo>
                    <a:pt x="4558780" y="10952907"/>
                    <a:pt x="4554375" y="10943354"/>
                    <a:pt x="4559882" y="10926206"/>
                  </a:cubicBezTo>
                  <a:cubicBezTo>
                    <a:pt x="4565390" y="10909059"/>
                    <a:pt x="4574023" y="10897576"/>
                    <a:pt x="4585781" y="10891757"/>
                  </a:cubicBezTo>
                  <a:cubicBezTo>
                    <a:pt x="4601997" y="10893205"/>
                    <a:pt x="4618043" y="10893875"/>
                    <a:pt x="4633920" y="10893768"/>
                  </a:cubicBezTo>
                  <a:cubicBezTo>
                    <a:pt x="4649796" y="10893662"/>
                    <a:pt x="4666195" y="10892436"/>
                    <a:pt x="4683116" y="10890090"/>
                  </a:cubicBezTo>
                  <a:cubicBezTo>
                    <a:pt x="4698661" y="10886703"/>
                    <a:pt x="4706495" y="10880566"/>
                    <a:pt x="4706619" y="10871679"/>
                  </a:cubicBezTo>
                  <a:cubicBezTo>
                    <a:pt x="4706742" y="10862792"/>
                    <a:pt x="4701732" y="10853755"/>
                    <a:pt x="4691588" y="10844567"/>
                  </a:cubicBezTo>
                  <a:cubicBezTo>
                    <a:pt x="4681270" y="10835896"/>
                    <a:pt x="4670767" y="10830330"/>
                    <a:pt x="4660078" y="10827870"/>
                  </a:cubicBezTo>
                  <a:cubicBezTo>
                    <a:pt x="4649389" y="10825409"/>
                    <a:pt x="4639046" y="10822778"/>
                    <a:pt x="4629048" y="10819976"/>
                  </a:cubicBezTo>
                  <a:cubicBezTo>
                    <a:pt x="4619225" y="10816656"/>
                    <a:pt x="4613677" y="10812621"/>
                    <a:pt x="4612403" y="10807870"/>
                  </a:cubicBezTo>
                  <a:cubicBezTo>
                    <a:pt x="4611128" y="10803119"/>
                    <a:pt x="4612919" y="10797820"/>
                    <a:pt x="4617775" y="10791973"/>
                  </a:cubicBezTo>
                  <a:cubicBezTo>
                    <a:pt x="4625455" y="10770951"/>
                    <a:pt x="4631832" y="10752082"/>
                    <a:pt x="4636906" y="10735364"/>
                  </a:cubicBezTo>
                  <a:cubicBezTo>
                    <a:pt x="4641979" y="10718645"/>
                    <a:pt x="4635592" y="10698342"/>
                    <a:pt x="4617744" y="10674454"/>
                  </a:cubicBezTo>
                  <a:cubicBezTo>
                    <a:pt x="4611562" y="10667180"/>
                    <a:pt x="4605369" y="10662495"/>
                    <a:pt x="4599165" y="10660399"/>
                  </a:cubicBezTo>
                  <a:cubicBezTo>
                    <a:pt x="4592961" y="10658302"/>
                    <a:pt x="4585881" y="10659653"/>
                    <a:pt x="4577923" y="10664452"/>
                  </a:cubicBezTo>
                  <a:cubicBezTo>
                    <a:pt x="4569433" y="10672528"/>
                    <a:pt x="4564009" y="10680055"/>
                    <a:pt x="4561651" y="10687034"/>
                  </a:cubicBezTo>
                  <a:cubicBezTo>
                    <a:pt x="4559293" y="10694014"/>
                    <a:pt x="4558608" y="10702855"/>
                    <a:pt x="4559599" y="10713558"/>
                  </a:cubicBezTo>
                  <a:cubicBezTo>
                    <a:pt x="4551598" y="10728711"/>
                    <a:pt x="4544637" y="10742919"/>
                    <a:pt x="4538714" y="10756182"/>
                  </a:cubicBezTo>
                  <a:cubicBezTo>
                    <a:pt x="4532792" y="10769445"/>
                    <a:pt x="4527386" y="10783315"/>
                    <a:pt x="4522493" y="10797790"/>
                  </a:cubicBezTo>
                  <a:cubicBezTo>
                    <a:pt x="4520571" y="10803477"/>
                    <a:pt x="4518613" y="10807567"/>
                    <a:pt x="4516618" y="10810061"/>
                  </a:cubicBezTo>
                  <a:cubicBezTo>
                    <a:pt x="4514623" y="10812555"/>
                    <a:pt x="4510174" y="10813788"/>
                    <a:pt x="4503272" y="10813759"/>
                  </a:cubicBezTo>
                  <a:lnTo>
                    <a:pt x="4447374" y="10810421"/>
                  </a:lnTo>
                  <a:cubicBezTo>
                    <a:pt x="4440820" y="10809359"/>
                    <a:pt x="4437422" y="10807058"/>
                    <a:pt x="4437178" y="10803519"/>
                  </a:cubicBezTo>
                  <a:cubicBezTo>
                    <a:pt x="4436933" y="10799981"/>
                    <a:pt x="4438803" y="10796580"/>
                    <a:pt x="4442785" y="10793318"/>
                  </a:cubicBezTo>
                  <a:cubicBezTo>
                    <a:pt x="4453022" y="10780073"/>
                    <a:pt x="4462477" y="10767860"/>
                    <a:pt x="4471152" y="10756679"/>
                  </a:cubicBezTo>
                  <a:cubicBezTo>
                    <a:pt x="4479827" y="10745498"/>
                    <a:pt x="4486869" y="10732757"/>
                    <a:pt x="4492277" y="10718456"/>
                  </a:cubicBezTo>
                  <a:cubicBezTo>
                    <a:pt x="4496471" y="10706049"/>
                    <a:pt x="4497115" y="10696474"/>
                    <a:pt x="4494209" y="10689732"/>
                  </a:cubicBezTo>
                  <a:cubicBezTo>
                    <a:pt x="4491303" y="10682989"/>
                    <a:pt x="4484338" y="10677179"/>
                    <a:pt x="4473314" y="10672302"/>
                  </a:cubicBezTo>
                  <a:cubicBezTo>
                    <a:pt x="4459552" y="10661891"/>
                    <a:pt x="4446254" y="10653941"/>
                    <a:pt x="4433420" y="10648451"/>
                  </a:cubicBezTo>
                  <a:close/>
                  <a:moveTo>
                    <a:pt x="8684210" y="10052850"/>
                  </a:moveTo>
                  <a:cubicBezTo>
                    <a:pt x="8679952" y="10052660"/>
                    <a:pt x="8676515" y="10052873"/>
                    <a:pt x="8673900" y="10053491"/>
                  </a:cubicBezTo>
                  <a:cubicBezTo>
                    <a:pt x="8671284" y="10054109"/>
                    <a:pt x="8669821" y="10055564"/>
                    <a:pt x="8669508" y="10057859"/>
                  </a:cubicBezTo>
                  <a:cubicBezTo>
                    <a:pt x="8666382" y="10063664"/>
                    <a:pt x="8664197" y="10067553"/>
                    <a:pt x="8662955" y="10069526"/>
                  </a:cubicBezTo>
                  <a:cubicBezTo>
                    <a:pt x="8661713" y="10071499"/>
                    <a:pt x="8658911" y="10072772"/>
                    <a:pt x="8654549" y="10073347"/>
                  </a:cubicBezTo>
                  <a:cubicBezTo>
                    <a:pt x="8648450" y="10075243"/>
                    <a:pt x="8644340" y="10076825"/>
                    <a:pt x="8642220" y="10078094"/>
                  </a:cubicBezTo>
                  <a:cubicBezTo>
                    <a:pt x="8640100" y="10079364"/>
                    <a:pt x="8640753" y="10083152"/>
                    <a:pt x="8644178" y="10089460"/>
                  </a:cubicBezTo>
                  <a:cubicBezTo>
                    <a:pt x="8653169" y="10112102"/>
                    <a:pt x="8660049" y="10137377"/>
                    <a:pt x="8664818" y="10165286"/>
                  </a:cubicBezTo>
                  <a:cubicBezTo>
                    <a:pt x="8669586" y="10193195"/>
                    <a:pt x="8673652" y="10221982"/>
                    <a:pt x="8677013" y="10251647"/>
                  </a:cubicBezTo>
                  <a:cubicBezTo>
                    <a:pt x="8678095" y="10266592"/>
                    <a:pt x="8676429" y="10278827"/>
                    <a:pt x="8672018" y="10288352"/>
                  </a:cubicBezTo>
                  <a:cubicBezTo>
                    <a:pt x="8667606" y="10297877"/>
                    <a:pt x="8670407" y="10308772"/>
                    <a:pt x="8680420" y="10321039"/>
                  </a:cubicBezTo>
                  <a:cubicBezTo>
                    <a:pt x="8687528" y="10323175"/>
                    <a:pt x="8693825" y="10326271"/>
                    <a:pt x="8699309" y="10330328"/>
                  </a:cubicBezTo>
                  <a:cubicBezTo>
                    <a:pt x="8704793" y="10334384"/>
                    <a:pt x="8710229" y="10339505"/>
                    <a:pt x="8715618" y="10345691"/>
                  </a:cubicBezTo>
                  <a:cubicBezTo>
                    <a:pt x="8727265" y="10357401"/>
                    <a:pt x="8740743" y="10361377"/>
                    <a:pt x="8756053" y="10357620"/>
                  </a:cubicBezTo>
                  <a:cubicBezTo>
                    <a:pt x="8771363" y="10353862"/>
                    <a:pt x="8781309" y="10343728"/>
                    <a:pt x="8785893" y="10327217"/>
                  </a:cubicBezTo>
                  <a:cubicBezTo>
                    <a:pt x="8785839" y="10319031"/>
                    <a:pt x="8787341" y="10315147"/>
                    <a:pt x="8790400" y="10315563"/>
                  </a:cubicBezTo>
                  <a:cubicBezTo>
                    <a:pt x="8793459" y="10315979"/>
                    <a:pt x="8797291" y="10317864"/>
                    <a:pt x="8801897" y="10321217"/>
                  </a:cubicBezTo>
                  <a:cubicBezTo>
                    <a:pt x="8812467" y="10335117"/>
                    <a:pt x="8822103" y="10348014"/>
                    <a:pt x="8830804" y="10359908"/>
                  </a:cubicBezTo>
                  <a:cubicBezTo>
                    <a:pt x="8839505" y="10371801"/>
                    <a:pt x="8848158" y="10384759"/>
                    <a:pt x="8856764" y="10398781"/>
                  </a:cubicBezTo>
                  <a:cubicBezTo>
                    <a:pt x="8858000" y="10404012"/>
                    <a:pt x="8858522" y="10408756"/>
                    <a:pt x="8858332" y="10413014"/>
                  </a:cubicBezTo>
                  <a:cubicBezTo>
                    <a:pt x="8858142" y="10417272"/>
                    <a:pt x="8858769" y="10421252"/>
                    <a:pt x="8860212" y="10424953"/>
                  </a:cubicBezTo>
                  <a:cubicBezTo>
                    <a:pt x="8864298" y="10432129"/>
                    <a:pt x="8869874" y="10437659"/>
                    <a:pt x="8876939" y="10441541"/>
                  </a:cubicBezTo>
                  <a:cubicBezTo>
                    <a:pt x="8884004" y="10445423"/>
                    <a:pt x="8891917" y="10449518"/>
                    <a:pt x="8900677" y="10453826"/>
                  </a:cubicBezTo>
                  <a:cubicBezTo>
                    <a:pt x="8908446" y="10456831"/>
                    <a:pt x="8915677" y="10460930"/>
                    <a:pt x="8922369" y="10466125"/>
                  </a:cubicBezTo>
                  <a:cubicBezTo>
                    <a:pt x="8929061" y="10471319"/>
                    <a:pt x="8938133" y="10473333"/>
                    <a:pt x="8949586" y="10472165"/>
                  </a:cubicBezTo>
                  <a:cubicBezTo>
                    <a:pt x="8957110" y="10471242"/>
                    <a:pt x="8964274" y="10469394"/>
                    <a:pt x="8971077" y="10466621"/>
                  </a:cubicBezTo>
                  <a:cubicBezTo>
                    <a:pt x="8977880" y="10463847"/>
                    <a:pt x="8983992" y="10459714"/>
                    <a:pt x="8989413" y="10454220"/>
                  </a:cubicBezTo>
                  <a:cubicBezTo>
                    <a:pt x="8990816" y="10435329"/>
                    <a:pt x="8988253" y="10419111"/>
                    <a:pt x="8981723" y="10405566"/>
                  </a:cubicBezTo>
                  <a:cubicBezTo>
                    <a:pt x="8975194" y="10392021"/>
                    <a:pt x="8968939" y="10378611"/>
                    <a:pt x="8962957" y="10365335"/>
                  </a:cubicBezTo>
                  <a:cubicBezTo>
                    <a:pt x="8959025" y="10348444"/>
                    <a:pt x="8953816" y="10332353"/>
                    <a:pt x="8947330" y="10317061"/>
                  </a:cubicBezTo>
                  <a:cubicBezTo>
                    <a:pt x="8940844" y="10301769"/>
                    <a:pt x="8932873" y="10288807"/>
                    <a:pt x="8923416" y="10278173"/>
                  </a:cubicBezTo>
                  <a:cubicBezTo>
                    <a:pt x="8916375" y="10269816"/>
                    <a:pt x="8908845" y="10265773"/>
                    <a:pt x="8900825" y="10266045"/>
                  </a:cubicBezTo>
                  <a:cubicBezTo>
                    <a:pt x="8892804" y="10266316"/>
                    <a:pt x="8885928" y="10270345"/>
                    <a:pt x="8880195" y="10278132"/>
                  </a:cubicBezTo>
                  <a:cubicBezTo>
                    <a:pt x="8878249" y="10280983"/>
                    <a:pt x="8876707" y="10283012"/>
                    <a:pt x="8875569" y="10284220"/>
                  </a:cubicBezTo>
                  <a:cubicBezTo>
                    <a:pt x="8874431" y="10285428"/>
                    <a:pt x="8871733" y="10285938"/>
                    <a:pt x="8867476" y="10285747"/>
                  </a:cubicBezTo>
                  <a:cubicBezTo>
                    <a:pt x="8853589" y="10281910"/>
                    <a:pt x="8840302" y="10277960"/>
                    <a:pt x="8827615" y="10273897"/>
                  </a:cubicBezTo>
                  <a:cubicBezTo>
                    <a:pt x="8814927" y="10269833"/>
                    <a:pt x="8804577" y="10264336"/>
                    <a:pt x="8796563" y="10257403"/>
                  </a:cubicBezTo>
                  <a:cubicBezTo>
                    <a:pt x="8791274" y="10233318"/>
                    <a:pt x="8788739" y="10209023"/>
                    <a:pt x="8788959" y="10184519"/>
                  </a:cubicBezTo>
                  <a:cubicBezTo>
                    <a:pt x="8789178" y="10160015"/>
                    <a:pt x="8788225" y="10135546"/>
                    <a:pt x="8786099" y="10111112"/>
                  </a:cubicBezTo>
                  <a:cubicBezTo>
                    <a:pt x="8777266" y="10095891"/>
                    <a:pt x="8762622" y="10084746"/>
                    <a:pt x="8742165" y="10077678"/>
                  </a:cubicBezTo>
                  <a:cubicBezTo>
                    <a:pt x="8721709" y="10070610"/>
                    <a:pt x="8702390" y="10062334"/>
                    <a:pt x="8684210" y="10052850"/>
                  </a:cubicBezTo>
                  <a:close/>
                  <a:moveTo>
                    <a:pt x="9116189" y="9969113"/>
                  </a:moveTo>
                  <a:lnTo>
                    <a:pt x="9057954" y="9976375"/>
                  </a:lnTo>
                  <a:cubicBezTo>
                    <a:pt x="9053506" y="9980443"/>
                    <a:pt x="9049323" y="9983281"/>
                    <a:pt x="9045405" y="9984889"/>
                  </a:cubicBezTo>
                  <a:cubicBezTo>
                    <a:pt x="9041486" y="9986498"/>
                    <a:pt x="9035869" y="9986999"/>
                    <a:pt x="9028552" y="9986392"/>
                  </a:cubicBezTo>
                  <a:cubicBezTo>
                    <a:pt x="9026867" y="9987331"/>
                    <a:pt x="9025570" y="9988275"/>
                    <a:pt x="9024662" y="9989222"/>
                  </a:cubicBezTo>
                  <a:cubicBezTo>
                    <a:pt x="9023754" y="9990169"/>
                    <a:pt x="9023235" y="9991121"/>
                    <a:pt x="9023105" y="9992077"/>
                  </a:cubicBezTo>
                  <a:cubicBezTo>
                    <a:pt x="9022845" y="9993988"/>
                    <a:pt x="9023810" y="9995483"/>
                    <a:pt x="9026000" y="9996560"/>
                  </a:cubicBezTo>
                  <a:cubicBezTo>
                    <a:pt x="9037593" y="10000085"/>
                    <a:pt x="9045283" y="10003663"/>
                    <a:pt x="9049073" y="10007294"/>
                  </a:cubicBezTo>
                  <a:cubicBezTo>
                    <a:pt x="9052863" y="10010925"/>
                    <a:pt x="9056470" y="10015894"/>
                    <a:pt x="9059895" y="10022202"/>
                  </a:cubicBezTo>
                  <a:cubicBezTo>
                    <a:pt x="9065999" y="10037442"/>
                    <a:pt x="9071520" y="10051239"/>
                    <a:pt x="9076459" y="10063594"/>
                  </a:cubicBezTo>
                  <a:cubicBezTo>
                    <a:pt x="9081398" y="10075949"/>
                    <a:pt x="9087405" y="10089034"/>
                    <a:pt x="9094482" y="10102848"/>
                  </a:cubicBezTo>
                  <a:cubicBezTo>
                    <a:pt x="9095057" y="10107210"/>
                    <a:pt x="9095006" y="10111876"/>
                    <a:pt x="9094329" y="10116846"/>
                  </a:cubicBezTo>
                  <a:cubicBezTo>
                    <a:pt x="9093653" y="10121817"/>
                    <a:pt x="9094088" y="10125770"/>
                    <a:pt x="9095636" y="10128707"/>
                  </a:cubicBezTo>
                  <a:cubicBezTo>
                    <a:pt x="9098749" y="10137309"/>
                    <a:pt x="9104768" y="10143872"/>
                    <a:pt x="9113693" y="10148397"/>
                  </a:cubicBezTo>
                  <a:cubicBezTo>
                    <a:pt x="9122618" y="10152922"/>
                    <a:pt x="9131843" y="10157390"/>
                    <a:pt x="9141367" y="10161802"/>
                  </a:cubicBezTo>
                  <a:cubicBezTo>
                    <a:pt x="9147711" y="10163834"/>
                    <a:pt x="9153130" y="10166226"/>
                    <a:pt x="9157623" y="10168980"/>
                  </a:cubicBezTo>
                  <a:cubicBezTo>
                    <a:pt x="9162116" y="10171733"/>
                    <a:pt x="9168186" y="10173630"/>
                    <a:pt x="9175833" y="10174671"/>
                  </a:cubicBezTo>
                  <a:cubicBezTo>
                    <a:pt x="9190796" y="10176318"/>
                    <a:pt x="9202792" y="10174738"/>
                    <a:pt x="9211819" y="10169930"/>
                  </a:cubicBezTo>
                  <a:cubicBezTo>
                    <a:pt x="9220846" y="10165123"/>
                    <a:pt x="9228764" y="10157730"/>
                    <a:pt x="9235574" y="10147753"/>
                  </a:cubicBezTo>
                  <a:cubicBezTo>
                    <a:pt x="9234285" y="10134337"/>
                    <a:pt x="9228026" y="10124528"/>
                    <a:pt x="9216797" y="10118327"/>
                  </a:cubicBezTo>
                  <a:cubicBezTo>
                    <a:pt x="9205569" y="10112126"/>
                    <a:pt x="9192761" y="10110383"/>
                    <a:pt x="9178372" y="10113097"/>
                  </a:cubicBezTo>
                  <a:cubicBezTo>
                    <a:pt x="9170082" y="10113916"/>
                    <a:pt x="9162392" y="10114622"/>
                    <a:pt x="9155302" y="10115215"/>
                  </a:cubicBezTo>
                  <a:cubicBezTo>
                    <a:pt x="9148212" y="10115807"/>
                    <a:pt x="9141495" y="10115088"/>
                    <a:pt x="9135151" y="10113056"/>
                  </a:cubicBezTo>
                  <a:cubicBezTo>
                    <a:pt x="9121210" y="10101034"/>
                    <a:pt x="9111792" y="10087972"/>
                    <a:pt x="9106896" y="10073870"/>
                  </a:cubicBezTo>
                  <a:cubicBezTo>
                    <a:pt x="9102000" y="10059768"/>
                    <a:pt x="9104998" y="10042750"/>
                    <a:pt x="9115889" y="10022813"/>
                  </a:cubicBezTo>
                  <a:lnTo>
                    <a:pt x="9135070" y="10002058"/>
                  </a:lnTo>
                  <a:cubicBezTo>
                    <a:pt x="9141672" y="9993610"/>
                    <a:pt x="9142878" y="9986181"/>
                    <a:pt x="9138688" y="9979769"/>
                  </a:cubicBezTo>
                  <a:cubicBezTo>
                    <a:pt x="9134498" y="9973357"/>
                    <a:pt x="9126998" y="9969805"/>
                    <a:pt x="9116189" y="9969113"/>
                  </a:cubicBezTo>
                  <a:close/>
                  <a:moveTo>
                    <a:pt x="3133937" y="9879154"/>
                  </a:moveTo>
                  <a:cubicBezTo>
                    <a:pt x="3126289" y="9877556"/>
                    <a:pt x="3119581" y="9878355"/>
                    <a:pt x="3113813" y="9881550"/>
                  </a:cubicBezTo>
                  <a:cubicBezTo>
                    <a:pt x="3108045" y="9884745"/>
                    <a:pt x="3103316" y="9888371"/>
                    <a:pt x="3099626" y="9892429"/>
                  </a:cubicBezTo>
                  <a:cubicBezTo>
                    <a:pt x="3078760" y="9909563"/>
                    <a:pt x="3060513" y="9926602"/>
                    <a:pt x="3044884" y="9943546"/>
                  </a:cubicBezTo>
                  <a:cubicBezTo>
                    <a:pt x="3029256" y="9960489"/>
                    <a:pt x="3012103" y="9978341"/>
                    <a:pt x="2993428" y="9997101"/>
                  </a:cubicBezTo>
                  <a:cubicBezTo>
                    <a:pt x="2988099" y="10000621"/>
                    <a:pt x="2982787" y="10002286"/>
                    <a:pt x="2977493" y="10002095"/>
                  </a:cubicBezTo>
                  <a:cubicBezTo>
                    <a:pt x="2972198" y="10001904"/>
                    <a:pt x="2966384" y="10001498"/>
                    <a:pt x="2960050" y="10000876"/>
                  </a:cubicBezTo>
                  <a:cubicBezTo>
                    <a:pt x="2939835" y="9996070"/>
                    <a:pt x="2920399" y="9989294"/>
                    <a:pt x="2901745" y="9980551"/>
                  </a:cubicBezTo>
                  <a:cubicBezTo>
                    <a:pt x="2883091" y="9971807"/>
                    <a:pt x="2867946" y="9961080"/>
                    <a:pt x="2856311" y="9948371"/>
                  </a:cubicBezTo>
                  <a:cubicBezTo>
                    <a:pt x="2856184" y="9944879"/>
                    <a:pt x="2855325" y="9942374"/>
                    <a:pt x="2853735" y="9940854"/>
                  </a:cubicBezTo>
                  <a:cubicBezTo>
                    <a:pt x="2852145" y="9939334"/>
                    <a:pt x="2849497" y="9939239"/>
                    <a:pt x="2845794" y="9940568"/>
                  </a:cubicBezTo>
                  <a:cubicBezTo>
                    <a:pt x="2839913" y="9942999"/>
                    <a:pt x="2835254" y="9944469"/>
                    <a:pt x="2831819" y="9944978"/>
                  </a:cubicBezTo>
                  <a:cubicBezTo>
                    <a:pt x="2828384" y="9945487"/>
                    <a:pt x="2822905" y="9946689"/>
                    <a:pt x="2815384" y="9948584"/>
                  </a:cubicBezTo>
                  <a:cubicBezTo>
                    <a:pt x="2800597" y="9959356"/>
                    <a:pt x="2793299" y="9972627"/>
                    <a:pt x="2793490" y="9988398"/>
                  </a:cubicBezTo>
                  <a:cubicBezTo>
                    <a:pt x="2793681" y="10004168"/>
                    <a:pt x="2800145" y="10019496"/>
                    <a:pt x="2812882" y="10034382"/>
                  </a:cubicBezTo>
                  <a:lnTo>
                    <a:pt x="2846431" y="10063349"/>
                  </a:lnTo>
                  <a:cubicBezTo>
                    <a:pt x="2850261" y="10065512"/>
                    <a:pt x="2851994" y="10067986"/>
                    <a:pt x="2851626" y="10070771"/>
                  </a:cubicBezTo>
                  <a:cubicBezTo>
                    <a:pt x="2851258" y="10073556"/>
                    <a:pt x="2849116" y="10076214"/>
                    <a:pt x="2845200" y="10078744"/>
                  </a:cubicBezTo>
                  <a:cubicBezTo>
                    <a:pt x="2812643" y="10093320"/>
                    <a:pt x="2775405" y="10105273"/>
                    <a:pt x="2733489" y="10114604"/>
                  </a:cubicBezTo>
                  <a:cubicBezTo>
                    <a:pt x="2691572" y="10123935"/>
                    <a:pt x="2654759" y="10122953"/>
                    <a:pt x="2623049" y="10111657"/>
                  </a:cubicBezTo>
                  <a:cubicBezTo>
                    <a:pt x="2618341" y="10108844"/>
                    <a:pt x="2614527" y="10104826"/>
                    <a:pt x="2611608" y="10099602"/>
                  </a:cubicBezTo>
                  <a:cubicBezTo>
                    <a:pt x="2608689" y="10094378"/>
                    <a:pt x="2604826" y="10091342"/>
                    <a:pt x="2600019" y="10090494"/>
                  </a:cubicBezTo>
                  <a:cubicBezTo>
                    <a:pt x="2586250" y="10087073"/>
                    <a:pt x="2573767" y="10089703"/>
                    <a:pt x="2562570" y="10098383"/>
                  </a:cubicBezTo>
                  <a:cubicBezTo>
                    <a:pt x="2551373" y="10107063"/>
                    <a:pt x="2546030" y="10118387"/>
                    <a:pt x="2546539" y="10132355"/>
                  </a:cubicBezTo>
                  <a:cubicBezTo>
                    <a:pt x="2550285" y="10139211"/>
                    <a:pt x="2554081" y="10145085"/>
                    <a:pt x="2557926" y="10149977"/>
                  </a:cubicBezTo>
                  <a:cubicBezTo>
                    <a:pt x="2561772" y="10154868"/>
                    <a:pt x="2565779" y="10159540"/>
                    <a:pt x="2569950" y="10163994"/>
                  </a:cubicBezTo>
                  <a:cubicBezTo>
                    <a:pt x="2585289" y="10175374"/>
                    <a:pt x="2601182" y="10183259"/>
                    <a:pt x="2617631" y="10187648"/>
                  </a:cubicBezTo>
                  <a:cubicBezTo>
                    <a:pt x="2634080" y="10192038"/>
                    <a:pt x="2654363" y="10194006"/>
                    <a:pt x="2678481" y="10193554"/>
                  </a:cubicBezTo>
                  <a:cubicBezTo>
                    <a:pt x="2695941" y="10192918"/>
                    <a:pt x="2713673" y="10192143"/>
                    <a:pt x="2731676" y="10191231"/>
                  </a:cubicBezTo>
                  <a:cubicBezTo>
                    <a:pt x="2749680" y="10190319"/>
                    <a:pt x="2767842" y="10188506"/>
                    <a:pt x="2786164" y="10185792"/>
                  </a:cubicBezTo>
                  <a:lnTo>
                    <a:pt x="2849570" y="10163525"/>
                  </a:lnTo>
                  <a:cubicBezTo>
                    <a:pt x="2854249" y="10160882"/>
                    <a:pt x="2857794" y="10160454"/>
                    <a:pt x="2860204" y="10162242"/>
                  </a:cubicBezTo>
                  <a:cubicBezTo>
                    <a:pt x="2862615" y="10164030"/>
                    <a:pt x="2862576" y="10167060"/>
                    <a:pt x="2860088" y="10171329"/>
                  </a:cubicBezTo>
                  <a:cubicBezTo>
                    <a:pt x="2847421" y="10191149"/>
                    <a:pt x="2834719" y="10209415"/>
                    <a:pt x="2821981" y="10226125"/>
                  </a:cubicBezTo>
                  <a:cubicBezTo>
                    <a:pt x="2809244" y="10242835"/>
                    <a:pt x="2795608" y="10260068"/>
                    <a:pt x="2781075" y="10277825"/>
                  </a:cubicBezTo>
                  <a:cubicBezTo>
                    <a:pt x="2777598" y="10280681"/>
                    <a:pt x="2774685" y="10282087"/>
                    <a:pt x="2772339" y="10282045"/>
                  </a:cubicBezTo>
                  <a:cubicBezTo>
                    <a:pt x="2769992" y="10282002"/>
                    <a:pt x="2767334" y="10279861"/>
                    <a:pt x="2764365" y="10275620"/>
                  </a:cubicBezTo>
                  <a:lnTo>
                    <a:pt x="2749097" y="10235753"/>
                  </a:lnTo>
                  <a:cubicBezTo>
                    <a:pt x="2744488" y="10230974"/>
                    <a:pt x="2741286" y="10229108"/>
                    <a:pt x="2739491" y="10230155"/>
                  </a:cubicBezTo>
                  <a:cubicBezTo>
                    <a:pt x="2737695" y="10231201"/>
                    <a:pt x="2735667" y="10234622"/>
                    <a:pt x="2733405" y="10240418"/>
                  </a:cubicBezTo>
                  <a:cubicBezTo>
                    <a:pt x="2733235" y="10270870"/>
                    <a:pt x="2730921" y="10298031"/>
                    <a:pt x="2726460" y="10321902"/>
                  </a:cubicBezTo>
                  <a:cubicBezTo>
                    <a:pt x="2722000" y="10345772"/>
                    <a:pt x="2720343" y="10373421"/>
                    <a:pt x="2721488" y="10404848"/>
                  </a:cubicBezTo>
                  <a:cubicBezTo>
                    <a:pt x="2723651" y="10422081"/>
                    <a:pt x="2729596" y="10431928"/>
                    <a:pt x="2739322" y="10434388"/>
                  </a:cubicBezTo>
                  <a:cubicBezTo>
                    <a:pt x="2749049" y="10436847"/>
                    <a:pt x="2759942" y="10432698"/>
                    <a:pt x="2772000" y="10421940"/>
                  </a:cubicBezTo>
                  <a:cubicBezTo>
                    <a:pt x="2780681" y="10412072"/>
                    <a:pt x="2787940" y="10401829"/>
                    <a:pt x="2793778" y="10391212"/>
                  </a:cubicBezTo>
                  <a:cubicBezTo>
                    <a:pt x="2799617" y="10380595"/>
                    <a:pt x="2805675" y="10370141"/>
                    <a:pt x="2811952" y="10359849"/>
                  </a:cubicBezTo>
                  <a:cubicBezTo>
                    <a:pt x="2830387" y="10336833"/>
                    <a:pt x="2847273" y="10315217"/>
                    <a:pt x="2862612" y="10295001"/>
                  </a:cubicBezTo>
                  <a:cubicBezTo>
                    <a:pt x="2877951" y="10274785"/>
                    <a:pt x="2893254" y="10253013"/>
                    <a:pt x="2908522" y="10229687"/>
                  </a:cubicBezTo>
                  <a:lnTo>
                    <a:pt x="2915689" y="10222774"/>
                  </a:lnTo>
                  <a:cubicBezTo>
                    <a:pt x="2919931" y="10219805"/>
                    <a:pt x="2923009" y="10218861"/>
                    <a:pt x="2924924" y="10219943"/>
                  </a:cubicBezTo>
                  <a:cubicBezTo>
                    <a:pt x="2926840" y="10221024"/>
                    <a:pt x="2928795" y="10224343"/>
                    <a:pt x="2930788" y="10229899"/>
                  </a:cubicBezTo>
                  <a:cubicBezTo>
                    <a:pt x="2939030" y="10261835"/>
                    <a:pt x="2948298" y="10291473"/>
                    <a:pt x="2958590" y="10318815"/>
                  </a:cubicBezTo>
                  <a:cubicBezTo>
                    <a:pt x="2968882" y="10346156"/>
                    <a:pt x="2981075" y="10371850"/>
                    <a:pt x="2995170" y="10395897"/>
                  </a:cubicBezTo>
                  <a:lnTo>
                    <a:pt x="3020829" y="10419012"/>
                  </a:lnTo>
                  <a:cubicBezTo>
                    <a:pt x="3036521" y="10435410"/>
                    <a:pt x="3052804" y="10449869"/>
                    <a:pt x="3069677" y="10462388"/>
                  </a:cubicBezTo>
                  <a:cubicBezTo>
                    <a:pt x="3086550" y="10474906"/>
                    <a:pt x="3104564" y="10486572"/>
                    <a:pt x="3123720" y="10497388"/>
                  </a:cubicBezTo>
                  <a:cubicBezTo>
                    <a:pt x="3133786" y="10502137"/>
                    <a:pt x="3140639" y="10502975"/>
                    <a:pt x="3144279" y="10499900"/>
                  </a:cubicBezTo>
                  <a:cubicBezTo>
                    <a:pt x="3147920" y="10496825"/>
                    <a:pt x="3150750" y="10490262"/>
                    <a:pt x="3152772" y="10480210"/>
                  </a:cubicBezTo>
                  <a:cubicBezTo>
                    <a:pt x="3154030" y="10470272"/>
                    <a:pt x="3153136" y="10460945"/>
                    <a:pt x="3150089" y="10452230"/>
                  </a:cubicBezTo>
                  <a:cubicBezTo>
                    <a:pt x="3147043" y="10443514"/>
                    <a:pt x="3142833" y="10436824"/>
                    <a:pt x="3137461" y="10432158"/>
                  </a:cubicBezTo>
                  <a:cubicBezTo>
                    <a:pt x="3118701" y="10413483"/>
                    <a:pt x="3101934" y="10395098"/>
                    <a:pt x="3087160" y="10377002"/>
                  </a:cubicBezTo>
                  <a:cubicBezTo>
                    <a:pt x="3072387" y="10358907"/>
                    <a:pt x="3058716" y="10337722"/>
                    <a:pt x="3046148" y="10313449"/>
                  </a:cubicBezTo>
                  <a:cubicBezTo>
                    <a:pt x="3036181" y="10285669"/>
                    <a:pt x="3027423" y="10259466"/>
                    <a:pt x="3019874" y="10234839"/>
                  </a:cubicBezTo>
                  <a:cubicBezTo>
                    <a:pt x="3012324" y="10210212"/>
                    <a:pt x="3006068" y="10182468"/>
                    <a:pt x="3001106" y="10151607"/>
                  </a:cubicBezTo>
                  <a:cubicBezTo>
                    <a:pt x="2997855" y="10134925"/>
                    <a:pt x="3002043" y="10121724"/>
                    <a:pt x="3013670" y="10112005"/>
                  </a:cubicBezTo>
                  <a:cubicBezTo>
                    <a:pt x="3025298" y="10102285"/>
                    <a:pt x="3038711" y="10100006"/>
                    <a:pt x="3053908" y="10105166"/>
                  </a:cubicBezTo>
                  <a:cubicBezTo>
                    <a:pt x="3066363" y="10107611"/>
                    <a:pt x="3078790" y="10109866"/>
                    <a:pt x="3091188" y="10111930"/>
                  </a:cubicBezTo>
                  <a:cubicBezTo>
                    <a:pt x="3103586" y="10113994"/>
                    <a:pt x="3117045" y="10115316"/>
                    <a:pt x="3131564" y="10115895"/>
                  </a:cubicBezTo>
                  <a:cubicBezTo>
                    <a:pt x="3141262" y="10112898"/>
                    <a:pt x="3148119" y="10109152"/>
                    <a:pt x="3152133" y="10104656"/>
                  </a:cubicBezTo>
                  <a:cubicBezTo>
                    <a:pt x="3156148" y="10100160"/>
                    <a:pt x="3155569" y="10093615"/>
                    <a:pt x="3150394" y="10085019"/>
                  </a:cubicBezTo>
                  <a:cubicBezTo>
                    <a:pt x="3148500" y="10077498"/>
                    <a:pt x="3146068" y="10071617"/>
                    <a:pt x="3143100" y="10067376"/>
                  </a:cubicBezTo>
                  <a:cubicBezTo>
                    <a:pt x="3140131" y="10063135"/>
                    <a:pt x="3137162" y="10058894"/>
                    <a:pt x="3134193" y="10054653"/>
                  </a:cubicBezTo>
                  <a:cubicBezTo>
                    <a:pt x="3130786" y="10050086"/>
                    <a:pt x="3128131" y="10043361"/>
                    <a:pt x="3126230" y="10034476"/>
                  </a:cubicBezTo>
                  <a:cubicBezTo>
                    <a:pt x="3124329" y="10025590"/>
                    <a:pt x="3125936" y="10019988"/>
                    <a:pt x="3131054" y="10017670"/>
                  </a:cubicBezTo>
                  <a:cubicBezTo>
                    <a:pt x="3142336" y="10004296"/>
                    <a:pt x="3149358" y="9990480"/>
                    <a:pt x="3152122" y="9976223"/>
                  </a:cubicBezTo>
                  <a:cubicBezTo>
                    <a:pt x="3154886" y="9961966"/>
                    <a:pt x="3158848" y="9947238"/>
                    <a:pt x="3164007" y="9932041"/>
                  </a:cubicBezTo>
                  <a:cubicBezTo>
                    <a:pt x="3165365" y="9920137"/>
                    <a:pt x="3163071" y="9909262"/>
                    <a:pt x="3157126" y="9899416"/>
                  </a:cubicBezTo>
                  <a:cubicBezTo>
                    <a:pt x="3154154" y="9894492"/>
                    <a:pt x="3150735" y="9890342"/>
                    <a:pt x="3146870" y="9886965"/>
                  </a:cubicBezTo>
                  <a:cubicBezTo>
                    <a:pt x="3143005" y="9883588"/>
                    <a:pt x="3138695" y="9880984"/>
                    <a:pt x="3133937" y="9879154"/>
                  </a:cubicBezTo>
                  <a:close/>
                  <a:moveTo>
                    <a:pt x="8986541" y="9822956"/>
                  </a:moveTo>
                  <a:cubicBezTo>
                    <a:pt x="8974238" y="9827513"/>
                    <a:pt x="8964590" y="9833307"/>
                    <a:pt x="8957597" y="9840338"/>
                  </a:cubicBezTo>
                  <a:cubicBezTo>
                    <a:pt x="8950603" y="9847370"/>
                    <a:pt x="8943433" y="9856421"/>
                    <a:pt x="8936084" y="9867493"/>
                  </a:cubicBezTo>
                  <a:cubicBezTo>
                    <a:pt x="8932279" y="9869701"/>
                    <a:pt x="8928334" y="9871501"/>
                    <a:pt x="8924251" y="9872893"/>
                  </a:cubicBezTo>
                  <a:cubicBezTo>
                    <a:pt x="8920167" y="9874284"/>
                    <a:pt x="8917700" y="9876674"/>
                    <a:pt x="8916849" y="9880063"/>
                  </a:cubicBezTo>
                  <a:cubicBezTo>
                    <a:pt x="8914523" y="9891429"/>
                    <a:pt x="8913274" y="9900606"/>
                    <a:pt x="8913103" y="9907592"/>
                  </a:cubicBezTo>
                  <a:cubicBezTo>
                    <a:pt x="8912931" y="9914578"/>
                    <a:pt x="8909822" y="9923112"/>
                    <a:pt x="8903777" y="9933193"/>
                  </a:cubicBezTo>
                  <a:cubicBezTo>
                    <a:pt x="8898252" y="9939451"/>
                    <a:pt x="8893495" y="9942211"/>
                    <a:pt x="8889506" y="9941474"/>
                  </a:cubicBezTo>
                  <a:cubicBezTo>
                    <a:pt x="8885518" y="9940736"/>
                    <a:pt x="8881429" y="9937161"/>
                    <a:pt x="8877239" y="9930750"/>
                  </a:cubicBezTo>
                  <a:cubicBezTo>
                    <a:pt x="8871361" y="9916709"/>
                    <a:pt x="8862574" y="9908309"/>
                    <a:pt x="8850877" y="9905549"/>
                  </a:cubicBezTo>
                  <a:cubicBezTo>
                    <a:pt x="8839181" y="9902788"/>
                    <a:pt x="8826086" y="9903148"/>
                    <a:pt x="8811593" y="9906627"/>
                  </a:cubicBezTo>
                  <a:lnTo>
                    <a:pt x="8789019" y="9909396"/>
                  </a:lnTo>
                  <a:cubicBezTo>
                    <a:pt x="8785195" y="9908876"/>
                    <a:pt x="8782228" y="9909932"/>
                    <a:pt x="8780117" y="9912566"/>
                  </a:cubicBezTo>
                  <a:cubicBezTo>
                    <a:pt x="8778007" y="9915199"/>
                    <a:pt x="8776422" y="9918975"/>
                    <a:pt x="8775363" y="9923894"/>
                  </a:cubicBezTo>
                  <a:lnTo>
                    <a:pt x="8779014" y="9931400"/>
                  </a:lnTo>
                  <a:cubicBezTo>
                    <a:pt x="8786141" y="9936265"/>
                    <a:pt x="8790239" y="9941203"/>
                    <a:pt x="8791309" y="9946217"/>
                  </a:cubicBezTo>
                  <a:cubicBezTo>
                    <a:pt x="8792379" y="9951230"/>
                    <a:pt x="8792403" y="9958925"/>
                    <a:pt x="8791380" y="9969300"/>
                  </a:cubicBezTo>
                  <a:lnTo>
                    <a:pt x="8793375" y="10023313"/>
                  </a:lnTo>
                  <a:cubicBezTo>
                    <a:pt x="8794090" y="10032367"/>
                    <a:pt x="8794283" y="10040961"/>
                    <a:pt x="8793955" y="10049094"/>
                  </a:cubicBezTo>
                  <a:cubicBezTo>
                    <a:pt x="8793627" y="10057227"/>
                    <a:pt x="8795072" y="10065213"/>
                    <a:pt x="8798289" y="10073049"/>
                  </a:cubicBezTo>
                  <a:cubicBezTo>
                    <a:pt x="8799402" y="10076316"/>
                    <a:pt x="8802035" y="10078427"/>
                    <a:pt x="8806189" y="10079382"/>
                  </a:cubicBezTo>
                  <a:cubicBezTo>
                    <a:pt x="8810343" y="10080337"/>
                    <a:pt x="8814610" y="10081891"/>
                    <a:pt x="8818990" y="10084045"/>
                  </a:cubicBezTo>
                  <a:lnTo>
                    <a:pt x="8836460" y="10101610"/>
                  </a:lnTo>
                  <a:cubicBezTo>
                    <a:pt x="8847428" y="10109723"/>
                    <a:pt x="8858529" y="10113279"/>
                    <a:pt x="8869764" y="10112277"/>
                  </a:cubicBezTo>
                  <a:cubicBezTo>
                    <a:pt x="8880999" y="10111275"/>
                    <a:pt x="8889848" y="10104204"/>
                    <a:pt x="8896309" y="10091064"/>
                  </a:cubicBezTo>
                  <a:lnTo>
                    <a:pt x="8917255" y="10040173"/>
                  </a:lnTo>
                  <a:cubicBezTo>
                    <a:pt x="8922884" y="10033151"/>
                    <a:pt x="8927853" y="10029544"/>
                    <a:pt x="8932163" y="10029351"/>
                  </a:cubicBezTo>
                  <a:cubicBezTo>
                    <a:pt x="8936473" y="10029159"/>
                    <a:pt x="8941653" y="10032590"/>
                    <a:pt x="8947702" y="10039644"/>
                  </a:cubicBezTo>
                  <a:cubicBezTo>
                    <a:pt x="8977154" y="10086490"/>
                    <a:pt x="9005353" y="10129660"/>
                    <a:pt x="9032300" y="10169155"/>
                  </a:cubicBezTo>
                  <a:cubicBezTo>
                    <a:pt x="9059247" y="10208650"/>
                    <a:pt x="9088906" y="10249682"/>
                    <a:pt x="9121276" y="10292252"/>
                  </a:cubicBezTo>
                  <a:cubicBezTo>
                    <a:pt x="9121104" y="10299238"/>
                    <a:pt x="9121666" y="10305838"/>
                    <a:pt x="9122963" y="10312050"/>
                  </a:cubicBezTo>
                  <a:cubicBezTo>
                    <a:pt x="9124259" y="10318263"/>
                    <a:pt x="9126289" y="10324088"/>
                    <a:pt x="9129054" y="10329527"/>
                  </a:cubicBezTo>
                  <a:lnTo>
                    <a:pt x="9138285" y="10338961"/>
                  </a:lnTo>
                  <a:cubicBezTo>
                    <a:pt x="9154293" y="10350097"/>
                    <a:pt x="9169771" y="10359408"/>
                    <a:pt x="9184719" y="10366895"/>
                  </a:cubicBezTo>
                  <a:cubicBezTo>
                    <a:pt x="9199667" y="10374381"/>
                    <a:pt x="9218133" y="10381762"/>
                    <a:pt x="9240119" y="10389038"/>
                  </a:cubicBezTo>
                  <a:lnTo>
                    <a:pt x="9247993" y="10391278"/>
                  </a:lnTo>
                  <a:cubicBezTo>
                    <a:pt x="9255535" y="10393084"/>
                    <a:pt x="9261365" y="10391735"/>
                    <a:pt x="9265483" y="10387233"/>
                  </a:cubicBezTo>
                  <a:cubicBezTo>
                    <a:pt x="9269601" y="10382731"/>
                    <a:pt x="9270599" y="10376831"/>
                    <a:pt x="9268476" y="10369532"/>
                  </a:cubicBezTo>
                  <a:cubicBezTo>
                    <a:pt x="9257889" y="10352903"/>
                    <a:pt x="9248613" y="10336648"/>
                    <a:pt x="9240649" y="10320766"/>
                  </a:cubicBezTo>
                  <a:cubicBezTo>
                    <a:pt x="9232686" y="10304884"/>
                    <a:pt x="9226243" y="10287846"/>
                    <a:pt x="9221320" y="10269651"/>
                  </a:cubicBezTo>
                  <a:lnTo>
                    <a:pt x="9212972" y="10245149"/>
                  </a:lnTo>
                  <a:cubicBezTo>
                    <a:pt x="9209112" y="10239172"/>
                    <a:pt x="9204914" y="10235680"/>
                    <a:pt x="9200378" y="10234673"/>
                  </a:cubicBezTo>
                  <a:cubicBezTo>
                    <a:pt x="9195842" y="10233666"/>
                    <a:pt x="9190864" y="10235910"/>
                    <a:pt x="9185443" y="10241403"/>
                  </a:cubicBezTo>
                  <a:cubicBezTo>
                    <a:pt x="9181117" y="10247434"/>
                    <a:pt x="9176712" y="10249755"/>
                    <a:pt x="9172228" y="10248366"/>
                  </a:cubicBezTo>
                  <a:cubicBezTo>
                    <a:pt x="9167744" y="10246977"/>
                    <a:pt x="9163633" y="10244276"/>
                    <a:pt x="9159896" y="10240262"/>
                  </a:cubicBezTo>
                  <a:cubicBezTo>
                    <a:pt x="9145294" y="10227371"/>
                    <a:pt x="9133117" y="10213836"/>
                    <a:pt x="9123364" y="10199657"/>
                  </a:cubicBezTo>
                  <a:cubicBezTo>
                    <a:pt x="9113611" y="10185479"/>
                    <a:pt x="9103988" y="10170344"/>
                    <a:pt x="9094495" y="10154254"/>
                  </a:cubicBezTo>
                  <a:cubicBezTo>
                    <a:pt x="9077772" y="10134064"/>
                    <a:pt x="9063399" y="10114487"/>
                    <a:pt x="9051377" y="10095521"/>
                  </a:cubicBezTo>
                  <a:cubicBezTo>
                    <a:pt x="9039354" y="10076555"/>
                    <a:pt x="9027701" y="10055595"/>
                    <a:pt x="9016416" y="10032640"/>
                  </a:cubicBezTo>
                  <a:lnTo>
                    <a:pt x="8995607" y="10005274"/>
                  </a:lnTo>
                  <a:cubicBezTo>
                    <a:pt x="8991173" y="9994935"/>
                    <a:pt x="8987151" y="9985139"/>
                    <a:pt x="8983543" y="9975886"/>
                  </a:cubicBezTo>
                  <a:cubicBezTo>
                    <a:pt x="8979934" y="9966632"/>
                    <a:pt x="8978146" y="9956166"/>
                    <a:pt x="8978178" y="9944488"/>
                  </a:cubicBezTo>
                  <a:cubicBezTo>
                    <a:pt x="8981685" y="9930167"/>
                    <a:pt x="8986204" y="9916276"/>
                    <a:pt x="8991736" y="9902815"/>
                  </a:cubicBezTo>
                  <a:cubicBezTo>
                    <a:pt x="8997267" y="9889353"/>
                    <a:pt x="9004368" y="9877955"/>
                    <a:pt x="9013037" y="9868621"/>
                  </a:cubicBezTo>
                  <a:cubicBezTo>
                    <a:pt x="9023879" y="9857635"/>
                    <a:pt x="9026096" y="9846351"/>
                    <a:pt x="9019689" y="9834770"/>
                  </a:cubicBezTo>
                  <a:cubicBezTo>
                    <a:pt x="9013282" y="9823188"/>
                    <a:pt x="9002233" y="9819251"/>
                    <a:pt x="8986541" y="9822956"/>
                  </a:cubicBezTo>
                  <a:close/>
                  <a:moveTo>
                    <a:pt x="10203808" y="9039460"/>
                  </a:moveTo>
                  <a:cubicBezTo>
                    <a:pt x="10211019" y="9037122"/>
                    <a:pt x="10213279" y="9039506"/>
                    <a:pt x="10210588" y="9046615"/>
                  </a:cubicBezTo>
                  <a:cubicBezTo>
                    <a:pt x="10207897" y="9053723"/>
                    <a:pt x="10204443" y="9057589"/>
                    <a:pt x="10200227" y="9058213"/>
                  </a:cubicBezTo>
                  <a:close/>
                  <a:moveTo>
                    <a:pt x="1735601" y="8828006"/>
                  </a:moveTo>
                  <a:cubicBezTo>
                    <a:pt x="1738439" y="8827942"/>
                    <a:pt x="1740563" y="8828576"/>
                    <a:pt x="1741974" y="8829908"/>
                  </a:cubicBezTo>
                  <a:cubicBezTo>
                    <a:pt x="1743384" y="8831240"/>
                    <a:pt x="1744081" y="8833270"/>
                    <a:pt x="1744064" y="8835999"/>
                  </a:cubicBezTo>
                  <a:cubicBezTo>
                    <a:pt x="1744144" y="8840692"/>
                    <a:pt x="1740616" y="8842117"/>
                    <a:pt x="1733478" y="8840271"/>
                  </a:cubicBezTo>
                  <a:cubicBezTo>
                    <a:pt x="1726341" y="8838426"/>
                    <a:pt x="1722236" y="8835863"/>
                    <a:pt x="1721165" y="8832582"/>
                  </a:cubicBezTo>
                  <a:cubicBezTo>
                    <a:pt x="1725113" y="8829660"/>
                    <a:pt x="1729925" y="8828134"/>
                    <a:pt x="1735601" y="8828006"/>
                  </a:cubicBezTo>
                  <a:close/>
                  <a:moveTo>
                    <a:pt x="10054209" y="8775349"/>
                  </a:moveTo>
                  <a:cubicBezTo>
                    <a:pt x="10049050" y="8777234"/>
                    <a:pt x="10043925" y="8781026"/>
                    <a:pt x="10038835" y="8786723"/>
                  </a:cubicBezTo>
                  <a:cubicBezTo>
                    <a:pt x="10033149" y="8795546"/>
                    <a:pt x="10028008" y="8803759"/>
                    <a:pt x="10023412" y="8811361"/>
                  </a:cubicBezTo>
                  <a:cubicBezTo>
                    <a:pt x="10018816" y="8818963"/>
                    <a:pt x="10014445" y="8827132"/>
                    <a:pt x="10010300" y="8835869"/>
                  </a:cubicBezTo>
                  <a:cubicBezTo>
                    <a:pt x="10006849" y="8856933"/>
                    <a:pt x="10002509" y="8875922"/>
                    <a:pt x="9997278" y="8892836"/>
                  </a:cubicBezTo>
                  <a:cubicBezTo>
                    <a:pt x="9992048" y="8909749"/>
                    <a:pt x="9986058" y="8926899"/>
                    <a:pt x="9979308" y="8944284"/>
                  </a:cubicBezTo>
                  <a:cubicBezTo>
                    <a:pt x="9977707" y="8950172"/>
                    <a:pt x="9977823" y="8953934"/>
                    <a:pt x="9979654" y="8955570"/>
                  </a:cubicBezTo>
                  <a:cubicBezTo>
                    <a:pt x="9981485" y="8957206"/>
                    <a:pt x="9985440" y="8957079"/>
                    <a:pt x="9991517" y="8955191"/>
                  </a:cubicBezTo>
                  <a:cubicBezTo>
                    <a:pt x="10004165" y="8953319"/>
                    <a:pt x="10013714" y="8949592"/>
                    <a:pt x="10020163" y="8944011"/>
                  </a:cubicBezTo>
                  <a:cubicBezTo>
                    <a:pt x="10026612" y="8938430"/>
                    <a:pt x="10033087" y="8931591"/>
                    <a:pt x="10039587" y="8923495"/>
                  </a:cubicBezTo>
                  <a:cubicBezTo>
                    <a:pt x="10043179" y="8918655"/>
                    <a:pt x="10046040" y="8916272"/>
                    <a:pt x="10048170" y="8916345"/>
                  </a:cubicBezTo>
                  <a:cubicBezTo>
                    <a:pt x="10050299" y="8916418"/>
                    <a:pt x="10052512" y="8919675"/>
                    <a:pt x="10054807" y="8926116"/>
                  </a:cubicBezTo>
                  <a:cubicBezTo>
                    <a:pt x="10055806" y="8943838"/>
                    <a:pt x="10056424" y="8959939"/>
                    <a:pt x="10056660" y="8974418"/>
                  </a:cubicBezTo>
                  <a:cubicBezTo>
                    <a:pt x="10056897" y="8988898"/>
                    <a:pt x="10055661" y="9002978"/>
                    <a:pt x="10052954" y="9016657"/>
                  </a:cubicBezTo>
                  <a:cubicBezTo>
                    <a:pt x="10048998" y="9021905"/>
                    <a:pt x="10047547" y="9027011"/>
                    <a:pt x="10048599" y="9031976"/>
                  </a:cubicBezTo>
                  <a:cubicBezTo>
                    <a:pt x="10049652" y="9036941"/>
                    <a:pt x="10049357" y="9041981"/>
                    <a:pt x="10047713" y="9047098"/>
                  </a:cubicBezTo>
                  <a:cubicBezTo>
                    <a:pt x="10044164" y="9052709"/>
                    <a:pt x="10043163" y="9058949"/>
                    <a:pt x="10044710" y="9065819"/>
                  </a:cubicBezTo>
                  <a:cubicBezTo>
                    <a:pt x="10046256" y="9072688"/>
                    <a:pt x="10048723" y="9078733"/>
                    <a:pt x="10052109" y="9083953"/>
                  </a:cubicBezTo>
                  <a:cubicBezTo>
                    <a:pt x="10059228" y="9100557"/>
                    <a:pt x="10066738" y="9110376"/>
                    <a:pt x="10074639" y="9113409"/>
                  </a:cubicBezTo>
                  <a:cubicBezTo>
                    <a:pt x="10082539" y="9116442"/>
                    <a:pt x="10091791" y="9109157"/>
                    <a:pt x="10102393" y="9091554"/>
                  </a:cubicBezTo>
                  <a:cubicBezTo>
                    <a:pt x="10109143" y="9074168"/>
                    <a:pt x="10115268" y="9057688"/>
                    <a:pt x="10120767" y="9042112"/>
                  </a:cubicBezTo>
                  <a:cubicBezTo>
                    <a:pt x="10126266" y="9026536"/>
                    <a:pt x="10132957" y="9009830"/>
                    <a:pt x="10140841" y="8991994"/>
                  </a:cubicBezTo>
                  <a:cubicBezTo>
                    <a:pt x="10145583" y="8980132"/>
                    <a:pt x="10152810" y="8976343"/>
                    <a:pt x="10162520" y="8980626"/>
                  </a:cubicBezTo>
                  <a:cubicBezTo>
                    <a:pt x="10172230" y="8984910"/>
                    <a:pt x="10176052" y="8992714"/>
                    <a:pt x="10173985" y="9004039"/>
                  </a:cubicBezTo>
                  <a:cubicBezTo>
                    <a:pt x="10168863" y="9022879"/>
                    <a:pt x="10163487" y="9038931"/>
                    <a:pt x="10157858" y="9052195"/>
                  </a:cubicBezTo>
                  <a:cubicBezTo>
                    <a:pt x="10152228" y="9065460"/>
                    <a:pt x="10145748" y="9079062"/>
                    <a:pt x="10138418" y="9093002"/>
                  </a:cubicBezTo>
                  <a:cubicBezTo>
                    <a:pt x="10135217" y="9104777"/>
                    <a:pt x="10135599" y="9114997"/>
                    <a:pt x="10139566" y="9123663"/>
                  </a:cubicBezTo>
                  <a:cubicBezTo>
                    <a:pt x="10143533" y="9132328"/>
                    <a:pt x="10149689" y="9135266"/>
                    <a:pt x="10158034" y="9132477"/>
                  </a:cubicBezTo>
                  <a:lnTo>
                    <a:pt x="10162918" y="9136840"/>
                  </a:lnTo>
                  <a:cubicBezTo>
                    <a:pt x="10169896" y="9137219"/>
                    <a:pt x="10175486" y="9135262"/>
                    <a:pt x="10179689" y="9130967"/>
                  </a:cubicBezTo>
                  <a:cubicBezTo>
                    <a:pt x="10183891" y="9126672"/>
                    <a:pt x="10187607" y="9122308"/>
                    <a:pt x="10190835" y="9117875"/>
                  </a:cubicBezTo>
                  <a:lnTo>
                    <a:pt x="10225736" y="9078805"/>
                  </a:lnTo>
                  <a:cubicBezTo>
                    <a:pt x="10228731" y="9077090"/>
                    <a:pt x="10231599" y="9076542"/>
                    <a:pt x="10234339" y="9077161"/>
                  </a:cubicBezTo>
                  <a:cubicBezTo>
                    <a:pt x="10237079" y="9077780"/>
                    <a:pt x="10239008" y="9081149"/>
                    <a:pt x="10240126" y="9087270"/>
                  </a:cubicBezTo>
                  <a:cubicBezTo>
                    <a:pt x="10236980" y="9113728"/>
                    <a:pt x="10232049" y="9137678"/>
                    <a:pt x="10225335" y="9159120"/>
                  </a:cubicBezTo>
                  <a:cubicBezTo>
                    <a:pt x="10218620" y="9180561"/>
                    <a:pt x="10210165" y="9200265"/>
                    <a:pt x="10199970" y="9218232"/>
                  </a:cubicBezTo>
                  <a:lnTo>
                    <a:pt x="10182129" y="9230832"/>
                  </a:lnTo>
                  <a:cubicBezTo>
                    <a:pt x="10169622" y="9248928"/>
                    <a:pt x="10168618" y="9265410"/>
                    <a:pt x="10179118" y="9280278"/>
                  </a:cubicBezTo>
                  <a:cubicBezTo>
                    <a:pt x="10189618" y="9295146"/>
                    <a:pt x="10203542" y="9295327"/>
                    <a:pt x="10220889" y="9280822"/>
                  </a:cubicBezTo>
                  <a:cubicBezTo>
                    <a:pt x="10233554" y="9272379"/>
                    <a:pt x="10243249" y="9264393"/>
                    <a:pt x="10249974" y="9256864"/>
                  </a:cubicBezTo>
                  <a:cubicBezTo>
                    <a:pt x="10256700" y="9249335"/>
                    <a:pt x="10263771" y="9239371"/>
                    <a:pt x="10271189" y="9226972"/>
                  </a:cubicBezTo>
                  <a:cubicBezTo>
                    <a:pt x="10277005" y="9220460"/>
                    <a:pt x="10282233" y="9213789"/>
                    <a:pt x="10286873" y="9206957"/>
                  </a:cubicBezTo>
                  <a:cubicBezTo>
                    <a:pt x="10291512" y="9200125"/>
                    <a:pt x="10295926" y="9192727"/>
                    <a:pt x="10300115" y="9184761"/>
                  </a:cubicBezTo>
                  <a:cubicBezTo>
                    <a:pt x="10317657" y="9146283"/>
                    <a:pt x="10337044" y="9113113"/>
                    <a:pt x="10358276" y="9085249"/>
                  </a:cubicBezTo>
                  <a:cubicBezTo>
                    <a:pt x="10379508" y="9057385"/>
                    <a:pt x="10404273" y="9030481"/>
                    <a:pt x="10432570" y="9004538"/>
                  </a:cubicBezTo>
                  <a:cubicBezTo>
                    <a:pt x="10438213" y="8994944"/>
                    <a:pt x="10444644" y="8987335"/>
                    <a:pt x="10451863" y="8981711"/>
                  </a:cubicBezTo>
                  <a:cubicBezTo>
                    <a:pt x="10459083" y="8976087"/>
                    <a:pt x="10467324" y="8969728"/>
                    <a:pt x="10476586" y="8962636"/>
                  </a:cubicBezTo>
                  <a:cubicBezTo>
                    <a:pt x="10481355" y="8958116"/>
                    <a:pt x="10484311" y="8953988"/>
                    <a:pt x="10485453" y="8950252"/>
                  </a:cubicBezTo>
                  <a:cubicBezTo>
                    <a:pt x="10486596" y="8946516"/>
                    <a:pt x="10485023" y="8940904"/>
                    <a:pt x="10480736" y="8933416"/>
                  </a:cubicBezTo>
                  <a:cubicBezTo>
                    <a:pt x="10469298" y="8922466"/>
                    <a:pt x="10457734" y="8916161"/>
                    <a:pt x="10446046" y="8914501"/>
                  </a:cubicBezTo>
                  <a:cubicBezTo>
                    <a:pt x="10434358" y="8912841"/>
                    <a:pt x="10420641" y="8916319"/>
                    <a:pt x="10404894" y="8924936"/>
                  </a:cubicBezTo>
                  <a:cubicBezTo>
                    <a:pt x="10394194" y="8927086"/>
                    <a:pt x="10383970" y="8929111"/>
                    <a:pt x="10374222" y="8931013"/>
                  </a:cubicBezTo>
                  <a:cubicBezTo>
                    <a:pt x="10364473" y="8932915"/>
                    <a:pt x="10356102" y="8936962"/>
                    <a:pt x="10349108" y="8943153"/>
                  </a:cubicBezTo>
                  <a:cubicBezTo>
                    <a:pt x="10345429" y="8946452"/>
                    <a:pt x="10343677" y="8949643"/>
                    <a:pt x="10343850" y="8952725"/>
                  </a:cubicBezTo>
                  <a:cubicBezTo>
                    <a:pt x="10344024" y="8955807"/>
                    <a:pt x="10347258" y="8958330"/>
                    <a:pt x="10353553" y="8960295"/>
                  </a:cubicBezTo>
                  <a:cubicBezTo>
                    <a:pt x="10357535" y="8962389"/>
                    <a:pt x="10358923" y="8964726"/>
                    <a:pt x="10357716" y="8967306"/>
                  </a:cubicBezTo>
                  <a:cubicBezTo>
                    <a:pt x="10356509" y="8969887"/>
                    <a:pt x="10355018" y="8972579"/>
                    <a:pt x="10353243" y="8975385"/>
                  </a:cubicBezTo>
                  <a:cubicBezTo>
                    <a:pt x="10343021" y="8986010"/>
                    <a:pt x="10334477" y="8995573"/>
                    <a:pt x="10327613" y="9004076"/>
                  </a:cubicBezTo>
                  <a:cubicBezTo>
                    <a:pt x="10320750" y="9012579"/>
                    <a:pt x="10313747" y="9022056"/>
                    <a:pt x="10306607" y="9032507"/>
                  </a:cubicBezTo>
                  <a:cubicBezTo>
                    <a:pt x="10302928" y="9035806"/>
                    <a:pt x="10300285" y="9036922"/>
                    <a:pt x="10298679" y="9035853"/>
                  </a:cubicBezTo>
                  <a:cubicBezTo>
                    <a:pt x="10297073" y="9034784"/>
                    <a:pt x="10296503" y="9031531"/>
                    <a:pt x="10296970" y="9026094"/>
                  </a:cubicBezTo>
                  <a:lnTo>
                    <a:pt x="10285475" y="8945580"/>
                  </a:lnTo>
                  <a:cubicBezTo>
                    <a:pt x="10279186" y="8923132"/>
                    <a:pt x="10268918" y="8910667"/>
                    <a:pt x="10254671" y="8908185"/>
                  </a:cubicBezTo>
                  <a:cubicBezTo>
                    <a:pt x="10240425" y="8905703"/>
                    <a:pt x="10225195" y="8911489"/>
                    <a:pt x="10208982" y="8925543"/>
                  </a:cubicBezTo>
                  <a:cubicBezTo>
                    <a:pt x="10199763" y="8933406"/>
                    <a:pt x="10191341" y="8934846"/>
                    <a:pt x="10183717" y="8929865"/>
                  </a:cubicBezTo>
                  <a:cubicBezTo>
                    <a:pt x="10176094" y="8924884"/>
                    <a:pt x="10173294" y="8916346"/>
                    <a:pt x="10175317" y="8904251"/>
                  </a:cubicBezTo>
                  <a:cubicBezTo>
                    <a:pt x="10180016" y="8891619"/>
                    <a:pt x="10184250" y="8879303"/>
                    <a:pt x="10188018" y="8867303"/>
                  </a:cubicBezTo>
                  <a:cubicBezTo>
                    <a:pt x="10191786" y="8855303"/>
                    <a:pt x="10196630" y="8843532"/>
                    <a:pt x="10202550" y="8831990"/>
                  </a:cubicBezTo>
                  <a:lnTo>
                    <a:pt x="10231558" y="8811804"/>
                  </a:lnTo>
                  <a:cubicBezTo>
                    <a:pt x="10234466" y="8808548"/>
                    <a:pt x="10236491" y="8805052"/>
                    <a:pt x="10237633" y="8801316"/>
                  </a:cubicBezTo>
                  <a:cubicBezTo>
                    <a:pt x="10238776" y="8797581"/>
                    <a:pt x="10237537" y="8794462"/>
                    <a:pt x="10233918" y="8791960"/>
                  </a:cubicBezTo>
                  <a:cubicBezTo>
                    <a:pt x="10213727" y="8783436"/>
                    <a:pt x="10197365" y="8779431"/>
                    <a:pt x="10184833" y="8779944"/>
                  </a:cubicBezTo>
                  <a:cubicBezTo>
                    <a:pt x="10172302" y="8780457"/>
                    <a:pt x="10158293" y="8787334"/>
                    <a:pt x="10142807" y="8800574"/>
                  </a:cubicBezTo>
                  <a:cubicBezTo>
                    <a:pt x="10135085" y="8807579"/>
                    <a:pt x="10128193" y="8813861"/>
                    <a:pt x="10122129" y="8819421"/>
                  </a:cubicBezTo>
                  <a:cubicBezTo>
                    <a:pt x="10116066" y="8824980"/>
                    <a:pt x="10111368" y="8832491"/>
                    <a:pt x="10108037" y="8841955"/>
                  </a:cubicBezTo>
                  <a:cubicBezTo>
                    <a:pt x="10105986" y="8846708"/>
                    <a:pt x="10105592" y="8850015"/>
                    <a:pt x="10106857" y="8851876"/>
                  </a:cubicBezTo>
                  <a:cubicBezTo>
                    <a:pt x="10108121" y="8853738"/>
                    <a:pt x="10112221" y="8854473"/>
                    <a:pt x="10119155" y="8854082"/>
                  </a:cubicBezTo>
                  <a:cubicBezTo>
                    <a:pt x="10122557" y="8852731"/>
                    <a:pt x="10126752" y="8851721"/>
                    <a:pt x="10131738" y="8851054"/>
                  </a:cubicBezTo>
                  <a:cubicBezTo>
                    <a:pt x="10136725" y="8850386"/>
                    <a:pt x="10141370" y="8850511"/>
                    <a:pt x="10145673" y="8851428"/>
                  </a:cubicBezTo>
                  <a:cubicBezTo>
                    <a:pt x="10147388" y="8854423"/>
                    <a:pt x="10148027" y="8857189"/>
                    <a:pt x="10147590" y="8859726"/>
                  </a:cubicBezTo>
                  <a:cubicBezTo>
                    <a:pt x="10147153" y="8862263"/>
                    <a:pt x="10146455" y="8865297"/>
                    <a:pt x="10145494" y="8868830"/>
                  </a:cubicBezTo>
                  <a:cubicBezTo>
                    <a:pt x="10136476" y="8887116"/>
                    <a:pt x="10128501" y="8905054"/>
                    <a:pt x="10121570" y="8922643"/>
                  </a:cubicBezTo>
                  <a:cubicBezTo>
                    <a:pt x="10114638" y="8940232"/>
                    <a:pt x="10108430" y="8958650"/>
                    <a:pt x="10102944" y="8977897"/>
                  </a:cubicBezTo>
                  <a:cubicBezTo>
                    <a:pt x="10098945" y="8982374"/>
                    <a:pt x="10095983" y="8984666"/>
                    <a:pt x="10094056" y="8984775"/>
                  </a:cubicBezTo>
                  <a:cubicBezTo>
                    <a:pt x="10092130" y="8984883"/>
                    <a:pt x="10090790" y="8981674"/>
                    <a:pt x="10090035" y="8975146"/>
                  </a:cubicBezTo>
                  <a:lnTo>
                    <a:pt x="10094592" y="8891409"/>
                  </a:lnTo>
                  <a:cubicBezTo>
                    <a:pt x="10091281" y="8873818"/>
                    <a:pt x="10090118" y="8858327"/>
                    <a:pt x="10091103" y="8844938"/>
                  </a:cubicBezTo>
                  <a:cubicBezTo>
                    <a:pt x="10092087" y="8831549"/>
                    <a:pt x="10092371" y="8817716"/>
                    <a:pt x="10091953" y="8803440"/>
                  </a:cubicBezTo>
                  <a:cubicBezTo>
                    <a:pt x="10087638" y="8788610"/>
                    <a:pt x="10080252" y="8779268"/>
                    <a:pt x="10069793" y="8775413"/>
                  </a:cubicBezTo>
                  <a:cubicBezTo>
                    <a:pt x="10064563" y="8773486"/>
                    <a:pt x="10059369" y="8773464"/>
                    <a:pt x="10054209" y="8775349"/>
                  </a:cubicBezTo>
                  <a:close/>
                  <a:moveTo>
                    <a:pt x="9896900" y="8675299"/>
                  </a:moveTo>
                  <a:cubicBezTo>
                    <a:pt x="9889282" y="8677274"/>
                    <a:pt x="9883168" y="8680228"/>
                    <a:pt x="9878558" y="8684159"/>
                  </a:cubicBezTo>
                  <a:cubicBezTo>
                    <a:pt x="9873949" y="8688091"/>
                    <a:pt x="9869623" y="8691909"/>
                    <a:pt x="9865580" y="8695615"/>
                  </a:cubicBezTo>
                  <a:cubicBezTo>
                    <a:pt x="9860637" y="8697054"/>
                    <a:pt x="9856871" y="8698812"/>
                    <a:pt x="9854283" y="8700890"/>
                  </a:cubicBezTo>
                  <a:cubicBezTo>
                    <a:pt x="9851695" y="8702968"/>
                    <a:pt x="9849514" y="8705410"/>
                    <a:pt x="9847739" y="8708215"/>
                  </a:cubicBezTo>
                  <a:lnTo>
                    <a:pt x="9844728" y="8716501"/>
                  </a:lnTo>
                  <a:cubicBezTo>
                    <a:pt x="9841310" y="8724424"/>
                    <a:pt x="9836753" y="8734439"/>
                    <a:pt x="9831059" y="8746548"/>
                  </a:cubicBezTo>
                  <a:cubicBezTo>
                    <a:pt x="9825364" y="8758656"/>
                    <a:pt x="9829335" y="8765679"/>
                    <a:pt x="9842971" y="8767616"/>
                  </a:cubicBezTo>
                  <a:cubicBezTo>
                    <a:pt x="9849005" y="8764957"/>
                    <a:pt x="9855623" y="8764101"/>
                    <a:pt x="9862827" y="8765048"/>
                  </a:cubicBezTo>
                  <a:cubicBezTo>
                    <a:pt x="9870030" y="8765994"/>
                    <a:pt x="9876961" y="8767246"/>
                    <a:pt x="9883619" y="8768804"/>
                  </a:cubicBezTo>
                  <a:cubicBezTo>
                    <a:pt x="9885740" y="8772162"/>
                    <a:pt x="9886793" y="8777127"/>
                    <a:pt x="9886777" y="8783698"/>
                  </a:cubicBezTo>
                  <a:cubicBezTo>
                    <a:pt x="9886761" y="8790269"/>
                    <a:pt x="9886680" y="8795685"/>
                    <a:pt x="9886533" y="8799944"/>
                  </a:cubicBezTo>
                  <a:cubicBezTo>
                    <a:pt x="9886284" y="8809234"/>
                    <a:pt x="9888321" y="8814530"/>
                    <a:pt x="9892646" y="8815832"/>
                  </a:cubicBezTo>
                  <a:cubicBezTo>
                    <a:pt x="9896971" y="8817134"/>
                    <a:pt x="9901721" y="8815707"/>
                    <a:pt x="9906898" y="8811551"/>
                  </a:cubicBezTo>
                  <a:cubicBezTo>
                    <a:pt x="9921613" y="8798354"/>
                    <a:pt x="9934959" y="8784848"/>
                    <a:pt x="9946934" y="8771032"/>
                  </a:cubicBezTo>
                  <a:cubicBezTo>
                    <a:pt x="9958909" y="8757217"/>
                    <a:pt x="9970285" y="8743049"/>
                    <a:pt x="9981061" y="8728528"/>
                  </a:cubicBezTo>
                  <a:cubicBezTo>
                    <a:pt x="9984436" y="8719835"/>
                    <a:pt x="9985249" y="8711963"/>
                    <a:pt x="9983499" y="8704912"/>
                  </a:cubicBezTo>
                  <a:cubicBezTo>
                    <a:pt x="9981748" y="8697861"/>
                    <a:pt x="9977116" y="8692808"/>
                    <a:pt x="9969600" y="8689753"/>
                  </a:cubicBezTo>
                  <a:cubicBezTo>
                    <a:pt x="9957782" y="8685781"/>
                    <a:pt x="9945611" y="8682409"/>
                    <a:pt x="9933087" y="8679637"/>
                  </a:cubicBezTo>
                  <a:cubicBezTo>
                    <a:pt x="9920564" y="8676864"/>
                    <a:pt x="9908501" y="8675418"/>
                    <a:pt x="9896900" y="8675299"/>
                  </a:cubicBezTo>
                  <a:close/>
                  <a:moveTo>
                    <a:pt x="1647262" y="8619949"/>
                  </a:moveTo>
                  <a:cubicBezTo>
                    <a:pt x="1645362" y="8618300"/>
                    <a:pt x="1641171" y="8620893"/>
                    <a:pt x="1634689" y="8627729"/>
                  </a:cubicBezTo>
                  <a:cubicBezTo>
                    <a:pt x="1627039" y="8629318"/>
                    <a:pt x="1620729" y="8630425"/>
                    <a:pt x="1615759" y="8631049"/>
                  </a:cubicBezTo>
                  <a:cubicBezTo>
                    <a:pt x="1610789" y="8631673"/>
                    <a:pt x="1605941" y="8634753"/>
                    <a:pt x="1601213" y="8640290"/>
                  </a:cubicBezTo>
                  <a:cubicBezTo>
                    <a:pt x="1592715" y="8655408"/>
                    <a:pt x="1590738" y="8670621"/>
                    <a:pt x="1595281" y="8685930"/>
                  </a:cubicBezTo>
                  <a:cubicBezTo>
                    <a:pt x="1599824" y="8701238"/>
                    <a:pt x="1609168" y="8712483"/>
                    <a:pt x="1623312" y="8719665"/>
                  </a:cubicBezTo>
                  <a:lnTo>
                    <a:pt x="1668324" y="8747449"/>
                  </a:lnTo>
                  <a:cubicBezTo>
                    <a:pt x="1673001" y="8750098"/>
                    <a:pt x="1674787" y="8752510"/>
                    <a:pt x="1673682" y="8754686"/>
                  </a:cubicBezTo>
                  <a:cubicBezTo>
                    <a:pt x="1672577" y="8756862"/>
                    <a:pt x="1669020" y="8758477"/>
                    <a:pt x="1663010" y="8759531"/>
                  </a:cubicBezTo>
                  <a:cubicBezTo>
                    <a:pt x="1644446" y="8761053"/>
                    <a:pt x="1623483" y="8762314"/>
                    <a:pt x="1600120" y="8763315"/>
                  </a:cubicBezTo>
                  <a:cubicBezTo>
                    <a:pt x="1576758" y="8764315"/>
                    <a:pt x="1556258" y="8761159"/>
                    <a:pt x="1538623" y="8753846"/>
                  </a:cubicBezTo>
                  <a:cubicBezTo>
                    <a:pt x="1528717" y="8749637"/>
                    <a:pt x="1519988" y="8749310"/>
                    <a:pt x="1512435" y="8752864"/>
                  </a:cubicBezTo>
                  <a:cubicBezTo>
                    <a:pt x="1504882" y="8756419"/>
                    <a:pt x="1499285" y="8761241"/>
                    <a:pt x="1495646" y="8767331"/>
                  </a:cubicBezTo>
                  <a:lnTo>
                    <a:pt x="1464751" y="8786129"/>
                  </a:lnTo>
                  <a:cubicBezTo>
                    <a:pt x="1456304" y="8793062"/>
                    <a:pt x="1451612" y="8801628"/>
                    <a:pt x="1450675" y="8811827"/>
                  </a:cubicBezTo>
                  <a:cubicBezTo>
                    <a:pt x="1449739" y="8822026"/>
                    <a:pt x="1456294" y="8829734"/>
                    <a:pt x="1470341" y="8834951"/>
                  </a:cubicBezTo>
                  <a:cubicBezTo>
                    <a:pt x="1480247" y="8839160"/>
                    <a:pt x="1489612" y="8842411"/>
                    <a:pt x="1498439" y="8844703"/>
                  </a:cubicBezTo>
                  <a:cubicBezTo>
                    <a:pt x="1507265" y="8846995"/>
                    <a:pt x="1518166" y="8849110"/>
                    <a:pt x="1531142" y="8851046"/>
                  </a:cubicBezTo>
                  <a:cubicBezTo>
                    <a:pt x="1545417" y="8854736"/>
                    <a:pt x="1557898" y="8857379"/>
                    <a:pt x="1568583" y="8858973"/>
                  </a:cubicBezTo>
                  <a:cubicBezTo>
                    <a:pt x="1579269" y="8860568"/>
                    <a:pt x="1591653" y="8861245"/>
                    <a:pt x="1605734" y="8861005"/>
                  </a:cubicBezTo>
                  <a:cubicBezTo>
                    <a:pt x="1624719" y="8861887"/>
                    <a:pt x="1642064" y="8863305"/>
                    <a:pt x="1657768" y="8865258"/>
                  </a:cubicBezTo>
                  <a:cubicBezTo>
                    <a:pt x="1673473" y="8867211"/>
                    <a:pt x="1690590" y="8870155"/>
                    <a:pt x="1709120" y="8874090"/>
                  </a:cubicBezTo>
                  <a:cubicBezTo>
                    <a:pt x="1713261" y="8875098"/>
                    <a:pt x="1714889" y="8876609"/>
                    <a:pt x="1714003" y="8878623"/>
                  </a:cubicBezTo>
                  <a:cubicBezTo>
                    <a:pt x="1713117" y="8880637"/>
                    <a:pt x="1710920" y="8882942"/>
                    <a:pt x="1707412" y="8885540"/>
                  </a:cubicBezTo>
                  <a:cubicBezTo>
                    <a:pt x="1692710" y="8897782"/>
                    <a:pt x="1678180" y="8908878"/>
                    <a:pt x="1663820" y="8918830"/>
                  </a:cubicBezTo>
                  <a:cubicBezTo>
                    <a:pt x="1649460" y="8928782"/>
                    <a:pt x="1634816" y="8940642"/>
                    <a:pt x="1619887" y="8954410"/>
                  </a:cubicBezTo>
                  <a:cubicBezTo>
                    <a:pt x="1615501" y="8957657"/>
                    <a:pt x="1610661" y="8959373"/>
                    <a:pt x="1605366" y="8959559"/>
                  </a:cubicBezTo>
                  <a:cubicBezTo>
                    <a:pt x="1600072" y="8959744"/>
                    <a:pt x="1595428" y="8956222"/>
                    <a:pt x="1591434" y="8948994"/>
                  </a:cubicBezTo>
                  <a:cubicBezTo>
                    <a:pt x="1587880" y="8941441"/>
                    <a:pt x="1584569" y="8934217"/>
                    <a:pt x="1581501" y="8927322"/>
                  </a:cubicBezTo>
                  <a:cubicBezTo>
                    <a:pt x="1578433" y="8920427"/>
                    <a:pt x="1574960" y="8912984"/>
                    <a:pt x="1571080" y="8904992"/>
                  </a:cubicBezTo>
                  <a:cubicBezTo>
                    <a:pt x="1567833" y="8900606"/>
                    <a:pt x="1564846" y="8898405"/>
                    <a:pt x="1562117" y="8898388"/>
                  </a:cubicBezTo>
                  <a:cubicBezTo>
                    <a:pt x="1559389" y="8898371"/>
                    <a:pt x="1556481" y="8900863"/>
                    <a:pt x="1553394" y="8905865"/>
                  </a:cubicBezTo>
                  <a:cubicBezTo>
                    <a:pt x="1545140" y="8916728"/>
                    <a:pt x="1540566" y="8928432"/>
                    <a:pt x="1539669" y="8940978"/>
                  </a:cubicBezTo>
                  <a:cubicBezTo>
                    <a:pt x="1538772" y="8953524"/>
                    <a:pt x="1538062" y="8966780"/>
                    <a:pt x="1537539" y="8980747"/>
                  </a:cubicBezTo>
                  <a:cubicBezTo>
                    <a:pt x="1533199" y="8994144"/>
                    <a:pt x="1530256" y="9006678"/>
                    <a:pt x="1528710" y="9018346"/>
                  </a:cubicBezTo>
                  <a:cubicBezTo>
                    <a:pt x="1527164" y="9030015"/>
                    <a:pt x="1523295" y="9042215"/>
                    <a:pt x="1517104" y="9054946"/>
                  </a:cubicBezTo>
                  <a:cubicBezTo>
                    <a:pt x="1517538" y="9072957"/>
                    <a:pt x="1522468" y="9083056"/>
                    <a:pt x="1531895" y="9085243"/>
                  </a:cubicBezTo>
                  <a:cubicBezTo>
                    <a:pt x="1541323" y="9087430"/>
                    <a:pt x="1553572" y="9087698"/>
                    <a:pt x="1568644" y="9086045"/>
                  </a:cubicBezTo>
                  <a:cubicBezTo>
                    <a:pt x="1585715" y="9078839"/>
                    <a:pt x="1600558" y="9070227"/>
                    <a:pt x="1613172" y="9060210"/>
                  </a:cubicBezTo>
                  <a:cubicBezTo>
                    <a:pt x="1625785" y="9050192"/>
                    <a:pt x="1638022" y="9039436"/>
                    <a:pt x="1649880" y="9027941"/>
                  </a:cubicBezTo>
                  <a:cubicBezTo>
                    <a:pt x="1673143" y="9008003"/>
                    <a:pt x="1695085" y="8989722"/>
                    <a:pt x="1715707" y="8973097"/>
                  </a:cubicBezTo>
                  <a:cubicBezTo>
                    <a:pt x="1736330" y="8956472"/>
                    <a:pt x="1758264" y="8939554"/>
                    <a:pt x="1781509" y="8922345"/>
                  </a:cubicBezTo>
                  <a:cubicBezTo>
                    <a:pt x="1785342" y="8920186"/>
                    <a:pt x="1788156" y="8919631"/>
                    <a:pt x="1789950" y="8920679"/>
                  </a:cubicBezTo>
                  <a:cubicBezTo>
                    <a:pt x="1791745" y="8921727"/>
                    <a:pt x="1791642" y="8925028"/>
                    <a:pt x="1789643" y="8930582"/>
                  </a:cubicBezTo>
                  <a:cubicBezTo>
                    <a:pt x="1782810" y="8976379"/>
                    <a:pt x="1776265" y="9019586"/>
                    <a:pt x="1770010" y="9060203"/>
                  </a:cubicBezTo>
                  <a:cubicBezTo>
                    <a:pt x="1763754" y="9100820"/>
                    <a:pt x="1766412" y="9138572"/>
                    <a:pt x="1777982" y="9173461"/>
                  </a:cubicBezTo>
                  <a:cubicBezTo>
                    <a:pt x="1789233" y="9189575"/>
                    <a:pt x="1798896" y="9206525"/>
                    <a:pt x="1806970" y="9224311"/>
                  </a:cubicBezTo>
                  <a:cubicBezTo>
                    <a:pt x="1815046" y="9242096"/>
                    <a:pt x="1823937" y="9260297"/>
                    <a:pt x="1833644" y="9278912"/>
                  </a:cubicBezTo>
                  <a:lnTo>
                    <a:pt x="1862816" y="9326570"/>
                  </a:lnTo>
                  <a:cubicBezTo>
                    <a:pt x="1876407" y="9334840"/>
                    <a:pt x="1887003" y="9337689"/>
                    <a:pt x="1894605" y="9335117"/>
                  </a:cubicBezTo>
                  <a:cubicBezTo>
                    <a:pt x="1902207" y="9332545"/>
                    <a:pt x="1905190" y="9322359"/>
                    <a:pt x="1903554" y="9304558"/>
                  </a:cubicBezTo>
                  <a:cubicBezTo>
                    <a:pt x="1900181" y="9285328"/>
                    <a:pt x="1895617" y="9268847"/>
                    <a:pt x="1889864" y="9255114"/>
                  </a:cubicBezTo>
                  <a:cubicBezTo>
                    <a:pt x="1884110" y="9241380"/>
                    <a:pt x="1878385" y="9227456"/>
                    <a:pt x="1872688" y="9213341"/>
                  </a:cubicBezTo>
                  <a:cubicBezTo>
                    <a:pt x="1865630" y="9190050"/>
                    <a:pt x="1859740" y="9167421"/>
                    <a:pt x="1855020" y="9145454"/>
                  </a:cubicBezTo>
                  <a:cubicBezTo>
                    <a:pt x="1850300" y="9123487"/>
                    <a:pt x="1847090" y="9099892"/>
                    <a:pt x="1845392" y="9074669"/>
                  </a:cubicBezTo>
                  <a:cubicBezTo>
                    <a:pt x="1847202" y="9046849"/>
                    <a:pt x="1850177" y="9020373"/>
                    <a:pt x="1854317" y="8995242"/>
                  </a:cubicBezTo>
                  <a:cubicBezTo>
                    <a:pt x="1858457" y="8970110"/>
                    <a:pt x="1862674" y="8945770"/>
                    <a:pt x="1866968" y="8922222"/>
                  </a:cubicBezTo>
                  <a:cubicBezTo>
                    <a:pt x="1869309" y="8914378"/>
                    <a:pt x="1871738" y="8909864"/>
                    <a:pt x="1874256" y="8908679"/>
                  </a:cubicBezTo>
                  <a:cubicBezTo>
                    <a:pt x="1876774" y="8907494"/>
                    <a:pt x="1881897" y="8908454"/>
                    <a:pt x="1889627" y="8911558"/>
                  </a:cubicBezTo>
                  <a:cubicBezTo>
                    <a:pt x="1924072" y="8918648"/>
                    <a:pt x="1956284" y="8925015"/>
                    <a:pt x="1986263" y="8930659"/>
                  </a:cubicBezTo>
                  <a:cubicBezTo>
                    <a:pt x="2016243" y="8936302"/>
                    <a:pt x="2046296" y="8938836"/>
                    <a:pt x="2076422" y="8938259"/>
                  </a:cubicBezTo>
                  <a:cubicBezTo>
                    <a:pt x="2088994" y="8935063"/>
                    <a:pt x="2097327" y="8928894"/>
                    <a:pt x="2101422" y="8919751"/>
                  </a:cubicBezTo>
                  <a:cubicBezTo>
                    <a:pt x="2105517" y="8910609"/>
                    <a:pt x="2102190" y="8901529"/>
                    <a:pt x="2091441" y="8892513"/>
                  </a:cubicBezTo>
                  <a:cubicBezTo>
                    <a:pt x="2084378" y="8887557"/>
                    <a:pt x="2077177" y="8882874"/>
                    <a:pt x="2069837" y="8878463"/>
                  </a:cubicBezTo>
                  <a:cubicBezTo>
                    <a:pt x="2062497" y="8874051"/>
                    <a:pt x="2054791" y="8871438"/>
                    <a:pt x="2046720" y="8870624"/>
                  </a:cubicBezTo>
                  <a:lnTo>
                    <a:pt x="2027376" y="8874760"/>
                  </a:lnTo>
                  <a:cubicBezTo>
                    <a:pt x="2008664" y="8882502"/>
                    <a:pt x="1986958" y="8884823"/>
                    <a:pt x="1962256" y="8881723"/>
                  </a:cubicBezTo>
                  <a:cubicBezTo>
                    <a:pt x="1937555" y="8878622"/>
                    <a:pt x="1911693" y="8873495"/>
                    <a:pt x="1884670" y="8866342"/>
                  </a:cubicBezTo>
                  <a:cubicBezTo>
                    <a:pt x="1879230" y="8863580"/>
                    <a:pt x="1876928" y="8860700"/>
                    <a:pt x="1877765" y="8857704"/>
                  </a:cubicBezTo>
                  <a:cubicBezTo>
                    <a:pt x="1878603" y="8854708"/>
                    <a:pt x="1881377" y="8851806"/>
                    <a:pt x="1886087" y="8848997"/>
                  </a:cubicBezTo>
                  <a:cubicBezTo>
                    <a:pt x="1897604" y="8839792"/>
                    <a:pt x="1908780" y="8832876"/>
                    <a:pt x="1919614" y="8828250"/>
                  </a:cubicBezTo>
                  <a:cubicBezTo>
                    <a:pt x="1930448" y="8823624"/>
                    <a:pt x="1942484" y="8818788"/>
                    <a:pt x="1955721" y="8813741"/>
                  </a:cubicBezTo>
                  <a:cubicBezTo>
                    <a:pt x="1961423" y="8809519"/>
                    <a:pt x="1966901" y="8806143"/>
                    <a:pt x="1972156" y="8803611"/>
                  </a:cubicBezTo>
                  <a:cubicBezTo>
                    <a:pt x="1977410" y="8801078"/>
                    <a:pt x="1983643" y="8799180"/>
                    <a:pt x="1990854" y="8797915"/>
                  </a:cubicBezTo>
                  <a:cubicBezTo>
                    <a:pt x="2015934" y="8784101"/>
                    <a:pt x="2030987" y="8763621"/>
                    <a:pt x="2036013" y="8736476"/>
                  </a:cubicBezTo>
                  <a:cubicBezTo>
                    <a:pt x="2039782" y="8716117"/>
                    <a:pt x="2036219" y="8697462"/>
                    <a:pt x="2025325" y="8680511"/>
                  </a:cubicBezTo>
                  <a:cubicBezTo>
                    <a:pt x="2021694" y="8674861"/>
                    <a:pt x="2017248" y="8669400"/>
                    <a:pt x="2011987" y="8664128"/>
                  </a:cubicBezTo>
                  <a:cubicBezTo>
                    <a:pt x="1996397" y="8661412"/>
                    <a:pt x="1982389" y="8663126"/>
                    <a:pt x="1969963" y="8669270"/>
                  </a:cubicBezTo>
                  <a:cubicBezTo>
                    <a:pt x="1957537" y="8675413"/>
                    <a:pt x="1949097" y="8685566"/>
                    <a:pt x="1944643" y="8699727"/>
                  </a:cubicBezTo>
                  <a:cubicBezTo>
                    <a:pt x="1942513" y="8708772"/>
                    <a:pt x="1939413" y="8715820"/>
                    <a:pt x="1935343" y="8720870"/>
                  </a:cubicBezTo>
                  <a:cubicBezTo>
                    <a:pt x="1931274" y="8725920"/>
                    <a:pt x="1926007" y="8730498"/>
                    <a:pt x="1919542" y="8734605"/>
                  </a:cubicBezTo>
                  <a:cubicBezTo>
                    <a:pt x="1908218" y="8747741"/>
                    <a:pt x="1896010" y="8758307"/>
                    <a:pt x="1882918" y="8766302"/>
                  </a:cubicBezTo>
                  <a:cubicBezTo>
                    <a:pt x="1869826" y="8774297"/>
                    <a:pt x="1856157" y="8782889"/>
                    <a:pt x="1841911" y="8792077"/>
                  </a:cubicBezTo>
                  <a:cubicBezTo>
                    <a:pt x="1835008" y="8796509"/>
                    <a:pt x="1828807" y="8797535"/>
                    <a:pt x="1823310" y="8795154"/>
                  </a:cubicBezTo>
                  <a:cubicBezTo>
                    <a:pt x="1817814" y="8792773"/>
                    <a:pt x="1813669" y="8787863"/>
                    <a:pt x="1810878" y="8780424"/>
                  </a:cubicBezTo>
                  <a:cubicBezTo>
                    <a:pt x="1809305" y="8770046"/>
                    <a:pt x="1807395" y="8761275"/>
                    <a:pt x="1805148" y="8754112"/>
                  </a:cubicBezTo>
                  <a:cubicBezTo>
                    <a:pt x="1802900" y="8746950"/>
                    <a:pt x="1800657" y="8739105"/>
                    <a:pt x="1798418" y="8730578"/>
                  </a:cubicBezTo>
                  <a:cubicBezTo>
                    <a:pt x="1796909" y="8727621"/>
                    <a:pt x="1795447" y="8725648"/>
                    <a:pt x="1794035" y="8724657"/>
                  </a:cubicBezTo>
                  <a:cubicBezTo>
                    <a:pt x="1792622" y="8723666"/>
                    <a:pt x="1790284" y="8722341"/>
                    <a:pt x="1787020" y="8720684"/>
                  </a:cubicBezTo>
                  <a:cubicBezTo>
                    <a:pt x="1773280" y="8718634"/>
                    <a:pt x="1762197" y="8715127"/>
                    <a:pt x="1753770" y="8710163"/>
                  </a:cubicBezTo>
                  <a:cubicBezTo>
                    <a:pt x="1745342" y="8705199"/>
                    <a:pt x="1737166" y="8699200"/>
                    <a:pt x="1729242" y="8692166"/>
                  </a:cubicBezTo>
                  <a:cubicBezTo>
                    <a:pt x="1721416" y="8687096"/>
                    <a:pt x="1714247" y="8681540"/>
                    <a:pt x="1707736" y="8675497"/>
                  </a:cubicBezTo>
                  <a:cubicBezTo>
                    <a:pt x="1701225" y="8669453"/>
                    <a:pt x="1695372" y="8662923"/>
                    <a:pt x="1690176" y="8655905"/>
                  </a:cubicBezTo>
                  <a:cubicBezTo>
                    <a:pt x="1689333" y="8651098"/>
                    <a:pt x="1688519" y="8646100"/>
                    <a:pt x="1687732" y="8640910"/>
                  </a:cubicBezTo>
                  <a:cubicBezTo>
                    <a:pt x="1686946" y="8635721"/>
                    <a:pt x="1685311" y="8630991"/>
                    <a:pt x="1682827" y="8626719"/>
                  </a:cubicBezTo>
                  <a:cubicBezTo>
                    <a:pt x="1679352" y="8623859"/>
                    <a:pt x="1676328" y="8623213"/>
                    <a:pt x="1673753" y="8624779"/>
                  </a:cubicBezTo>
                  <a:cubicBezTo>
                    <a:pt x="1671179" y="8626346"/>
                    <a:pt x="1667545" y="8627169"/>
                    <a:pt x="1662851" y="8627249"/>
                  </a:cubicBezTo>
                  <a:cubicBezTo>
                    <a:pt x="1654358" y="8624031"/>
                    <a:pt x="1649161" y="8621598"/>
                    <a:pt x="1647262" y="8619949"/>
                  </a:cubicBezTo>
                  <a:close/>
                  <a:moveTo>
                    <a:pt x="10120484" y="8589653"/>
                  </a:moveTo>
                  <a:cubicBezTo>
                    <a:pt x="10101221" y="8590738"/>
                    <a:pt x="10084600" y="8595830"/>
                    <a:pt x="10070619" y="8604927"/>
                  </a:cubicBezTo>
                  <a:cubicBezTo>
                    <a:pt x="10063629" y="8609476"/>
                    <a:pt x="10057448" y="8614245"/>
                    <a:pt x="10052077" y="8619234"/>
                  </a:cubicBezTo>
                  <a:cubicBezTo>
                    <a:pt x="10046706" y="8624222"/>
                    <a:pt x="10042145" y="8629431"/>
                    <a:pt x="10038392" y="8634860"/>
                  </a:cubicBezTo>
                  <a:lnTo>
                    <a:pt x="10034290" y="8644367"/>
                  </a:lnTo>
                  <a:cubicBezTo>
                    <a:pt x="10003341" y="8698673"/>
                    <a:pt x="9977457" y="8752017"/>
                    <a:pt x="9956641" y="8804399"/>
                  </a:cubicBezTo>
                  <a:cubicBezTo>
                    <a:pt x="9935825" y="8856781"/>
                    <a:pt x="9914491" y="8911995"/>
                    <a:pt x="9892641" y="8970039"/>
                  </a:cubicBezTo>
                  <a:cubicBezTo>
                    <a:pt x="9889093" y="8975650"/>
                    <a:pt x="9885665" y="8978258"/>
                    <a:pt x="9882357" y="8977865"/>
                  </a:cubicBezTo>
                  <a:cubicBezTo>
                    <a:pt x="9879050" y="8977472"/>
                    <a:pt x="9875587" y="8976024"/>
                    <a:pt x="9871968" y="8973523"/>
                  </a:cubicBezTo>
                  <a:cubicBezTo>
                    <a:pt x="9861734" y="8970235"/>
                    <a:pt x="9853201" y="8966271"/>
                    <a:pt x="9846369" y="8961632"/>
                  </a:cubicBezTo>
                  <a:cubicBezTo>
                    <a:pt x="9839538" y="8956993"/>
                    <a:pt x="9830685" y="8954207"/>
                    <a:pt x="9819811" y="8953274"/>
                  </a:cubicBezTo>
                  <a:cubicBezTo>
                    <a:pt x="9815464" y="8951586"/>
                    <a:pt x="9811590" y="8951418"/>
                    <a:pt x="9808188" y="8952769"/>
                  </a:cubicBezTo>
                  <a:cubicBezTo>
                    <a:pt x="9804786" y="8954120"/>
                    <a:pt x="9804574" y="8957224"/>
                    <a:pt x="9807553" y="8962081"/>
                  </a:cubicBezTo>
                  <a:cubicBezTo>
                    <a:pt x="9812828" y="8973378"/>
                    <a:pt x="9816481" y="8985056"/>
                    <a:pt x="9818513" y="8997116"/>
                  </a:cubicBezTo>
                  <a:cubicBezTo>
                    <a:pt x="9820546" y="9009176"/>
                    <a:pt x="9823676" y="9021850"/>
                    <a:pt x="9827903" y="9035138"/>
                  </a:cubicBezTo>
                  <a:cubicBezTo>
                    <a:pt x="9832146" y="9041856"/>
                    <a:pt x="9835256" y="9049024"/>
                    <a:pt x="9837231" y="9056642"/>
                  </a:cubicBezTo>
                  <a:cubicBezTo>
                    <a:pt x="9839206" y="9064260"/>
                    <a:pt x="9841952" y="9071835"/>
                    <a:pt x="9845468" y="9079367"/>
                  </a:cubicBezTo>
                  <a:cubicBezTo>
                    <a:pt x="9853608" y="9086638"/>
                    <a:pt x="9861918" y="9093513"/>
                    <a:pt x="9870399" y="9099991"/>
                  </a:cubicBezTo>
                  <a:cubicBezTo>
                    <a:pt x="9878881" y="9106470"/>
                    <a:pt x="9888667" y="9112102"/>
                    <a:pt x="9899758" y="9116888"/>
                  </a:cubicBezTo>
                  <a:lnTo>
                    <a:pt x="9933162" y="9133556"/>
                  </a:lnTo>
                  <a:cubicBezTo>
                    <a:pt x="9939457" y="9135520"/>
                    <a:pt x="9944985" y="9135885"/>
                    <a:pt x="9949746" y="9134651"/>
                  </a:cubicBezTo>
                  <a:cubicBezTo>
                    <a:pt x="9954507" y="9133416"/>
                    <a:pt x="9957645" y="9129085"/>
                    <a:pt x="9959159" y="9121656"/>
                  </a:cubicBezTo>
                  <a:cubicBezTo>
                    <a:pt x="9965545" y="9104677"/>
                    <a:pt x="9967094" y="9087585"/>
                    <a:pt x="9963805" y="9070379"/>
                  </a:cubicBezTo>
                  <a:cubicBezTo>
                    <a:pt x="9960517" y="9053172"/>
                    <a:pt x="9956287" y="9036405"/>
                    <a:pt x="9951115" y="9020078"/>
                  </a:cubicBezTo>
                  <a:cubicBezTo>
                    <a:pt x="9948635" y="8996642"/>
                    <a:pt x="9949356" y="8975152"/>
                    <a:pt x="9953279" y="8955607"/>
                  </a:cubicBezTo>
                  <a:cubicBezTo>
                    <a:pt x="9957201" y="8936062"/>
                    <a:pt x="9962378" y="8918185"/>
                    <a:pt x="9968807" y="8901977"/>
                  </a:cubicBezTo>
                  <a:cubicBezTo>
                    <a:pt x="9974059" y="8885448"/>
                    <a:pt x="9978777" y="8869723"/>
                    <a:pt x="9982961" y="8854801"/>
                  </a:cubicBezTo>
                  <a:cubicBezTo>
                    <a:pt x="9987144" y="8839879"/>
                    <a:pt x="9992290" y="8824903"/>
                    <a:pt x="9998400" y="8809872"/>
                  </a:cubicBezTo>
                  <a:cubicBezTo>
                    <a:pt x="10006940" y="8783110"/>
                    <a:pt x="10015771" y="8758070"/>
                    <a:pt x="10024891" y="8734754"/>
                  </a:cubicBezTo>
                  <a:cubicBezTo>
                    <a:pt x="10034012" y="8711437"/>
                    <a:pt x="10045692" y="8688943"/>
                    <a:pt x="10059930" y="8667270"/>
                  </a:cubicBezTo>
                  <a:cubicBezTo>
                    <a:pt x="10063972" y="8663564"/>
                    <a:pt x="10067374" y="8662213"/>
                    <a:pt x="10070136" y="8663217"/>
                  </a:cubicBezTo>
                  <a:cubicBezTo>
                    <a:pt x="10072898" y="8664220"/>
                    <a:pt x="10075427" y="8667943"/>
                    <a:pt x="10077722" y="8674384"/>
                  </a:cubicBezTo>
                  <a:lnTo>
                    <a:pt x="10078195" y="8703343"/>
                  </a:lnTo>
                  <a:cubicBezTo>
                    <a:pt x="10077175" y="8712676"/>
                    <a:pt x="10078351" y="8718117"/>
                    <a:pt x="10081724" y="8719666"/>
                  </a:cubicBezTo>
                  <a:cubicBezTo>
                    <a:pt x="10085096" y="8721216"/>
                    <a:pt x="10090345" y="8720050"/>
                    <a:pt x="10097469" y="8716170"/>
                  </a:cubicBezTo>
                  <a:cubicBezTo>
                    <a:pt x="10111821" y="8703380"/>
                    <a:pt x="10122688" y="8688758"/>
                    <a:pt x="10130070" y="8672303"/>
                  </a:cubicBezTo>
                  <a:cubicBezTo>
                    <a:pt x="10137452" y="8655848"/>
                    <a:pt x="10144881" y="8638521"/>
                    <a:pt x="10152358" y="8620321"/>
                  </a:cubicBezTo>
                  <a:cubicBezTo>
                    <a:pt x="10153568" y="8607499"/>
                    <a:pt x="10151720" y="8598714"/>
                    <a:pt x="10146815" y="8593966"/>
                  </a:cubicBezTo>
                  <a:cubicBezTo>
                    <a:pt x="10141910" y="8589218"/>
                    <a:pt x="10133133" y="8587780"/>
                    <a:pt x="10120484" y="8589653"/>
                  </a:cubicBezTo>
                  <a:close/>
                  <a:moveTo>
                    <a:pt x="5965679" y="1589257"/>
                  </a:moveTo>
                  <a:cubicBezTo>
                    <a:pt x="3548648" y="1589257"/>
                    <a:pt x="1589257" y="3548648"/>
                    <a:pt x="1589257" y="5965680"/>
                  </a:cubicBezTo>
                  <a:cubicBezTo>
                    <a:pt x="1589257" y="8382711"/>
                    <a:pt x="3548648" y="10342102"/>
                    <a:pt x="5965679" y="10342102"/>
                  </a:cubicBezTo>
                  <a:cubicBezTo>
                    <a:pt x="8382711" y="10342102"/>
                    <a:pt x="10342102" y="8382711"/>
                    <a:pt x="10342102" y="5965680"/>
                  </a:cubicBezTo>
                  <a:cubicBezTo>
                    <a:pt x="10342102" y="3548648"/>
                    <a:pt x="8382711" y="1589257"/>
                    <a:pt x="5965679" y="1589257"/>
                  </a:cubicBezTo>
                  <a:close/>
                  <a:moveTo>
                    <a:pt x="5965679" y="0"/>
                  </a:moveTo>
                  <a:cubicBezTo>
                    <a:pt x="9260433" y="0"/>
                    <a:pt x="11931359" y="2670926"/>
                    <a:pt x="11931359" y="5965680"/>
                  </a:cubicBezTo>
                  <a:cubicBezTo>
                    <a:pt x="11931359" y="9260433"/>
                    <a:pt x="9260433" y="11931359"/>
                    <a:pt x="5965679" y="11931359"/>
                  </a:cubicBezTo>
                  <a:cubicBezTo>
                    <a:pt x="2670926" y="11931359"/>
                    <a:pt x="0" y="9260433"/>
                    <a:pt x="0" y="5965680"/>
                  </a:cubicBezTo>
                  <a:cubicBezTo>
                    <a:pt x="0" y="2670926"/>
                    <a:pt x="2670926" y="0"/>
                    <a:pt x="596567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8" name="任意多边形 147"/>
            <p:cNvSpPr/>
            <p:nvPr/>
          </p:nvSpPr>
          <p:spPr>
            <a:xfrm>
              <a:off x="2398784" y="2441235"/>
              <a:ext cx="7904524" cy="7904524"/>
            </a:xfrm>
            <a:custGeom>
              <a:avLst/>
              <a:gdLst/>
              <a:ahLst/>
              <a:cxnLst/>
              <a:rect l="l" t="t" r="r" b="b"/>
              <a:pathLst>
                <a:path w="7904524" h="7904524">
                  <a:moveTo>
                    <a:pt x="5716320" y="3063819"/>
                  </a:moveTo>
                  <a:lnTo>
                    <a:pt x="5716320" y="4225730"/>
                  </a:lnTo>
                  <a:lnTo>
                    <a:pt x="5918494" y="4225730"/>
                  </a:lnTo>
                  <a:lnTo>
                    <a:pt x="5918494" y="3319585"/>
                  </a:lnTo>
                  <a:lnTo>
                    <a:pt x="6511216" y="4225730"/>
                  </a:lnTo>
                  <a:lnTo>
                    <a:pt x="6697130" y="4225730"/>
                  </a:lnTo>
                  <a:lnTo>
                    <a:pt x="6697130" y="3063819"/>
                  </a:lnTo>
                  <a:lnTo>
                    <a:pt x="6501695" y="3063819"/>
                  </a:lnTo>
                  <a:lnTo>
                    <a:pt x="6501695" y="3916158"/>
                  </a:lnTo>
                  <a:lnTo>
                    <a:pt x="5930581" y="3063819"/>
                  </a:lnTo>
                  <a:close/>
                  <a:moveTo>
                    <a:pt x="3306495" y="3063819"/>
                  </a:moveTo>
                  <a:lnTo>
                    <a:pt x="3306495" y="4225730"/>
                  </a:lnTo>
                  <a:lnTo>
                    <a:pt x="3508669" y="4225730"/>
                  </a:lnTo>
                  <a:lnTo>
                    <a:pt x="3508669" y="3319585"/>
                  </a:lnTo>
                  <a:lnTo>
                    <a:pt x="3857071" y="4225730"/>
                  </a:lnTo>
                  <a:lnTo>
                    <a:pt x="4011643" y="4225730"/>
                  </a:lnTo>
                  <a:lnTo>
                    <a:pt x="4367105" y="3319585"/>
                  </a:lnTo>
                  <a:lnTo>
                    <a:pt x="4367105" y="4225730"/>
                  </a:lnTo>
                  <a:lnTo>
                    <a:pt x="4569278" y="4225730"/>
                  </a:lnTo>
                  <a:lnTo>
                    <a:pt x="4569278" y="3063819"/>
                  </a:lnTo>
                  <a:lnTo>
                    <a:pt x="4291798" y="3063819"/>
                  </a:lnTo>
                  <a:lnTo>
                    <a:pt x="3937512" y="3929636"/>
                  </a:lnTo>
                  <a:lnTo>
                    <a:pt x="3576916" y="3063819"/>
                  </a:lnTo>
                  <a:close/>
                  <a:moveTo>
                    <a:pt x="1517855" y="3063819"/>
                  </a:moveTo>
                  <a:cubicBezTo>
                    <a:pt x="1423722" y="3063819"/>
                    <a:pt x="1344207" y="3082361"/>
                    <a:pt x="1279312" y="3119444"/>
                  </a:cubicBezTo>
                  <a:cubicBezTo>
                    <a:pt x="1182967" y="3177279"/>
                    <a:pt x="1134795" y="3263996"/>
                    <a:pt x="1134795" y="3379595"/>
                  </a:cubicBezTo>
                  <a:cubicBezTo>
                    <a:pt x="1134795" y="3490060"/>
                    <a:pt x="1179687" y="3575208"/>
                    <a:pt x="1269471" y="3635040"/>
                  </a:cubicBezTo>
                  <a:cubicBezTo>
                    <a:pt x="1341069" y="3684318"/>
                    <a:pt x="1430568" y="3708956"/>
                    <a:pt x="1537966" y="3708956"/>
                  </a:cubicBezTo>
                  <a:lnTo>
                    <a:pt x="1779612" y="3708956"/>
                  </a:lnTo>
                  <a:cubicBezTo>
                    <a:pt x="1904624" y="3708956"/>
                    <a:pt x="1967130" y="3755809"/>
                    <a:pt x="1967130" y="3849515"/>
                  </a:cubicBezTo>
                  <a:cubicBezTo>
                    <a:pt x="1967130" y="3922398"/>
                    <a:pt x="1948874" y="3973066"/>
                    <a:pt x="1912362" y="4001520"/>
                  </a:cubicBezTo>
                  <a:cubicBezTo>
                    <a:pt x="1881483" y="4020775"/>
                    <a:pt x="1830529" y="4030402"/>
                    <a:pt x="1759501" y="4030402"/>
                  </a:cubicBezTo>
                  <a:lnTo>
                    <a:pt x="1161645" y="4030402"/>
                  </a:lnTo>
                  <a:lnTo>
                    <a:pt x="1161645" y="4225730"/>
                  </a:lnTo>
                  <a:lnTo>
                    <a:pt x="1759501" y="4225730"/>
                  </a:lnTo>
                  <a:cubicBezTo>
                    <a:pt x="2032703" y="4225730"/>
                    <a:pt x="2169304" y="4100325"/>
                    <a:pt x="2169304" y="3849515"/>
                  </a:cubicBezTo>
                  <a:cubicBezTo>
                    <a:pt x="2169304" y="3734344"/>
                    <a:pt x="2123806" y="3645594"/>
                    <a:pt x="2032810" y="3583266"/>
                  </a:cubicBezTo>
                  <a:cubicBezTo>
                    <a:pt x="1963137" y="3536841"/>
                    <a:pt x="1878737" y="3513629"/>
                    <a:pt x="1779612" y="3513629"/>
                  </a:cubicBezTo>
                  <a:lnTo>
                    <a:pt x="1537966" y="3513629"/>
                  </a:lnTo>
                  <a:cubicBezTo>
                    <a:pt x="1471502" y="3513629"/>
                    <a:pt x="1420620" y="3501862"/>
                    <a:pt x="1385320" y="3478329"/>
                  </a:cubicBezTo>
                  <a:cubicBezTo>
                    <a:pt x="1353086" y="3454153"/>
                    <a:pt x="1336969" y="3421242"/>
                    <a:pt x="1336969" y="3379595"/>
                  </a:cubicBezTo>
                  <a:cubicBezTo>
                    <a:pt x="1336969" y="3299296"/>
                    <a:pt x="1397264" y="3259147"/>
                    <a:pt x="1517855" y="3259147"/>
                  </a:cubicBezTo>
                  <a:lnTo>
                    <a:pt x="2122344" y="3259147"/>
                  </a:lnTo>
                  <a:lnTo>
                    <a:pt x="2122344" y="3063819"/>
                  </a:lnTo>
                  <a:close/>
                  <a:moveTo>
                    <a:pt x="5029797" y="1024715"/>
                  </a:moveTo>
                  <a:cubicBezTo>
                    <a:pt x="4897918" y="1029814"/>
                    <a:pt x="4761216" y="1057066"/>
                    <a:pt x="4626530" y="1108662"/>
                  </a:cubicBezTo>
                  <a:cubicBezTo>
                    <a:pt x="4289815" y="1237655"/>
                    <a:pt x="4045389" y="1488278"/>
                    <a:pt x="3949852" y="1763649"/>
                  </a:cubicBezTo>
                  <a:lnTo>
                    <a:pt x="3948083" y="1771243"/>
                  </a:lnTo>
                  <a:lnTo>
                    <a:pt x="3874242" y="1611698"/>
                  </a:lnTo>
                  <a:cubicBezTo>
                    <a:pt x="3751979" y="1402420"/>
                    <a:pt x="3541672" y="1221382"/>
                    <a:pt x="3272300" y="1118188"/>
                  </a:cubicBezTo>
                  <a:cubicBezTo>
                    <a:pt x="2733556" y="911801"/>
                    <a:pt x="2162562" y="1094942"/>
                    <a:pt x="1996950" y="1527248"/>
                  </a:cubicBezTo>
                  <a:cubicBezTo>
                    <a:pt x="2294073" y="1298908"/>
                    <a:pt x="2744800" y="1254812"/>
                    <a:pt x="3159151" y="1413546"/>
                  </a:cubicBezTo>
                  <a:cubicBezTo>
                    <a:pt x="3573503" y="1572281"/>
                    <a:pt x="3879403" y="1906233"/>
                    <a:pt x="3947916" y="2274645"/>
                  </a:cubicBezTo>
                  <a:lnTo>
                    <a:pt x="3950585" y="2263781"/>
                  </a:lnTo>
                  <a:lnTo>
                    <a:pt x="3950914" y="2265118"/>
                  </a:lnTo>
                  <a:cubicBezTo>
                    <a:pt x="4019426" y="1896707"/>
                    <a:pt x="4325327" y="1562754"/>
                    <a:pt x="4739679" y="1404020"/>
                  </a:cubicBezTo>
                  <a:cubicBezTo>
                    <a:pt x="5154031" y="1245286"/>
                    <a:pt x="5604758" y="1289381"/>
                    <a:pt x="5901880" y="1517722"/>
                  </a:cubicBezTo>
                  <a:cubicBezTo>
                    <a:pt x="5777672" y="1193493"/>
                    <a:pt x="5425435" y="1009418"/>
                    <a:pt x="5029797" y="1024715"/>
                  </a:cubicBezTo>
                  <a:close/>
                  <a:moveTo>
                    <a:pt x="3952262" y="0"/>
                  </a:moveTo>
                  <a:cubicBezTo>
                    <a:pt x="6135036" y="0"/>
                    <a:pt x="7904524" y="1769488"/>
                    <a:pt x="7904524" y="3952262"/>
                  </a:cubicBezTo>
                  <a:cubicBezTo>
                    <a:pt x="7904524" y="5452919"/>
                    <a:pt x="7068164" y="6758234"/>
                    <a:pt x="5836145" y="7427507"/>
                  </a:cubicBezTo>
                  <a:lnTo>
                    <a:pt x="5822432" y="7434531"/>
                  </a:lnTo>
                  <a:lnTo>
                    <a:pt x="5677951" y="7385892"/>
                  </a:lnTo>
                  <a:cubicBezTo>
                    <a:pt x="4880502" y="7126469"/>
                    <a:pt x="3766695" y="6885944"/>
                    <a:pt x="3271854" y="6524781"/>
                  </a:cubicBezTo>
                  <a:cubicBezTo>
                    <a:pt x="3177412" y="6182403"/>
                    <a:pt x="4677719" y="6014292"/>
                    <a:pt x="4875767" y="5602879"/>
                  </a:cubicBezTo>
                  <a:cubicBezTo>
                    <a:pt x="4860454" y="5198251"/>
                    <a:pt x="3153522" y="4955721"/>
                    <a:pt x="2903735" y="4948653"/>
                  </a:cubicBezTo>
                  <a:cubicBezTo>
                    <a:pt x="2859327" y="5030920"/>
                    <a:pt x="2853760" y="5074984"/>
                    <a:pt x="2845434" y="5124622"/>
                  </a:cubicBezTo>
                  <a:cubicBezTo>
                    <a:pt x="3187757" y="5159237"/>
                    <a:pt x="4564590" y="5328265"/>
                    <a:pt x="4357086" y="5579418"/>
                  </a:cubicBezTo>
                  <a:cubicBezTo>
                    <a:pt x="4238956" y="5825324"/>
                    <a:pt x="2472839" y="6181783"/>
                    <a:pt x="2633855" y="6552557"/>
                  </a:cubicBezTo>
                  <a:cubicBezTo>
                    <a:pt x="2769712" y="6865398"/>
                    <a:pt x="4351564" y="7487251"/>
                    <a:pt x="5044498" y="7719532"/>
                  </a:cubicBezTo>
                  <a:lnTo>
                    <a:pt x="5094798" y="7736137"/>
                  </a:lnTo>
                  <a:lnTo>
                    <a:pt x="4939994" y="7780096"/>
                  </a:lnTo>
                  <a:cubicBezTo>
                    <a:pt x="4624289" y="7861324"/>
                    <a:pt x="4293321" y="7904524"/>
                    <a:pt x="3952262" y="7904524"/>
                  </a:cubicBezTo>
                  <a:cubicBezTo>
                    <a:pt x="1769488" y="7904524"/>
                    <a:pt x="0" y="6135036"/>
                    <a:pt x="0" y="3952262"/>
                  </a:cubicBezTo>
                  <a:cubicBezTo>
                    <a:pt x="0" y="1769488"/>
                    <a:pt x="1769488" y="0"/>
                    <a:pt x="395226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9" name="组合 148"/>
          <p:cNvGrpSpPr/>
          <p:nvPr/>
        </p:nvGrpSpPr>
        <p:grpSpPr>
          <a:xfrm>
            <a:off x="10161237" y="2492201"/>
            <a:ext cx="1659304" cy="1659304"/>
            <a:chOff x="392260" y="427819"/>
            <a:chExt cx="11931359" cy="11931359"/>
          </a:xfrm>
          <a:solidFill>
            <a:schemeClr val="accent2"/>
          </a:solidFill>
        </p:grpSpPr>
        <p:sp>
          <p:nvSpPr>
            <p:cNvPr id="150" name="任意多边形 149"/>
            <p:cNvSpPr/>
            <p:nvPr/>
          </p:nvSpPr>
          <p:spPr>
            <a:xfrm>
              <a:off x="392260" y="427819"/>
              <a:ext cx="11931359" cy="11931359"/>
            </a:xfrm>
            <a:custGeom>
              <a:avLst/>
              <a:gdLst/>
              <a:ahLst/>
              <a:cxnLst/>
              <a:rect l="l" t="t" r="r" b="b"/>
              <a:pathLst>
                <a:path w="11931359" h="11931359">
                  <a:moveTo>
                    <a:pt x="5969546" y="10929157"/>
                  </a:moveTo>
                  <a:lnTo>
                    <a:pt x="5914397" y="11122079"/>
                  </a:lnTo>
                  <a:lnTo>
                    <a:pt x="5722856" y="11117612"/>
                  </a:lnTo>
                  <a:lnTo>
                    <a:pt x="5880313" y="11232377"/>
                  </a:lnTo>
                  <a:lnTo>
                    <a:pt x="5817084" y="11422538"/>
                  </a:lnTo>
                  <a:lnTo>
                    <a:pt x="5969546" y="11300545"/>
                  </a:lnTo>
                  <a:lnTo>
                    <a:pt x="6122009" y="11422538"/>
                  </a:lnTo>
                  <a:lnTo>
                    <a:pt x="6058779" y="11232377"/>
                  </a:lnTo>
                  <a:lnTo>
                    <a:pt x="6216236" y="11117612"/>
                  </a:lnTo>
                  <a:lnTo>
                    <a:pt x="6024695" y="11122079"/>
                  </a:lnTo>
                  <a:close/>
                  <a:moveTo>
                    <a:pt x="7466241" y="10726796"/>
                  </a:moveTo>
                  <a:cubicBezTo>
                    <a:pt x="7449346" y="10727569"/>
                    <a:pt x="7433184" y="10729713"/>
                    <a:pt x="7417754" y="10733230"/>
                  </a:cubicBezTo>
                  <a:lnTo>
                    <a:pt x="7414057" y="10739110"/>
                  </a:lnTo>
                  <a:lnTo>
                    <a:pt x="7403975" y="10746445"/>
                  </a:lnTo>
                  <a:cubicBezTo>
                    <a:pt x="7380545" y="10759061"/>
                    <a:pt x="7358517" y="10771078"/>
                    <a:pt x="7337892" y="10782495"/>
                  </a:cubicBezTo>
                  <a:cubicBezTo>
                    <a:pt x="7317266" y="10793912"/>
                    <a:pt x="7295383" y="10805336"/>
                    <a:pt x="7272242" y="10816767"/>
                  </a:cubicBezTo>
                  <a:cubicBezTo>
                    <a:pt x="7264457" y="10821899"/>
                    <a:pt x="7257367" y="10827013"/>
                    <a:pt x="7250973" y="10832109"/>
                  </a:cubicBezTo>
                  <a:cubicBezTo>
                    <a:pt x="7244578" y="10837204"/>
                    <a:pt x="7239243" y="10843877"/>
                    <a:pt x="7234966" y="10852128"/>
                  </a:cubicBezTo>
                  <a:cubicBezTo>
                    <a:pt x="7232259" y="10854984"/>
                    <a:pt x="7232763" y="10857807"/>
                    <a:pt x="7236477" y="10860599"/>
                  </a:cubicBezTo>
                  <a:cubicBezTo>
                    <a:pt x="7240192" y="10863390"/>
                    <a:pt x="7243150" y="10865934"/>
                    <a:pt x="7245353" y="10868231"/>
                  </a:cubicBezTo>
                  <a:cubicBezTo>
                    <a:pt x="7268724" y="10877456"/>
                    <a:pt x="7291659" y="10885382"/>
                    <a:pt x="7314158" y="10892008"/>
                  </a:cubicBezTo>
                  <a:cubicBezTo>
                    <a:pt x="7336656" y="10898634"/>
                    <a:pt x="7357749" y="10899703"/>
                    <a:pt x="7377435" y="10895216"/>
                  </a:cubicBezTo>
                  <a:cubicBezTo>
                    <a:pt x="7385658" y="10894462"/>
                    <a:pt x="7390624" y="10895988"/>
                    <a:pt x="7392331" y="10899797"/>
                  </a:cubicBezTo>
                  <a:cubicBezTo>
                    <a:pt x="7394039" y="10903605"/>
                    <a:pt x="7394617" y="10909211"/>
                    <a:pt x="7394065" y="10916612"/>
                  </a:cubicBezTo>
                  <a:cubicBezTo>
                    <a:pt x="7389331" y="10927766"/>
                    <a:pt x="7384784" y="10937897"/>
                    <a:pt x="7380424" y="10947007"/>
                  </a:cubicBezTo>
                  <a:cubicBezTo>
                    <a:pt x="7376063" y="10956116"/>
                    <a:pt x="7375978" y="10964951"/>
                    <a:pt x="7380168" y="10973511"/>
                  </a:cubicBezTo>
                  <a:cubicBezTo>
                    <a:pt x="7381138" y="10977767"/>
                    <a:pt x="7384145" y="10981140"/>
                    <a:pt x="7389190" y="10983628"/>
                  </a:cubicBezTo>
                  <a:cubicBezTo>
                    <a:pt x="7394235" y="10986116"/>
                    <a:pt x="7398899" y="10989391"/>
                    <a:pt x="7403182" y="10993452"/>
                  </a:cubicBezTo>
                  <a:cubicBezTo>
                    <a:pt x="7409911" y="11000873"/>
                    <a:pt x="7413249" y="11010607"/>
                    <a:pt x="7413196" y="11022653"/>
                  </a:cubicBezTo>
                  <a:cubicBezTo>
                    <a:pt x="7413143" y="11034698"/>
                    <a:pt x="7409214" y="11046927"/>
                    <a:pt x="7401409" y="11059341"/>
                  </a:cubicBezTo>
                  <a:cubicBezTo>
                    <a:pt x="7390290" y="11071949"/>
                    <a:pt x="7379776" y="11084140"/>
                    <a:pt x="7369866" y="11095914"/>
                  </a:cubicBezTo>
                  <a:cubicBezTo>
                    <a:pt x="7359956" y="11107687"/>
                    <a:pt x="7349586" y="11119286"/>
                    <a:pt x="7338757" y="11130709"/>
                  </a:cubicBezTo>
                  <a:cubicBezTo>
                    <a:pt x="7334696" y="11134993"/>
                    <a:pt x="7333737" y="11138150"/>
                    <a:pt x="7335879" y="11140180"/>
                  </a:cubicBezTo>
                  <a:cubicBezTo>
                    <a:pt x="7338021" y="11142211"/>
                    <a:pt x="7342200" y="11143357"/>
                    <a:pt x="7348416" y="11143619"/>
                  </a:cubicBezTo>
                  <a:lnTo>
                    <a:pt x="7363509" y="11143538"/>
                  </a:lnTo>
                  <a:cubicBezTo>
                    <a:pt x="7366001" y="11144649"/>
                    <a:pt x="7366262" y="11146408"/>
                    <a:pt x="7364293" y="11148816"/>
                  </a:cubicBezTo>
                  <a:cubicBezTo>
                    <a:pt x="7362323" y="11151224"/>
                    <a:pt x="7360540" y="11152610"/>
                    <a:pt x="7358944" y="11152974"/>
                  </a:cubicBezTo>
                  <a:lnTo>
                    <a:pt x="7301927" y="11182760"/>
                  </a:lnTo>
                  <a:cubicBezTo>
                    <a:pt x="7293535" y="11185232"/>
                    <a:pt x="7288413" y="11184860"/>
                    <a:pt x="7286561" y="11181644"/>
                  </a:cubicBezTo>
                  <a:cubicBezTo>
                    <a:pt x="7284708" y="11178428"/>
                    <a:pt x="7284651" y="11173264"/>
                    <a:pt x="7286388" y="11166152"/>
                  </a:cubicBezTo>
                  <a:cubicBezTo>
                    <a:pt x="7287135" y="11162064"/>
                    <a:pt x="7287091" y="11159415"/>
                    <a:pt x="7286256" y="11158206"/>
                  </a:cubicBezTo>
                  <a:cubicBezTo>
                    <a:pt x="7285421" y="11156997"/>
                    <a:pt x="7282609" y="11156939"/>
                    <a:pt x="7277821" y="11158030"/>
                  </a:cubicBezTo>
                  <a:cubicBezTo>
                    <a:pt x="7261859" y="11161668"/>
                    <a:pt x="7246387" y="11165614"/>
                    <a:pt x="7231405" y="11169868"/>
                  </a:cubicBezTo>
                  <a:cubicBezTo>
                    <a:pt x="7216423" y="11174122"/>
                    <a:pt x="7202538" y="11181345"/>
                    <a:pt x="7189749" y="11191536"/>
                  </a:cubicBezTo>
                  <a:cubicBezTo>
                    <a:pt x="7182961" y="11205956"/>
                    <a:pt x="7178077" y="11219522"/>
                    <a:pt x="7175098" y="11232235"/>
                  </a:cubicBezTo>
                  <a:cubicBezTo>
                    <a:pt x="7172118" y="11244947"/>
                    <a:pt x="7172760" y="11256974"/>
                    <a:pt x="7177024" y="11268316"/>
                  </a:cubicBezTo>
                  <a:cubicBezTo>
                    <a:pt x="7189465" y="11281152"/>
                    <a:pt x="7201976" y="11290614"/>
                    <a:pt x="7214557" y="11296701"/>
                  </a:cubicBezTo>
                  <a:cubicBezTo>
                    <a:pt x="7227139" y="11302789"/>
                    <a:pt x="7240417" y="11300882"/>
                    <a:pt x="7254391" y="11290981"/>
                  </a:cubicBezTo>
                  <a:cubicBezTo>
                    <a:pt x="7270662" y="11278877"/>
                    <a:pt x="7286354" y="11269144"/>
                    <a:pt x="7301467" y="11261782"/>
                  </a:cubicBezTo>
                  <a:cubicBezTo>
                    <a:pt x="7316580" y="11254419"/>
                    <a:pt x="7332636" y="11246282"/>
                    <a:pt x="7349634" y="11237371"/>
                  </a:cubicBezTo>
                  <a:cubicBezTo>
                    <a:pt x="7409554" y="11208043"/>
                    <a:pt x="7466537" y="11183022"/>
                    <a:pt x="7520585" y="11162308"/>
                  </a:cubicBezTo>
                  <a:cubicBezTo>
                    <a:pt x="7574632" y="11141595"/>
                    <a:pt x="7634236" y="11130528"/>
                    <a:pt x="7699397" y="11129110"/>
                  </a:cubicBezTo>
                  <a:cubicBezTo>
                    <a:pt x="7708853" y="11126395"/>
                    <a:pt x="7717887" y="11124896"/>
                    <a:pt x="7726497" y="11124613"/>
                  </a:cubicBezTo>
                  <a:cubicBezTo>
                    <a:pt x="7735108" y="11124329"/>
                    <a:pt x="7744528" y="11123302"/>
                    <a:pt x="7754759" y="11121530"/>
                  </a:cubicBezTo>
                  <a:cubicBezTo>
                    <a:pt x="7769050" y="11115474"/>
                    <a:pt x="7777354" y="11107704"/>
                    <a:pt x="7779670" y="11098222"/>
                  </a:cubicBezTo>
                  <a:cubicBezTo>
                    <a:pt x="7781986" y="11088738"/>
                    <a:pt x="7774180" y="11079044"/>
                    <a:pt x="7756251" y="11069138"/>
                  </a:cubicBezTo>
                  <a:cubicBezTo>
                    <a:pt x="7737985" y="11062666"/>
                    <a:pt x="7720428" y="11058692"/>
                    <a:pt x="7703580" y="11057215"/>
                  </a:cubicBezTo>
                  <a:cubicBezTo>
                    <a:pt x="7686733" y="11055738"/>
                    <a:pt x="7669987" y="11054097"/>
                    <a:pt x="7653345" y="11052293"/>
                  </a:cubicBezTo>
                  <a:lnTo>
                    <a:pt x="7620553" y="11063125"/>
                  </a:lnTo>
                  <a:cubicBezTo>
                    <a:pt x="7600503" y="11066016"/>
                    <a:pt x="7581820" y="11069994"/>
                    <a:pt x="7564505" y="11075060"/>
                  </a:cubicBezTo>
                  <a:cubicBezTo>
                    <a:pt x="7547189" y="11080126"/>
                    <a:pt x="7528871" y="11085700"/>
                    <a:pt x="7509548" y="11091783"/>
                  </a:cubicBezTo>
                  <a:cubicBezTo>
                    <a:pt x="7501278" y="11094787"/>
                    <a:pt x="7495491" y="11094567"/>
                    <a:pt x="7492187" y="11091122"/>
                  </a:cubicBezTo>
                  <a:cubicBezTo>
                    <a:pt x="7488883" y="11087678"/>
                    <a:pt x="7487241" y="11082315"/>
                    <a:pt x="7487261" y="11075034"/>
                  </a:cubicBezTo>
                  <a:cubicBezTo>
                    <a:pt x="7487617" y="11064319"/>
                    <a:pt x="7489147" y="11054456"/>
                    <a:pt x="7491851" y="11045444"/>
                  </a:cubicBezTo>
                  <a:cubicBezTo>
                    <a:pt x="7494554" y="11036432"/>
                    <a:pt x="7498068" y="11026676"/>
                    <a:pt x="7502391" y="11016176"/>
                  </a:cubicBezTo>
                  <a:cubicBezTo>
                    <a:pt x="7501299" y="11011388"/>
                    <a:pt x="7501291" y="11007052"/>
                    <a:pt x="7502365" y="11003169"/>
                  </a:cubicBezTo>
                  <a:cubicBezTo>
                    <a:pt x="7503439" y="10999286"/>
                    <a:pt x="7506006" y="10995203"/>
                    <a:pt x="7510067" y="10990919"/>
                  </a:cubicBezTo>
                  <a:cubicBezTo>
                    <a:pt x="7513232" y="10985161"/>
                    <a:pt x="7513483" y="10979507"/>
                    <a:pt x="7510819" y="10973957"/>
                  </a:cubicBezTo>
                  <a:cubicBezTo>
                    <a:pt x="7508155" y="10968408"/>
                    <a:pt x="7505479" y="10963421"/>
                    <a:pt x="7502791" y="10958996"/>
                  </a:cubicBezTo>
                  <a:cubicBezTo>
                    <a:pt x="7494560" y="10947439"/>
                    <a:pt x="7486245" y="10936741"/>
                    <a:pt x="7477846" y="10926902"/>
                  </a:cubicBezTo>
                  <a:cubicBezTo>
                    <a:pt x="7469447" y="10917062"/>
                    <a:pt x="7462849" y="10906532"/>
                    <a:pt x="7458053" y="10895312"/>
                  </a:cubicBezTo>
                  <a:cubicBezTo>
                    <a:pt x="7453574" y="10887938"/>
                    <a:pt x="7451188" y="10881765"/>
                    <a:pt x="7450894" y="10876795"/>
                  </a:cubicBezTo>
                  <a:cubicBezTo>
                    <a:pt x="7450601" y="10871824"/>
                    <a:pt x="7454697" y="10865853"/>
                    <a:pt x="7463183" y="10858882"/>
                  </a:cubicBezTo>
                  <a:cubicBezTo>
                    <a:pt x="7475925" y="10850941"/>
                    <a:pt x="7488250" y="10842395"/>
                    <a:pt x="7500157" y="10833245"/>
                  </a:cubicBezTo>
                  <a:cubicBezTo>
                    <a:pt x="7512064" y="10824094"/>
                    <a:pt x="7524206" y="10814750"/>
                    <a:pt x="7536585" y="10805213"/>
                  </a:cubicBezTo>
                  <a:cubicBezTo>
                    <a:pt x="7541952" y="10801751"/>
                    <a:pt x="7545808" y="10797794"/>
                    <a:pt x="7548151" y="10793342"/>
                  </a:cubicBezTo>
                  <a:cubicBezTo>
                    <a:pt x="7550495" y="10788890"/>
                    <a:pt x="7552390" y="10783700"/>
                    <a:pt x="7553838" y="10777773"/>
                  </a:cubicBezTo>
                  <a:cubicBezTo>
                    <a:pt x="7557966" y="10763960"/>
                    <a:pt x="7556798" y="10753311"/>
                    <a:pt x="7550335" y="10745829"/>
                  </a:cubicBezTo>
                  <a:cubicBezTo>
                    <a:pt x="7543873" y="10738347"/>
                    <a:pt x="7533347" y="10732071"/>
                    <a:pt x="7518759" y="10727000"/>
                  </a:cubicBezTo>
                  <a:cubicBezTo>
                    <a:pt x="7500641" y="10726092"/>
                    <a:pt x="7483136" y="10726024"/>
                    <a:pt x="7466241" y="10726796"/>
                  </a:cubicBezTo>
                  <a:close/>
                  <a:moveTo>
                    <a:pt x="4433420" y="10648451"/>
                  </a:moveTo>
                  <a:cubicBezTo>
                    <a:pt x="4420587" y="10642962"/>
                    <a:pt x="4407315" y="10649422"/>
                    <a:pt x="4393606" y="10667830"/>
                  </a:cubicBezTo>
                  <a:cubicBezTo>
                    <a:pt x="4380428" y="10682961"/>
                    <a:pt x="4367037" y="10697444"/>
                    <a:pt x="4353433" y="10711280"/>
                  </a:cubicBezTo>
                  <a:cubicBezTo>
                    <a:pt x="4339829" y="10725115"/>
                    <a:pt x="4324971" y="10739678"/>
                    <a:pt x="4308859" y="10754970"/>
                  </a:cubicBezTo>
                  <a:cubicBezTo>
                    <a:pt x="4299343" y="10760971"/>
                    <a:pt x="4293405" y="10767460"/>
                    <a:pt x="4291047" y="10774440"/>
                  </a:cubicBezTo>
                  <a:cubicBezTo>
                    <a:pt x="4288689" y="10781419"/>
                    <a:pt x="4287834" y="10789914"/>
                    <a:pt x="4288482" y="10799926"/>
                  </a:cubicBezTo>
                  <a:cubicBezTo>
                    <a:pt x="4283270" y="10808533"/>
                    <a:pt x="4280907" y="10816375"/>
                    <a:pt x="4281396" y="10823452"/>
                  </a:cubicBezTo>
                  <a:cubicBezTo>
                    <a:pt x="4281884" y="10830529"/>
                    <a:pt x="4286592" y="10839609"/>
                    <a:pt x="4295519" y="10850690"/>
                  </a:cubicBezTo>
                  <a:cubicBezTo>
                    <a:pt x="4302343" y="10869701"/>
                    <a:pt x="4310752" y="10881039"/>
                    <a:pt x="4320746" y="10884704"/>
                  </a:cubicBezTo>
                  <a:cubicBezTo>
                    <a:pt x="4330740" y="10888370"/>
                    <a:pt x="4343010" y="10884020"/>
                    <a:pt x="4357557" y="10871656"/>
                  </a:cubicBezTo>
                  <a:cubicBezTo>
                    <a:pt x="4367095" y="10860478"/>
                    <a:pt x="4378558" y="10852976"/>
                    <a:pt x="4391949" y="10849149"/>
                  </a:cubicBezTo>
                  <a:cubicBezTo>
                    <a:pt x="4405338" y="10845321"/>
                    <a:pt x="4417880" y="10848264"/>
                    <a:pt x="4429575" y="10857976"/>
                  </a:cubicBezTo>
                  <a:cubicBezTo>
                    <a:pt x="4434905" y="10862658"/>
                    <a:pt x="4440451" y="10867124"/>
                    <a:pt x="4446215" y="10871376"/>
                  </a:cubicBezTo>
                  <a:cubicBezTo>
                    <a:pt x="4451979" y="10875628"/>
                    <a:pt x="4458133" y="10879148"/>
                    <a:pt x="4464679" y="10881936"/>
                  </a:cubicBezTo>
                  <a:cubicBezTo>
                    <a:pt x="4476912" y="10886646"/>
                    <a:pt x="4482759" y="10891502"/>
                    <a:pt x="4482221" y="10896505"/>
                  </a:cubicBezTo>
                  <a:cubicBezTo>
                    <a:pt x="4481682" y="10901507"/>
                    <a:pt x="4479236" y="10908744"/>
                    <a:pt x="4474883" y="10918218"/>
                  </a:cubicBezTo>
                  <a:cubicBezTo>
                    <a:pt x="4471053" y="10926140"/>
                    <a:pt x="4467837" y="10931821"/>
                    <a:pt x="4465235" y="10935262"/>
                  </a:cubicBezTo>
                  <a:cubicBezTo>
                    <a:pt x="4462632" y="10938702"/>
                    <a:pt x="4455807" y="10940572"/>
                    <a:pt x="4444762" y="10940872"/>
                  </a:cubicBezTo>
                  <a:lnTo>
                    <a:pt x="4299850" y="10929917"/>
                  </a:lnTo>
                  <a:cubicBezTo>
                    <a:pt x="4293807" y="10930755"/>
                    <a:pt x="4287764" y="10931592"/>
                    <a:pt x="4281720" y="10932430"/>
                  </a:cubicBezTo>
                  <a:cubicBezTo>
                    <a:pt x="4275677" y="10933268"/>
                    <a:pt x="4270500" y="10933246"/>
                    <a:pt x="4266189" y="10932366"/>
                  </a:cubicBezTo>
                  <a:cubicBezTo>
                    <a:pt x="4258267" y="10928536"/>
                    <a:pt x="4251204" y="10925574"/>
                    <a:pt x="4245001" y="10923477"/>
                  </a:cubicBezTo>
                  <a:cubicBezTo>
                    <a:pt x="4238797" y="10921380"/>
                    <a:pt x="4232942" y="10918250"/>
                    <a:pt x="4227437" y="10914085"/>
                  </a:cubicBezTo>
                  <a:cubicBezTo>
                    <a:pt x="4212452" y="10907293"/>
                    <a:pt x="4199081" y="10906806"/>
                    <a:pt x="4187322" y="10912625"/>
                  </a:cubicBezTo>
                  <a:cubicBezTo>
                    <a:pt x="4175563" y="10918443"/>
                    <a:pt x="4167150" y="10928849"/>
                    <a:pt x="4162083" y="10943841"/>
                  </a:cubicBezTo>
                  <a:cubicBezTo>
                    <a:pt x="4159776" y="10959190"/>
                    <a:pt x="4162655" y="10972404"/>
                    <a:pt x="4170720" y="10983481"/>
                  </a:cubicBezTo>
                  <a:cubicBezTo>
                    <a:pt x="4178785" y="10994559"/>
                    <a:pt x="4190324" y="11000043"/>
                    <a:pt x="4205338" y="10999933"/>
                  </a:cubicBezTo>
                  <a:cubicBezTo>
                    <a:pt x="4244861" y="10998888"/>
                    <a:pt x="4281619" y="10998351"/>
                    <a:pt x="4315616" y="10998319"/>
                  </a:cubicBezTo>
                  <a:cubicBezTo>
                    <a:pt x="4349611" y="10998288"/>
                    <a:pt x="4384631" y="11001194"/>
                    <a:pt x="4420674" y="11007038"/>
                  </a:cubicBezTo>
                  <a:cubicBezTo>
                    <a:pt x="4428952" y="11008108"/>
                    <a:pt x="4433863" y="11009768"/>
                    <a:pt x="4435407" y="11012017"/>
                  </a:cubicBezTo>
                  <a:cubicBezTo>
                    <a:pt x="4436951" y="11014267"/>
                    <a:pt x="4436671" y="11019357"/>
                    <a:pt x="4434567" y="11027286"/>
                  </a:cubicBezTo>
                  <a:cubicBezTo>
                    <a:pt x="4417634" y="11073982"/>
                    <a:pt x="4403431" y="11118143"/>
                    <a:pt x="4391954" y="11159771"/>
                  </a:cubicBezTo>
                  <a:cubicBezTo>
                    <a:pt x="4380479" y="11201398"/>
                    <a:pt x="4375154" y="11247409"/>
                    <a:pt x="4375980" y="11297802"/>
                  </a:cubicBezTo>
                  <a:cubicBezTo>
                    <a:pt x="4380234" y="11312488"/>
                    <a:pt x="4387057" y="11321274"/>
                    <a:pt x="4396450" y="11324160"/>
                  </a:cubicBezTo>
                  <a:cubicBezTo>
                    <a:pt x="4405843" y="11327047"/>
                    <a:pt x="4414020" y="11321602"/>
                    <a:pt x="4420979" y="11307825"/>
                  </a:cubicBezTo>
                  <a:cubicBezTo>
                    <a:pt x="4427778" y="11291114"/>
                    <a:pt x="4434360" y="11275050"/>
                    <a:pt x="4440722" y="11259631"/>
                  </a:cubicBezTo>
                  <a:cubicBezTo>
                    <a:pt x="4447085" y="11244213"/>
                    <a:pt x="4452370" y="11228574"/>
                    <a:pt x="4456577" y="11212715"/>
                  </a:cubicBezTo>
                  <a:cubicBezTo>
                    <a:pt x="4465684" y="11180655"/>
                    <a:pt x="4475296" y="11151359"/>
                    <a:pt x="4485416" y="11124825"/>
                  </a:cubicBezTo>
                  <a:cubicBezTo>
                    <a:pt x="4495534" y="11098292"/>
                    <a:pt x="4506524" y="11070036"/>
                    <a:pt x="4518382" y="11040058"/>
                  </a:cubicBezTo>
                  <a:cubicBezTo>
                    <a:pt x="4520486" y="11032129"/>
                    <a:pt x="4523140" y="11026834"/>
                    <a:pt x="4526343" y="11024172"/>
                  </a:cubicBezTo>
                  <a:cubicBezTo>
                    <a:pt x="4529547" y="11021511"/>
                    <a:pt x="4535718" y="11021148"/>
                    <a:pt x="4544856" y="11023084"/>
                  </a:cubicBezTo>
                  <a:cubicBezTo>
                    <a:pt x="4581764" y="11028069"/>
                    <a:pt x="4615994" y="11034164"/>
                    <a:pt x="4647544" y="11041371"/>
                  </a:cubicBezTo>
                  <a:cubicBezTo>
                    <a:pt x="4679094" y="11048577"/>
                    <a:pt x="4713498" y="11054155"/>
                    <a:pt x="4750756" y="11058106"/>
                  </a:cubicBezTo>
                  <a:cubicBezTo>
                    <a:pt x="4756283" y="11057094"/>
                    <a:pt x="4759958" y="11055168"/>
                    <a:pt x="4761782" y="11052328"/>
                  </a:cubicBezTo>
                  <a:cubicBezTo>
                    <a:pt x="4763605" y="11049488"/>
                    <a:pt x="4762369" y="11045902"/>
                    <a:pt x="4758073" y="11041570"/>
                  </a:cubicBezTo>
                  <a:cubicBezTo>
                    <a:pt x="4739219" y="11010430"/>
                    <a:pt x="4715492" y="10989451"/>
                    <a:pt x="4686891" y="10978633"/>
                  </a:cubicBezTo>
                  <a:cubicBezTo>
                    <a:pt x="4658290" y="10967815"/>
                    <a:pt x="4629671" y="10961311"/>
                    <a:pt x="4601033" y="10959122"/>
                  </a:cubicBezTo>
                  <a:lnTo>
                    <a:pt x="4573094" y="10954864"/>
                  </a:lnTo>
                  <a:cubicBezTo>
                    <a:pt x="4558780" y="10952907"/>
                    <a:pt x="4554375" y="10943354"/>
                    <a:pt x="4559882" y="10926206"/>
                  </a:cubicBezTo>
                  <a:cubicBezTo>
                    <a:pt x="4565390" y="10909059"/>
                    <a:pt x="4574023" y="10897576"/>
                    <a:pt x="4585781" y="10891757"/>
                  </a:cubicBezTo>
                  <a:cubicBezTo>
                    <a:pt x="4601997" y="10893205"/>
                    <a:pt x="4618043" y="10893875"/>
                    <a:pt x="4633920" y="10893768"/>
                  </a:cubicBezTo>
                  <a:cubicBezTo>
                    <a:pt x="4649796" y="10893662"/>
                    <a:pt x="4666195" y="10892436"/>
                    <a:pt x="4683116" y="10890090"/>
                  </a:cubicBezTo>
                  <a:cubicBezTo>
                    <a:pt x="4698661" y="10886703"/>
                    <a:pt x="4706495" y="10880566"/>
                    <a:pt x="4706619" y="10871679"/>
                  </a:cubicBezTo>
                  <a:cubicBezTo>
                    <a:pt x="4706742" y="10862792"/>
                    <a:pt x="4701732" y="10853755"/>
                    <a:pt x="4691588" y="10844567"/>
                  </a:cubicBezTo>
                  <a:cubicBezTo>
                    <a:pt x="4681270" y="10835896"/>
                    <a:pt x="4670767" y="10830330"/>
                    <a:pt x="4660078" y="10827870"/>
                  </a:cubicBezTo>
                  <a:cubicBezTo>
                    <a:pt x="4649389" y="10825409"/>
                    <a:pt x="4639046" y="10822778"/>
                    <a:pt x="4629048" y="10819976"/>
                  </a:cubicBezTo>
                  <a:cubicBezTo>
                    <a:pt x="4619225" y="10816656"/>
                    <a:pt x="4613677" y="10812621"/>
                    <a:pt x="4612403" y="10807870"/>
                  </a:cubicBezTo>
                  <a:cubicBezTo>
                    <a:pt x="4611128" y="10803119"/>
                    <a:pt x="4612919" y="10797820"/>
                    <a:pt x="4617775" y="10791973"/>
                  </a:cubicBezTo>
                  <a:cubicBezTo>
                    <a:pt x="4625455" y="10770951"/>
                    <a:pt x="4631832" y="10752082"/>
                    <a:pt x="4636906" y="10735364"/>
                  </a:cubicBezTo>
                  <a:cubicBezTo>
                    <a:pt x="4641979" y="10718645"/>
                    <a:pt x="4635592" y="10698342"/>
                    <a:pt x="4617744" y="10674454"/>
                  </a:cubicBezTo>
                  <a:cubicBezTo>
                    <a:pt x="4611562" y="10667180"/>
                    <a:pt x="4605369" y="10662495"/>
                    <a:pt x="4599165" y="10660399"/>
                  </a:cubicBezTo>
                  <a:cubicBezTo>
                    <a:pt x="4592961" y="10658302"/>
                    <a:pt x="4585881" y="10659653"/>
                    <a:pt x="4577923" y="10664452"/>
                  </a:cubicBezTo>
                  <a:cubicBezTo>
                    <a:pt x="4569433" y="10672528"/>
                    <a:pt x="4564009" y="10680055"/>
                    <a:pt x="4561651" y="10687034"/>
                  </a:cubicBezTo>
                  <a:cubicBezTo>
                    <a:pt x="4559293" y="10694014"/>
                    <a:pt x="4558608" y="10702855"/>
                    <a:pt x="4559599" y="10713558"/>
                  </a:cubicBezTo>
                  <a:cubicBezTo>
                    <a:pt x="4551598" y="10728711"/>
                    <a:pt x="4544637" y="10742919"/>
                    <a:pt x="4538714" y="10756182"/>
                  </a:cubicBezTo>
                  <a:cubicBezTo>
                    <a:pt x="4532792" y="10769445"/>
                    <a:pt x="4527386" y="10783315"/>
                    <a:pt x="4522493" y="10797790"/>
                  </a:cubicBezTo>
                  <a:cubicBezTo>
                    <a:pt x="4520571" y="10803477"/>
                    <a:pt x="4518613" y="10807567"/>
                    <a:pt x="4516618" y="10810061"/>
                  </a:cubicBezTo>
                  <a:cubicBezTo>
                    <a:pt x="4514623" y="10812555"/>
                    <a:pt x="4510174" y="10813788"/>
                    <a:pt x="4503272" y="10813759"/>
                  </a:cubicBezTo>
                  <a:lnTo>
                    <a:pt x="4447374" y="10810421"/>
                  </a:lnTo>
                  <a:cubicBezTo>
                    <a:pt x="4440820" y="10809359"/>
                    <a:pt x="4437422" y="10807058"/>
                    <a:pt x="4437178" y="10803519"/>
                  </a:cubicBezTo>
                  <a:cubicBezTo>
                    <a:pt x="4436933" y="10799981"/>
                    <a:pt x="4438803" y="10796580"/>
                    <a:pt x="4442785" y="10793318"/>
                  </a:cubicBezTo>
                  <a:cubicBezTo>
                    <a:pt x="4453022" y="10780073"/>
                    <a:pt x="4462477" y="10767860"/>
                    <a:pt x="4471152" y="10756679"/>
                  </a:cubicBezTo>
                  <a:cubicBezTo>
                    <a:pt x="4479827" y="10745498"/>
                    <a:pt x="4486869" y="10732757"/>
                    <a:pt x="4492277" y="10718456"/>
                  </a:cubicBezTo>
                  <a:cubicBezTo>
                    <a:pt x="4496471" y="10706049"/>
                    <a:pt x="4497115" y="10696474"/>
                    <a:pt x="4494209" y="10689732"/>
                  </a:cubicBezTo>
                  <a:cubicBezTo>
                    <a:pt x="4491303" y="10682989"/>
                    <a:pt x="4484338" y="10677179"/>
                    <a:pt x="4473314" y="10672302"/>
                  </a:cubicBezTo>
                  <a:cubicBezTo>
                    <a:pt x="4459552" y="10661891"/>
                    <a:pt x="4446254" y="10653941"/>
                    <a:pt x="4433420" y="10648451"/>
                  </a:cubicBezTo>
                  <a:close/>
                  <a:moveTo>
                    <a:pt x="8684210" y="10052850"/>
                  </a:moveTo>
                  <a:cubicBezTo>
                    <a:pt x="8679952" y="10052660"/>
                    <a:pt x="8676515" y="10052873"/>
                    <a:pt x="8673900" y="10053491"/>
                  </a:cubicBezTo>
                  <a:cubicBezTo>
                    <a:pt x="8671284" y="10054109"/>
                    <a:pt x="8669821" y="10055564"/>
                    <a:pt x="8669508" y="10057859"/>
                  </a:cubicBezTo>
                  <a:cubicBezTo>
                    <a:pt x="8666382" y="10063664"/>
                    <a:pt x="8664197" y="10067553"/>
                    <a:pt x="8662955" y="10069526"/>
                  </a:cubicBezTo>
                  <a:cubicBezTo>
                    <a:pt x="8661713" y="10071499"/>
                    <a:pt x="8658911" y="10072772"/>
                    <a:pt x="8654549" y="10073347"/>
                  </a:cubicBezTo>
                  <a:cubicBezTo>
                    <a:pt x="8648450" y="10075243"/>
                    <a:pt x="8644340" y="10076825"/>
                    <a:pt x="8642220" y="10078094"/>
                  </a:cubicBezTo>
                  <a:cubicBezTo>
                    <a:pt x="8640100" y="10079364"/>
                    <a:pt x="8640753" y="10083152"/>
                    <a:pt x="8644178" y="10089460"/>
                  </a:cubicBezTo>
                  <a:cubicBezTo>
                    <a:pt x="8653169" y="10112102"/>
                    <a:pt x="8660049" y="10137377"/>
                    <a:pt x="8664818" y="10165286"/>
                  </a:cubicBezTo>
                  <a:cubicBezTo>
                    <a:pt x="8669586" y="10193195"/>
                    <a:pt x="8673652" y="10221982"/>
                    <a:pt x="8677013" y="10251647"/>
                  </a:cubicBezTo>
                  <a:cubicBezTo>
                    <a:pt x="8678095" y="10266592"/>
                    <a:pt x="8676429" y="10278827"/>
                    <a:pt x="8672018" y="10288352"/>
                  </a:cubicBezTo>
                  <a:cubicBezTo>
                    <a:pt x="8667606" y="10297877"/>
                    <a:pt x="8670407" y="10308772"/>
                    <a:pt x="8680420" y="10321039"/>
                  </a:cubicBezTo>
                  <a:cubicBezTo>
                    <a:pt x="8687528" y="10323175"/>
                    <a:pt x="8693825" y="10326271"/>
                    <a:pt x="8699309" y="10330328"/>
                  </a:cubicBezTo>
                  <a:cubicBezTo>
                    <a:pt x="8704793" y="10334384"/>
                    <a:pt x="8710229" y="10339505"/>
                    <a:pt x="8715618" y="10345691"/>
                  </a:cubicBezTo>
                  <a:cubicBezTo>
                    <a:pt x="8727265" y="10357401"/>
                    <a:pt x="8740743" y="10361377"/>
                    <a:pt x="8756053" y="10357620"/>
                  </a:cubicBezTo>
                  <a:cubicBezTo>
                    <a:pt x="8771363" y="10353862"/>
                    <a:pt x="8781309" y="10343728"/>
                    <a:pt x="8785893" y="10327217"/>
                  </a:cubicBezTo>
                  <a:cubicBezTo>
                    <a:pt x="8785839" y="10319031"/>
                    <a:pt x="8787341" y="10315147"/>
                    <a:pt x="8790400" y="10315563"/>
                  </a:cubicBezTo>
                  <a:cubicBezTo>
                    <a:pt x="8793459" y="10315979"/>
                    <a:pt x="8797291" y="10317864"/>
                    <a:pt x="8801897" y="10321217"/>
                  </a:cubicBezTo>
                  <a:cubicBezTo>
                    <a:pt x="8812467" y="10335117"/>
                    <a:pt x="8822103" y="10348014"/>
                    <a:pt x="8830804" y="10359908"/>
                  </a:cubicBezTo>
                  <a:cubicBezTo>
                    <a:pt x="8839505" y="10371801"/>
                    <a:pt x="8848158" y="10384759"/>
                    <a:pt x="8856764" y="10398781"/>
                  </a:cubicBezTo>
                  <a:cubicBezTo>
                    <a:pt x="8858000" y="10404012"/>
                    <a:pt x="8858522" y="10408756"/>
                    <a:pt x="8858332" y="10413014"/>
                  </a:cubicBezTo>
                  <a:cubicBezTo>
                    <a:pt x="8858142" y="10417272"/>
                    <a:pt x="8858769" y="10421252"/>
                    <a:pt x="8860212" y="10424953"/>
                  </a:cubicBezTo>
                  <a:cubicBezTo>
                    <a:pt x="8864298" y="10432129"/>
                    <a:pt x="8869874" y="10437659"/>
                    <a:pt x="8876939" y="10441541"/>
                  </a:cubicBezTo>
                  <a:cubicBezTo>
                    <a:pt x="8884004" y="10445423"/>
                    <a:pt x="8891917" y="10449518"/>
                    <a:pt x="8900677" y="10453826"/>
                  </a:cubicBezTo>
                  <a:cubicBezTo>
                    <a:pt x="8908446" y="10456831"/>
                    <a:pt x="8915677" y="10460930"/>
                    <a:pt x="8922369" y="10466125"/>
                  </a:cubicBezTo>
                  <a:cubicBezTo>
                    <a:pt x="8929061" y="10471319"/>
                    <a:pt x="8938133" y="10473333"/>
                    <a:pt x="8949586" y="10472165"/>
                  </a:cubicBezTo>
                  <a:cubicBezTo>
                    <a:pt x="8957110" y="10471242"/>
                    <a:pt x="8964274" y="10469394"/>
                    <a:pt x="8971077" y="10466621"/>
                  </a:cubicBezTo>
                  <a:cubicBezTo>
                    <a:pt x="8977880" y="10463847"/>
                    <a:pt x="8983992" y="10459714"/>
                    <a:pt x="8989413" y="10454220"/>
                  </a:cubicBezTo>
                  <a:cubicBezTo>
                    <a:pt x="8990816" y="10435329"/>
                    <a:pt x="8988253" y="10419111"/>
                    <a:pt x="8981723" y="10405566"/>
                  </a:cubicBezTo>
                  <a:cubicBezTo>
                    <a:pt x="8975194" y="10392021"/>
                    <a:pt x="8968939" y="10378611"/>
                    <a:pt x="8962957" y="10365335"/>
                  </a:cubicBezTo>
                  <a:cubicBezTo>
                    <a:pt x="8959025" y="10348444"/>
                    <a:pt x="8953816" y="10332353"/>
                    <a:pt x="8947330" y="10317061"/>
                  </a:cubicBezTo>
                  <a:cubicBezTo>
                    <a:pt x="8940844" y="10301769"/>
                    <a:pt x="8932873" y="10288807"/>
                    <a:pt x="8923416" y="10278173"/>
                  </a:cubicBezTo>
                  <a:cubicBezTo>
                    <a:pt x="8916375" y="10269816"/>
                    <a:pt x="8908845" y="10265773"/>
                    <a:pt x="8900825" y="10266045"/>
                  </a:cubicBezTo>
                  <a:cubicBezTo>
                    <a:pt x="8892804" y="10266316"/>
                    <a:pt x="8885928" y="10270345"/>
                    <a:pt x="8880195" y="10278132"/>
                  </a:cubicBezTo>
                  <a:cubicBezTo>
                    <a:pt x="8878249" y="10280983"/>
                    <a:pt x="8876707" y="10283012"/>
                    <a:pt x="8875569" y="10284220"/>
                  </a:cubicBezTo>
                  <a:cubicBezTo>
                    <a:pt x="8874431" y="10285428"/>
                    <a:pt x="8871733" y="10285938"/>
                    <a:pt x="8867476" y="10285747"/>
                  </a:cubicBezTo>
                  <a:cubicBezTo>
                    <a:pt x="8853589" y="10281910"/>
                    <a:pt x="8840302" y="10277960"/>
                    <a:pt x="8827615" y="10273897"/>
                  </a:cubicBezTo>
                  <a:cubicBezTo>
                    <a:pt x="8814927" y="10269833"/>
                    <a:pt x="8804577" y="10264336"/>
                    <a:pt x="8796563" y="10257403"/>
                  </a:cubicBezTo>
                  <a:cubicBezTo>
                    <a:pt x="8791274" y="10233318"/>
                    <a:pt x="8788739" y="10209023"/>
                    <a:pt x="8788959" y="10184519"/>
                  </a:cubicBezTo>
                  <a:cubicBezTo>
                    <a:pt x="8789178" y="10160015"/>
                    <a:pt x="8788225" y="10135546"/>
                    <a:pt x="8786099" y="10111112"/>
                  </a:cubicBezTo>
                  <a:cubicBezTo>
                    <a:pt x="8777266" y="10095891"/>
                    <a:pt x="8762622" y="10084746"/>
                    <a:pt x="8742165" y="10077678"/>
                  </a:cubicBezTo>
                  <a:cubicBezTo>
                    <a:pt x="8721709" y="10070610"/>
                    <a:pt x="8702390" y="10062334"/>
                    <a:pt x="8684210" y="10052850"/>
                  </a:cubicBezTo>
                  <a:close/>
                  <a:moveTo>
                    <a:pt x="9116189" y="9969113"/>
                  </a:moveTo>
                  <a:lnTo>
                    <a:pt x="9057954" y="9976375"/>
                  </a:lnTo>
                  <a:cubicBezTo>
                    <a:pt x="9053506" y="9980443"/>
                    <a:pt x="9049323" y="9983281"/>
                    <a:pt x="9045405" y="9984889"/>
                  </a:cubicBezTo>
                  <a:cubicBezTo>
                    <a:pt x="9041486" y="9986498"/>
                    <a:pt x="9035869" y="9986999"/>
                    <a:pt x="9028552" y="9986392"/>
                  </a:cubicBezTo>
                  <a:cubicBezTo>
                    <a:pt x="9026867" y="9987331"/>
                    <a:pt x="9025570" y="9988275"/>
                    <a:pt x="9024662" y="9989222"/>
                  </a:cubicBezTo>
                  <a:cubicBezTo>
                    <a:pt x="9023754" y="9990169"/>
                    <a:pt x="9023235" y="9991121"/>
                    <a:pt x="9023105" y="9992077"/>
                  </a:cubicBezTo>
                  <a:cubicBezTo>
                    <a:pt x="9022845" y="9993988"/>
                    <a:pt x="9023810" y="9995483"/>
                    <a:pt x="9026000" y="9996560"/>
                  </a:cubicBezTo>
                  <a:cubicBezTo>
                    <a:pt x="9037593" y="10000085"/>
                    <a:pt x="9045283" y="10003663"/>
                    <a:pt x="9049073" y="10007294"/>
                  </a:cubicBezTo>
                  <a:cubicBezTo>
                    <a:pt x="9052863" y="10010925"/>
                    <a:pt x="9056470" y="10015894"/>
                    <a:pt x="9059895" y="10022202"/>
                  </a:cubicBezTo>
                  <a:cubicBezTo>
                    <a:pt x="9065999" y="10037442"/>
                    <a:pt x="9071520" y="10051239"/>
                    <a:pt x="9076459" y="10063594"/>
                  </a:cubicBezTo>
                  <a:cubicBezTo>
                    <a:pt x="9081398" y="10075949"/>
                    <a:pt x="9087405" y="10089034"/>
                    <a:pt x="9094482" y="10102848"/>
                  </a:cubicBezTo>
                  <a:cubicBezTo>
                    <a:pt x="9095057" y="10107210"/>
                    <a:pt x="9095006" y="10111876"/>
                    <a:pt x="9094329" y="10116846"/>
                  </a:cubicBezTo>
                  <a:cubicBezTo>
                    <a:pt x="9093653" y="10121817"/>
                    <a:pt x="9094088" y="10125770"/>
                    <a:pt x="9095636" y="10128707"/>
                  </a:cubicBezTo>
                  <a:cubicBezTo>
                    <a:pt x="9098749" y="10137309"/>
                    <a:pt x="9104768" y="10143872"/>
                    <a:pt x="9113693" y="10148397"/>
                  </a:cubicBezTo>
                  <a:cubicBezTo>
                    <a:pt x="9122618" y="10152922"/>
                    <a:pt x="9131843" y="10157390"/>
                    <a:pt x="9141367" y="10161802"/>
                  </a:cubicBezTo>
                  <a:cubicBezTo>
                    <a:pt x="9147711" y="10163834"/>
                    <a:pt x="9153130" y="10166226"/>
                    <a:pt x="9157623" y="10168980"/>
                  </a:cubicBezTo>
                  <a:cubicBezTo>
                    <a:pt x="9162116" y="10171733"/>
                    <a:pt x="9168186" y="10173630"/>
                    <a:pt x="9175833" y="10174671"/>
                  </a:cubicBezTo>
                  <a:cubicBezTo>
                    <a:pt x="9190796" y="10176318"/>
                    <a:pt x="9202792" y="10174738"/>
                    <a:pt x="9211819" y="10169930"/>
                  </a:cubicBezTo>
                  <a:cubicBezTo>
                    <a:pt x="9220846" y="10165123"/>
                    <a:pt x="9228764" y="10157730"/>
                    <a:pt x="9235574" y="10147753"/>
                  </a:cubicBezTo>
                  <a:cubicBezTo>
                    <a:pt x="9234285" y="10134337"/>
                    <a:pt x="9228026" y="10124528"/>
                    <a:pt x="9216797" y="10118327"/>
                  </a:cubicBezTo>
                  <a:cubicBezTo>
                    <a:pt x="9205569" y="10112126"/>
                    <a:pt x="9192761" y="10110383"/>
                    <a:pt x="9178372" y="10113097"/>
                  </a:cubicBezTo>
                  <a:cubicBezTo>
                    <a:pt x="9170082" y="10113916"/>
                    <a:pt x="9162392" y="10114622"/>
                    <a:pt x="9155302" y="10115215"/>
                  </a:cubicBezTo>
                  <a:cubicBezTo>
                    <a:pt x="9148212" y="10115807"/>
                    <a:pt x="9141495" y="10115088"/>
                    <a:pt x="9135151" y="10113056"/>
                  </a:cubicBezTo>
                  <a:cubicBezTo>
                    <a:pt x="9121210" y="10101034"/>
                    <a:pt x="9111792" y="10087972"/>
                    <a:pt x="9106896" y="10073870"/>
                  </a:cubicBezTo>
                  <a:cubicBezTo>
                    <a:pt x="9102000" y="10059768"/>
                    <a:pt x="9104998" y="10042750"/>
                    <a:pt x="9115889" y="10022813"/>
                  </a:cubicBezTo>
                  <a:lnTo>
                    <a:pt x="9135070" y="10002058"/>
                  </a:lnTo>
                  <a:cubicBezTo>
                    <a:pt x="9141672" y="9993610"/>
                    <a:pt x="9142878" y="9986181"/>
                    <a:pt x="9138688" y="9979769"/>
                  </a:cubicBezTo>
                  <a:cubicBezTo>
                    <a:pt x="9134498" y="9973357"/>
                    <a:pt x="9126998" y="9969805"/>
                    <a:pt x="9116189" y="9969113"/>
                  </a:cubicBezTo>
                  <a:close/>
                  <a:moveTo>
                    <a:pt x="3133937" y="9879154"/>
                  </a:moveTo>
                  <a:cubicBezTo>
                    <a:pt x="3126289" y="9877556"/>
                    <a:pt x="3119581" y="9878355"/>
                    <a:pt x="3113813" y="9881550"/>
                  </a:cubicBezTo>
                  <a:cubicBezTo>
                    <a:pt x="3108045" y="9884745"/>
                    <a:pt x="3103316" y="9888371"/>
                    <a:pt x="3099626" y="9892429"/>
                  </a:cubicBezTo>
                  <a:cubicBezTo>
                    <a:pt x="3078760" y="9909563"/>
                    <a:pt x="3060513" y="9926602"/>
                    <a:pt x="3044884" y="9943546"/>
                  </a:cubicBezTo>
                  <a:cubicBezTo>
                    <a:pt x="3029256" y="9960489"/>
                    <a:pt x="3012103" y="9978341"/>
                    <a:pt x="2993428" y="9997101"/>
                  </a:cubicBezTo>
                  <a:cubicBezTo>
                    <a:pt x="2988099" y="10000621"/>
                    <a:pt x="2982787" y="10002286"/>
                    <a:pt x="2977493" y="10002095"/>
                  </a:cubicBezTo>
                  <a:cubicBezTo>
                    <a:pt x="2972198" y="10001904"/>
                    <a:pt x="2966384" y="10001498"/>
                    <a:pt x="2960050" y="10000876"/>
                  </a:cubicBezTo>
                  <a:cubicBezTo>
                    <a:pt x="2939835" y="9996070"/>
                    <a:pt x="2920399" y="9989294"/>
                    <a:pt x="2901745" y="9980551"/>
                  </a:cubicBezTo>
                  <a:cubicBezTo>
                    <a:pt x="2883091" y="9971807"/>
                    <a:pt x="2867946" y="9961080"/>
                    <a:pt x="2856311" y="9948371"/>
                  </a:cubicBezTo>
                  <a:cubicBezTo>
                    <a:pt x="2856184" y="9944879"/>
                    <a:pt x="2855325" y="9942374"/>
                    <a:pt x="2853735" y="9940854"/>
                  </a:cubicBezTo>
                  <a:cubicBezTo>
                    <a:pt x="2852145" y="9939334"/>
                    <a:pt x="2849497" y="9939239"/>
                    <a:pt x="2845794" y="9940568"/>
                  </a:cubicBezTo>
                  <a:cubicBezTo>
                    <a:pt x="2839913" y="9942999"/>
                    <a:pt x="2835254" y="9944469"/>
                    <a:pt x="2831819" y="9944978"/>
                  </a:cubicBezTo>
                  <a:cubicBezTo>
                    <a:pt x="2828384" y="9945487"/>
                    <a:pt x="2822905" y="9946689"/>
                    <a:pt x="2815384" y="9948584"/>
                  </a:cubicBezTo>
                  <a:cubicBezTo>
                    <a:pt x="2800597" y="9959356"/>
                    <a:pt x="2793299" y="9972627"/>
                    <a:pt x="2793490" y="9988398"/>
                  </a:cubicBezTo>
                  <a:cubicBezTo>
                    <a:pt x="2793681" y="10004168"/>
                    <a:pt x="2800145" y="10019496"/>
                    <a:pt x="2812882" y="10034382"/>
                  </a:cubicBezTo>
                  <a:lnTo>
                    <a:pt x="2846431" y="10063349"/>
                  </a:lnTo>
                  <a:cubicBezTo>
                    <a:pt x="2850261" y="10065512"/>
                    <a:pt x="2851994" y="10067986"/>
                    <a:pt x="2851626" y="10070771"/>
                  </a:cubicBezTo>
                  <a:cubicBezTo>
                    <a:pt x="2851258" y="10073556"/>
                    <a:pt x="2849116" y="10076214"/>
                    <a:pt x="2845200" y="10078744"/>
                  </a:cubicBezTo>
                  <a:cubicBezTo>
                    <a:pt x="2812643" y="10093320"/>
                    <a:pt x="2775405" y="10105273"/>
                    <a:pt x="2733489" y="10114604"/>
                  </a:cubicBezTo>
                  <a:cubicBezTo>
                    <a:pt x="2691572" y="10123935"/>
                    <a:pt x="2654759" y="10122953"/>
                    <a:pt x="2623049" y="10111657"/>
                  </a:cubicBezTo>
                  <a:cubicBezTo>
                    <a:pt x="2618341" y="10108844"/>
                    <a:pt x="2614527" y="10104826"/>
                    <a:pt x="2611608" y="10099602"/>
                  </a:cubicBezTo>
                  <a:cubicBezTo>
                    <a:pt x="2608689" y="10094378"/>
                    <a:pt x="2604826" y="10091342"/>
                    <a:pt x="2600019" y="10090494"/>
                  </a:cubicBezTo>
                  <a:cubicBezTo>
                    <a:pt x="2586250" y="10087073"/>
                    <a:pt x="2573767" y="10089703"/>
                    <a:pt x="2562570" y="10098383"/>
                  </a:cubicBezTo>
                  <a:cubicBezTo>
                    <a:pt x="2551373" y="10107063"/>
                    <a:pt x="2546030" y="10118387"/>
                    <a:pt x="2546539" y="10132355"/>
                  </a:cubicBezTo>
                  <a:cubicBezTo>
                    <a:pt x="2550285" y="10139211"/>
                    <a:pt x="2554081" y="10145085"/>
                    <a:pt x="2557926" y="10149977"/>
                  </a:cubicBezTo>
                  <a:cubicBezTo>
                    <a:pt x="2561772" y="10154868"/>
                    <a:pt x="2565779" y="10159540"/>
                    <a:pt x="2569950" y="10163994"/>
                  </a:cubicBezTo>
                  <a:cubicBezTo>
                    <a:pt x="2585289" y="10175374"/>
                    <a:pt x="2601182" y="10183259"/>
                    <a:pt x="2617631" y="10187648"/>
                  </a:cubicBezTo>
                  <a:cubicBezTo>
                    <a:pt x="2634080" y="10192038"/>
                    <a:pt x="2654363" y="10194006"/>
                    <a:pt x="2678481" y="10193554"/>
                  </a:cubicBezTo>
                  <a:cubicBezTo>
                    <a:pt x="2695941" y="10192918"/>
                    <a:pt x="2713673" y="10192143"/>
                    <a:pt x="2731676" y="10191231"/>
                  </a:cubicBezTo>
                  <a:cubicBezTo>
                    <a:pt x="2749680" y="10190319"/>
                    <a:pt x="2767842" y="10188506"/>
                    <a:pt x="2786164" y="10185792"/>
                  </a:cubicBezTo>
                  <a:lnTo>
                    <a:pt x="2849570" y="10163525"/>
                  </a:lnTo>
                  <a:cubicBezTo>
                    <a:pt x="2854249" y="10160882"/>
                    <a:pt x="2857794" y="10160454"/>
                    <a:pt x="2860204" y="10162242"/>
                  </a:cubicBezTo>
                  <a:cubicBezTo>
                    <a:pt x="2862615" y="10164030"/>
                    <a:pt x="2862576" y="10167060"/>
                    <a:pt x="2860088" y="10171329"/>
                  </a:cubicBezTo>
                  <a:cubicBezTo>
                    <a:pt x="2847421" y="10191149"/>
                    <a:pt x="2834719" y="10209415"/>
                    <a:pt x="2821981" y="10226125"/>
                  </a:cubicBezTo>
                  <a:cubicBezTo>
                    <a:pt x="2809244" y="10242835"/>
                    <a:pt x="2795608" y="10260068"/>
                    <a:pt x="2781075" y="10277825"/>
                  </a:cubicBezTo>
                  <a:cubicBezTo>
                    <a:pt x="2777598" y="10280681"/>
                    <a:pt x="2774685" y="10282087"/>
                    <a:pt x="2772339" y="10282045"/>
                  </a:cubicBezTo>
                  <a:cubicBezTo>
                    <a:pt x="2769992" y="10282002"/>
                    <a:pt x="2767334" y="10279861"/>
                    <a:pt x="2764365" y="10275620"/>
                  </a:cubicBezTo>
                  <a:lnTo>
                    <a:pt x="2749097" y="10235753"/>
                  </a:lnTo>
                  <a:cubicBezTo>
                    <a:pt x="2744488" y="10230974"/>
                    <a:pt x="2741286" y="10229108"/>
                    <a:pt x="2739491" y="10230155"/>
                  </a:cubicBezTo>
                  <a:cubicBezTo>
                    <a:pt x="2737695" y="10231201"/>
                    <a:pt x="2735667" y="10234622"/>
                    <a:pt x="2733405" y="10240418"/>
                  </a:cubicBezTo>
                  <a:cubicBezTo>
                    <a:pt x="2733235" y="10270870"/>
                    <a:pt x="2730921" y="10298031"/>
                    <a:pt x="2726460" y="10321902"/>
                  </a:cubicBezTo>
                  <a:cubicBezTo>
                    <a:pt x="2722000" y="10345772"/>
                    <a:pt x="2720343" y="10373421"/>
                    <a:pt x="2721488" y="10404848"/>
                  </a:cubicBezTo>
                  <a:cubicBezTo>
                    <a:pt x="2723651" y="10422081"/>
                    <a:pt x="2729596" y="10431928"/>
                    <a:pt x="2739322" y="10434388"/>
                  </a:cubicBezTo>
                  <a:cubicBezTo>
                    <a:pt x="2749049" y="10436847"/>
                    <a:pt x="2759942" y="10432698"/>
                    <a:pt x="2772000" y="10421940"/>
                  </a:cubicBezTo>
                  <a:cubicBezTo>
                    <a:pt x="2780681" y="10412072"/>
                    <a:pt x="2787940" y="10401829"/>
                    <a:pt x="2793778" y="10391212"/>
                  </a:cubicBezTo>
                  <a:cubicBezTo>
                    <a:pt x="2799617" y="10380595"/>
                    <a:pt x="2805675" y="10370141"/>
                    <a:pt x="2811952" y="10359849"/>
                  </a:cubicBezTo>
                  <a:cubicBezTo>
                    <a:pt x="2830387" y="10336833"/>
                    <a:pt x="2847273" y="10315217"/>
                    <a:pt x="2862612" y="10295001"/>
                  </a:cubicBezTo>
                  <a:cubicBezTo>
                    <a:pt x="2877951" y="10274785"/>
                    <a:pt x="2893254" y="10253013"/>
                    <a:pt x="2908522" y="10229687"/>
                  </a:cubicBezTo>
                  <a:lnTo>
                    <a:pt x="2915689" y="10222774"/>
                  </a:lnTo>
                  <a:cubicBezTo>
                    <a:pt x="2919931" y="10219805"/>
                    <a:pt x="2923009" y="10218861"/>
                    <a:pt x="2924924" y="10219943"/>
                  </a:cubicBezTo>
                  <a:cubicBezTo>
                    <a:pt x="2926840" y="10221024"/>
                    <a:pt x="2928795" y="10224343"/>
                    <a:pt x="2930788" y="10229899"/>
                  </a:cubicBezTo>
                  <a:cubicBezTo>
                    <a:pt x="2939030" y="10261835"/>
                    <a:pt x="2948298" y="10291473"/>
                    <a:pt x="2958590" y="10318815"/>
                  </a:cubicBezTo>
                  <a:cubicBezTo>
                    <a:pt x="2968882" y="10346156"/>
                    <a:pt x="2981075" y="10371850"/>
                    <a:pt x="2995170" y="10395897"/>
                  </a:cubicBezTo>
                  <a:lnTo>
                    <a:pt x="3020829" y="10419012"/>
                  </a:lnTo>
                  <a:cubicBezTo>
                    <a:pt x="3036521" y="10435410"/>
                    <a:pt x="3052804" y="10449869"/>
                    <a:pt x="3069677" y="10462388"/>
                  </a:cubicBezTo>
                  <a:cubicBezTo>
                    <a:pt x="3086550" y="10474906"/>
                    <a:pt x="3104564" y="10486572"/>
                    <a:pt x="3123720" y="10497388"/>
                  </a:cubicBezTo>
                  <a:cubicBezTo>
                    <a:pt x="3133786" y="10502137"/>
                    <a:pt x="3140639" y="10502975"/>
                    <a:pt x="3144279" y="10499900"/>
                  </a:cubicBezTo>
                  <a:cubicBezTo>
                    <a:pt x="3147920" y="10496825"/>
                    <a:pt x="3150750" y="10490262"/>
                    <a:pt x="3152772" y="10480210"/>
                  </a:cubicBezTo>
                  <a:cubicBezTo>
                    <a:pt x="3154030" y="10470272"/>
                    <a:pt x="3153136" y="10460945"/>
                    <a:pt x="3150089" y="10452230"/>
                  </a:cubicBezTo>
                  <a:cubicBezTo>
                    <a:pt x="3147043" y="10443514"/>
                    <a:pt x="3142833" y="10436824"/>
                    <a:pt x="3137461" y="10432158"/>
                  </a:cubicBezTo>
                  <a:cubicBezTo>
                    <a:pt x="3118701" y="10413483"/>
                    <a:pt x="3101934" y="10395098"/>
                    <a:pt x="3087160" y="10377002"/>
                  </a:cubicBezTo>
                  <a:cubicBezTo>
                    <a:pt x="3072387" y="10358907"/>
                    <a:pt x="3058716" y="10337722"/>
                    <a:pt x="3046148" y="10313449"/>
                  </a:cubicBezTo>
                  <a:cubicBezTo>
                    <a:pt x="3036181" y="10285669"/>
                    <a:pt x="3027423" y="10259466"/>
                    <a:pt x="3019874" y="10234839"/>
                  </a:cubicBezTo>
                  <a:cubicBezTo>
                    <a:pt x="3012324" y="10210212"/>
                    <a:pt x="3006068" y="10182468"/>
                    <a:pt x="3001106" y="10151607"/>
                  </a:cubicBezTo>
                  <a:cubicBezTo>
                    <a:pt x="2997855" y="10134925"/>
                    <a:pt x="3002043" y="10121724"/>
                    <a:pt x="3013670" y="10112005"/>
                  </a:cubicBezTo>
                  <a:cubicBezTo>
                    <a:pt x="3025298" y="10102285"/>
                    <a:pt x="3038711" y="10100006"/>
                    <a:pt x="3053908" y="10105166"/>
                  </a:cubicBezTo>
                  <a:cubicBezTo>
                    <a:pt x="3066363" y="10107611"/>
                    <a:pt x="3078790" y="10109866"/>
                    <a:pt x="3091188" y="10111930"/>
                  </a:cubicBezTo>
                  <a:cubicBezTo>
                    <a:pt x="3103586" y="10113994"/>
                    <a:pt x="3117045" y="10115316"/>
                    <a:pt x="3131564" y="10115895"/>
                  </a:cubicBezTo>
                  <a:cubicBezTo>
                    <a:pt x="3141262" y="10112898"/>
                    <a:pt x="3148119" y="10109152"/>
                    <a:pt x="3152133" y="10104656"/>
                  </a:cubicBezTo>
                  <a:cubicBezTo>
                    <a:pt x="3156148" y="10100160"/>
                    <a:pt x="3155569" y="10093615"/>
                    <a:pt x="3150394" y="10085019"/>
                  </a:cubicBezTo>
                  <a:cubicBezTo>
                    <a:pt x="3148500" y="10077498"/>
                    <a:pt x="3146068" y="10071617"/>
                    <a:pt x="3143100" y="10067376"/>
                  </a:cubicBezTo>
                  <a:cubicBezTo>
                    <a:pt x="3140131" y="10063135"/>
                    <a:pt x="3137162" y="10058894"/>
                    <a:pt x="3134193" y="10054653"/>
                  </a:cubicBezTo>
                  <a:cubicBezTo>
                    <a:pt x="3130786" y="10050086"/>
                    <a:pt x="3128131" y="10043361"/>
                    <a:pt x="3126230" y="10034476"/>
                  </a:cubicBezTo>
                  <a:cubicBezTo>
                    <a:pt x="3124329" y="10025590"/>
                    <a:pt x="3125936" y="10019988"/>
                    <a:pt x="3131054" y="10017670"/>
                  </a:cubicBezTo>
                  <a:cubicBezTo>
                    <a:pt x="3142336" y="10004296"/>
                    <a:pt x="3149358" y="9990480"/>
                    <a:pt x="3152122" y="9976223"/>
                  </a:cubicBezTo>
                  <a:cubicBezTo>
                    <a:pt x="3154886" y="9961966"/>
                    <a:pt x="3158848" y="9947238"/>
                    <a:pt x="3164007" y="9932041"/>
                  </a:cubicBezTo>
                  <a:cubicBezTo>
                    <a:pt x="3165365" y="9920137"/>
                    <a:pt x="3163071" y="9909262"/>
                    <a:pt x="3157126" y="9899416"/>
                  </a:cubicBezTo>
                  <a:cubicBezTo>
                    <a:pt x="3154154" y="9894492"/>
                    <a:pt x="3150735" y="9890342"/>
                    <a:pt x="3146870" y="9886965"/>
                  </a:cubicBezTo>
                  <a:cubicBezTo>
                    <a:pt x="3143005" y="9883588"/>
                    <a:pt x="3138695" y="9880984"/>
                    <a:pt x="3133937" y="9879154"/>
                  </a:cubicBezTo>
                  <a:close/>
                  <a:moveTo>
                    <a:pt x="8986541" y="9822956"/>
                  </a:moveTo>
                  <a:cubicBezTo>
                    <a:pt x="8974238" y="9827513"/>
                    <a:pt x="8964590" y="9833307"/>
                    <a:pt x="8957597" y="9840338"/>
                  </a:cubicBezTo>
                  <a:cubicBezTo>
                    <a:pt x="8950603" y="9847370"/>
                    <a:pt x="8943433" y="9856421"/>
                    <a:pt x="8936084" y="9867493"/>
                  </a:cubicBezTo>
                  <a:cubicBezTo>
                    <a:pt x="8932279" y="9869701"/>
                    <a:pt x="8928334" y="9871501"/>
                    <a:pt x="8924251" y="9872893"/>
                  </a:cubicBezTo>
                  <a:cubicBezTo>
                    <a:pt x="8920167" y="9874284"/>
                    <a:pt x="8917700" y="9876674"/>
                    <a:pt x="8916849" y="9880063"/>
                  </a:cubicBezTo>
                  <a:cubicBezTo>
                    <a:pt x="8914523" y="9891429"/>
                    <a:pt x="8913274" y="9900606"/>
                    <a:pt x="8913103" y="9907592"/>
                  </a:cubicBezTo>
                  <a:cubicBezTo>
                    <a:pt x="8912931" y="9914578"/>
                    <a:pt x="8909822" y="9923112"/>
                    <a:pt x="8903777" y="9933193"/>
                  </a:cubicBezTo>
                  <a:cubicBezTo>
                    <a:pt x="8898252" y="9939451"/>
                    <a:pt x="8893495" y="9942211"/>
                    <a:pt x="8889506" y="9941474"/>
                  </a:cubicBezTo>
                  <a:cubicBezTo>
                    <a:pt x="8885518" y="9940736"/>
                    <a:pt x="8881429" y="9937161"/>
                    <a:pt x="8877239" y="9930750"/>
                  </a:cubicBezTo>
                  <a:cubicBezTo>
                    <a:pt x="8871361" y="9916709"/>
                    <a:pt x="8862574" y="9908309"/>
                    <a:pt x="8850877" y="9905549"/>
                  </a:cubicBezTo>
                  <a:cubicBezTo>
                    <a:pt x="8839181" y="9902788"/>
                    <a:pt x="8826086" y="9903148"/>
                    <a:pt x="8811593" y="9906627"/>
                  </a:cubicBezTo>
                  <a:lnTo>
                    <a:pt x="8789019" y="9909396"/>
                  </a:lnTo>
                  <a:cubicBezTo>
                    <a:pt x="8785195" y="9908876"/>
                    <a:pt x="8782228" y="9909932"/>
                    <a:pt x="8780117" y="9912566"/>
                  </a:cubicBezTo>
                  <a:cubicBezTo>
                    <a:pt x="8778007" y="9915199"/>
                    <a:pt x="8776422" y="9918975"/>
                    <a:pt x="8775363" y="9923894"/>
                  </a:cubicBezTo>
                  <a:lnTo>
                    <a:pt x="8779014" y="9931400"/>
                  </a:lnTo>
                  <a:cubicBezTo>
                    <a:pt x="8786141" y="9936265"/>
                    <a:pt x="8790239" y="9941203"/>
                    <a:pt x="8791309" y="9946217"/>
                  </a:cubicBezTo>
                  <a:cubicBezTo>
                    <a:pt x="8792379" y="9951230"/>
                    <a:pt x="8792403" y="9958925"/>
                    <a:pt x="8791380" y="9969300"/>
                  </a:cubicBezTo>
                  <a:lnTo>
                    <a:pt x="8793375" y="10023313"/>
                  </a:lnTo>
                  <a:cubicBezTo>
                    <a:pt x="8794090" y="10032367"/>
                    <a:pt x="8794283" y="10040961"/>
                    <a:pt x="8793955" y="10049094"/>
                  </a:cubicBezTo>
                  <a:cubicBezTo>
                    <a:pt x="8793627" y="10057227"/>
                    <a:pt x="8795072" y="10065213"/>
                    <a:pt x="8798289" y="10073049"/>
                  </a:cubicBezTo>
                  <a:cubicBezTo>
                    <a:pt x="8799402" y="10076316"/>
                    <a:pt x="8802035" y="10078427"/>
                    <a:pt x="8806189" y="10079382"/>
                  </a:cubicBezTo>
                  <a:cubicBezTo>
                    <a:pt x="8810343" y="10080337"/>
                    <a:pt x="8814610" y="10081891"/>
                    <a:pt x="8818990" y="10084045"/>
                  </a:cubicBezTo>
                  <a:lnTo>
                    <a:pt x="8836460" y="10101610"/>
                  </a:lnTo>
                  <a:cubicBezTo>
                    <a:pt x="8847428" y="10109723"/>
                    <a:pt x="8858529" y="10113279"/>
                    <a:pt x="8869764" y="10112277"/>
                  </a:cubicBezTo>
                  <a:cubicBezTo>
                    <a:pt x="8880999" y="10111275"/>
                    <a:pt x="8889848" y="10104204"/>
                    <a:pt x="8896309" y="10091064"/>
                  </a:cubicBezTo>
                  <a:lnTo>
                    <a:pt x="8917255" y="10040173"/>
                  </a:lnTo>
                  <a:cubicBezTo>
                    <a:pt x="8922884" y="10033151"/>
                    <a:pt x="8927853" y="10029544"/>
                    <a:pt x="8932163" y="10029351"/>
                  </a:cubicBezTo>
                  <a:cubicBezTo>
                    <a:pt x="8936473" y="10029159"/>
                    <a:pt x="8941653" y="10032590"/>
                    <a:pt x="8947702" y="10039644"/>
                  </a:cubicBezTo>
                  <a:cubicBezTo>
                    <a:pt x="8977154" y="10086490"/>
                    <a:pt x="9005353" y="10129660"/>
                    <a:pt x="9032300" y="10169155"/>
                  </a:cubicBezTo>
                  <a:cubicBezTo>
                    <a:pt x="9059247" y="10208650"/>
                    <a:pt x="9088906" y="10249682"/>
                    <a:pt x="9121276" y="10292252"/>
                  </a:cubicBezTo>
                  <a:cubicBezTo>
                    <a:pt x="9121104" y="10299238"/>
                    <a:pt x="9121666" y="10305838"/>
                    <a:pt x="9122963" y="10312050"/>
                  </a:cubicBezTo>
                  <a:cubicBezTo>
                    <a:pt x="9124259" y="10318263"/>
                    <a:pt x="9126289" y="10324088"/>
                    <a:pt x="9129054" y="10329527"/>
                  </a:cubicBezTo>
                  <a:lnTo>
                    <a:pt x="9138285" y="10338961"/>
                  </a:lnTo>
                  <a:cubicBezTo>
                    <a:pt x="9154293" y="10350097"/>
                    <a:pt x="9169771" y="10359408"/>
                    <a:pt x="9184719" y="10366895"/>
                  </a:cubicBezTo>
                  <a:cubicBezTo>
                    <a:pt x="9199667" y="10374381"/>
                    <a:pt x="9218133" y="10381762"/>
                    <a:pt x="9240119" y="10389038"/>
                  </a:cubicBezTo>
                  <a:lnTo>
                    <a:pt x="9247993" y="10391278"/>
                  </a:lnTo>
                  <a:cubicBezTo>
                    <a:pt x="9255535" y="10393084"/>
                    <a:pt x="9261365" y="10391735"/>
                    <a:pt x="9265483" y="10387233"/>
                  </a:cubicBezTo>
                  <a:cubicBezTo>
                    <a:pt x="9269601" y="10382731"/>
                    <a:pt x="9270599" y="10376831"/>
                    <a:pt x="9268476" y="10369532"/>
                  </a:cubicBezTo>
                  <a:cubicBezTo>
                    <a:pt x="9257889" y="10352903"/>
                    <a:pt x="9248613" y="10336648"/>
                    <a:pt x="9240649" y="10320766"/>
                  </a:cubicBezTo>
                  <a:cubicBezTo>
                    <a:pt x="9232686" y="10304884"/>
                    <a:pt x="9226243" y="10287846"/>
                    <a:pt x="9221320" y="10269651"/>
                  </a:cubicBezTo>
                  <a:lnTo>
                    <a:pt x="9212972" y="10245149"/>
                  </a:lnTo>
                  <a:cubicBezTo>
                    <a:pt x="9209112" y="10239172"/>
                    <a:pt x="9204914" y="10235680"/>
                    <a:pt x="9200378" y="10234673"/>
                  </a:cubicBezTo>
                  <a:cubicBezTo>
                    <a:pt x="9195842" y="10233666"/>
                    <a:pt x="9190864" y="10235910"/>
                    <a:pt x="9185443" y="10241403"/>
                  </a:cubicBezTo>
                  <a:cubicBezTo>
                    <a:pt x="9181117" y="10247434"/>
                    <a:pt x="9176712" y="10249755"/>
                    <a:pt x="9172228" y="10248366"/>
                  </a:cubicBezTo>
                  <a:cubicBezTo>
                    <a:pt x="9167744" y="10246977"/>
                    <a:pt x="9163633" y="10244276"/>
                    <a:pt x="9159896" y="10240262"/>
                  </a:cubicBezTo>
                  <a:cubicBezTo>
                    <a:pt x="9145294" y="10227371"/>
                    <a:pt x="9133117" y="10213836"/>
                    <a:pt x="9123364" y="10199657"/>
                  </a:cubicBezTo>
                  <a:cubicBezTo>
                    <a:pt x="9113611" y="10185479"/>
                    <a:pt x="9103988" y="10170344"/>
                    <a:pt x="9094495" y="10154254"/>
                  </a:cubicBezTo>
                  <a:cubicBezTo>
                    <a:pt x="9077772" y="10134064"/>
                    <a:pt x="9063399" y="10114487"/>
                    <a:pt x="9051377" y="10095521"/>
                  </a:cubicBezTo>
                  <a:cubicBezTo>
                    <a:pt x="9039354" y="10076555"/>
                    <a:pt x="9027701" y="10055595"/>
                    <a:pt x="9016416" y="10032640"/>
                  </a:cubicBezTo>
                  <a:lnTo>
                    <a:pt x="8995607" y="10005274"/>
                  </a:lnTo>
                  <a:cubicBezTo>
                    <a:pt x="8991173" y="9994935"/>
                    <a:pt x="8987151" y="9985139"/>
                    <a:pt x="8983543" y="9975886"/>
                  </a:cubicBezTo>
                  <a:cubicBezTo>
                    <a:pt x="8979934" y="9966632"/>
                    <a:pt x="8978146" y="9956166"/>
                    <a:pt x="8978178" y="9944488"/>
                  </a:cubicBezTo>
                  <a:cubicBezTo>
                    <a:pt x="8981685" y="9930167"/>
                    <a:pt x="8986204" y="9916276"/>
                    <a:pt x="8991736" y="9902815"/>
                  </a:cubicBezTo>
                  <a:cubicBezTo>
                    <a:pt x="8997267" y="9889353"/>
                    <a:pt x="9004368" y="9877955"/>
                    <a:pt x="9013037" y="9868621"/>
                  </a:cubicBezTo>
                  <a:cubicBezTo>
                    <a:pt x="9023879" y="9857635"/>
                    <a:pt x="9026096" y="9846351"/>
                    <a:pt x="9019689" y="9834770"/>
                  </a:cubicBezTo>
                  <a:cubicBezTo>
                    <a:pt x="9013282" y="9823188"/>
                    <a:pt x="9002233" y="9819251"/>
                    <a:pt x="8986541" y="9822956"/>
                  </a:cubicBezTo>
                  <a:close/>
                  <a:moveTo>
                    <a:pt x="10203808" y="9039460"/>
                  </a:moveTo>
                  <a:cubicBezTo>
                    <a:pt x="10211019" y="9037122"/>
                    <a:pt x="10213279" y="9039506"/>
                    <a:pt x="10210588" y="9046615"/>
                  </a:cubicBezTo>
                  <a:cubicBezTo>
                    <a:pt x="10207897" y="9053723"/>
                    <a:pt x="10204443" y="9057589"/>
                    <a:pt x="10200227" y="9058213"/>
                  </a:cubicBezTo>
                  <a:close/>
                  <a:moveTo>
                    <a:pt x="1735601" y="8828006"/>
                  </a:moveTo>
                  <a:cubicBezTo>
                    <a:pt x="1738439" y="8827942"/>
                    <a:pt x="1740563" y="8828576"/>
                    <a:pt x="1741974" y="8829908"/>
                  </a:cubicBezTo>
                  <a:cubicBezTo>
                    <a:pt x="1743384" y="8831240"/>
                    <a:pt x="1744081" y="8833270"/>
                    <a:pt x="1744064" y="8835999"/>
                  </a:cubicBezTo>
                  <a:cubicBezTo>
                    <a:pt x="1744144" y="8840692"/>
                    <a:pt x="1740616" y="8842117"/>
                    <a:pt x="1733478" y="8840271"/>
                  </a:cubicBezTo>
                  <a:cubicBezTo>
                    <a:pt x="1726341" y="8838426"/>
                    <a:pt x="1722236" y="8835863"/>
                    <a:pt x="1721165" y="8832582"/>
                  </a:cubicBezTo>
                  <a:cubicBezTo>
                    <a:pt x="1725113" y="8829660"/>
                    <a:pt x="1729925" y="8828134"/>
                    <a:pt x="1735601" y="8828006"/>
                  </a:cubicBezTo>
                  <a:close/>
                  <a:moveTo>
                    <a:pt x="10054209" y="8775349"/>
                  </a:moveTo>
                  <a:cubicBezTo>
                    <a:pt x="10049050" y="8777234"/>
                    <a:pt x="10043925" y="8781026"/>
                    <a:pt x="10038835" y="8786723"/>
                  </a:cubicBezTo>
                  <a:cubicBezTo>
                    <a:pt x="10033149" y="8795546"/>
                    <a:pt x="10028008" y="8803759"/>
                    <a:pt x="10023412" y="8811361"/>
                  </a:cubicBezTo>
                  <a:cubicBezTo>
                    <a:pt x="10018816" y="8818963"/>
                    <a:pt x="10014445" y="8827132"/>
                    <a:pt x="10010300" y="8835869"/>
                  </a:cubicBezTo>
                  <a:cubicBezTo>
                    <a:pt x="10006849" y="8856933"/>
                    <a:pt x="10002509" y="8875922"/>
                    <a:pt x="9997278" y="8892836"/>
                  </a:cubicBezTo>
                  <a:cubicBezTo>
                    <a:pt x="9992048" y="8909749"/>
                    <a:pt x="9986058" y="8926899"/>
                    <a:pt x="9979308" y="8944284"/>
                  </a:cubicBezTo>
                  <a:cubicBezTo>
                    <a:pt x="9977707" y="8950172"/>
                    <a:pt x="9977823" y="8953934"/>
                    <a:pt x="9979654" y="8955570"/>
                  </a:cubicBezTo>
                  <a:cubicBezTo>
                    <a:pt x="9981485" y="8957206"/>
                    <a:pt x="9985440" y="8957079"/>
                    <a:pt x="9991517" y="8955191"/>
                  </a:cubicBezTo>
                  <a:cubicBezTo>
                    <a:pt x="10004165" y="8953319"/>
                    <a:pt x="10013714" y="8949592"/>
                    <a:pt x="10020163" y="8944011"/>
                  </a:cubicBezTo>
                  <a:cubicBezTo>
                    <a:pt x="10026612" y="8938430"/>
                    <a:pt x="10033087" y="8931591"/>
                    <a:pt x="10039587" y="8923495"/>
                  </a:cubicBezTo>
                  <a:cubicBezTo>
                    <a:pt x="10043179" y="8918655"/>
                    <a:pt x="10046040" y="8916272"/>
                    <a:pt x="10048170" y="8916345"/>
                  </a:cubicBezTo>
                  <a:cubicBezTo>
                    <a:pt x="10050299" y="8916418"/>
                    <a:pt x="10052512" y="8919675"/>
                    <a:pt x="10054807" y="8926116"/>
                  </a:cubicBezTo>
                  <a:cubicBezTo>
                    <a:pt x="10055806" y="8943838"/>
                    <a:pt x="10056424" y="8959939"/>
                    <a:pt x="10056660" y="8974418"/>
                  </a:cubicBezTo>
                  <a:cubicBezTo>
                    <a:pt x="10056897" y="8988898"/>
                    <a:pt x="10055661" y="9002978"/>
                    <a:pt x="10052954" y="9016657"/>
                  </a:cubicBezTo>
                  <a:cubicBezTo>
                    <a:pt x="10048998" y="9021905"/>
                    <a:pt x="10047547" y="9027011"/>
                    <a:pt x="10048599" y="9031976"/>
                  </a:cubicBezTo>
                  <a:cubicBezTo>
                    <a:pt x="10049652" y="9036941"/>
                    <a:pt x="10049357" y="9041981"/>
                    <a:pt x="10047713" y="9047098"/>
                  </a:cubicBezTo>
                  <a:cubicBezTo>
                    <a:pt x="10044164" y="9052709"/>
                    <a:pt x="10043163" y="9058949"/>
                    <a:pt x="10044710" y="9065819"/>
                  </a:cubicBezTo>
                  <a:cubicBezTo>
                    <a:pt x="10046256" y="9072688"/>
                    <a:pt x="10048723" y="9078733"/>
                    <a:pt x="10052109" y="9083953"/>
                  </a:cubicBezTo>
                  <a:cubicBezTo>
                    <a:pt x="10059228" y="9100557"/>
                    <a:pt x="10066738" y="9110376"/>
                    <a:pt x="10074639" y="9113409"/>
                  </a:cubicBezTo>
                  <a:cubicBezTo>
                    <a:pt x="10082539" y="9116442"/>
                    <a:pt x="10091791" y="9109157"/>
                    <a:pt x="10102393" y="9091554"/>
                  </a:cubicBezTo>
                  <a:cubicBezTo>
                    <a:pt x="10109143" y="9074168"/>
                    <a:pt x="10115268" y="9057688"/>
                    <a:pt x="10120767" y="9042112"/>
                  </a:cubicBezTo>
                  <a:cubicBezTo>
                    <a:pt x="10126266" y="9026536"/>
                    <a:pt x="10132957" y="9009830"/>
                    <a:pt x="10140841" y="8991994"/>
                  </a:cubicBezTo>
                  <a:cubicBezTo>
                    <a:pt x="10145583" y="8980132"/>
                    <a:pt x="10152810" y="8976343"/>
                    <a:pt x="10162520" y="8980626"/>
                  </a:cubicBezTo>
                  <a:cubicBezTo>
                    <a:pt x="10172230" y="8984910"/>
                    <a:pt x="10176052" y="8992714"/>
                    <a:pt x="10173985" y="9004039"/>
                  </a:cubicBezTo>
                  <a:cubicBezTo>
                    <a:pt x="10168863" y="9022879"/>
                    <a:pt x="10163487" y="9038931"/>
                    <a:pt x="10157858" y="9052195"/>
                  </a:cubicBezTo>
                  <a:cubicBezTo>
                    <a:pt x="10152228" y="9065460"/>
                    <a:pt x="10145748" y="9079062"/>
                    <a:pt x="10138418" y="9093002"/>
                  </a:cubicBezTo>
                  <a:cubicBezTo>
                    <a:pt x="10135217" y="9104777"/>
                    <a:pt x="10135599" y="9114997"/>
                    <a:pt x="10139566" y="9123663"/>
                  </a:cubicBezTo>
                  <a:cubicBezTo>
                    <a:pt x="10143533" y="9132328"/>
                    <a:pt x="10149689" y="9135266"/>
                    <a:pt x="10158034" y="9132477"/>
                  </a:cubicBezTo>
                  <a:lnTo>
                    <a:pt x="10162918" y="9136840"/>
                  </a:lnTo>
                  <a:cubicBezTo>
                    <a:pt x="10169896" y="9137219"/>
                    <a:pt x="10175486" y="9135262"/>
                    <a:pt x="10179689" y="9130967"/>
                  </a:cubicBezTo>
                  <a:cubicBezTo>
                    <a:pt x="10183891" y="9126672"/>
                    <a:pt x="10187607" y="9122308"/>
                    <a:pt x="10190835" y="9117875"/>
                  </a:cubicBezTo>
                  <a:lnTo>
                    <a:pt x="10225736" y="9078805"/>
                  </a:lnTo>
                  <a:cubicBezTo>
                    <a:pt x="10228731" y="9077090"/>
                    <a:pt x="10231599" y="9076542"/>
                    <a:pt x="10234339" y="9077161"/>
                  </a:cubicBezTo>
                  <a:cubicBezTo>
                    <a:pt x="10237079" y="9077780"/>
                    <a:pt x="10239008" y="9081149"/>
                    <a:pt x="10240126" y="9087270"/>
                  </a:cubicBezTo>
                  <a:cubicBezTo>
                    <a:pt x="10236980" y="9113728"/>
                    <a:pt x="10232049" y="9137678"/>
                    <a:pt x="10225335" y="9159120"/>
                  </a:cubicBezTo>
                  <a:cubicBezTo>
                    <a:pt x="10218620" y="9180561"/>
                    <a:pt x="10210165" y="9200265"/>
                    <a:pt x="10199970" y="9218232"/>
                  </a:cubicBezTo>
                  <a:lnTo>
                    <a:pt x="10182129" y="9230832"/>
                  </a:lnTo>
                  <a:cubicBezTo>
                    <a:pt x="10169622" y="9248928"/>
                    <a:pt x="10168618" y="9265410"/>
                    <a:pt x="10179118" y="9280278"/>
                  </a:cubicBezTo>
                  <a:cubicBezTo>
                    <a:pt x="10189618" y="9295146"/>
                    <a:pt x="10203542" y="9295327"/>
                    <a:pt x="10220889" y="9280822"/>
                  </a:cubicBezTo>
                  <a:cubicBezTo>
                    <a:pt x="10233554" y="9272379"/>
                    <a:pt x="10243249" y="9264393"/>
                    <a:pt x="10249974" y="9256864"/>
                  </a:cubicBezTo>
                  <a:cubicBezTo>
                    <a:pt x="10256700" y="9249335"/>
                    <a:pt x="10263771" y="9239371"/>
                    <a:pt x="10271189" y="9226972"/>
                  </a:cubicBezTo>
                  <a:cubicBezTo>
                    <a:pt x="10277005" y="9220460"/>
                    <a:pt x="10282233" y="9213789"/>
                    <a:pt x="10286873" y="9206957"/>
                  </a:cubicBezTo>
                  <a:cubicBezTo>
                    <a:pt x="10291512" y="9200125"/>
                    <a:pt x="10295926" y="9192727"/>
                    <a:pt x="10300115" y="9184761"/>
                  </a:cubicBezTo>
                  <a:cubicBezTo>
                    <a:pt x="10317657" y="9146283"/>
                    <a:pt x="10337044" y="9113113"/>
                    <a:pt x="10358276" y="9085249"/>
                  </a:cubicBezTo>
                  <a:cubicBezTo>
                    <a:pt x="10379508" y="9057385"/>
                    <a:pt x="10404273" y="9030481"/>
                    <a:pt x="10432570" y="9004538"/>
                  </a:cubicBezTo>
                  <a:cubicBezTo>
                    <a:pt x="10438213" y="8994944"/>
                    <a:pt x="10444644" y="8987335"/>
                    <a:pt x="10451863" y="8981711"/>
                  </a:cubicBezTo>
                  <a:cubicBezTo>
                    <a:pt x="10459083" y="8976087"/>
                    <a:pt x="10467324" y="8969728"/>
                    <a:pt x="10476586" y="8962636"/>
                  </a:cubicBezTo>
                  <a:cubicBezTo>
                    <a:pt x="10481355" y="8958116"/>
                    <a:pt x="10484311" y="8953988"/>
                    <a:pt x="10485453" y="8950252"/>
                  </a:cubicBezTo>
                  <a:cubicBezTo>
                    <a:pt x="10486596" y="8946516"/>
                    <a:pt x="10485023" y="8940904"/>
                    <a:pt x="10480736" y="8933416"/>
                  </a:cubicBezTo>
                  <a:cubicBezTo>
                    <a:pt x="10469298" y="8922466"/>
                    <a:pt x="10457734" y="8916161"/>
                    <a:pt x="10446046" y="8914501"/>
                  </a:cubicBezTo>
                  <a:cubicBezTo>
                    <a:pt x="10434358" y="8912841"/>
                    <a:pt x="10420641" y="8916319"/>
                    <a:pt x="10404894" y="8924936"/>
                  </a:cubicBezTo>
                  <a:cubicBezTo>
                    <a:pt x="10394194" y="8927086"/>
                    <a:pt x="10383970" y="8929111"/>
                    <a:pt x="10374222" y="8931013"/>
                  </a:cubicBezTo>
                  <a:cubicBezTo>
                    <a:pt x="10364473" y="8932915"/>
                    <a:pt x="10356102" y="8936962"/>
                    <a:pt x="10349108" y="8943153"/>
                  </a:cubicBezTo>
                  <a:cubicBezTo>
                    <a:pt x="10345429" y="8946452"/>
                    <a:pt x="10343677" y="8949643"/>
                    <a:pt x="10343850" y="8952725"/>
                  </a:cubicBezTo>
                  <a:cubicBezTo>
                    <a:pt x="10344024" y="8955807"/>
                    <a:pt x="10347258" y="8958330"/>
                    <a:pt x="10353553" y="8960295"/>
                  </a:cubicBezTo>
                  <a:cubicBezTo>
                    <a:pt x="10357535" y="8962389"/>
                    <a:pt x="10358923" y="8964726"/>
                    <a:pt x="10357716" y="8967306"/>
                  </a:cubicBezTo>
                  <a:cubicBezTo>
                    <a:pt x="10356509" y="8969887"/>
                    <a:pt x="10355018" y="8972579"/>
                    <a:pt x="10353243" y="8975385"/>
                  </a:cubicBezTo>
                  <a:cubicBezTo>
                    <a:pt x="10343021" y="8986010"/>
                    <a:pt x="10334477" y="8995573"/>
                    <a:pt x="10327613" y="9004076"/>
                  </a:cubicBezTo>
                  <a:cubicBezTo>
                    <a:pt x="10320750" y="9012579"/>
                    <a:pt x="10313747" y="9022056"/>
                    <a:pt x="10306607" y="9032507"/>
                  </a:cubicBezTo>
                  <a:cubicBezTo>
                    <a:pt x="10302928" y="9035806"/>
                    <a:pt x="10300285" y="9036922"/>
                    <a:pt x="10298679" y="9035853"/>
                  </a:cubicBezTo>
                  <a:cubicBezTo>
                    <a:pt x="10297073" y="9034784"/>
                    <a:pt x="10296503" y="9031531"/>
                    <a:pt x="10296970" y="9026094"/>
                  </a:cubicBezTo>
                  <a:lnTo>
                    <a:pt x="10285475" y="8945580"/>
                  </a:lnTo>
                  <a:cubicBezTo>
                    <a:pt x="10279186" y="8923132"/>
                    <a:pt x="10268918" y="8910667"/>
                    <a:pt x="10254671" y="8908185"/>
                  </a:cubicBezTo>
                  <a:cubicBezTo>
                    <a:pt x="10240425" y="8905703"/>
                    <a:pt x="10225195" y="8911489"/>
                    <a:pt x="10208982" y="8925543"/>
                  </a:cubicBezTo>
                  <a:cubicBezTo>
                    <a:pt x="10199763" y="8933406"/>
                    <a:pt x="10191341" y="8934846"/>
                    <a:pt x="10183717" y="8929865"/>
                  </a:cubicBezTo>
                  <a:cubicBezTo>
                    <a:pt x="10176094" y="8924884"/>
                    <a:pt x="10173294" y="8916346"/>
                    <a:pt x="10175317" y="8904251"/>
                  </a:cubicBezTo>
                  <a:cubicBezTo>
                    <a:pt x="10180016" y="8891619"/>
                    <a:pt x="10184250" y="8879303"/>
                    <a:pt x="10188018" y="8867303"/>
                  </a:cubicBezTo>
                  <a:cubicBezTo>
                    <a:pt x="10191786" y="8855303"/>
                    <a:pt x="10196630" y="8843532"/>
                    <a:pt x="10202550" y="8831990"/>
                  </a:cubicBezTo>
                  <a:lnTo>
                    <a:pt x="10231558" y="8811804"/>
                  </a:lnTo>
                  <a:cubicBezTo>
                    <a:pt x="10234466" y="8808548"/>
                    <a:pt x="10236491" y="8805052"/>
                    <a:pt x="10237633" y="8801316"/>
                  </a:cubicBezTo>
                  <a:cubicBezTo>
                    <a:pt x="10238776" y="8797581"/>
                    <a:pt x="10237537" y="8794462"/>
                    <a:pt x="10233918" y="8791960"/>
                  </a:cubicBezTo>
                  <a:cubicBezTo>
                    <a:pt x="10213727" y="8783436"/>
                    <a:pt x="10197365" y="8779431"/>
                    <a:pt x="10184833" y="8779944"/>
                  </a:cubicBezTo>
                  <a:cubicBezTo>
                    <a:pt x="10172302" y="8780457"/>
                    <a:pt x="10158293" y="8787334"/>
                    <a:pt x="10142807" y="8800574"/>
                  </a:cubicBezTo>
                  <a:cubicBezTo>
                    <a:pt x="10135085" y="8807579"/>
                    <a:pt x="10128193" y="8813861"/>
                    <a:pt x="10122129" y="8819421"/>
                  </a:cubicBezTo>
                  <a:cubicBezTo>
                    <a:pt x="10116066" y="8824980"/>
                    <a:pt x="10111368" y="8832491"/>
                    <a:pt x="10108037" y="8841955"/>
                  </a:cubicBezTo>
                  <a:cubicBezTo>
                    <a:pt x="10105986" y="8846708"/>
                    <a:pt x="10105592" y="8850015"/>
                    <a:pt x="10106857" y="8851876"/>
                  </a:cubicBezTo>
                  <a:cubicBezTo>
                    <a:pt x="10108121" y="8853738"/>
                    <a:pt x="10112221" y="8854473"/>
                    <a:pt x="10119155" y="8854082"/>
                  </a:cubicBezTo>
                  <a:cubicBezTo>
                    <a:pt x="10122557" y="8852731"/>
                    <a:pt x="10126752" y="8851721"/>
                    <a:pt x="10131738" y="8851054"/>
                  </a:cubicBezTo>
                  <a:cubicBezTo>
                    <a:pt x="10136725" y="8850386"/>
                    <a:pt x="10141370" y="8850511"/>
                    <a:pt x="10145673" y="8851428"/>
                  </a:cubicBezTo>
                  <a:cubicBezTo>
                    <a:pt x="10147388" y="8854423"/>
                    <a:pt x="10148027" y="8857189"/>
                    <a:pt x="10147590" y="8859726"/>
                  </a:cubicBezTo>
                  <a:cubicBezTo>
                    <a:pt x="10147153" y="8862263"/>
                    <a:pt x="10146455" y="8865297"/>
                    <a:pt x="10145494" y="8868830"/>
                  </a:cubicBezTo>
                  <a:cubicBezTo>
                    <a:pt x="10136476" y="8887116"/>
                    <a:pt x="10128501" y="8905054"/>
                    <a:pt x="10121570" y="8922643"/>
                  </a:cubicBezTo>
                  <a:cubicBezTo>
                    <a:pt x="10114638" y="8940232"/>
                    <a:pt x="10108430" y="8958650"/>
                    <a:pt x="10102944" y="8977897"/>
                  </a:cubicBezTo>
                  <a:cubicBezTo>
                    <a:pt x="10098945" y="8982374"/>
                    <a:pt x="10095983" y="8984666"/>
                    <a:pt x="10094056" y="8984775"/>
                  </a:cubicBezTo>
                  <a:cubicBezTo>
                    <a:pt x="10092130" y="8984883"/>
                    <a:pt x="10090790" y="8981674"/>
                    <a:pt x="10090035" y="8975146"/>
                  </a:cubicBezTo>
                  <a:lnTo>
                    <a:pt x="10094592" y="8891409"/>
                  </a:lnTo>
                  <a:cubicBezTo>
                    <a:pt x="10091281" y="8873818"/>
                    <a:pt x="10090118" y="8858327"/>
                    <a:pt x="10091103" y="8844938"/>
                  </a:cubicBezTo>
                  <a:cubicBezTo>
                    <a:pt x="10092087" y="8831549"/>
                    <a:pt x="10092371" y="8817716"/>
                    <a:pt x="10091953" y="8803440"/>
                  </a:cubicBezTo>
                  <a:cubicBezTo>
                    <a:pt x="10087638" y="8788610"/>
                    <a:pt x="10080252" y="8779268"/>
                    <a:pt x="10069793" y="8775413"/>
                  </a:cubicBezTo>
                  <a:cubicBezTo>
                    <a:pt x="10064563" y="8773486"/>
                    <a:pt x="10059369" y="8773464"/>
                    <a:pt x="10054209" y="8775349"/>
                  </a:cubicBezTo>
                  <a:close/>
                  <a:moveTo>
                    <a:pt x="9896900" y="8675299"/>
                  </a:moveTo>
                  <a:cubicBezTo>
                    <a:pt x="9889282" y="8677274"/>
                    <a:pt x="9883168" y="8680228"/>
                    <a:pt x="9878558" y="8684159"/>
                  </a:cubicBezTo>
                  <a:cubicBezTo>
                    <a:pt x="9873949" y="8688091"/>
                    <a:pt x="9869623" y="8691909"/>
                    <a:pt x="9865580" y="8695615"/>
                  </a:cubicBezTo>
                  <a:cubicBezTo>
                    <a:pt x="9860637" y="8697054"/>
                    <a:pt x="9856871" y="8698812"/>
                    <a:pt x="9854283" y="8700890"/>
                  </a:cubicBezTo>
                  <a:cubicBezTo>
                    <a:pt x="9851695" y="8702968"/>
                    <a:pt x="9849514" y="8705410"/>
                    <a:pt x="9847739" y="8708215"/>
                  </a:cubicBezTo>
                  <a:lnTo>
                    <a:pt x="9844728" y="8716501"/>
                  </a:lnTo>
                  <a:cubicBezTo>
                    <a:pt x="9841310" y="8724424"/>
                    <a:pt x="9836753" y="8734439"/>
                    <a:pt x="9831059" y="8746548"/>
                  </a:cubicBezTo>
                  <a:cubicBezTo>
                    <a:pt x="9825364" y="8758656"/>
                    <a:pt x="9829335" y="8765679"/>
                    <a:pt x="9842971" y="8767616"/>
                  </a:cubicBezTo>
                  <a:cubicBezTo>
                    <a:pt x="9849005" y="8764957"/>
                    <a:pt x="9855623" y="8764101"/>
                    <a:pt x="9862827" y="8765048"/>
                  </a:cubicBezTo>
                  <a:cubicBezTo>
                    <a:pt x="9870030" y="8765994"/>
                    <a:pt x="9876961" y="8767246"/>
                    <a:pt x="9883619" y="8768804"/>
                  </a:cubicBezTo>
                  <a:cubicBezTo>
                    <a:pt x="9885740" y="8772162"/>
                    <a:pt x="9886793" y="8777127"/>
                    <a:pt x="9886777" y="8783698"/>
                  </a:cubicBezTo>
                  <a:cubicBezTo>
                    <a:pt x="9886761" y="8790269"/>
                    <a:pt x="9886680" y="8795685"/>
                    <a:pt x="9886533" y="8799944"/>
                  </a:cubicBezTo>
                  <a:cubicBezTo>
                    <a:pt x="9886284" y="8809234"/>
                    <a:pt x="9888321" y="8814530"/>
                    <a:pt x="9892646" y="8815832"/>
                  </a:cubicBezTo>
                  <a:cubicBezTo>
                    <a:pt x="9896971" y="8817134"/>
                    <a:pt x="9901721" y="8815707"/>
                    <a:pt x="9906898" y="8811551"/>
                  </a:cubicBezTo>
                  <a:cubicBezTo>
                    <a:pt x="9921613" y="8798354"/>
                    <a:pt x="9934959" y="8784848"/>
                    <a:pt x="9946934" y="8771032"/>
                  </a:cubicBezTo>
                  <a:cubicBezTo>
                    <a:pt x="9958909" y="8757217"/>
                    <a:pt x="9970285" y="8743049"/>
                    <a:pt x="9981061" y="8728528"/>
                  </a:cubicBezTo>
                  <a:cubicBezTo>
                    <a:pt x="9984436" y="8719835"/>
                    <a:pt x="9985249" y="8711963"/>
                    <a:pt x="9983499" y="8704912"/>
                  </a:cubicBezTo>
                  <a:cubicBezTo>
                    <a:pt x="9981748" y="8697861"/>
                    <a:pt x="9977116" y="8692808"/>
                    <a:pt x="9969600" y="8689753"/>
                  </a:cubicBezTo>
                  <a:cubicBezTo>
                    <a:pt x="9957782" y="8685781"/>
                    <a:pt x="9945611" y="8682409"/>
                    <a:pt x="9933087" y="8679637"/>
                  </a:cubicBezTo>
                  <a:cubicBezTo>
                    <a:pt x="9920564" y="8676864"/>
                    <a:pt x="9908501" y="8675418"/>
                    <a:pt x="9896900" y="8675299"/>
                  </a:cubicBezTo>
                  <a:close/>
                  <a:moveTo>
                    <a:pt x="1647262" y="8619949"/>
                  </a:moveTo>
                  <a:cubicBezTo>
                    <a:pt x="1645362" y="8618300"/>
                    <a:pt x="1641171" y="8620893"/>
                    <a:pt x="1634689" y="8627729"/>
                  </a:cubicBezTo>
                  <a:cubicBezTo>
                    <a:pt x="1627039" y="8629318"/>
                    <a:pt x="1620729" y="8630425"/>
                    <a:pt x="1615759" y="8631049"/>
                  </a:cubicBezTo>
                  <a:cubicBezTo>
                    <a:pt x="1610789" y="8631673"/>
                    <a:pt x="1605941" y="8634753"/>
                    <a:pt x="1601213" y="8640290"/>
                  </a:cubicBezTo>
                  <a:cubicBezTo>
                    <a:pt x="1592715" y="8655408"/>
                    <a:pt x="1590738" y="8670621"/>
                    <a:pt x="1595281" y="8685930"/>
                  </a:cubicBezTo>
                  <a:cubicBezTo>
                    <a:pt x="1599824" y="8701238"/>
                    <a:pt x="1609168" y="8712483"/>
                    <a:pt x="1623312" y="8719665"/>
                  </a:cubicBezTo>
                  <a:lnTo>
                    <a:pt x="1668324" y="8747449"/>
                  </a:lnTo>
                  <a:cubicBezTo>
                    <a:pt x="1673001" y="8750098"/>
                    <a:pt x="1674787" y="8752510"/>
                    <a:pt x="1673682" y="8754686"/>
                  </a:cubicBezTo>
                  <a:cubicBezTo>
                    <a:pt x="1672577" y="8756862"/>
                    <a:pt x="1669020" y="8758477"/>
                    <a:pt x="1663010" y="8759531"/>
                  </a:cubicBezTo>
                  <a:cubicBezTo>
                    <a:pt x="1644446" y="8761053"/>
                    <a:pt x="1623483" y="8762314"/>
                    <a:pt x="1600120" y="8763315"/>
                  </a:cubicBezTo>
                  <a:cubicBezTo>
                    <a:pt x="1576758" y="8764315"/>
                    <a:pt x="1556258" y="8761159"/>
                    <a:pt x="1538623" y="8753846"/>
                  </a:cubicBezTo>
                  <a:cubicBezTo>
                    <a:pt x="1528717" y="8749637"/>
                    <a:pt x="1519988" y="8749310"/>
                    <a:pt x="1512435" y="8752864"/>
                  </a:cubicBezTo>
                  <a:cubicBezTo>
                    <a:pt x="1504882" y="8756419"/>
                    <a:pt x="1499285" y="8761241"/>
                    <a:pt x="1495646" y="8767331"/>
                  </a:cubicBezTo>
                  <a:lnTo>
                    <a:pt x="1464751" y="8786129"/>
                  </a:lnTo>
                  <a:cubicBezTo>
                    <a:pt x="1456304" y="8793062"/>
                    <a:pt x="1451612" y="8801628"/>
                    <a:pt x="1450675" y="8811827"/>
                  </a:cubicBezTo>
                  <a:cubicBezTo>
                    <a:pt x="1449739" y="8822026"/>
                    <a:pt x="1456294" y="8829734"/>
                    <a:pt x="1470341" y="8834951"/>
                  </a:cubicBezTo>
                  <a:cubicBezTo>
                    <a:pt x="1480247" y="8839160"/>
                    <a:pt x="1489612" y="8842411"/>
                    <a:pt x="1498439" y="8844703"/>
                  </a:cubicBezTo>
                  <a:cubicBezTo>
                    <a:pt x="1507265" y="8846995"/>
                    <a:pt x="1518166" y="8849110"/>
                    <a:pt x="1531142" y="8851046"/>
                  </a:cubicBezTo>
                  <a:cubicBezTo>
                    <a:pt x="1545417" y="8854736"/>
                    <a:pt x="1557898" y="8857379"/>
                    <a:pt x="1568583" y="8858973"/>
                  </a:cubicBezTo>
                  <a:cubicBezTo>
                    <a:pt x="1579269" y="8860568"/>
                    <a:pt x="1591653" y="8861245"/>
                    <a:pt x="1605734" y="8861005"/>
                  </a:cubicBezTo>
                  <a:cubicBezTo>
                    <a:pt x="1624719" y="8861887"/>
                    <a:pt x="1642064" y="8863305"/>
                    <a:pt x="1657768" y="8865258"/>
                  </a:cubicBezTo>
                  <a:cubicBezTo>
                    <a:pt x="1673473" y="8867211"/>
                    <a:pt x="1690590" y="8870155"/>
                    <a:pt x="1709120" y="8874090"/>
                  </a:cubicBezTo>
                  <a:cubicBezTo>
                    <a:pt x="1713261" y="8875098"/>
                    <a:pt x="1714889" y="8876609"/>
                    <a:pt x="1714003" y="8878623"/>
                  </a:cubicBezTo>
                  <a:cubicBezTo>
                    <a:pt x="1713117" y="8880637"/>
                    <a:pt x="1710920" y="8882942"/>
                    <a:pt x="1707412" y="8885540"/>
                  </a:cubicBezTo>
                  <a:cubicBezTo>
                    <a:pt x="1692710" y="8897782"/>
                    <a:pt x="1678180" y="8908878"/>
                    <a:pt x="1663820" y="8918830"/>
                  </a:cubicBezTo>
                  <a:cubicBezTo>
                    <a:pt x="1649460" y="8928782"/>
                    <a:pt x="1634816" y="8940642"/>
                    <a:pt x="1619887" y="8954410"/>
                  </a:cubicBezTo>
                  <a:cubicBezTo>
                    <a:pt x="1615501" y="8957657"/>
                    <a:pt x="1610661" y="8959373"/>
                    <a:pt x="1605366" y="8959559"/>
                  </a:cubicBezTo>
                  <a:cubicBezTo>
                    <a:pt x="1600072" y="8959744"/>
                    <a:pt x="1595428" y="8956222"/>
                    <a:pt x="1591434" y="8948994"/>
                  </a:cubicBezTo>
                  <a:cubicBezTo>
                    <a:pt x="1587880" y="8941441"/>
                    <a:pt x="1584569" y="8934217"/>
                    <a:pt x="1581501" y="8927322"/>
                  </a:cubicBezTo>
                  <a:cubicBezTo>
                    <a:pt x="1578433" y="8920427"/>
                    <a:pt x="1574960" y="8912984"/>
                    <a:pt x="1571080" y="8904992"/>
                  </a:cubicBezTo>
                  <a:cubicBezTo>
                    <a:pt x="1567833" y="8900606"/>
                    <a:pt x="1564846" y="8898405"/>
                    <a:pt x="1562117" y="8898388"/>
                  </a:cubicBezTo>
                  <a:cubicBezTo>
                    <a:pt x="1559389" y="8898371"/>
                    <a:pt x="1556481" y="8900863"/>
                    <a:pt x="1553394" y="8905865"/>
                  </a:cubicBezTo>
                  <a:cubicBezTo>
                    <a:pt x="1545140" y="8916728"/>
                    <a:pt x="1540566" y="8928432"/>
                    <a:pt x="1539669" y="8940978"/>
                  </a:cubicBezTo>
                  <a:cubicBezTo>
                    <a:pt x="1538772" y="8953524"/>
                    <a:pt x="1538062" y="8966780"/>
                    <a:pt x="1537539" y="8980747"/>
                  </a:cubicBezTo>
                  <a:cubicBezTo>
                    <a:pt x="1533199" y="8994144"/>
                    <a:pt x="1530256" y="9006678"/>
                    <a:pt x="1528710" y="9018346"/>
                  </a:cubicBezTo>
                  <a:cubicBezTo>
                    <a:pt x="1527164" y="9030015"/>
                    <a:pt x="1523295" y="9042215"/>
                    <a:pt x="1517104" y="9054946"/>
                  </a:cubicBezTo>
                  <a:cubicBezTo>
                    <a:pt x="1517538" y="9072957"/>
                    <a:pt x="1522468" y="9083056"/>
                    <a:pt x="1531895" y="9085243"/>
                  </a:cubicBezTo>
                  <a:cubicBezTo>
                    <a:pt x="1541323" y="9087430"/>
                    <a:pt x="1553572" y="9087698"/>
                    <a:pt x="1568644" y="9086045"/>
                  </a:cubicBezTo>
                  <a:cubicBezTo>
                    <a:pt x="1585715" y="9078839"/>
                    <a:pt x="1600558" y="9070227"/>
                    <a:pt x="1613172" y="9060210"/>
                  </a:cubicBezTo>
                  <a:cubicBezTo>
                    <a:pt x="1625785" y="9050192"/>
                    <a:pt x="1638022" y="9039436"/>
                    <a:pt x="1649880" y="9027941"/>
                  </a:cubicBezTo>
                  <a:cubicBezTo>
                    <a:pt x="1673143" y="9008003"/>
                    <a:pt x="1695085" y="8989722"/>
                    <a:pt x="1715707" y="8973097"/>
                  </a:cubicBezTo>
                  <a:cubicBezTo>
                    <a:pt x="1736330" y="8956472"/>
                    <a:pt x="1758264" y="8939554"/>
                    <a:pt x="1781509" y="8922345"/>
                  </a:cubicBezTo>
                  <a:cubicBezTo>
                    <a:pt x="1785342" y="8920186"/>
                    <a:pt x="1788156" y="8919631"/>
                    <a:pt x="1789950" y="8920679"/>
                  </a:cubicBezTo>
                  <a:cubicBezTo>
                    <a:pt x="1791745" y="8921727"/>
                    <a:pt x="1791642" y="8925028"/>
                    <a:pt x="1789643" y="8930582"/>
                  </a:cubicBezTo>
                  <a:cubicBezTo>
                    <a:pt x="1782810" y="8976379"/>
                    <a:pt x="1776265" y="9019586"/>
                    <a:pt x="1770010" y="9060203"/>
                  </a:cubicBezTo>
                  <a:cubicBezTo>
                    <a:pt x="1763754" y="9100820"/>
                    <a:pt x="1766412" y="9138572"/>
                    <a:pt x="1777982" y="9173461"/>
                  </a:cubicBezTo>
                  <a:cubicBezTo>
                    <a:pt x="1789233" y="9189575"/>
                    <a:pt x="1798896" y="9206525"/>
                    <a:pt x="1806970" y="9224311"/>
                  </a:cubicBezTo>
                  <a:cubicBezTo>
                    <a:pt x="1815046" y="9242096"/>
                    <a:pt x="1823937" y="9260297"/>
                    <a:pt x="1833644" y="9278912"/>
                  </a:cubicBezTo>
                  <a:lnTo>
                    <a:pt x="1862816" y="9326570"/>
                  </a:lnTo>
                  <a:cubicBezTo>
                    <a:pt x="1876407" y="9334840"/>
                    <a:pt x="1887003" y="9337689"/>
                    <a:pt x="1894605" y="9335117"/>
                  </a:cubicBezTo>
                  <a:cubicBezTo>
                    <a:pt x="1902207" y="9332545"/>
                    <a:pt x="1905190" y="9322359"/>
                    <a:pt x="1903554" y="9304558"/>
                  </a:cubicBezTo>
                  <a:cubicBezTo>
                    <a:pt x="1900181" y="9285328"/>
                    <a:pt x="1895617" y="9268847"/>
                    <a:pt x="1889864" y="9255114"/>
                  </a:cubicBezTo>
                  <a:cubicBezTo>
                    <a:pt x="1884110" y="9241380"/>
                    <a:pt x="1878385" y="9227456"/>
                    <a:pt x="1872688" y="9213341"/>
                  </a:cubicBezTo>
                  <a:cubicBezTo>
                    <a:pt x="1865630" y="9190050"/>
                    <a:pt x="1859740" y="9167421"/>
                    <a:pt x="1855020" y="9145454"/>
                  </a:cubicBezTo>
                  <a:cubicBezTo>
                    <a:pt x="1850300" y="9123487"/>
                    <a:pt x="1847090" y="9099892"/>
                    <a:pt x="1845392" y="9074669"/>
                  </a:cubicBezTo>
                  <a:cubicBezTo>
                    <a:pt x="1847202" y="9046849"/>
                    <a:pt x="1850177" y="9020373"/>
                    <a:pt x="1854317" y="8995242"/>
                  </a:cubicBezTo>
                  <a:cubicBezTo>
                    <a:pt x="1858457" y="8970110"/>
                    <a:pt x="1862674" y="8945770"/>
                    <a:pt x="1866968" y="8922222"/>
                  </a:cubicBezTo>
                  <a:cubicBezTo>
                    <a:pt x="1869309" y="8914378"/>
                    <a:pt x="1871738" y="8909864"/>
                    <a:pt x="1874256" y="8908679"/>
                  </a:cubicBezTo>
                  <a:cubicBezTo>
                    <a:pt x="1876774" y="8907494"/>
                    <a:pt x="1881897" y="8908454"/>
                    <a:pt x="1889627" y="8911558"/>
                  </a:cubicBezTo>
                  <a:cubicBezTo>
                    <a:pt x="1924072" y="8918648"/>
                    <a:pt x="1956284" y="8925015"/>
                    <a:pt x="1986263" y="8930659"/>
                  </a:cubicBezTo>
                  <a:cubicBezTo>
                    <a:pt x="2016243" y="8936302"/>
                    <a:pt x="2046296" y="8938836"/>
                    <a:pt x="2076422" y="8938259"/>
                  </a:cubicBezTo>
                  <a:cubicBezTo>
                    <a:pt x="2088994" y="8935063"/>
                    <a:pt x="2097327" y="8928894"/>
                    <a:pt x="2101422" y="8919751"/>
                  </a:cubicBezTo>
                  <a:cubicBezTo>
                    <a:pt x="2105517" y="8910609"/>
                    <a:pt x="2102190" y="8901529"/>
                    <a:pt x="2091441" y="8892513"/>
                  </a:cubicBezTo>
                  <a:cubicBezTo>
                    <a:pt x="2084378" y="8887557"/>
                    <a:pt x="2077177" y="8882874"/>
                    <a:pt x="2069837" y="8878463"/>
                  </a:cubicBezTo>
                  <a:cubicBezTo>
                    <a:pt x="2062497" y="8874051"/>
                    <a:pt x="2054791" y="8871438"/>
                    <a:pt x="2046720" y="8870624"/>
                  </a:cubicBezTo>
                  <a:lnTo>
                    <a:pt x="2027376" y="8874760"/>
                  </a:lnTo>
                  <a:cubicBezTo>
                    <a:pt x="2008664" y="8882502"/>
                    <a:pt x="1986958" y="8884823"/>
                    <a:pt x="1962256" y="8881723"/>
                  </a:cubicBezTo>
                  <a:cubicBezTo>
                    <a:pt x="1937555" y="8878622"/>
                    <a:pt x="1911693" y="8873495"/>
                    <a:pt x="1884670" y="8866342"/>
                  </a:cubicBezTo>
                  <a:cubicBezTo>
                    <a:pt x="1879230" y="8863580"/>
                    <a:pt x="1876928" y="8860700"/>
                    <a:pt x="1877765" y="8857704"/>
                  </a:cubicBezTo>
                  <a:cubicBezTo>
                    <a:pt x="1878603" y="8854708"/>
                    <a:pt x="1881377" y="8851806"/>
                    <a:pt x="1886087" y="8848997"/>
                  </a:cubicBezTo>
                  <a:cubicBezTo>
                    <a:pt x="1897604" y="8839792"/>
                    <a:pt x="1908780" y="8832876"/>
                    <a:pt x="1919614" y="8828250"/>
                  </a:cubicBezTo>
                  <a:cubicBezTo>
                    <a:pt x="1930448" y="8823624"/>
                    <a:pt x="1942484" y="8818788"/>
                    <a:pt x="1955721" y="8813741"/>
                  </a:cubicBezTo>
                  <a:cubicBezTo>
                    <a:pt x="1961423" y="8809519"/>
                    <a:pt x="1966901" y="8806143"/>
                    <a:pt x="1972156" y="8803611"/>
                  </a:cubicBezTo>
                  <a:cubicBezTo>
                    <a:pt x="1977410" y="8801078"/>
                    <a:pt x="1983643" y="8799180"/>
                    <a:pt x="1990854" y="8797915"/>
                  </a:cubicBezTo>
                  <a:cubicBezTo>
                    <a:pt x="2015934" y="8784101"/>
                    <a:pt x="2030987" y="8763621"/>
                    <a:pt x="2036013" y="8736476"/>
                  </a:cubicBezTo>
                  <a:cubicBezTo>
                    <a:pt x="2039782" y="8716117"/>
                    <a:pt x="2036219" y="8697462"/>
                    <a:pt x="2025325" y="8680511"/>
                  </a:cubicBezTo>
                  <a:cubicBezTo>
                    <a:pt x="2021694" y="8674861"/>
                    <a:pt x="2017248" y="8669400"/>
                    <a:pt x="2011987" y="8664128"/>
                  </a:cubicBezTo>
                  <a:cubicBezTo>
                    <a:pt x="1996397" y="8661412"/>
                    <a:pt x="1982389" y="8663126"/>
                    <a:pt x="1969963" y="8669270"/>
                  </a:cubicBezTo>
                  <a:cubicBezTo>
                    <a:pt x="1957537" y="8675413"/>
                    <a:pt x="1949097" y="8685566"/>
                    <a:pt x="1944643" y="8699727"/>
                  </a:cubicBezTo>
                  <a:cubicBezTo>
                    <a:pt x="1942513" y="8708772"/>
                    <a:pt x="1939413" y="8715820"/>
                    <a:pt x="1935343" y="8720870"/>
                  </a:cubicBezTo>
                  <a:cubicBezTo>
                    <a:pt x="1931274" y="8725920"/>
                    <a:pt x="1926007" y="8730498"/>
                    <a:pt x="1919542" y="8734605"/>
                  </a:cubicBezTo>
                  <a:cubicBezTo>
                    <a:pt x="1908218" y="8747741"/>
                    <a:pt x="1896010" y="8758307"/>
                    <a:pt x="1882918" y="8766302"/>
                  </a:cubicBezTo>
                  <a:cubicBezTo>
                    <a:pt x="1869826" y="8774297"/>
                    <a:pt x="1856157" y="8782889"/>
                    <a:pt x="1841911" y="8792077"/>
                  </a:cubicBezTo>
                  <a:cubicBezTo>
                    <a:pt x="1835008" y="8796509"/>
                    <a:pt x="1828807" y="8797535"/>
                    <a:pt x="1823310" y="8795154"/>
                  </a:cubicBezTo>
                  <a:cubicBezTo>
                    <a:pt x="1817814" y="8792773"/>
                    <a:pt x="1813669" y="8787863"/>
                    <a:pt x="1810878" y="8780424"/>
                  </a:cubicBezTo>
                  <a:cubicBezTo>
                    <a:pt x="1809305" y="8770046"/>
                    <a:pt x="1807395" y="8761275"/>
                    <a:pt x="1805148" y="8754112"/>
                  </a:cubicBezTo>
                  <a:cubicBezTo>
                    <a:pt x="1802900" y="8746950"/>
                    <a:pt x="1800657" y="8739105"/>
                    <a:pt x="1798418" y="8730578"/>
                  </a:cubicBezTo>
                  <a:cubicBezTo>
                    <a:pt x="1796909" y="8727621"/>
                    <a:pt x="1795447" y="8725648"/>
                    <a:pt x="1794035" y="8724657"/>
                  </a:cubicBezTo>
                  <a:cubicBezTo>
                    <a:pt x="1792622" y="8723666"/>
                    <a:pt x="1790284" y="8722341"/>
                    <a:pt x="1787020" y="8720684"/>
                  </a:cubicBezTo>
                  <a:cubicBezTo>
                    <a:pt x="1773280" y="8718634"/>
                    <a:pt x="1762197" y="8715127"/>
                    <a:pt x="1753770" y="8710163"/>
                  </a:cubicBezTo>
                  <a:cubicBezTo>
                    <a:pt x="1745342" y="8705199"/>
                    <a:pt x="1737166" y="8699200"/>
                    <a:pt x="1729242" y="8692166"/>
                  </a:cubicBezTo>
                  <a:cubicBezTo>
                    <a:pt x="1721416" y="8687096"/>
                    <a:pt x="1714247" y="8681540"/>
                    <a:pt x="1707736" y="8675497"/>
                  </a:cubicBezTo>
                  <a:cubicBezTo>
                    <a:pt x="1701225" y="8669453"/>
                    <a:pt x="1695372" y="8662923"/>
                    <a:pt x="1690176" y="8655905"/>
                  </a:cubicBezTo>
                  <a:cubicBezTo>
                    <a:pt x="1689333" y="8651098"/>
                    <a:pt x="1688519" y="8646100"/>
                    <a:pt x="1687732" y="8640910"/>
                  </a:cubicBezTo>
                  <a:cubicBezTo>
                    <a:pt x="1686946" y="8635721"/>
                    <a:pt x="1685311" y="8630991"/>
                    <a:pt x="1682827" y="8626719"/>
                  </a:cubicBezTo>
                  <a:cubicBezTo>
                    <a:pt x="1679352" y="8623859"/>
                    <a:pt x="1676328" y="8623213"/>
                    <a:pt x="1673753" y="8624779"/>
                  </a:cubicBezTo>
                  <a:cubicBezTo>
                    <a:pt x="1671179" y="8626346"/>
                    <a:pt x="1667545" y="8627169"/>
                    <a:pt x="1662851" y="8627249"/>
                  </a:cubicBezTo>
                  <a:cubicBezTo>
                    <a:pt x="1654358" y="8624031"/>
                    <a:pt x="1649161" y="8621598"/>
                    <a:pt x="1647262" y="8619949"/>
                  </a:cubicBezTo>
                  <a:close/>
                  <a:moveTo>
                    <a:pt x="10120484" y="8589653"/>
                  </a:moveTo>
                  <a:cubicBezTo>
                    <a:pt x="10101221" y="8590738"/>
                    <a:pt x="10084600" y="8595830"/>
                    <a:pt x="10070619" y="8604927"/>
                  </a:cubicBezTo>
                  <a:cubicBezTo>
                    <a:pt x="10063629" y="8609476"/>
                    <a:pt x="10057448" y="8614245"/>
                    <a:pt x="10052077" y="8619234"/>
                  </a:cubicBezTo>
                  <a:cubicBezTo>
                    <a:pt x="10046706" y="8624222"/>
                    <a:pt x="10042145" y="8629431"/>
                    <a:pt x="10038392" y="8634860"/>
                  </a:cubicBezTo>
                  <a:lnTo>
                    <a:pt x="10034290" y="8644367"/>
                  </a:lnTo>
                  <a:cubicBezTo>
                    <a:pt x="10003341" y="8698673"/>
                    <a:pt x="9977457" y="8752017"/>
                    <a:pt x="9956641" y="8804399"/>
                  </a:cubicBezTo>
                  <a:cubicBezTo>
                    <a:pt x="9935825" y="8856781"/>
                    <a:pt x="9914491" y="8911995"/>
                    <a:pt x="9892641" y="8970039"/>
                  </a:cubicBezTo>
                  <a:cubicBezTo>
                    <a:pt x="9889093" y="8975650"/>
                    <a:pt x="9885665" y="8978258"/>
                    <a:pt x="9882357" y="8977865"/>
                  </a:cubicBezTo>
                  <a:cubicBezTo>
                    <a:pt x="9879050" y="8977472"/>
                    <a:pt x="9875587" y="8976024"/>
                    <a:pt x="9871968" y="8973523"/>
                  </a:cubicBezTo>
                  <a:cubicBezTo>
                    <a:pt x="9861734" y="8970235"/>
                    <a:pt x="9853201" y="8966271"/>
                    <a:pt x="9846369" y="8961632"/>
                  </a:cubicBezTo>
                  <a:cubicBezTo>
                    <a:pt x="9839538" y="8956993"/>
                    <a:pt x="9830685" y="8954207"/>
                    <a:pt x="9819811" y="8953274"/>
                  </a:cubicBezTo>
                  <a:cubicBezTo>
                    <a:pt x="9815464" y="8951586"/>
                    <a:pt x="9811590" y="8951418"/>
                    <a:pt x="9808188" y="8952769"/>
                  </a:cubicBezTo>
                  <a:cubicBezTo>
                    <a:pt x="9804786" y="8954120"/>
                    <a:pt x="9804574" y="8957224"/>
                    <a:pt x="9807553" y="8962081"/>
                  </a:cubicBezTo>
                  <a:cubicBezTo>
                    <a:pt x="9812828" y="8973378"/>
                    <a:pt x="9816481" y="8985056"/>
                    <a:pt x="9818513" y="8997116"/>
                  </a:cubicBezTo>
                  <a:cubicBezTo>
                    <a:pt x="9820546" y="9009176"/>
                    <a:pt x="9823676" y="9021850"/>
                    <a:pt x="9827903" y="9035138"/>
                  </a:cubicBezTo>
                  <a:cubicBezTo>
                    <a:pt x="9832146" y="9041856"/>
                    <a:pt x="9835256" y="9049024"/>
                    <a:pt x="9837231" y="9056642"/>
                  </a:cubicBezTo>
                  <a:cubicBezTo>
                    <a:pt x="9839206" y="9064260"/>
                    <a:pt x="9841952" y="9071835"/>
                    <a:pt x="9845468" y="9079367"/>
                  </a:cubicBezTo>
                  <a:cubicBezTo>
                    <a:pt x="9853608" y="9086638"/>
                    <a:pt x="9861918" y="9093513"/>
                    <a:pt x="9870399" y="9099991"/>
                  </a:cubicBezTo>
                  <a:cubicBezTo>
                    <a:pt x="9878881" y="9106470"/>
                    <a:pt x="9888667" y="9112102"/>
                    <a:pt x="9899758" y="9116888"/>
                  </a:cubicBezTo>
                  <a:lnTo>
                    <a:pt x="9933162" y="9133556"/>
                  </a:lnTo>
                  <a:cubicBezTo>
                    <a:pt x="9939457" y="9135520"/>
                    <a:pt x="9944985" y="9135885"/>
                    <a:pt x="9949746" y="9134651"/>
                  </a:cubicBezTo>
                  <a:cubicBezTo>
                    <a:pt x="9954507" y="9133416"/>
                    <a:pt x="9957645" y="9129085"/>
                    <a:pt x="9959159" y="9121656"/>
                  </a:cubicBezTo>
                  <a:cubicBezTo>
                    <a:pt x="9965545" y="9104677"/>
                    <a:pt x="9967094" y="9087585"/>
                    <a:pt x="9963805" y="9070379"/>
                  </a:cubicBezTo>
                  <a:cubicBezTo>
                    <a:pt x="9960517" y="9053172"/>
                    <a:pt x="9956287" y="9036405"/>
                    <a:pt x="9951115" y="9020078"/>
                  </a:cubicBezTo>
                  <a:cubicBezTo>
                    <a:pt x="9948635" y="8996642"/>
                    <a:pt x="9949356" y="8975152"/>
                    <a:pt x="9953279" y="8955607"/>
                  </a:cubicBezTo>
                  <a:cubicBezTo>
                    <a:pt x="9957201" y="8936062"/>
                    <a:pt x="9962378" y="8918185"/>
                    <a:pt x="9968807" y="8901977"/>
                  </a:cubicBezTo>
                  <a:cubicBezTo>
                    <a:pt x="9974059" y="8885448"/>
                    <a:pt x="9978777" y="8869723"/>
                    <a:pt x="9982961" y="8854801"/>
                  </a:cubicBezTo>
                  <a:cubicBezTo>
                    <a:pt x="9987144" y="8839879"/>
                    <a:pt x="9992290" y="8824903"/>
                    <a:pt x="9998400" y="8809872"/>
                  </a:cubicBezTo>
                  <a:cubicBezTo>
                    <a:pt x="10006940" y="8783110"/>
                    <a:pt x="10015771" y="8758070"/>
                    <a:pt x="10024891" y="8734754"/>
                  </a:cubicBezTo>
                  <a:cubicBezTo>
                    <a:pt x="10034012" y="8711437"/>
                    <a:pt x="10045692" y="8688943"/>
                    <a:pt x="10059930" y="8667270"/>
                  </a:cubicBezTo>
                  <a:cubicBezTo>
                    <a:pt x="10063972" y="8663564"/>
                    <a:pt x="10067374" y="8662213"/>
                    <a:pt x="10070136" y="8663217"/>
                  </a:cubicBezTo>
                  <a:cubicBezTo>
                    <a:pt x="10072898" y="8664220"/>
                    <a:pt x="10075427" y="8667943"/>
                    <a:pt x="10077722" y="8674384"/>
                  </a:cubicBezTo>
                  <a:lnTo>
                    <a:pt x="10078195" y="8703343"/>
                  </a:lnTo>
                  <a:cubicBezTo>
                    <a:pt x="10077175" y="8712676"/>
                    <a:pt x="10078351" y="8718117"/>
                    <a:pt x="10081724" y="8719666"/>
                  </a:cubicBezTo>
                  <a:cubicBezTo>
                    <a:pt x="10085096" y="8721216"/>
                    <a:pt x="10090345" y="8720050"/>
                    <a:pt x="10097469" y="8716170"/>
                  </a:cubicBezTo>
                  <a:cubicBezTo>
                    <a:pt x="10111821" y="8703380"/>
                    <a:pt x="10122688" y="8688758"/>
                    <a:pt x="10130070" y="8672303"/>
                  </a:cubicBezTo>
                  <a:cubicBezTo>
                    <a:pt x="10137452" y="8655848"/>
                    <a:pt x="10144881" y="8638521"/>
                    <a:pt x="10152358" y="8620321"/>
                  </a:cubicBezTo>
                  <a:cubicBezTo>
                    <a:pt x="10153568" y="8607499"/>
                    <a:pt x="10151720" y="8598714"/>
                    <a:pt x="10146815" y="8593966"/>
                  </a:cubicBezTo>
                  <a:cubicBezTo>
                    <a:pt x="10141910" y="8589218"/>
                    <a:pt x="10133133" y="8587780"/>
                    <a:pt x="10120484" y="8589653"/>
                  </a:cubicBezTo>
                  <a:close/>
                  <a:moveTo>
                    <a:pt x="5965679" y="1589257"/>
                  </a:moveTo>
                  <a:cubicBezTo>
                    <a:pt x="3548648" y="1589257"/>
                    <a:pt x="1589257" y="3548648"/>
                    <a:pt x="1589257" y="5965680"/>
                  </a:cubicBezTo>
                  <a:cubicBezTo>
                    <a:pt x="1589257" y="8382711"/>
                    <a:pt x="3548648" y="10342102"/>
                    <a:pt x="5965679" y="10342102"/>
                  </a:cubicBezTo>
                  <a:cubicBezTo>
                    <a:pt x="8382711" y="10342102"/>
                    <a:pt x="10342102" y="8382711"/>
                    <a:pt x="10342102" y="5965680"/>
                  </a:cubicBezTo>
                  <a:cubicBezTo>
                    <a:pt x="10342102" y="3548648"/>
                    <a:pt x="8382711" y="1589257"/>
                    <a:pt x="5965679" y="1589257"/>
                  </a:cubicBezTo>
                  <a:close/>
                  <a:moveTo>
                    <a:pt x="5965679" y="0"/>
                  </a:moveTo>
                  <a:cubicBezTo>
                    <a:pt x="9260433" y="0"/>
                    <a:pt x="11931359" y="2670926"/>
                    <a:pt x="11931359" y="5965680"/>
                  </a:cubicBezTo>
                  <a:cubicBezTo>
                    <a:pt x="11931359" y="9260433"/>
                    <a:pt x="9260433" y="11931359"/>
                    <a:pt x="5965679" y="11931359"/>
                  </a:cubicBezTo>
                  <a:cubicBezTo>
                    <a:pt x="2670926" y="11931359"/>
                    <a:pt x="0" y="9260433"/>
                    <a:pt x="0" y="5965680"/>
                  </a:cubicBezTo>
                  <a:cubicBezTo>
                    <a:pt x="0" y="2670926"/>
                    <a:pt x="2670926" y="0"/>
                    <a:pt x="596567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1" name="任意多边形 150"/>
            <p:cNvSpPr/>
            <p:nvPr/>
          </p:nvSpPr>
          <p:spPr>
            <a:xfrm>
              <a:off x="2398784" y="2441235"/>
              <a:ext cx="7904524" cy="7904524"/>
            </a:xfrm>
            <a:custGeom>
              <a:avLst/>
              <a:gdLst/>
              <a:ahLst/>
              <a:cxnLst/>
              <a:rect l="l" t="t" r="r" b="b"/>
              <a:pathLst>
                <a:path w="7904524" h="7904524">
                  <a:moveTo>
                    <a:pt x="5716320" y="3063819"/>
                  </a:moveTo>
                  <a:lnTo>
                    <a:pt x="5716320" y="4225730"/>
                  </a:lnTo>
                  <a:lnTo>
                    <a:pt x="5918494" y="4225730"/>
                  </a:lnTo>
                  <a:lnTo>
                    <a:pt x="5918494" y="3319585"/>
                  </a:lnTo>
                  <a:lnTo>
                    <a:pt x="6511216" y="4225730"/>
                  </a:lnTo>
                  <a:lnTo>
                    <a:pt x="6697130" y="4225730"/>
                  </a:lnTo>
                  <a:lnTo>
                    <a:pt x="6697130" y="3063819"/>
                  </a:lnTo>
                  <a:lnTo>
                    <a:pt x="6501695" y="3063819"/>
                  </a:lnTo>
                  <a:lnTo>
                    <a:pt x="6501695" y="3916158"/>
                  </a:lnTo>
                  <a:lnTo>
                    <a:pt x="5930581" y="3063819"/>
                  </a:lnTo>
                  <a:close/>
                  <a:moveTo>
                    <a:pt x="3306495" y="3063819"/>
                  </a:moveTo>
                  <a:lnTo>
                    <a:pt x="3306495" y="4225730"/>
                  </a:lnTo>
                  <a:lnTo>
                    <a:pt x="3508669" y="4225730"/>
                  </a:lnTo>
                  <a:lnTo>
                    <a:pt x="3508669" y="3319585"/>
                  </a:lnTo>
                  <a:lnTo>
                    <a:pt x="3857071" y="4225730"/>
                  </a:lnTo>
                  <a:lnTo>
                    <a:pt x="4011643" y="4225730"/>
                  </a:lnTo>
                  <a:lnTo>
                    <a:pt x="4367105" y="3319585"/>
                  </a:lnTo>
                  <a:lnTo>
                    <a:pt x="4367105" y="4225730"/>
                  </a:lnTo>
                  <a:lnTo>
                    <a:pt x="4569278" y="4225730"/>
                  </a:lnTo>
                  <a:lnTo>
                    <a:pt x="4569278" y="3063819"/>
                  </a:lnTo>
                  <a:lnTo>
                    <a:pt x="4291798" y="3063819"/>
                  </a:lnTo>
                  <a:lnTo>
                    <a:pt x="3937512" y="3929636"/>
                  </a:lnTo>
                  <a:lnTo>
                    <a:pt x="3576916" y="3063819"/>
                  </a:lnTo>
                  <a:close/>
                  <a:moveTo>
                    <a:pt x="1517855" y="3063819"/>
                  </a:moveTo>
                  <a:cubicBezTo>
                    <a:pt x="1423722" y="3063819"/>
                    <a:pt x="1344207" y="3082361"/>
                    <a:pt x="1279312" y="3119444"/>
                  </a:cubicBezTo>
                  <a:cubicBezTo>
                    <a:pt x="1182967" y="3177279"/>
                    <a:pt x="1134795" y="3263996"/>
                    <a:pt x="1134795" y="3379595"/>
                  </a:cubicBezTo>
                  <a:cubicBezTo>
                    <a:pt x="1134795" y="3490060"/>
                    <a:pt x="1179687" y="3575208"/>
                    <a:pt x="1269471" y="3635040"/>
                  </a:cubicBezTo>
                  <a:cubicBezTo>
                    <a:pt x="1341069" y="3684318"/>
                    <a:pt x="1430568" y="3708956"/>
                    <a:pt x="1537966" y="3708956"/>
                  </a:cubicBezTo>
                  <a:lnTo>
                    <a:pt x="1779612" y="3708956"/>
                  </a:lnTo>
                  <a:cubicBezTo>
                    <a:pt x="1904624" y="3708956"/>
                    <a:pt x="1967130" y="3755809"/>
                    <a:pt x="1967130" y="3849515"/>
                  </a:cubicBezTo>
                  <a:cubicBezTo>
                    <a:pt x="1967130" y="3922398"/>
                    <a:pt x="1948874" y="3973066"/>
                    <a:pt x="1912362" y="4001520"/>
                  </a:cubicBezTo>
                  <a:cubicBezTo>
                    <a:pt x="1881483" y="4020775"/>
                    <a:pt x="1830529" y="4030402"/>
                    <a:pt x="1759501" y="4030402"/>
                  </a:cubicBezTo>
                  <a:lnTo>
                    <a:pt x="1161645" y="4030402"/>
                  </a:lnTo>
                  <a:lnTo>
                    <a:pt x="1161645" y="4225730"/>
                  </a:lnTo>
                  <a:lnTo>
                    <a:pt x="1759501" y="4225730"/>
                  </a:lnTo>
                  <a:cubicBezTo>
                    <a:pt x="2032703" y="4225730"/>
                    <a:pt x="2169304" y="4100325"/>
                    <a:pt x="2169304" y="3849515"/>
                  </a:cubicBezTo>
                  <a:cubicBezTo>
                    <a:pt x="2169304" y="3734344"/>
                    <a:pt x="2123806" y="3645594"/>
                    <a:pt x="2032810" y="3583266"/>
                  </a:cubicBezTo>
                  <a:cubicBezTo>
                    <a:pt x="1963137" y="3536841"/>
                    <a:pt x="1878737" y="3513629"/>
                    <a:pt x="1779612" y="3513629"/>
                  </a:cubicBezTo>
                  <a:lnTo>
                    <a:pt x="1537966" y="3513629"/>
                  </a:lnTo>
                  <a:cubicBezTo>
                    <a:pt x="1471502" y="3513629"/>
                    <a:pt x="1420620" y="3501862"/>
                    <a:pt x="1385320" y="3478329"/>
                  </a:cubicBezTo>
                  <a:cubicBezTo>
                    <a:pt x="1353086" y="3454153"/>
                    <a:pt x="1336969" y="3421242"/>
                    <a:pt x="1336969" y="3379595"/>
                  </a:cubicBezTo>
                  <a:cubicBezTo>
                    <a:pt x="1336969" y="3299296"/>
                    <a:pt x="1397264" y="3259147"/>
                    <a:pt x="1517855" y="3259147"/>
                  </a:cubicBezTo>
                  <a:lnTo>
                    <a:pt x="2122344" y="3259147"/>
                  </a:lnTo>
                  <a:lnTo>
                    <a:pt x="2122344" y="3063819"/>
                  </a:lnTo>
                  <a:close/>
                  <a:moveTo>
                    <a:pt x="5029797" y="1024715"/>
                  </a:moveTo>
                  <a:cubicBezTo>
                    <a:pt x="4897918" y="1029814"/>
                    <a:pt x="4761216" y="1057066"/>
                    <a:pt x="4626530" y="1108662"/>
                  </a:cubicBezTo>
                  <a:cubicBezTo>
                    <a:pt x="4289815" y="1237655"/>
                    <a:pt x="4045389" y="1488278"/>
                    <a:pt x="3949852" y="1763649"/>
                  </a:cubicBezTo>
                  <a:lnTo>
                    <a:pt x="3948083" y="1771243"/>
                  </a:lnTo>
                  <a:lnTo>
                    <a:pt x="3874242" y="1611698"/>
                  </a:lnTo>
                  <a:cubicBezTo>
                    <a:pt x="3751979" y="1402420"/>
                    <a:pt x="3541672" y="1221382"/>
                    <a:pt x="3272300" y="1118188"/>
                  </a:cubicBezTo>
                  <a:cubicBezTo>
                    <a:pt x="2733556" y="911801"/>
                    <a:pt x="2162562" y="1094942"/>
                    <a:pt x="1996950" y="1527248"/>
                  </a:cubicBezTo>
                  <a:cubicBezTo>
                    <a:pt x="2294073" y="1298908"/>
                    <a:pt x="2744800" y="1254812"/>
                    <a:pt x="3159151" y="1413546"/>
                  </a:cubicBezTo>
                  <a:cubicBezTo>
                    <a:pt x="3573503" y="1572281"/>
                    <a:pt x="3879403" y="1906233"/>
                    <a:pt x="3947916" y="2274645"/>
                  </a:cubicBezTo>
                  <a:lnTo>
                    <a:pt x="3950585" y="2263781"/>
                  </a:lnTo>
                  <a:lnTo>
                    <a:pt x="3950914" y="2265118"/>
                  </a:lnTo>
                  <a:cubicBezTo>
                    <a:pt x="4019426" y="1896707"/>
                    <a:pt x="4325327" y="1562754"/>
                    <a:pt x="4739679" y="1404020"/>
                  </a:cubicBezTo>
                  <a:cubicBezTo>
                    <a:pt x="5154031" y="1245286"/>
                    <a:pt x="5604758" y="1289381"/>
                    <a:pt x="5901880" y="1517722"/>
                  </a:cubicBezTo>
                  <a:cubicBezTo>
                    <a:pt x="5777672" y="1193493"/>
                    <a:pt x="5425435" y="1009418"/>
                    <a:pt x="5029797" y="1024715"/>
                  </a:cubicBezTo>
                  <a:close/>
                  <a:moveTo>
                    <a:pt x="3952262" y="0"/>
                  </a:moveTo>
                  <a:cubicBezTo>
                    <a:pt x="6135036" y="0"/>
                    <a:pt x="7904524" y="1769488"/>
                    <a:pt x="7904524" y="3952262"/>
                  </a:cubicBezTo>
                  <a:cubicBezTo>
                    <a:pt x="7904524" y="5452919"/>
                    <a:pt x="7068164" y="6758234"/>
                    <a:pt x="5836145" y="7427507"/>
                  </a:cubicBezTo>
                  <a:lnTo>
                    <a:pt x="5822432" y="7434531"/>
                  </a:lnTo>
                  <a:lnTo>
                    <a:pt x="5677951" y="7385892"/>
                  </a:lnTo>
                  <a:cubicBezTo>
                    <a:pt x="4880502" y="7126469"/>
                    <a:pt x="3766695" y="6885944"/>
                    <a:pt x="3271854" y="6524781"/>
                  </a:cubicBezTo>
                  <a:cubicBezTo>
                    <a:pt x="3177412" y="6182403"/>
                    <a:pt x="4677719" y="6014292"/>
                    <a:pt x="4875767" y="5602879"/>
                  </a:cubicBezTo>
                  <a:cubicBezTo>
                    <a:pt x="4860454" y="5198251"/>
                    <a:pt x="3153522" y="4955721"/>
                    <a:pt x="2903735" y="4948653"/>
                  </a:cubicBezTo>
                  <a:cubicBezTo>
                    <a:pt x="2859327" y="5030920"/>
                    <a:pt x="2853760" y="5074984"/>
                    <a:pt x="2845434" y="5124622"/>
                  </a:cubicBezTo>
                  <a:cubicBezTo>
                    <a:pt x="3187757" y="5159237"/>
                    <a:pt x="4564590" y="5328265"/>
                    <a:pt x="4357086" y="5579418"/>
                  </a:cubicBezTo>
                  <a:cubicBezTo>
                    <a:pt x="4238956" y="5825324"/>
                    <a:pt x="2472839" y="6181783"/>
                    <a:pt x="2633855" y="6552557"/>
                  </a:cubicBezTo>
                  <a:cubicBezTo>
                    <a:pt x="2769712" y="6865398"/>
                    <a:pt x="4351564" y="7487251"/>
                    <a:pt x="5044498" y="7719532"/>
                  </a:cubicBezTo>
                  <a:lnTo>
                    <a:pt x="5094798" y="7736137"/>
                  </a:lnTo>
                  <a:lnTo>
                    <a:pt x="4939994" y="7780096"/>
                  </a:lnTo>
                  <a:cubicBezTo>
                    <a:pt x="4624289" y="7861324"/>
                    <a:pt x="4293321" y="7904524"/>
                    <a:pt x="3952262" y="7904524"/>
                  </a:cubicBezTo>
                  <a:cubicBezTo>
                    <a:pt x="1769488" y="7904524"/>
                    <a:pt x="0" y="6135036"/>
                    <a:pt x="0" y="3952262"/>
                  </a:cubicBezTo>
                  <a:cubicBezTo>
                    <a:pt x="0" y="1769488"/>
                    <a:pt x="1769488" y="0"/>
                    <a:pt x="395226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52" name="组合 151"/>
          <p:cNvGrpSpPr/>
          <p:nvPr/>
        </p:nvGrpSpPr>
        <p:grpSpPr>
          <a:xfrm>
            <a:off x="396509" y="4435301"/>
            <a:ext cx="1659304" cy="1659304"/>
            <a:chOff x="392260" y="427819"/>
            <a:chExt cx="11931359" cy="11931359"/>
          </a:xfrm>
          <a:solidFill>
            <a:schemeClr val="accent1">
              <a:lumMod val="75000"/>
            </a:schemeClr>
          </a:solidFill>
        </p:grpSpPr>
        <p:sp>
          <p:nvSpPr>
            <p:cNvPr id="153" name="任意多边形 152"/>
            <p:cNvSpPr/>
            <p:nvPr/>
          </p:nvSpPr>
          <p:spPr>
            <a:xfrm>
              <a:off x="392260" y="427819"/>
              <a:ext cx="11931359" cy="11931359"/>
            </a:xfrm>
            <a:custGeom>
              <a:avLst/>
              <a:gdLst/>
              <a:ahLst/>
              <a:cxnLst/>
              <a:rect l="l" t="t" r="r" b="b"/>
              <a:pathLst>
                <a:path w="11931359" h="11931359">
                  <a:moveTo>
                    <a:pt x="5969546" y="10929157"/>
                  </a:moveTo>
                  <a:lnTo>
                    <a:pt x="5914397" y="11122079"/>
                  </a:lnTo>
                  <a:lnTo>
                    <a:pt x="5722856" y="11117612"/>
                  </a:lnTo>
                  <a:lnTo>
                    <a:pt x="5880313" y="11232377"/>
                  </a:lnTo>
                  <a:lnTo>
                    <a:pt x="5817084" y="11422538"/>
                  </a:lnTo>
                  <a:lnTo>
                    <a:pt x="5969546" y="11300545"/>
                  </a:lnTo>
                  <a:lnTo>
                    <a:pt x="6122009" y="11422538"/>
                  </a:lnTo>
                  <a:lnTo>
                    <a:pt x="6058779" y="11232377"/>
                  </a:lnTo>
                  <a:lnTo>
                    <a:pt x="6216236" y="11117612"/>
                  </a:lnTo>
                  <a:lnTo>
                    <a:pt x="6024695" y="11122079"/>
                  </a:lnTo>
                  <a:close/>
                  <a:moveTo>
                    <a:pt x="7466241" y="10726796"/>
                  </a:moveTo>
                  <a:cubicBezTo>
                    <a:pt x="7449346" y="10727569"/>
                    <a:pt x="7433184" y="10729713"/>
                    <a:pt x="7417754" y="10733230"/>
                  </a:cubicBezTo>
                  <a:lnTo>
                    <a:pt x="7414057" y="10739110"/>
                  </a:lnTo>
                  <a:lnTo>
                    <a:pt x="7403975" y="10746445"/>
                  </a:lnTo>
                  <a:cubicBezTo>
                    <a:pt x="7380545" y="10759061"/>
                    <a:pt x="7358517" y="10771078"/>
                    <a:pt x="7337892" y="10782495"/>
                  </a:cubicBezTo>
                  <a:cubicBezTo>
                    <a:pt x="7317266" y="10793912"/>
                    <a:pt x="7295383" y="10805336"/>
                    <a:pt x="7272242" y="10816767"/>
                  </a:cubicBezTo>
                  <a:cubicBezTo>
                    <a:pt x="7264457" y="10821899"/>
                    <a:pt x="7257367" y="10827013"/>
                    <a:pt x="7250973" y="10832109"/>
                  </a:cubicBezTo>
                  <a:cubicBezTo>
                    <a:pt x="7244578" y="10837204"/>
                    <a:pt x="7239243" y="10843877"/>
                    <a:pt x="7234966" y="10852128"/>
                  </a:cubicBezTo>
                  <a:cubicBezTo>
                    <a:pt x="7232259" y="10854984"/>
                    <a:pt x="7232763" y="10857807"/>
                    <a:pt x="7236477" y="10860599"/>
                  </a:cubicBezTo>
                  <a:cubicBezTo>
                    <a:pt x="7240192" y="10863390"/>
                    <a:pt x="7243150" y="10865934"/>
                    <a:pt x="7245353" y="10868231"/>
                  </a:cubicBezTo>
                  <a:cubicBezTo>
                    <a:pt x="7268724" y="10877456"/>
                    <a:pt x="7291659" y="10885382"/>
                    <a:pt x="7314158" y="10892008"/>
                  </a:cubicBezTo>
                  <a:cubicBezTo>
                    <a:pt x="7336656" y="10898634"/>
                    <a:pt x="7357749" y="10899703"/>
                    <a:pt x="7377435" y="10895216"/>
                  </a:cubicBezTo>
                  <a:cubicBezTo>
                    <a:pt x="7385658" y="10894462"/>
                    <a:pt x="7390624" y="10895988"/>
                    <a:pt x="7392331" y="10899797"/>
                  </a:cubicBezTo>
                  <a:cubicBezTo>
                    <a:pt x="7394039" y="10903605"/>
                    <a:pt x="7394617" y="10909211"/>
                    <a:pt x="7394065" y="10916612"/>
                  </a:cubicBezTo>
                  <a:cubicBezTo>
                    <a:pt x="7389331" y="10927766"/>
                    <a:pt x="7384784" y="10937897"/>
                    <a:pt x="7380424" y="10947007"/>
                  </a:cubicBezTo>
                  <a:cubicBezTo>
                    <a:pt x="7376063" y="10956116"/>
                    <a:pt x="7375978" y="10964951"/>
                    <a:pt x="7380168" y="10973511"/>
                  </a:cubicBezTo>
                  <a:cubicBezTo>
                    <a:pt x="7381138" y="10977767"/>
                    <a:pt x="7384145" y="10981140"/>
                    <a:pt x="7389190" y="10983628"/>
                  </a:cubicBezTo>
                  <a:cubicBezTo>
                    <a:pt x="7394235" y="10986116"/>
                    <a:pt x="7398899" y="10989391"/>
                    <a:pt x="7403182" y="10993452"/>
                  </a:cubicBezTo>
                  <a:cubicBezTo>
                    <a:pt x="7409911" y="11000873"/>
                    <a:pt x="7413249" y="11010607"/>
                    <a:pt x="7413196" y="11022653"/>
                  </a:cubicBezTo>
                  <a:cubicBezTo>
                    <a:pt x="7413143" y="11034698"/>
                    <a:pt x="7409214" y="11046927"/>
                    <a:pt x="7401409" y="11059341"/>
                  </a:cubicBezTo>
                  <a:cubicBezTo>
                    <a:pt x="7390290" y="11071949"/>
                    <a:pt x="7379776" y="11084140"/>
                    <a:pt x="7369866" y="11095914"/>
                  </a:cubicBezTo>
                  <a:cubicBezTo>
                    <a:pt x="7359956" y="11107687"/>
                    <a:pt x="7349586" y="11119286"/>
                    <a:pt x="7338757" y="11130709"/>
                  </a:cubicBezTo>
                  <a:cubicBezTo>
                    <a:pt x="7334696" y="11134993"/>
                    <a:pt x="7333737" y="11138150"/>
                    <a:pt x="7335879" y="11140180"/>
                  </a:cubicBezTo>
                  <a:cubicBezTo>
                    <a:pt x="7338021" y="11142211"/>
                    <a:pt x="7342200" y="11143357"/>
                    <a:pt x="7348416" y="11143619"/>
                  </a:cubicBezTo>
                  <a:lnTo>
                    <a:pt x="7363509" y="11143538"/>
                  </a:lnTo>
                  <a:cubicBezTo>
                    <a:pt x="7366001" y="11144649"/>
                    <a:pt x="7366262" y="11146408"/>
                    <a:pt x="7364293" y="11148816"/>
                  </a:cubicBezTo>
                  <a:cubicBezTo>
                    <a:pt x="7362323" y="11151224"/>
                    <a:pt x="7360540" y="11152610"/>
                    <a:pt x="7358944" y="11152974"/>
                  </a:cubicBezTo>
                  <a:lnTo>
                    <a:pt x="7301927" y="11182760"/>
                  </a:lnTo>
                  <a:cubicBezTo>
                    <a:pt x="7293535" y="11185232"/>
                    <a:pt x="7288413" y="11184860"/>
                    <a:pt x="7286561" y="11181644"/>
                  </a:cubicBezTo>
                  <a:cubicBezTo>
                    <a:pt x="7284708" y="11178428"/>
                    <a:pt x="7284651" y="11173264"/>
                    <a:pt x="7286388" y="11166152"/>
                  </a:cubicBezTo>
                  <a:cubicBezTo>
                    <a:pt x="7287135" y="11162064"/>
                    <a:pt x="7287091" y="11159415"/>
                    <a:pt x="7286256" y="11158206"/>
                  </a:cubicBezTo>
                  <a:cubicBezTo>
                    <a:pt x="7285421" y="11156997"/>
                    <a:pt x="7282609" y="11156939"/>
                    <a:pt x="7277821" y="11158030"/>
                  </a:cubicBezTo>
                  <a:cubicBezTo>
                    <a:pt x="7261859" y="11161668"/>
                    <a:pt x="7246387" y="11165614"/>
                    <a:pt x="7231405" y="11169868"/>
                  </a:cubicBezTo>
                  <a:cubicBezTo>
                    <a:pt x="7216423" y="11174122"/>
                    <a:pt x="7202538" y="11181345"/>
                    <a:pt x="7189749" y="11191536"/>
                  </a:cubicBezTo>
                  <a:cubicBezTo>
                    <a:pt x="7182961" y="11205956"/>
                    <a:pt x="7178077" y="11219522"/>
                    <a:pt x="7175098" y="11232235"/>
                  </a:cubicBezTo>
                  <a:cubicBezTo>
                    <a:pt x="7172118" y="11244947"/>
                    <a:pt x="7172760" y="11256974"/>
                    <a:pt x="7177024" y="11268316"/>
                  </a:cubicBezTo>
                  <a:cubicBezTo>
                    <a:pt x="7189465" y="11281152"/>
                    <a:pt x="7201976" y="11290614"/>
                    <a:pt x="7214557" y="11296701"/>
                  </a:cubicBezTo>
                  <a:cubicBezTo>
                    <a:pt x="7227139" y="11302789"/>
                    <a:pt x="7240417" y="11300882"/>
                    <a:pt x="7254391" y="11290981"/>
                  </a:cubicBezTo>
                  <a:cubicBezTo>
                    <a:pt x="7270662" y="11278877"/>
                    <a:pt x="7286354" y="11269144"/>
                    <a:pt x="7301467" y="11261782"/>
                  </a:cubicBezTo>
                  <a:cubicBezTo>
                    <a:pt x="7316580" y="11254419"/>
                    <a:pt x="7332636" y="11246282"/>
                    <a:pt x="7349634" y="11237371"/>
                  </a:cubicBezTo>
                  <a:cubicBezTo>
                    <a:pt x="7409554" y="11208043"/>
                    <a:pt x="7466537" y="11183022"/>
                    <a:pt x="7520585" y="11162308"/>
                  </a:cubicBezTo>
                  <a:cubicBezTo>
                    <a:pt x="7574632" y="11141595"/>
                    <a:pt x="7634236" y="11130528"/>
                    <a:pt x="7699397" y="11129110"/>
                  </a:cubicBezTo>
                  <a:cubicBezTo>
                    <a:pt x="7708853" y="11126395"/>
                    <a:pt x="7717887" y="11124896"/>
                    <a:pt x="7726497" y="11124613"/>
                  </a:cubicBezTo>
                  <a:cubicBezTo>
                    <a:pt x="7735108" y="11124329"/>
                    <a:pt x="7744528" y="11123302"/>
                    <a:pt x="7754759" y="11121530"/>
                  </a:cubicBezTo>
                  <a:cubicBezTo>
                    <a:pt x="7769050" y="11115474"/>
                    <a:pt x="7777354" y="11107704"/>
                    <a:pt x="7779670" y="11098222"/>
                  </a:cubicBezTo>
                  <a:cubicBezTo>
                    <a:pt x="7781986" y="11088738"/>
                    <a:pt x="7774180" y="11079044"/>
                    <a:pt x="7756251" y="11069138"/>
                  </a:cubicBezTo>
                  <a:cubicBezTo>
                    <a:pt x="7737985" y="11062666"/>
                    <a:pt x="7720428" y="11058692"/>
                    <a:pt x="7703580" y="11057215"/>
                  </a:cubicBezTo>
                  <a:cubicBezTo>
                    <a:pt x="7686733" y="11055738"/>
                    <a:pt x="7669987" y="11054097"/>
                    <a:pt x="7653345" y="11052293"/>
                  </a:cubicBezTo>
                  <a:lnTo>
                    <a:pt x="7620553" y="11063125"/>
                  </a:lnTo>
                  <a:cubicBezTo>
                    <a:pt x="7600503" y="11066016"/>
                    <a:pt x="7581820" y="11069994"/>
                    <a:pt x="7564505" y="11075060"/>
                  </a:cubicBezTo>
                  <a:cubicBezTo>
                    <a:pt x="7547189" y="11080126"/>
                    <a:pt x="7528871" y="11085700"/>
                    <a:pt x="7509548" y="11091783"/>
                  </a:cubicBezTo>
                  <a:cubicBezTo>
                    <a:pt x="7501278" y="11094787"/>
                    <a:pt x="7495491" y="11094567"/>
                    <a:pt x="7492187" y="11091122"/>
                  </a:cubicBezTo>
                  <a:cubicBezTo>
                    <a:pt x="7488883" y="11087678"/>
                    <a:pt x="7487241" y="11082315"/>
                    <a:pt x="7487261" y="11075034"/>
                  </a:cubicBezTo>
                  <a:cubicBezTo>
                    <a:pt x="7487617" y="11064319"/>
                    <a:pt x="7489147" y="11054456"/>
                    <a:pt x="7491851" y="11045444"/>
                  </a:cubicBezTo>
                  <a:cubicBezTo>
                    <a:pt x="7494554" y="11036432"/>
                    <a:pt x="7498068" y="11026676"/>
                    <a:pt x="7502391" y="11016176"/>
                  </a:cubicBezTo>
                  <a:cubicBezTo>
                    <a:pt x="7501299" y="11011388"/>
                    <a:pt x="7501291" y="11007052"/>
                    <a:pt x="7502365" y="11003169"/>
                  </a:cubicBezTo>
                  <a:cubicBezTo>
                    <a:pt x="7503439" y="10999286"/>
                    <a:pt x="7506006" y="10995203"/>
                    <a:pt x="7510067" y="10990919"/>
                  </a:cubicBezTo>
                  <a:cubicBezTo>
                    <a:pt x="7513232" y="10985161"/>
                    <a:pt x="7513483" y="10979507"/>
                    <a:pt x="7510819" y="10973957"/>
                  </a:cubicBezTo>
                  <a:cubicBezTo>
                    <a:pt x="7508155" y="10968408"/>
                    <a:pt x="7505479" y="10963421"/>
                    <a:pt x="7502791" y="10958996"/>
                  </a:cubicBezTo>
                  <a:cubicBezTo>
                    <a:pt x="7494560" y="10947439"/>
                    <a:pt x="7486245" y="10936741"/>
                    <a:pt x="7477846" y="10926902"/>
                  </a:cubicBezTo>
                  <a:cubicBezTo>
                    <a:pt x="7469447" y="10917062"/>
                    <a:pt x="7462849" y="10906532"/>
                    <a:pt x="7458053" y="10895312"/>
                  </a:cubicBezTo>
                  <a:cubicBezTo>
                    <a:pt x="7453574" y="10887938"/>
                    <a:pt x="7451188" y="10881765"/>
                    <a:pt x="7450894" y="10876795"/>
                  </a:cubicBezTo>
                  <a:cubicBezTo>
                    <a:pt x="7450601" y="10871824"/>
                    <a:pt x="7454697" y="10865853"/>
                    <a:pt x="7463183" y="10858882"/>
                  </a:cubicBezTo>
                  <a:cubicBezTo>
                    <a:pt x="7475925" y="10850941"/>
                    <a:pt x="7488250" y="10842395"/>
                    <a:pt x="7500157" y="10833245"/>
                  </a:cubicBezTo>
                  <a:cubicBezTo>
                    <a:pt x="7512064" y="10824094"/>
                    <a:pt x="7524206" y="10814750"/>
                    <a:pt x="7536585" y="10805213"/>
                  </a:cubicBezTo>
                  <a:cubicBezTo>
                    <a:pt x="7541952" y="10801751"/>
                    <a:pt x="7545808" y="10797794"/>
                    <a:pt x="7548151" y="10793342"/>
                  </a:cubicBezTo>
                  <a:cubicBezTo>
                    <a:pt x="7550495" y="10788890"/>
                    <a:pt x="7552390" y="10783700"/>
                    <a:pt x="7553838" y="10777773"/>
                  </a:cubicBezTo>
                  <a:cubicBezTo>
                    <a:pt x="7557966" y="10763960"/>
                    <a:pt x="7556798" y="10753311"/>
                    <a:pt x="7550335" y="10745829"/>
                  </a:cubicBezTo>
                  <a:cubicBezTo>
                    <a:pt x="7543873" y="10738347"/>
                    <a:pt x="7533347" y="10732071"/>
                    <a:pt x="7518759" y="10727000"/>
                  </a:cubicBezTo>
                  <a:cubicBezTo>
                    <a:pt x="7500641" y="10726092"/>
                    <a:pt x="7483136" y="10726024"/>
                    <a:pt x="7466241" y="10726796"/>
                  </a:cubicBezTo>
                  <a:close/>
                  <a:moveTo>
                    <a:pt x="4433420" y="10648451"/>
                  </a:moveTo>
                  <a:cubicBezTo>
                    <a:pt x="4420587" y="10642962"/>
                    <a:pt x="4407315" y="10649422"/>
                    <a:pt x="4393606" y="10667830"/>
                  </a:cubicBezTo>
                  <a:cubicBezTo>
                    <a:pt x="4380428" y="10682961"/>
                    <a:pt x="4367037" y="10697444"/>
                    <a:pt x="4353433" y="10711280"/>
                  </a:cubicBezTo>
                  <a:cubicBezTo>
                    <a:pt x="4339829" y="10725115"/>
                    <a:pt x="4324971" y="10739678"/>
                    <a:pt x="4308859" y="10754970"/>
                  </a:cubicBezTo>
                  <a:cubicBezTo>
                    <a:pt x="4299343" y="10760971"/>
                    <a:pt x="4293405" y="10767460"/>
                    <a:pt x="4291047" y="10774440"/>
                  </a:cubicBezTo>
                  <a:cubicBezTo>
                    <a:pt x="4288689" y="10781419"/>
                    <a:pt x="4287834" y="10789914"/>
                    <a:pt x="4288482" y="10799926"/>
                  </a:cubicBezTo>
                  <a:cubicBezTo>
                    <a:pt x="4283270" y="10808533"/>
                    <a:pt x="4280907" y="10816375"/>
                    <a:pt x="4281396" y="10823452"/>
                  </a:cubicBezTo>
                  <a:cubicBezTo>
                    <a:pt x="4281884" y="10830529"/>
                    <a:pt x="4286592" y="10839609"/>
                    <a:pt x="4295519" y="10850690"/>
                  </a:cubicBezTo>
                  <a:cubicBezTo>
                    <a:pt x="4302343" y="10869701"/>
                    <a:pt x="4310752" y="10881039"/>
                    <a:pt x="4320746" y="10884704"/>
                  </a:cubicBezTo>
                  <a:cubicBezTo>
                    <a:pt x="4330740" y="10888370"/>
                    <a:pt x="4343010" y="10884020"/>
                    <a:pt x="4357557" y="10871656"/>
                  </a:cubicBezTo>
                  <a:cubicBezTo>
                    <a:pt x="4367095" y="10860478"/>
                    <a:pt x="4378558" y="10852976"/>
                    <a:pt x="4391949" y="10849149"/>
                  </a:cubicBezTo>
                  <a:cubicBezTo>
                    <a:pt x="4405338" y="10845321"/>
                    <a:pt x="4417880" y="10848264"/>
                    <a:pt x="4429575" y="10857976"/>
                  </a:cubicBezTo>
                  <a:cubicBezTo>
                    <a:pt x="4434905" y="10862658"/>
                    <a:pt x="4440451" y="10867124"/>
                    <a:pt x="4446215" y="10871376"/>
                  </a:cubicBezTo>
                  <a:cubicBezTo>
                    <a:pt x="4451979" y="10875628"/>
                    <a:pt x="4458133" y="10879148"/>
                    <a:pt x="4464679" y="10881936"/>
                  </a:cubicBezTo>
                  <a:cubicBezTo>
                    <a:pt x="4476912" y="10886646"/>
                    <a:pt x="4482759" y="10891502"/>
                    <a:pt x="4482221" y="10896505"/>
                  </a:cubicBezTo>
                  <a:cubicBezTo>
                    <a:pt x="4481682" y="10901507"/>
                    <a:pt x="4479236" y="10908744"/>
                    <a:pt x="4474883" y="10918218"/>
                  </a:cubicBezTo>
                  <a:cubicBezTo>
                    <a:pt x="4471053" y="10926140"/>
                    <a:pt x="4467837" y="10931821"/>
                    <a:pt x="4465235" y="10935262"/>
                  </a:cubicBezTo>
                  <a:cubicBezTo>
                    <a:pt x="4462632" y="10938702"/>
                    <a:pt x="4455807" y="10940572"/>
                    <a:pt x="4444762" y="10940872"/>
                  </a:cubicBezTo>
                  <a:lnTo>
                    <a:pt x="4299850" y="10929917"/>
                  </a:lnTo>
                  <a:cubicBezTo>
                    <a:pt x="4293807" y="10930755"/>
                    <a:pt x="4287764" y="10931592"/>
                    <a:pt x="4281720" y="10932430"/>
                  </a:cubicBezTo>
                  <a:cubicBezTo>
                    <a:pt x="4275677" y="10933268"/>
                    <a:pt x="4270500" y="10933246"/>
                    <a:pt x="4266189" y="10932366"/>
                  </a:cubicBezTo>
                  <a:cubicBezTo>
                    <a:pt x="4258267" y="10928536"/>
                    <a:pt x="4251204" y="10925574"/>
                    <a:pt x="4245001" y="10923477"/>
                  </a:cubicBezTo>
                  <a:cubicBezTo>
                    <a:pt x="4238797" y="10921380"/>
                    <a:pt x="4232942" y="10918250"/>
                    <a:pt x="4227437" y="10914085"/>
                  </a:cubicBezTo>
                  <a:cubicBezTo>
                    <a:pt x="4212452" y="10907293"/>
                    <a:pt x="4199081" y="10906806"/>
                    <a:pt x="4187322" y="10912625"/>
                  </a:cubicBezTo>
                  <a:cubicBezTo>
                    <a:pt x="4175563" y="10918443"/>
                    <a:pt x="4167150" y="10928849"/>
                    <a:pt x="4162083" y="10943841"/>
                  </a:cubicBezTo>
                  <a:cubicBezTo>
                    <a:pt x="4159776" y="10959190"/>
                    <a:pt x="4162655" y="10972404"/>
                    <a:pt x="4170720" y="10983481"/>
                  </a:cubicBezTo>
                  <a:cubicBezTo>
                    <a:pt x="4178785" y="10994559"/>
                    <a:pt x="4190324" y="11000043"/>
                    <a:pt x="4205338" y="10999933"/>
                  </a:cubicBezTo>
                  <a:cubicBezTo>
                    <a:pt x="4244861" y="10998888"/>
                    <a:pt x="4281619" y="10998351"/>
                    <a:pt x="4315616" y="10998319"/>
                  </a:cubicBezTo>
                  <a:cubicBezTo>
                    <a:pt x="4349611" y="10998288"/>
                    <a:pt x="4384631" y="11001194"/>
                    <a:pt x="4420674" y="11007038"/>
                  </a:cubicBezTo>
                  <a:cubicBezTo>
                    <a:pt x="4428952" y="11008108"/>
                    <a:pt x="4433863" y="11009768"/>
                    <a:pt x="4435407" y="11012017"/>
                  </a:cubicBezTo>
                  <a:cubicBezTo>
                    <a:pt x="4436951" y="11014267"/>
                    <a:pt x="4436671" y="11019357"/>
                    <a:pt x="4434567" y="11027286"/>
                  </a:cubicBezTo>
                  <a:cubicBezTo>
                    <a:pt x="4417634" y="11073982"/>
                    <a:pt x="4403431" y="11118143"/>
                    <a:pt x="4391954" y="11159771"/>
                  </a:cubicBezTo>
                  <a:cubicBezTo>
                    <a:pt x="4380479" y="11201398"/>
                    <a:pt x="4375154" y="11247409"/>
                    <a:pt x="4375980" y="11297802"/>
                  </a:cubicBezTo>
                  <a:cubicBezTo>
                    <a:pt x="4380234" y="11312488"/>
                    <a:pt x="4387057" y="11321274"/>
                    <a:pt x="4396450" y="11324160"/>
                  </a:cubicBezTo>
                  <a:cubicBezTo>
                    <a:pt x="4405843" y="11327047"/>
                    <a:pt x="4414020" y="11321602"/>
                    <a:pt x="4420979" y="11307825"/>
                  </a:cubicBezTo>
                  <a:cubicBezTo>
                    <a:pt x="4427778" y="11291114"/>
                    <a:pt x="4434360" y="11275050"/>
                    <a:pt x="4440722" y="11259631"/>
                  </a:cubicBezTo>
                  <a:cubicBezTo>
                    <a:pt x="4447085" y="11244213"/>
                    <a:pt x="4452370" y="11228574"/>
                    <a:pt x="4456577" y="11212715"/>
                  </a:cubicBezTo>
                  <a:cubicBezTo>
                    <a:pt x="4465684" y="11180655"/>
                    <a:pt x="4475296" y="11151359"/>
                    <a:pt x="4485416" y="11124825"/>
                  </a:cubicBezTo>
                  <a:cubicBezTo>
                    <a:pt x="4495534" y="11098292"/>
                    <a:pt x="4506524" y="11070036"/>
                    <a:pt x="4518382" y="11040058"/>
                  </a:cubicBezTo>
                  <a:cubicBezTo>
                    <a:pt x="4520486" y="11032129"/>
                    <a:pt x="4523140" y="11026834"/>
                    <a:pt x="4526343" y="11024172"/>
                  </a:cubicBezTo>
                  <a:cubicBezTo>
                    <a:pt x="4529547" y="11021511"/>
                    <a:pt x="4535718" y="11021148"/>
                    <a:pt x="4544856" y="11023084"/>
                  </a:cubicBezTo>
                  <a:cubicBezTo>
                    <a:pt x="4581764" y="11028069"/>
                    <a:pt x="4615994" y="11034164"/>
                    <a:pt x="4647544" y="11041371"/>
                  </a:cubicBezTo>
                  <a:cubicBezTo>
                    <a:pt x="4679094" y="11048577"/>
                    <a:pt x="4713498" y="11054155"/>
                    <a:pt x="4750756" y="11058106"/>
                  </a:cubicBezTo>
                  <a:cubicBezTo>
                    <a:pt x="4756283" y="11057094"/>
                    <a:pt x="4759958" y="11055168"/>
                    <a:pt x="4761782" y="11052328"/>
                  </a:cubicBezTo>
                  <a:cubicBezTo>
                    <a:pt x="4763605" y="11049488"/>
                    <a:pt x="4762369" y="11045902"/>
                    <a:pt x="4758073" y="11041570"/>
                  </a:cubicBezTo>
                  <a:cubicBezTo>
                    <a:pt x="4739219" y="11010430"/>
                    <a:pt x="4715492" y="10989451"/>
                    <a:pt x="4686891" y="10978633"/>
                  </a:cubicBezTo>
                  <a:cubicBezTo>
                    <a:pt x="4658290" y="10967815"/>
                    <a:pt x="4629671" y="10961311"/>
                    <a:pt x="4601033" y="10959122"/>
                  </a:cubicBezTo>
                  <a:lnTo>
                    <a:pt x="4573094" y="10954864"/>
                  </a:lnTo>
                  <a:cubicBezTo>
                    <a:pt x="4558780" y="10952907"/>
                    <a:pt x="4554375" y="10943354"/>
                    <a:pt x="4559882" y="10926206"/>
                  </a:cubicBezTo>
                  <a:cubicBezTo>
                    <a:pt x="4565390" y="10909059"/>
                    <a:pt x="4574023" y="10897576"/>
                    <a:pt x="4585781" y="10891757"/>
                  </a:cubicBezTo>
                  <a:cubicBezTo>
                    <a:pt x="4601997" y="10893205"/>
                    <a:pt x="4618043" y="10893875"/>
                    <a:pt x="4633920" y="10893768"/>
                  </a:cubicBezTo>
                  <a:cubicBezTo>
                    <a:pt x="4649796" y="10893662"/>
                    <a:pt x="4666195" y="10892436"/>
                    <a:pt x="4683116" y="10890090"/>
                  </a:cubicBezTo>
                  <a:cubicBezTo>
                    <a:pt x="4698661" y="10886703"/>
                    <a:pt x="4706495" y="10880566"/>
                    <a:pt x="4706619" y="10871679"/>
                  </a:cubicBezTo>
                  <a:cubicBezTo>
                    <a:pt x="4706742" y="10862792"/>
                    <a:pt x="4701732" y="10853755"/>
                    <a:pt x="4691588" y="10844567"/>
                  </a:cubicBezTo>
                  <a:cubicBezTo>
                    <a:pt x="4681270" y="10835896"/>
                    <a:pt x="4670767" y="10830330"/>
                    <a:pt x="4660078" y="10827870"/>
                  </a:cubicBezTo>
                  <a:cubicBezTo>
                    <a:pt x="4649389" y="10825409"/>
                    <a:pt x="4639046" y="10822778"/>
                    <a:pt x="4629048" y="10819976"/>
                  </a:cubicBezTo>
                  <a:cubicBezTo>
                    <a:pt x="4619225" y="10816656"/>
                    <a:pt x="4613677" y="10812621"/>
                    <a:pt x="4612403" y="10807870"/>
                  </a:cubicBezTo>
                  <a:cubicBezTo>
                    <a:pt x="4611128" y="10803119"/>
                    <a:pt x="4612919" y="10797820"/>
                    <a:pt x="4617775" y="10791973"/>
                  </a:cubicBezTo>
                  <a:cubicBezTo>
                    <a:pt x="4625455" y="10770951"/>
                    <a:pt x="4631832" y="10752082"/>
                    <a:pt x="4636906" y="10735364"/>
                  </a:cubicBezTo>
                  <a:cubicBezTo>
                    <a:pt x="4641979" y="10718645"/>
                    <a:pt x="4635592" y="10698342"/>
                    <a:pt x="4617744" y="10674454"/>
                  </a:cubicBezTo>
                  <a:cubicBezTo>
                    <a:pt x="4611562" y="10667180"/>
                    <a:pt x="4605369" y="10662495"/>
                    <a:pt x="4599165" y="10660399"/>
                  </a:cubicBezTo>
                  <a:cubicBezTo>
                    <a:pt x="4592961" y="10658302"/>
                    <a:pt x="4585881" y="10659653"/>
                    <a:pt x="4577923" y="10664452"/>
                  </a:cubicBezTo>
                  <a:cubicBezTo>
                    <a:pt x="4569433" y="10672528"/>
                    <a:pt x="4564009" y="10680055"/>
                    <a:pt x="4561651" y="10687034"/>
                  </a:cubicBezTo>
                  <a:cubicBezTo>
                    <a:pt x="4559293" y="10694014"/>
                    <a:pt x="4558608" y="10702855"/>
                    <a:pt x="4559599" y="10713558"/>
                  </a:cubicBezTo>
                  <a:cubicBezTo>
                    <a:pt x="4551598" y="10728711"/>
                    <a:pt x="4544637" y="10742919"/>
                    <a:pt x="4538714" y="10756182"/>
                  </a:cubicBezTo>
                  <a:cubicBezTo>
                    <a:pt x="4532792" y="10769445"/>
                    <a:pt x="4527386" y="10783315"/>
                    <a:pt x="4522493" y="10797790"/>
                  </a:cubicBezTo>
                  <a:cubicBezTo>
                    <a:pt x="4520571" y="10803477"/>
                    <a:pt x="4518613" y="10807567"/>
                    <a:pt x="4516618" y="10810061"/>
                  </a:cubicBezTo>
                  <a:cubicBezTo>
                    <a:pt x="4514623" y="10812555"/>
                    <a:pt x="4510174" y="10813788"/>
                    <a:pt x="4503272" y="10813759"/>
                  </a:cubicBezTo>
                  <a:lnTo>
                    <a:pt x="4447374" y="10810421"/>
                  </a:lnTo>
                  <a:cubicBezTo>
                    <a:pt x="4440820" y="10809359"/>
                    <a:pt x="4437422" y="10807058"/>
                    <a:pt x="4437178" y="10803519"/>
                  </a:cubicBezTo>
                  <a:cubicBezTo>
                    <a:pt x="4436933" y="10799981"/>
                    <a:pt x="4438803" y="10796580"/>
                    <a:pt x="4442785" y="10793318"/>
                  </a:cubicBezTo>
                  <a:cubicBezTo>
                    <a:pt x="4453022" y="10780073"/>
                    <a:pt x="4462477" y="10767860"/>
                    <a:pt x="4471152" y="10756679"/>
                  </a:cubicBezTo>
                  <a:cubicBezTo>
                    <a:pt x="4479827" y="10745498"/>
                    <a:pt x="4486869" y="10732757"/>
                    <a:pt x="4492277" y="10718456"/>
                  </a:cubicBezTo>
                  <a:cubicBezTo>
                    <a:pt x="4496471" y="10706049"/>
                    <a:pt x="4497115" y="10696474"/>
                    <a:pt x="4494209" y="10689732"/>
                  </a:cubicBezTo>
                  <a:cubicBezTo>
                    <a:pt x="4491303" y="10682989"/>
                    <a:pt x="4484338" y="10677179"/>
                    <a:pt x="4473314" y="10672302"/>
                  </a:cubicBezTo>
                  <a:cubicBezTo>
                    <a:pt x="4459552" y="10661891"/>
                    <a:pt x="4446254" y="10653941"/>
                    <a:pt x="4433420" y="10648451"/>
                  </a:cubicBezTo>
                  <a:close/>
                  <a:moveTo>
                    <a:pt x="8684210" y="10052850"/>
                  </a:moveTo>
                  <a:cubicBezTo>
                    <a:pt x="8679952" y="10052660"/>
                    <a:pt x="8676515" y="10052873"/>
                    <a:pt x="8673900" y="10053491"/>
                  </a:cubicBezTo>
                  <a:cubicBezTo>
                    <a:pt x="8671284" y="10054109"/>
                    <a:pt x="8669821" y="10055564"/>
                    <a:pt x="8669508" y="10057859"/>
                  </a:cubicBezTo>
                  <a:cubicBezTo>
                    <a:pt x="8666382" y="10063664"/>
                    <a:pt x="8664197" y="10067553"/>
                    <a:pt x="8662955" y="10069526"/>
                  </a:cubicBezTo>
                  <a:cubicBezTo>
                    <a:pt x="8661713" y="10071499"/>
                    <a:pt x="8658911" y="10072772"/>
                    <a:pt x="8654549" y="10073347"/>
                  </a:cubicBezTo>
                  <a:cubicBezTo>
                    <a:pt x="8648450" y="10075243"/>
                    <a:pt x="8644340" y="10076825"/>
                    <a:pt x="8642220" y="10078094"/>
                  </a:cubicBezTo>
                  <a:cubicBezTo>
                    <a:pt x="8640100" y="10079364"/>
                    <a:pt x="8640753" y="10083152"/>
                    <a:pt x="8644178" y="10089460"/>
                  </a:cubicBezTo>
                  <a:cubicBezTo>
                    <a:pt x="8653169" y="10112102"/>
                    <a:pt x="8660049" y="10137377"/>
                    <a:pt x="8664818" y="10165286"/>
                  </a:cubicBezTo>
                  <a:cubicBezTo>
                    <a:pt x="8669586" y="10193195"/>
                    <a:pt x="8673652" y="10221982"/>
                    <a:pt x="8677013" y="10251647"/>
                  </a:cubicBezTo>
                  <a:cubicBezTo>
                    <a:pt x="8678095" y="10266592"/>
                    <a:pt x="8676429" y="10278827"/>
                    <a:pt x="8672018" y="10288352"/>
                  </a:cubicBezTo>
                  <a:cubicBezTo>
                    <a:pt x="8667606" y="10297877"/>
                    <a:pt x="8670407" y="10308772"/>
                    <a:pt x="8680420" y="10321039"/>
                  </a:cubicBezTo>
                  <a:cubicBezTo>
                    <a:pt x="8687528" y="10323175"/>
                    <a:pt x="8693825" y="10326271"/>
                    <a:pt x="8699309" y="10330328"/>
                  </a:cubicBezTo>
                  <a:cubicBezTo>
                    <a:pt x="8704793" y="10334384"/>
                    <a:pt x="8710229" y="10339505"/>
                    <a:pt x="8715618" y="10345691"/>
                  </a:cubicBezTo>
                  <a:cubicBezTo>
                    <a:pt x="8727265" y="10357401"/>
                    <a:pt x="8740743" y="10361377"/>
                    <a:pt x="8756053" y="10357620"/>
                  </a:cubicBezTo>
                  <a:cubicBezTo>
                    <a:pt x="8771363" y="10353862"/>
                    <a:pt x="8781309" y="10343728"/>
                    <a:pt x="8785893" y="10327217"/>
                  </a:cubicBezTo>
                  <a:cubicBezTo>
                    <a:pt x="8785839" y="10319031"/>
                    <a:pt x="8787341" y="10315147"/>
                    <a:pt x="8790400" y="10315563"/>
                  </a:cubicBezTo>
                  <a:cubicBezTo>
                    <a:pt x="8793459" y="10315979"/>
                    <a:pt x="8797291" y="10317864"/>
                    <a:pt x="8801897" y="10321217"/>
                  </a:cubicBezTo>
                  <a:cubicBezTo>
                    <a:pt x="8812467" y="10335117"/>
                    <a:pt x="8822103" y="10348014"/>
                    <a:pt x="8830804" y="10359908"/>
                  </a:cubicBezTo>
                  <a:cubicBezTo>
                    <a:pt x="8839505" y="10371801"/>
                    <a:pt x="8848158" y="10384759"/>
                    <a:pt x="8856764" y="10398781"/>
                  </a:cubicBezTo>
                  <a:cubicBezTo>
                    <a:pt x="8858000" y="10404012"/>
                    <a:pt x="8858522" y="10408756"/>
                    <a:pt x="8858332" y="10413014"/>
                  </a:cubicBezTo>
                  <a:cubicBezTo>
                    <a:pt x="8858142" y="10417272"/>
                    <a:pt x="8858769" y="10421252"/>
                    <a:pt x="8860212" y="10424953"/>
                  </a:cubicBezTo>
                  <a:cubicBezTo>
                    <a:pt x="8864298" y="10432129"/>
                    <a:pt x="8869874" y="10437659"/>
                    <a:pt x="8876939" y="10441541"/>
                  </a:cubicBezTo>
                  <a:cubicBezTo>
                    <a:pt x="8884004" y="10445423"/>
                    <a:pt x="8891917" y="10449518"/>
                    <a:pt x="8900677" y="10453826"/>
                  </a:cubicBezTo>
                  <a:cubicBezTo>
                    <a:pt x="8908446" y="10456831"/>
                    <a:pt x="8915677" y="10460930"/>
                    <a:pt x="8922369" y="10466125"/>
                  </a:cubicBezTo>
                  <a:cubicBezTo>
                    <a:pt x="8929061" y="10471319"/>
                    <a:pt x="8938133" y="10473333"/>
                    <a:pt x="8949586" y="10472165"/>
                  </a:cubicBezTo>
                  <a:cubicBezTo>
                    <a:pt x="8957110" y="10471242"/>
                    <a:pt x="8964274" y="10469394"/>
                    <a:pt x="8971077" y="10466621"/>
                  </a:cubicBezTo>
                  <a:cubicBezTo>
                    <a:pt x="8977880" y="10463847"/>
                    <a:pt x="8983992" y="10459714"/>
                    <a:pt x="8989413" y="10454220"/>
                  </a:cubicBezTo>
                  <a:cubicBezTo>
                    <a:pt x="8990816" y="10435329"/>
                    <a:pt x="8988253" y="10419111"/>
                    <a:pt x="8981723" y="10405566"/>
                  </a:cubicBezTo>
                  <a:cubicBezTo>
                    <a:pt x="8975194" y="10392021"/>
                    <a:pt x="8968939" y="10378611"/>
                    <a:pt x="8962957" y="10365335"/>
                  </a:cubicBezTo>
                  <a:cubicBezTo>
                    <a:pt x="8959025" y="10348444"/>
                    <a:pt x="8953816" y="10332353"/>
                    <a:pt x="8947330" y="10317061"/>
                  </a:cubicBezTo>
                  <a:cubicBezTo>
                    <a:pt x="8940844" y="10301769"/>
                    <a:pt x="8932873" y="10288807"/>
                    <a:pt x="8923416" y="10278173"/>
                  </a:cubicBezTo>
                  <a:cubicBezTo>
                    <a:pt x="8916375" y="10269816"/>
                    <a:pt x="8908845" y="10265773"/>
                    <a:pt x="8900825" y="10266045"/>
                  </a:cubicBezTo>
                  <a:cubicBezTo>
                    <a:pt x="8892804" y="10266316"/>
                    <a:pt x="8885928" y="10270345"/>
                    <a:pt x="8880195" y="10278132"/>
                  </a:cubicBezTo>
                  <a:cubicBezTo>
                    <a:pt x="8878249" y="10280983"/>
                    <a:pt x="8876707" y="10283012"/>
                    <a:pt x="8875569" y="10284220"/>
                  </a:cubicBezTo>
                  <a:cubicBezTo>
                    <a:pt x="8874431" y="10285428"/>
                    <a:pt x="8871733" y="10285938"/>
                    <a:pt x="8867476" y="10285747"/>
                  </a:cubicBezTo>
                  <a:cubicBezTo>
                    <a:pt x="8853589" y="10281910"/>
                    <a:pt x="8840302" y="10277960"/>
                    <a:pt x="8827615" y="10273897"/>
                  </a:cubicBezTo>
                  <a:cubicBezTo>
                    <a:pt x="8814927" y="10269833"/>
                    <a:pt x="8804577" y="10264336"/>
                    <a:pt x="8796563" y="10257403"/>
                  </a:cubicBezTo>
                  <a:cubicBezTo>
                    <a:pt x="8791274" y="10233318"/>
                    <a:pt x="8788739" y="10209023"/>
                    <a:pt x="8788959" y="10184519"/>
                  </a:cubicBezTo>
                  <a:cubicBezTo>
                    <a:pt x="8789178" y="10160015"/>
                    <a:pt x="8788225" y="10135546"/>
                    <a:pt x="8786099" y="10111112"/>
                  </a:cubicBezTo>
                  <a:cubicBezTo>
                    <a:pt x="8777266" y="10095891"/>
                    <a:pt x="8762622" y="10084746"/>
                    <a:pt x="8742165" y="10077678"/>
                  </a:cubicBezTo>
                  <a:cubicBezTo>
                    <a:pt x="8721709" y="10070610"/>
                    <a:pt x="8702390" y="10062334"/>
                    <a:pt x="8684210" y="10052850"/>
                  </a:cubicBezTo>
                  <a:close/>
                  <a:moveTo>
                    <a:pt x="9116189" y="9969113"/>
                  </a:moveTo>
                  <a:lnTo>
                    <a:pt x="9057954" y="9976375"/>
                  </a:lnTo>
                  <a:cubicBezTo>
                    <a:pt x="9053506" y="9980443"/>
                    <a:pt x="9049323" y="9983281"/>
                    <a:pt x="9045405" y="9984889"/>
                  </a:cubicBezTo>
                  <a:cubicBezTo>
                    <a:pt x="9041486" y="9986498"/>
                    <a:pt x="9035869" y="9986999"/>
                    <a:pt x="9028552" y="9986392"/>
                  </a:cubicBezTo>
                  <a:cubicBezTo>
                    <a:pt x="9026867" y="9987331"/>
                    <a:pt x="9025570" y="9988275"/>
                    <a:pt x="9024662" y="9989222"/>
                  </a:cubicBezTo>
                  <a:cubicBezTo>
                    <a:pt x="9023754" y="9990169"/>
                    <a:pt x="9023235" y="9991121"/>
                    <a:pt x="9023105" y="9992077"/>
                  </a:cubicBezTo>
                  <a:cubicBezTo>
                    <a:pt x="9022845" y="9993988"/>
                    <a:pt x="9023810" y="9995483"/>
                    <a:pt x="9026000" y="9996560"/>
                  </a:cubicBezTo>
                  <a:cubicBezTo>
                    <a:pt x="9037593" y="10000085"/>
                    <a:pt x="9045283" y="10003663"/>
                    <a:pt x="9049073" y="10007294"/>
                  </a:cubicBezTo>
                  <a:cubicBezTo>
                    <a:pt x="9052863" y="10010925"/>
                    <a:pt x="9056470" y="10015894"/>
                    <a:pt x="9059895" y="10022202"/>
                  </a:cubicBezTo>
                  <a:cubicBezTo>
                    <a:pt x="9065999" y="10037442"/>
                    <a:pt x="9071520" y="10051239"/>
                    <a:pt x="9076459" y="10063594"/>
                  </a:cubicBezTo>
                  <a:cubicBezTo>
                    <a:pt x="9081398" y="10075949"/>
                    <a:pt x="9087405" y="10089034"/>
                    <a:pt x="9094482" y="10102848"/>
                  </a:cubicBezTo>
                  <a:cubicBezTo>
                    <a:pt x="9095057" y="10107210"/>
                    <a:pt x="9095006" y="10111876"/>
                    <a:pt x="9094329" y="10116846"/>
                  </a:cubicBezTo>
                  <a:cubicBezTo>
                    <a:pt x="9093653" y="10121817"/>
                    <a:pt x="9094088" y="10125770"/>
                    <a:pt x="9095636" y="10128707"/>
                  </a:cubicBezTo>
                  <a:cubicBezTo>
                    <a:pt x="9098749" y="10137309"/>
                    <a:pt x="9104768" y="10143872"/>
                    <a:pt x="9113693" y="10148397"/>
                  </a:cubicBezTo>
                  <a:cubicBezTo>
                    <a:pt x="9122618" y="10152922"/>
                    <a:pt x="9131843" y="10157390"/>
                    <a:pt x="9141367" y="10161802"/>
                  </a:cubicBezTo>
                  <a:cubicBezTo>
                    <a:pt x="9147711" y="10163834"/>
                    <a:pt x="9153130" y="10166226"/>
                    <a:pt x="9157623" y="10168980"/>
                  </a:cubicBezTo>
                  <a:cubicBezTo>
                    <a:pt x="9162116" y="10171733"/>
                    <a:pt x="9168186" y="10173630"/>
                    <a:pt x="9175833" y="10174671"/>
                  </a:cubicBezTo>
                  <a:cubicBezTo>
                    <a:pt x="9190796" y="10176318"/>
                    <a:pt x="9202792" y="10174738"/>
                    <a:pt x="9211819" y="10169930"/>
                  </a:cubicBezTo>
                  <a:cubicBezTo>
                    <a:pt x="9220846" y="10165123"/>
                    <a:pt x="9228764" y="10157730"/>
                    <a:pt x="9235574" y="10147753"/>
                  </a:cubicBezTo>
                  <a:cubicBezTo>
                    <a:pt x="9234285" y="10134337"/>
                    <a:pt x="9228026" y="10124528"/>
                    <a:pt x="9216797" y="10118327"/>
                  </a:cubicBezTo>
                  <a:cubicBezTo>
                    <a:pt x="9205569" y="10112126"/>
                    <a:pt x="9192761" y="10110383"/>
                    <a:pt x="9178372" y="10113097"/>
                  </a:cubicBezTo>
                  <a:cubicBezTo>
                    <a:pt x="9170082" y="10113916"/>
                    <a:pt x="9162392" y="10114622"/>
                    <a:pt x="9155302" y="10115215"/>
                  </a:cubicBezTo>
                  <a:cubicBezTo>
                    <a:pt x="9148212" y="10115807"/>
                    <a:pt x="9141495" y="10115088"/>
                    <a:pt x="9135151" y="10113056"/>
                  </a:cubicBezTo>
                  <a:cubicBezTo>
                    <a:pt x="9121210" y="10101034"/>
                    <a:pt x="9111792" y="10087972"/>
                    <a:pt x="9106896" y="10073870"/>
                  </a:cubicBezTo>
                  <a:cubicBezTo>
                    <a:pt x="9102000" y="10059768"/>
                    <a:pt x="9104998" y="10042750"/>
                    <a:pt x="9115889" y="10022813"/>
                  </a:cubicBezTo>
                  <a:lnTo>
                    <a:pt x="9135070" y="10002058"/>
                  </a:lnTo>
                  <a:cubicBezTo>
                    <a:pt x="9141672" y="9993610"/>
                    <a:pt x="9142878" y="9986181"/>
                    <a:pt x="9138688" y="9979769"/>
                  </a:cubicBezTo>
                  <a:cubicBezTo>
                    <a:pt x="9134498" y="9973357"/>
                    <a:pt x="9126998" y="9969805"/>
                    <a:pt x="9116189" y="9969113"/>
                  </a:cubicBezTo>
                  <a:close/>
                  <a:moveTo>
                    <a:pt x="3133937" y="9879154"/>
                  </a:moveTo>
                  <a:cubicBezTo>
                    <a:pt x="3126289" y="9877556"/>
                    <a:pt x="3119581" y="9878355"/>
                    <a:pt x="3113813" y="9881550"/>
                  </a:cubicBezTo>
                  <a:cubicBezTo>
                    <a:pt x="3108045" y="9884745"/>
                    <a:pt x="3103316" y="9888371"/>
                    <a:pt x="3099626" y="9892429"/>
                  </a:cubicBezTo>
                  <a:cubicBezTo>
                    <a:pt x="3078760" y="9909563"/>
                    <a:pt x="3060513" y="9926602"/>
                    <a:pt x="3044884" y="9943546"/>
                  </a:cubicBezTo>
                  <a:cubicBezTo>
                    <a:pt x="3029256" y="9960489"/>
                    <a:pt x="3012103" y="9978341"/>
                    <a:pt x="2993428" y="9997101"/>
                  </a:cubicBezTo>
                  <a:cubicBezTo>
                    <a:pt x="2988099" y="10000621"/>
                    <a:pt x="2982787" y="10002286"/>
                    <a:pt x="2977493" y="10002095"/>
                  </a:cubicBezTo>
                  <a:cubicBezTo>
                    <a:pt x="2972198" y="10001904"/>
                    <a:pt x="2966384" y="10001498"/>
                    <a:pt x="2960050" y="10000876"/>
                  </a:cubicBezTo>
                  <a:cubicBezTo>
                    <a:pt x="2939835" y="9996070"/>
                    <a:pt x="2920399" y="9989294"/>
                    <a:pt x="2901745" y="9980551"/>
                  </a:cubicBezTo>
                  <a:cubicBezTo>
                    <a:pt x="2883091" y="9971807"/>
                    <a:pt x="2867946" y="9961080"/>
                    <a:pt x="2856311" y="9948371"/>
                  </a:cubicBezTo>
                  <a:cubicBezTo>
                    <a:pt x="2856184" y="9944879"/>
                    <a:pt x="2855325" y="9942374"/>
                    <a:pt x="2853735" y="9940854"/>
                  </a:cubicBezTo>
                  <a:cubicBezTo>
                    <a:pt x="2852145" y="9939334"/>
                    <a:pt x="2849497" y="9939239"/>
                    <a:pt x="2845794" y="9940568"/>
                  </a:cubicBezTo>
                  <a:cubicBezTo>
                    <a:pt x="2839913" y="9942999"/>
                    <a:pt x="2835254" y="9944469"/>
                    <a:pt x="2831819" y="9944978"/>
                  </a:cubicBezTo>
                  <a:cubicBezTo>
                    <a:pt x="2828384" y="9945487"/>
                    <a:pt x="2822905" y="9946689"/>
                    <a:pt x="2815384" y="9948584"/>
                  </a:cubicBezTo>
                  <a:cubicBezTo>
                    <a:pt x="2800597" y="9959356"/>
                    <a:pt x="2793299" y="9972627"/>
                    <a:pt x="2793490" y="9988398"/>
                  </a:cubicBezTo>
                  <a:cubicBezTo>
                    <a:pt x="2793681" y="10004168"/>
                    <a:pt x="2800145" y="10019496"/>
                    <a:pt x="2812882" y="10034382"/>
                  </a:cubicBezTo>
                  <a:lnTo>
                    <a:pt x="2846431" y="10063349"/>
                  </a:lnTo>
                  <a:cubicBezTo>
                    <a:pt x="2850261" y="10065512"/>
                    <a:pt x="2851994" y="10067986"/>
                    <a:pt x="2851626" y="10070771"/>
                  </a:cubicBezTo>
                  <a:cubicBezTo>
                    <a:pt x="2851258" y="10073556"/>
                    <a:pt x="2849116" y="10076214"/>
                    <a:pt x="2845200" y="10078744"/>
                  </a:cubicBezTo>
                  <a:cubicBezTo>
                    <a:pt x="2812643" y="10093320"/>
                    <a:pt x="2775405" y="10105273"/>
                    <a:pt x="2733489" y="10114604"/>
                  </a:cubicBezTo>
                  <a:cubicBezTo>
                    <a:pt x="2691572" y="10123935"/>
                    <a:pt x="2654759" y="10122953"/>
                    <a:pt x="2623049" y="10111657"/>
                  </a:cubicBezTo>
                  <a:cubicBezTo>
                    <a:pt x="2618341" y="10108844"/>
                    <a:pt x="2614527" y="10104826"/>
                    <a:pt x="2611608" y="10099602"/>
                  </a:cubicBezTo>
                  <a:cubicBezTo>
                    <a:pt x="2608689" y="10094378"/>
                    <a:pt x="2604826" y="10091342"/>
                    <a:pt x="2600019" y="10090494"/>
                  </a:cubicBezTo>
                  <a:cubicBezTo>
                    <a:pt x="2586250" y="10087073"/>
                    <a:pt x="2573767" y="10089703"/>
                    <a:pt x="2562570" y="10098383"/>
                  </a:cubicBezTo>
                  <a:cubicBezTo>
                    <a:pt x="2551373" y="10107063"/>
                    <a:pt x="2546030" y="10118387"/>
                    <a:pt x="2546539" y="10132355"/>
                  </a:cubicBezTo>
                  <a:cubicBezTo>
                    <a:pt x="2550285" y="10139211"/>
                    <a:pt x="2554081" y="10145085"/>
                    <a:pt x="2557926" y="10149977"/>
                  </a:cubicBezTo>
                  <a:cubicBezTo>
                    <a:pt x="2561772" y="10154868"/>
                    <a:pt x="2565779" y="10159540"/>
                    <a:pt x="2569950" y="10163994"/>
                  </a:cubicBezTo>
                  <a:cubicBezTo>
                    <a:pt x="2585289" y="10175374"/>
                    <a:pt x="2601182" y="10183259"/>
                    <a:pt x="2617631" y="10187648"/>
                  </a:cubicBezTo>
                  <a:cubicBezTo>
                    <a:pt x="2634080" y="10192038"/>
                    <a:pt x="2654363" y="10194006"/>
                    <a:pt x="2678481" y="10193554"/>
                  </a:cubicBezTo>
                  <a:cubicBezTo>
                    <a:pt x="2695941" y="10192918"/>
                    <a:pt x="2713673" y="10192143"/>
                    <a:pt x="2731676" y="10191231"/>
                  </a:cubicBezTo>
                  <a:cubicBezTo>
                    <a:pt x="2749680" y="10190319"/>
                    <a:pt x="2767842" y="10188506"/>
                    <a:pt x="2786164" y="10185792"/>
                  </a:cubicBezTo>
                  <a:lnTo>
                    <a:pt x="2849570" y="10163525"/>
                  </a:lnTo>
                  <a:cubicBezTo>
                    <a:pt x="2854249" y="10160882"/>
                    <a:pt x="2857794" y="10160454"/>
                    <a:pt x="2860204" y="10162242"/>
                  </a:cubicBezTo>
                  <a:cubicBezTo>
                    <a:pt x="2862615" y="10164030"/>
                    <a:pt x="2862576" y="10167060"/>
                    <a:pt x="2860088" y="10171329"/>
                  </a:cubicBezTo>
                  <a:cubicBezTo>
                    <a:pt x="2847421" y="10191149"/>
                    <a:pt x="2834719" y="10209415"/>
                    <a:pt x="2821981" y="10226125"/>
                  </a:cubicBezTo>
                  <a:cubicBezTo>
                    <a:pt x="2809244" y="10242835"/>
                    <a:pt x="2795608" y="10260068"/>
                    <a:pt x="2781075" y="10277825"/>
                  </a:cubicBezTo>
                  <a:cubicBezTo>
                    <a:pt x="2777598" y="10280681"/>
                    <a:pt x="2774685" y="10282087"/>
                    <a:pt x="2772339" y="10282045"/>
                  </a:cubicBezTo>
                  <a:cubicBezTo>
                    <a:pt x="2769992" y="10282002"/>
                    <a:pt x="2767334" y="10279861"/>
                    <a:pt x="2764365" y="10275620"/>
                  </a:cubicBezTo>
                  <a:lnTo>
                    <a:pt x="2749097" y="10235753"/>
                  </a:lnTo>
                  <a:cubicBezTo>
                    <a:pt x="2744488" y="10230974"/>
                    <a:pt x="2741286" y="10229108"/>
                    <a:pt x="2739491" y="10230155"/>
                  </a:cubicBezTo>
                  <a:cubicBezTo>
                    <a:pt x="2737695" y="10231201"/>
                    <a:pt x="2735667" y="10234622"/>
                    <a:pt x="2733405" y="10240418"/>
                  </a:cubicBezTo>
                  <a:cubicBezTo>
                    <a:pt x="2733235" y="10270870"/>
                    <a:pt x="2730921" y="10298031"/>
                    <a:pt x="2726460" y="10321902"/>
                  </a:cubicBezTo>
                  <a:cubicBezTo>
                    <a:pt x="2722000" y="10345772"/>
                    <a:pt x="2720343" y="10373421"/>
                    <a:pt x="2721488" y="10404848"/>
                  </a:cubicBezTo>
                  <a:cubicBezTo>
                    <a:pt x="2723651" y="10422081"/>
                    <a:pt x="2729596" y="10431928"/>
                    <a:pt x="2739322" y="10434388"/>
                  </a:cubicBezTo>
                  <a:cubicBezTo>
                    <a:pt x="2749049" y="10436847"/>
                    <a:pt x="2759942" y="10432698"/>
                    <a:pt x="2772000" y="10421940"/>
                  </a:cubicBezTo>
                  <a:cubicBezTo>
                    <a:pt x="2780681" y="10412072"/>
                    <a:pt x="2787940" y="10401829"/>
                    <a:pt x="2793778" y="10391212"/>
                  </a:cubicBezTo>
                  <a:cubicBezTo>
                    <a:pt x="2799617" y="10380595"/>
                    <a:pt x="2805675" y="10370141"/>
                    <a:pt x="2811952" y="10359849"/>
                  </a:cubicBezTo>
                  <a:cubicBezTo>
                    <a:pt x="2830387" y="10336833"/>
                    <a:pt x="2847273" y="10315217"/>
                    <a:pt x="2862612" y="10295001"/>
                  </a:cubicBezTo>
                  <a:cubicBezTo>
                    <a:pt x="2877951" y="10274785"/>
                    <a:pt x="2893254" y="10253013"/>
                    <a:pt x="2908522" y="10229687"/>
                  </a:cubicBezTo>
                  <a:lnTo>
                    <a:pt x="2915689" y="10222774"/>
                  </a:lnTo>
                  <a:cubicBezTo>
                    <a:pt x="2919931" y="10219805"/>
                    <a:pt x="2923009" y="10218861"/>
                    <a:pt x="2924924" y="10219943"/>
                  </a:cubicBezTo>
                  <a:cubicBezTo>
                    <a:pt x="2926840" y="10221024"/>
                    <a:pt x="2928795" y="10224343"/>
                    <a:pt x="2930788" y="10229899"/>
                  </a:cubicBezTo>
                  <a:cubicBezTo>
                    <a:pt x="2939030" y="10261835"/>
                    <a:pt x="2948298" y="10291473"/>
                    <a:pt x="2958590" y="10318815"/>
                  </a:cubicBezTo>
                  <a:cubicBezTo>
                    <a:pt x="2968882" y="10346156"/>
                    <a:pt x="2981075" y="10371850"/>
                    <a:pt x="2995170" y="10395897"/>
                  </a:cubicBezTo>
                  <a:lnTo>
                    <a:pt x="3020829" y="10419012"/>
                  </a:lnTo>
                  <a:cubicBezTo>
                    <a:pt x="3036521" y="10435410"/>
                    <a:pt x="3052804" y="10449869"/>
                    <a:pt x="3069677" y="10462388"/>
                  </a:cubicBezTo>
                  <a:cubicBezTo>
                    <a:pt x="3086550" y="10474906"/>
                    <a:pt x="3104564" y="10486572"/>
                    <a:pt x="3123720" y="10497388"/>
                  </a:cubicBezTo>
                  <a:cubicBezTo>
                    <a:pt x="3133786" y="10502137"/>
                    <a:pt x="3140639" y="10502975"/>
                    <a:pt x="3144279" y="10499900"/>
                  </a:cubicBezTo>
                  <a:cubicBezTo>
                    <a:pt x="3147920" y="10496825"/>
                    <a:pt x="3150750" y="10490262"/>
                    <a:pt x="3152772" y="10480210"/>
                  </a:cubicBezTo>
                  <a:cubicBezTo>
                    <a:pt x="3154030" y="10470272"/>
                    <a:pt x="3153136" y="10460945"/>
                    <a:pt x="3150089" y="10452230"/>
                  </a:cubicBezTo>
                  <a:cubicBezTo>
                    <a:pt x="3147043" y="10443514"/>
                    <a:pt x="3142833" y="10436824"/>
                    <a:pt x="3137461" y="10432158"/>
                  </a:cubicBezTo>
                  <a:cubicBezTo>
                    <a:pt x="3118701" y="10413483"/>
                    <a:pt x="3101934" y="10395098"/>
                    <a:pt x="3087160" y="10377002"/>
                  </a:cubicBezTo>
                  <a:cubicBezTo>
                    <a:pt x="3072387" y="10358907"/>
                    <a:pt x="3058716" y="10337722"/>
                    <a:pt x="3046148" y="10313449"/>
                  </a:cubicBezTo>
                  <a:cubicBezTo>
                    <a:pt x="3036181" y="10285669"/>
                    <a:pt x="3027423" y="10259466"/>
                    <a:pt x="3019874" y="10234839"/>
                  </a:cubicBezTo>
                  <a:cubicBezTo>
                    <a:pt x="3012324" y="10210212"/>
                    <a:pt x="3006068" y="10182468"/>
                    <a:pt x="3001106" y="10151607"/>
                  </a:cubicBezTo>
                  <a:cubicBezTo>
                    <a:pt x="2997855" y="10134925"/>
                    <a:pt x="3002043" y="10121724"/>
                    <a:pt x="3013670" y="10112005"/>
                  </a:cubicBezTo>
                  <a:cubicBezTo>
                    <a:pt x="3025298" y="10102285"/>
                    <a:pt x="3038711" y="10100006"/>
                    <a:pt x="3053908" y="10105166"/>
                  </a:cubicBezTo>
                  <a:cubicBezTo>
                    <a:pt x="3066363" y="10107611"/>
                    <a:pt x="3078790" y="10109866"/>
                    <a:pt x="3091188" y="10111930"/>
                  </a:cubicBezTo>
                  <a:cubicBezTo>
                    <a:pt x="3103586" y="10113994"/>
                    <a:pt x="3117045" y="10115316"/>
                    <a:pt x="3131564" y="10115895"/>
                  </a:cubicBezTo>
                  <a:cubicBezTo>
                    <a:pt x="3141262" y="10112898"/>
                    <a:pt x="3148119" y="10109152"/>
                    <a:pt x="3152133" y="10104656"/>
                  </a:cubicBezTo>
                  <a:cubicBezTo>
                    <a:pt x="3156148" y="10100160"/>
                    <a:pt x="3155569" y="10093615"/>
                    <a:pt x="3150394" y="10085019"/>
                  </a:cubicBezTo>
                  <a:cubicBezTo>
                    <a:pt x="3148500" y="10077498"/>
                    <a:pt x="3146068" y="10071617"/>
                    <a:pt x="3143100" y="10067376"/>
                  </a:cubicBezTo>
                  <a:cubicBezTo>
                    <a:pt x="3140131" y="10063135"/>
                    <a:pt x="3137162" y="10058894"/>
                    <a:pt x="3134193" y="10054653"/>
                  </a:cubicBezTo>
                  <a:cubicBezTo>
                    <a:pt x="3130786" y="10050086"/>
                    <a:pt x="3128131" y="10043361"/>
                    <a:pt x="3126230" y="10034476"/>
                  </a:cubicBezTo>
                  <a:cubicBezTo>
                    <a:pt x="3124329" y="10025590"/>
                    <a:pt x="3125936" y="10019988"/>
                    <a:pt x="3131054" y="10017670"/>
                  </a:cubicBezTo>
                  <a:cubicBezTo>
                    <a:pt x="3142336" y="10004296"/>
                    <a:pt x="3149358" y="9990480"/>
                    <a:pt x="3152122" y="9976223"/>
                  </a:cubicBezTo>
                  <a:cubicBezTo>
                    <a:pt x="3154886" y="9961966"/>
                    <a:pt x="3158848" y="9947238"/>
                    <a:pt x="3164007" y="9932041"/>
                  </a:cubicBezTo>
                  <a:cubicBezTo>
                    <a:pt x="3165365" y="9920137"/>
                    <a:pt x="3163071" y="9909262"/>
                    <a:pt x="3157126" y="9899416"/>
                  </a:cubicBezTo>
                  <a:cubicBezTo>
                    <a:pt x="3154154" y="9894492"/>
                    <a:pt x="3150735" y="9890342"/>
                    <a:pt x="3146870" y="9886965"/>
                  </a:cubicBezTo>
                  <a:cubicBezTo>
                    <a:pt x="3143005" y="9883588"/>
                    <a:pt x="3138695" y="9880984"/>
                    <a:pt x="3133937" y="9879154"/>
                  </a:cubicBezTo>
                  <a:close/>
                  <a:moveTo>
                    <a:pt x="8986541" y="9822956"/>
                  </a:moveTo>
                  <a:cubicBezTo>
                    <a:pt x="8974238" y="9827513"/>
                    <a:pt x="8964590" y="9833307"/>
                    <a:pt x="8957597" y="9840338"/>
                  </a:cubicBezTo>
                  <a:cubicBezTo>
                    <a:pt x="8950603" y="9847370"/>
                    <a:pt x="8943433" y="9856421"/>
                    <a:pt x="8936084" y="9867493"/>
                  </a:cubicBezTo>
                  <a:cubicBezTo>
                    <a:pt x="8932279" y="9869701"/>
                    <a:pt x="8928334" y="9871501"/>
                    <a:pt x="8924251" y="9872893"/>
                  </a:cubicBezTo>
                  <a:cubicBezTo>
                    <a:pt x="8920167" y="9874284"/>
                    <a:pt x="8917700" y="9876674"/>
                    <a:pt x="8916849" y="9880063"/>
                  </a:cubicBezTo>
                  <a:cubicBezTo>
                    <a:pt x="8914523" y="9891429"/>
                    <a:pt x="8913274" y="9900606"/>
                    <a:pt x="8913103" y="9907592"/>
                  </a:cubicBezTo>
                  <a:cubicBezTo>
                    <a:pt x="8912931" y="9914578"/>
                    <a:pt x="8909822" y="9923112"/>
                    <a:pt x="8903777" y="9933193"/>
                  </a:cubicBezTo>
                  <a:cubicBezTo>
                    <a:pt x="8898252" y="9939451"/>
                    <a:pt x="8893495" y="9942211"/>
                    <a:pt x="8889506" y="9941474"/>
                  </a:cubicBezTo>
                  <a:cubicBezTo>
                    <a:pt x="8885518" y="9940736"/>
                    <a:pt x="8881429" y="9937161"/>
                    <a:pt x="8877239" y="9930750"/>
                  </a:cubicBezTo>
                  <a:cubicBezTo>
                    <a:pt x="8871361" y="9916709"/>
                    <a:pt x="8862574" y="9908309"/>
                    <a:pt x="8850877" y="9905549"/>
                  </a:cubicBezTo>
                  <a:cubicBezTo>
                    <a:pt x="8839181" y="9902788"/>
                    <a:pt x="8826086" y="9903148"/>
                    <a:pt x="8811593" y="9906627"/>
                  </a:cubicBezTo>
                  <a:lnTo>
                    <a:pt x="8789019" y="9909396"/>
                  </a:lnTo>
                  <a:cubicBezTo>
                    <a:pt x="8785195" y="9908876"/>
                    <a:pt x="8782228" y="9909932"/>
                    <a:pt x="8780117" y="9912566"/>
                  </a:cubicBezTo>
                  <a:cubicBezTo>
                    <a:pt x="8778007" y="9915199"/>
                    <a:pt x="8776422" y="9918975"/>
                    <a:pt x="8775363" y="9923894"/>
                  </a:cubicBezTo>
                  <a:lnTo>
                    <a:pt x="8779014" y="9931400"/>
                  </a:lnTo>
                  <a:cubicBezTo>
                    <a:pt x="8786141" y="9936265"/>
                    <a:pt x="8790239" y="9941203"/>
                    <a:pt x="8791309" y="9946217"/>
                  </a:cubicBezTo>
                  <a:cubicBezTo>
                    <a:pt x="8792379" y="9951230"/>
                    <a:pt x="8792403" y="9958925"/>
                    <a:pt x="8791380" y="9969300"/>
                  </a:cubicBezTo>
                  <a:lnTo>
                    <a:pt x="8793375" y="10023313"/>
                  </a:lnTo>
                  <a:cubicBezTo>
                    <a:pt x="8794090" y="10032367"/>
                    <a:pt x="8794283" y="10040961"/>
                    <a:pt x="8793955" y="10049094"/>
                  </a:cubicBezTo>
                  <a:cubicBezTo>
                    <a:pt x="8793627" y="10057227"/>
                    <a:pt x="8795072" y="10065213"/>
                    <a:pt x="8798289" y="10073049"/>
                  </a:cubicBezTo>
                  <a:cubicBezTo>
                    <a:pt x="8799402" y="10076316"/>
                    <a:pt x="8802035" y="10078427"/>
                    <a:pt x="8806189" y="10079382"/>
                  </a:cubicBezTo>
                  <a:cubicBezTo>
                    <a:pt x="8810343" y="10080337"/>
                    <a:pt x="8814610" y="10081891"/>
                    <a:pt x="8818990" y="10084045"/>
                  </a:cubicBezTo>
                  <a:lnTo>
                    <a:pt x="8836460" y="10101610"/>
                  </a:lnTo>
                  <a:cubicBezTo>
                    <a:pt x="8847428" y="10109723"/>
                    <a:pt x="8858529" y="10113279"/>
                    <a:pt x="8869764" y="10112277"/>
                  </a:cubicBezTo>
                  <a:cubicBezTo>
                    <a:pt x="8880999" y="10111275"/>
                    <a:pt x="8889848" y="10104204"/>
                    <a:pt x="8896309" y="10091064"/>
                  </a:cubicBezTo>
                  <a:lnTo>
                    <a:pt x="8917255" y="10040173"/>
                  </a:lnTo>
                  <a:cubicBezTo>
                    <a:pt x="8922884" y="10033151"/>
                    <a:pt x="8927853" y="10029544"/>
                    <a:pt x="8932163" y="10029351"/>
                  </a:cubicBezTo>
                  <a:cubicBezTo>
                    <a:pt x="8936473" y="10029159"/>
                    <a:pt x="8941653" y="10032590"/>
                    <a:pt x="8947702" y="10039644"/>
                  </a:cubicBezTo>
                  <a:cubicBezTo>
                    <a:pt x="8977154" y="10086490"/>
                    <a:pt x="9005353" y="10129660"/>
                    <a:pt x="9032300" y="10169155"/>
                  </a:cubicBezTo>
                  <a:cubicBezTo>
                    <a:pt x="9059247" y="10208650"/>
                    <a:pt x="9088906" y="10249682"/>
                    <a:pt x="9121276" y="10292252"/>
                  </a:cubicBezTo>
                  <a:cubicBezTo>
                    <a:pt x="9121104" y="10299238"/>
                    <a:pt x="9121666" y="10305838"/>
                    <a:pt x="9122963" y="10312050"/>
                  </a:cubicBezTo>
                  <a:cubicBezTo>
                    <a:pt x="9124259" y="10318263"/>
                    <a:pt x="9126289" y="10324088"/>
                    <a:pt x="9129054" y="10329527"/>
                  </a:cubicBezTo>
                  <a:lnTo>
                    <a:pt x="9138285" y="10338961"/>
                  </a:lnTo>
                  <a:cubicBezTo>
                    <a:pt x="9154293" y="10350097"/>
                    <a:pt x="9169771" y="10359408"/>
                    <a:pt x="9184719" y="10366895"/>
                  </a:cubicBezTo>
                  <a:cubicBezTo>
                    <a:pt x="9199667" y="10374381"/>
                    <a:pt x="9218133" y="10381762"/>
                    <a:pt x="9240119" y="10389038"/>
                  </a:cubicBezTo>
                  <a:lnTo>
                    <a:pt x="9247993" y="10391278"/>
                  </a:lnTo>
                  <a:cubicBezTo>
                    <a:pt x="9255535" y="10393084"/>
                    <a:pt x="9261365" y="10391735"/>
                    <a:pt x="9265483" y="10387233"/>
                  </a:cubicBezTo>
                  <a:cubicBezTo>
                    <a:pt x="9269601" y="10382731"/>
                    <a:pt x="9270599" y="10376831"/>
                    <a:pt x="9268476" y="10369532"/>
                  </a:cubicBezTo>
                  <a:cubicBezTo>
                    <a:pt x="9257889" y="10352903"/>
                    <a:pt x="9248613" y="10336648"/>
                    <a:pt x="9240649" y="10320766"/>
                  </a:cubicBezTo>
                  <a:cubicBezTo>
                    <a:pt x="9232686" y="10304884"/>
                    <a:pt x="9226243" y="10287846"/>
                    <a:pt x="9221320" y="10269651"/>
                  </a:cubicBezTo>
                  <a:lnTo>
                    <a:pt x="9212972" y="10245149"/>
                  </a:lnTo>
                  <a:cubicBezTo>
                    <a:pt x="9209112" y="10239172"/>
                    <a:pt x="9204914" y="10235680"/>
                    <a:pt x="9200378" y="10234673"/>
                  </a:cubicBezTo>
                  <a:cubicBezTo>
                    <a:pt x="9195842" y="10233666"/>
                    <a:pt x="9190864" y="10235910"/>
                    <a:pt x="9185443" y="10241403"/>
                  </a:cubicBezTo>
                  <a:cubicBezTo>
                    <a:pt x="9181117" y="10247434"/>
                    <a:pt x="9176712" y="10249755"/>
                    <a:pt x="9172228" y="10248366"/>
                  </a:cubicBezTo>
                  <a:cubicBezTo>
                    <a:pt x="9167744" y="10246977"/>
                    <a:pt x="9163633" y="10244276"/>
                    <a:pt x="9159896" y="10240262"/>
                  </a:cubicBezTo>
                  <a:cubicBezTo>
                    <a:pt x="9145294" y="10227371"/>
                    <a:pt x="9133117" y="10213836"/>
                    <a:pt x="9123364" y="10199657"/>
                  </a:cubicBezTo>
                  <a:cubicBezTo>
                    <a:pt x="9113611" y="10185479"/>
                    <a:pt x="9103988" y="10170344"/>
                    <a:pt x="9094495" y="10154254"/>
                  </a:cubicBezTo>
                  <a:cubicBezTo>
                    <a:pt x="9077772" y="10134064"/>
                    <a:pt x="9063399" y="10114487"/>
                    <a:pt x="9051377" y="10095521"/>
                  </a:cubicBezTo>
                  <a:cubicBezTo>
                    <a:pt x="9039354" y="10076555"/>
                    <a:pt x="9027701" y="10055595"/>
                    <a:pt x="9016416" y="10032640"/>
                  </a:cubicBezTo>
                  <a:lnTo>
                    <a:pt x="8995607" y="10005274"/>
                  </a:lnTo>
                  <a:cubicBezTo>
                    <a:pt x="8991173" y="9994935"/>
                    <a:pt x="8987151" y="9985139"/>
                    <a:pt x="8983543" y="9975886"/>
                  </a:cubicBezTo>
                  <a:cubicBezTo>
                    <a:pt x="8979934" y="9966632"/>
                    <a:pt x="8978146" y="9956166"/>
                    <a:pt x="8978178" y="9944488"/>
                  </a:cubicBezTo>
                  <a:cubicBezTo>
                    <a:pt x="8981685" y="9930167"/>
                    <a:pt x="8986204" y="9916276"/>
                    <a:pt x="8991736" y="9902815"/>
                  </a:cubicBezTo>
                  <a:cubicBezTo>
                    <a:pt x="8997267" y="9889353"/>
                    <a:pt x="9004368" y="9877955"/>
                    <a:pt x="9013037" y="9868621"/>
                  </a:cubicBezTo>
                  <a:cubicBezTo>
                    <a:pt x="9023879" y="9857635"/>
                    <a:pt x="9026096" y="9846351"/>
                    <a:pt x="9019689" y="9834770"/>
                  </a:cubicBezTo>
                  <a:cubicBezTo>
                    <a:pt x="9013282" y="9823188"/>
                    <a:pt x="9002233" y="9819251"/>
                    <a:pt x="8986541" y="9822956"/>
                  </a:cubicBezTo>
                  <a:close/>
                  <a:moveTo>
                    <a:pt x="10203808" y="9039460"/>
                  </a:moveTo>
                  <a:cubicBezTo>
                    <a:pt x="10211019" y="9037122"/>
                    <a:pt x="10213279" y="9039506"/>
                    <a:pt x="10210588" y="9046615"/>
                  </a:cubicBezTo>
                  <a:cubicBezTo>
                    <a:pt x="10207897" y="9053723"/>
                    <a:pt x="10204443" y="9057589"/>
                    <a:pt x="10200227" y="9058213"/>
                  </a:cubicBezTo>
                  <a:close/>
                  <a:moveTo>
                    <a:pt x="1735601" y="8828006"/>
                  </a:moveTo>
                  <a:cubicBezTo>
                    <a:pt x="1738439" y="8827942"/>
                    <a:pt x="1740563" y="8828576"/>
                    <a:pt x="1741974" y="8829908"/>
                  </a:cubicBezTo>
                  <a:cubicBezTo>
                    <a:pt x="1743384" y="8831240"/>
                    <a:pt x="1744081" y="8833270"/>
                    <a:pt x="1744064" y="8835999"/>
                  </a:cubicBezTo>
                  <a:cubicBezTo>
                    <a:pt x="1744144" y="8840692"/>
                    <a:pt x="1740616" y="8842117"/>
                    <a:pt x="1733478" y="8840271"/>
                  </a:cubicBezTo>
                  <a:cubicBezTo>
                    <a:pt x="1726341" y="8838426"/>
                    <a:pt x="1722236" y="8835863"/>
                    <a:pt x="1721165" y="8832582"/>
                  </a:cubicBezTo>
                  <a:cubicBezTo>
                    <a:pt x="1725113" y="8829660"/>
                    <a:pt x="1729925" y="8828134"/>
                    <a:pt x="1735601" y="8828006"/>
                  </a:cubicBezTo>
                  <a:close/>
                  <a:moveTo>
                    <a:pt x="10054209" y="8775349"/>
                  </a:moveTo>
                  <a:cubicBezTo>
                    <a:pt x="10049050" y="8777234"/>
                    <a:pt x="10043925" y="8781026"/>
                    <a:pt x="10038835" y="8786723"/>
                  </a:cubicBezTo>
                  <a:cubicBezTo>
                    <a:pt x="10033149" y="8795546"/>
                    <a:pt x="10028008" y="8803759"/>
                    <a:pt x="10023412" y="8811361"/>
                  </a:cubicBezTo>
                  <a:cubicBezTo>
                    <a:pt x="10018816" y="8818963"/>
                    <a:pt x="10014445" y="8827132"/>
                    <a:pt x="10010300" y="8835869"/>
                  </a:cubicBezTo>
                  <a:cubicBezTo>
                    <a:pt x="10006849" y="8856933"/>
                    <a:pt x="10002509" y="8875922"/>
                    <a:pt x="9997278" y="8892836"/>
                  </a:cubicBezTo>
                  <a:cubicBezTo>
                    <a:pt x="9992048" y="8909749"/>
                    <a:pt x="9986058" y="8926899"/>
                    <a:pt x="9979308" y="8944284"/>
                  </a:cubicBezTo>
                  <a:cubicBezTo>
                    <a:pt x="9977707" y="8950172"/>
                    <a:pt x="9977823" y="8953934"/>
                    <a:pt x="9979654" y="8955570"/>
                  </a:cubicBezTo>
                  <a:cubicBezTo>
                    <a:pt x="9981485" y="8957206"/>
                    <a:pt x="9985440" y="8957079"/>
                    <a:pt x="9991517" y="8955191"/>
                  </a:cubicBezTo>
                  <a:cubicBezTo>
                    <a:pt x="10004165" y="8953319"/>
                    <a:pt x="10013714" y="8949592"/>
                    <a:pt x="10020163" y="8944011"/>
                  </a:cubicBezTo>
                  <a:cubicBezTo>
                    <a:pt x="10026612" y="8938430"/>
                    <a:pt x="10033087" y="8931591"/>
                    <a:pt x="10039587" y="8923495"/>
                  </a:cubicBezTo>
                  <a:cubicBezTo>
                    <a:pt x="10043179" y="8918655"/>
                    <a:pt x="10046040" y="8916272"/>
                    <a:pt x="10048170" y="8916345"/>
                  </a:cubicBezTo>
                  <a:cubicBezTo>
                    <a:pt x="10050299" y="8916418"/>
                    <a:pt x="10052512" y="8919675"/>
                    <a:pt x="10054807" y="8926116"/>
                  </a:cubicBezTo>
                  <a:cubicBezTo>
                    <a:pt x="10055806" y="8943838"/>
                    <a:pt x="10056424" y="8959939"/>
                    <a:pt x="10056660" y="8974418"/>
                  </a:cubicBezTo>
                  <a:cubicBezTo>
                    <a:pt x="10056897" y="8988898"/>
                    <a:pt x="10055661" y="9002978"/>
                    <a:pt x="10052954" y="9016657"/>
                  </a:cubicBezTo>
                  <a:cubicBezTo>
                    <a:pt x="10048998" y="9021905"/>
                    <a:pt x="10047547" y="9027011"/>
                    <a:pt x="10048599" y="9031976"/>
                  </a:cubicBezTo>
                  <a:cubicBezTo>
                    <a:pt x="10049652" y="9036941"/>
                    <a:pt x="10049357" y="9041981"/>
                    <a:pt x="10047713" y="9047098"/>
                  </a:cubicBezTo>
                  <a:cubicBezTo>
                    <a:pt x="10044164" y="9052709"/>
                    <a:pt x="10043163" y="9058949"/>
                    <a:pt x="10044710" y="9065819"/>
                  </a:cubicBezTo>
                  <a:cubicBezTo>
                    <a:pt x="10046256" y="9072688"/>
                    <a:pt x="10048723" y="9078733"/>
                    <a:pt x="10052109" y="9083953"/>
                  </a:cubicBezTo>
                  <a:cubicBezTo>
                    <a:pt x="10059228" y="9100557"/>
                    <a:pt x="10066738" y="9110376"/>
                    <a:pt x="10074639" y="9113409"/>
                  </a:cubicBezTo>
                  <a:cubicBezTo>
                    <a:pt x="10082539" y="9116442"/>
                    <a:pt x="10091791" y="9109157"/>
                    <a:pt x="10102393" y="9091554"/>
                  </a:cubicBezTo>
                  <a:cubicBezTo>
                    <a:pt x="10109143" y="9074168"/>
                    <a:pt x="10115268" y="9057688"/>
                    <a:pt x="10120767" y="9042112"/>
                  </a:cubicBezTo>
                  <a:cubicBezTo>
                    <a:pt x="10126266" y="9026536"/>
                    <a:pt x="10132957" y="9009830"/>
                    <a:pt x="10140841" y="8991994"/>
                  </a:cubicBezTo>
                  <a:cubicBezTo>
                    <a:pt x="10145583" y="8980132"/>
                    <a:pt x="10152810" y="8976343"/>
                    <a:pt x="10162520" y="8980626"/>
                  </a:cubicBezTo>
                  <a:cubicBezTo>
                    <a:pt x="10172230" y="8984910"/>
                    <a:pt x="10176052" y="8992714"/>
                    <a:pt x="10173985" y="9004039"/>
                  </a:cubicBezTo>
                  <a:cubicBezTo>
                    <a:pt x="10168863" y="9022879"/>
                    <a:pt x="10163487" y="9038931"/>
                    <a:pt x="10157858" y="9052195"/>
                  </a:cubicBezTo>
                  <a:cubicBezTo>
                    <a:pt x="10152228" y="9065460"/>
                    <a:pt x="10145748" y="9079062"/>
                    <a:pt x="10138418" y="9093002"/>
                  </a:cubicBezTo>
                  <a:cubicBezTo>
                    <a:pt x="10135217" y="9104777"/>
                    <a:pt x="10135599" y="9114997"/>
                    <a:pt x="10139566" y="9123663"/>
                  </a:cubicBezTo>
                  <a:cubicBezTo>
                    <a:pt x="10143533" y="9132328"/>
                    <a:pt x="10149689" y="9135266"/>
                    <a:pt x="10158034" y="9132477"/>
                  </a:cubicBezTo>
                  <a:lnTo>
                    <a:pt x="10162918" y="9136840"/>
                  </a:lnTo>
                  <a:cubicBezTo>
                    <a:pt x="10169896" y="9137219"/>
                    <a:pt x="10175486" y="9135262"/>
                    <a:pt x="10179689" y="9130967"/>
                  </a:cubicBezTo>
                  <a:cubicBezTo>
                    <a:pt x="10183891" y="9126672"/>
                    <a:pt x="10187607" y="9122308"/>
                    <a:pt x="10190835" y="9117875"/>
                  </a:cubicBezTo>
                  <a:lnTo>
                    <a:pt x="10225736" y="9078805"/>
                  </a:lnTo>
                  <a:cubicBezTo>
                    <a:pt x="10228731" y="9077090"/>
                    <a:pt x="10231599" y="9076542"/>
                    <a:pt x="10234339" y="9077161"/>
                  </a:cubicBezTo>
                  <a:cubicBezTo>
                    <a:pt x="10237079" y="9077780"/>
                    <a:pt x="10239008" y="9081149"/>
                    <a:pt x="10240126" y="9087270"/>
                  </a:cubicBezTo>
                  <a:cubicBezTo>
                    <a:pt x="10236980" y="9113728"/>
                    <a:pt x="10232049" y="9137678"/>
                    <a:pt x="10225335" y="9159120"/>
                  </a:cubicBezTo>
                  <a:cubicBezTo>
                    <a:pt x="10218620" y="9180561"/>
                    <a:pt x="10210165" y="9200265"/>
                    <a:pt x="10199970" y="9218232"/>
                  </a:cubicBezTo>
                  <a:lnTo>
                    <a:pt x="10182129" y="9230832"/>
                  </a:lnTo>
                  <a:cubicBezTo>
                    <a:pt x="10169622" y="9248928"/>
                    <a:pt x="10168618" y="9265410"/>
                    <a:pt x="10179118" y="9280278"/>
                  </a:cubicBezTo>
                  <a:cubicBezTo>
                    <a:pt x="10189618" y="9295146"/>
                    <a:pt x="10203542" y="9295327"/>
                    <a:pt x="10220889" y="9280822"/>
                  </a:cubicBezTo>
                  <a:cubicBezTo>
                    <a:pt x="10233554" y="9272379"/>
                    <a:pt x="10243249" y="9264393"/>
                    <a:pt x="10249974" y="9256864"/>
                  </a:cubicBezTo>
                  <a:cubicBezTo>
                    <a:pt x="10256700" y="9249335"/>
                    <a:pt x="10263771" y="9239371"/>
                    <a:pt x="10271189" y="9226972"/>
                  </a:cubicBezTo>
                  <a:cubicBezTo>
                    <a:pt x="10277005" y="9220460"/>
                    <a:pt x="10282233" y="9213789"/>
                    <a:pt x="10286873" y="9206957"/>
                  </a:cubicBezTo>
                  <a:cubicBezTo>
                    <a:pt x="10291512" y="9200125"/>
                    <a:pt x="10295926" y="9192727"/>
                    <a:pt x="10300115" y="9184761"/>
                  </a:cubicBezTo>
                  <a:cubicBezTo>
                    <a:pt x="10317657" y="9146283"/>
                    <a:pt x="10337044" y="9113113"/>
                    <a:pt x="10358276" y="9085249"/>
                  </a:cubicBezTo>
                  <a:cubicBezTo>
                    <a:pt x="10379508" y="9057385"/>
                    <a:pt x="10404273" y="9030481"/>
                    <a:pt x="10432570" y="9004538"/>
                  </a:cubicBezTo>
                  <a:cubicBezTo>
                    <a:pt x="10438213" y="8994944"/>
                    <a:pt x="10444644" y="8987335"/>
                    <a:pt x="10451863" y="8981711"/>
                  </a:cubicBezTo>
                  <a:cubicBezTo>
                    <a:pt x="10459083" y="8976087"/>
                    <a:pt x="10467324" y="8969728"/>
                    <a:pt x="10476586" y="8962636"/>
                  </a:cubicBezTo>
                  <a:cubicBezTo>
                    <a:pt x="10481355" y="8958116"/>
                    <a:pt x="10484311" y="8953988"/>
                    <a:pt x="10485453" y="8950252"/>
                  </a:cubicBezTo>
                  <a:cubicBezTo>
                    <a:pt x="10486596" y="8946516"/>
                    <a:pt x="10485023" y="8940904"/>
                    <a:pt x="10480736" y="8933416"/>
                  </a:cubicBezTo>
                  <a:cubicBezTo>
                    <a:pt x="10469298" y="8922466"/>
                    <a:pt x="10457734" y="8916161"/>
                    <a:pt x="10446046" y="8914501"/>
                  </a:cubicBezTo>
                  <a:cubicBezTo>
                    <a:pt x="10434358" y="8912841"/>
                    <a:pt x="10420641" y="8916319"/>
                    <a:pt x="10404894" y="8924936"/>
                  </a:cubicBezTo>
                  <a:cubicBezTo>
                    <a:pt x="10394194" y="8927086"/>
                    <a:pt x="10383970" y="8929111"/>
                    <a:pt x="10374222" y="8931013"/>
                  </a:cubicBezTo>
                  <a:cubicBezTo>
                    <a:pt x="10364473" y="8932915"/>
                    <a:pt x="10356102" y="8936962"/>
                    <a:pt x="10349108" y="8943153"/>
                  </a:cubicBezTo>
                  <a:cubicBezTo>
                    <a:pt x="10345429" y="8946452"/>
                    <a:pt x="10343677" y="8949643"/>
                    <a:pt x="10343850" y="8952725"/>
                  </a:cubicBezTo>
                  <a:cubicBezTo>
                    <a:pt x="10344024" y="8955807"/>
                    <a:pt x="10347258" y="8958330"/>
                    <a:pt x="10353553" y="8960295"/>
                  </a:cubicBezTo>
                  <a:cubicBezTo>
                    <a:pt x="10357535" y="8962389"/>
                    <a:pt x="10358923" y="8964726"/>
                    <a:pt x="10357716" y="8967306"/>
                  </a:cubicBezTo>
                  <a:cubicBezTo>
                    <a:pt x="10356509" y="8969887"/>
                    <a:pt x="10355018" y="8972579"/>
                    <a:pt x="10353243" y="8975385"/>
                  </a:cubicBezTo>
                  <a:cubicBezTo>
                    <a:pt x="10343021" y="8986010"/>
                    <a:pt x="10334477" y="8995573"/>
                    <a:pt x="10327613" y="9004076"/>
                  </a:cubicBezTo>
                  <a:cubicBezTo>
                    <a:pt x="10320750" y="9012579"/>
                    <a:pt x="10313747" y="9022056"/>
                    <a:pt x="10306607" y="9032507"/>
                  </a:cubicBezTo>
                  <a:cubicBezTo>
                    <a:pt x="10302928" y="9035806"/>
                    <a:pt x="10300285" y="9036922"/>
                    <a:pt x="10298679" y="9035853"/>
                  </a:cubicBezTo>
                  <a:cubicBezTo>
                    <a:pt x="10297073" y="9034784"/>
                    <a:pt x="10296503" y="9031531"/>
                    <a:pt x="10296970" y="9026094"/>
                  </a:cubicBezTo>
                  <a:lnTo>
                    <a:pt x="10285475" y="8945580"/>
                  </a:lnTo>
                  <a:cubicBezTo>
                    <a:pt x="10279186" y="8923132"/>
                    <a:pt x="10268918" y="8910667"/>
                    <a:pt x="10254671" y="8908185"/>
                  </a:cubicBezTo>
                  <a:cubicBezTo>
                    <a:pt x="10240425" y="8905703"/>
                    <a:pt x="10225195" y="8911489"/>
                    <a:pt x="10208982" y="8925543"/>
                  </a:cubicBezTo>
                  <a:cubicBezTo>
                    <a:pt x="10199763" y="8933406"/>
                    <a:pt x="10191341" y="8934846"/>
                    <a:pt x="10183717" y="8929865"/>
                  </a:cubicBezTo>
                  <a:cubicBezTo>
                    <a:pt x="10176094" y="8924884"/>
                    <a:pt x="10173294" y="8916346"/>
                    <a:pt x="10175317" y="8904251"/>
                  </a:cubicBezTo>
                  <a:cubicBezTo>
                    <a:pt x="10180016" y="8891619"/>
                    <a:pt x="10184250" y="8879303"/>
                    <a:pt x="10188018" y="8867303"/>
                  </a:cubicBezTo>
                  <a:cubicBezTo>
                    <a:pt x="10191786" y="8855303"/>
                    <a:pt x="10196630" y="8843532"/>
                    <a:pt x="10202550" y="8831990"/>
                  </a:cubicBezTo>
                  <a:lnTo>
                    <a:pt x="10231558" y="8811804"/>
                  </a:lnTo>
                  <a:cubicBezTo>
                    <a:pt x="10234466" y="8808548"/>
                    <a:pt x="10236491" y="8805052"/>
                    <a:pt x="10237633" y="8801316"/>
                  </a:cubicBezTo>
                  <a:cubicBezTo>
                    <a:pt x="10238776" y="8797581"/>
                    <a:pt x="10237537" y="8794462"/>
                    <a:pt x="10233918" y="8791960"/>
                  </a:cubicBezTo>
                  <a:cubicBezTo>
                    <a:pt x="10213727" y="8783436"/>
                    <a:pt x="10197365" y="8779431"/>
                    <a:pt x="10184833" y="8779944"/>
                  </a:cubicBezTo>
                  <a:cubicBezTo>
                    <a:pt x="10172302" y="8780457"/>
                    <a:pt x="10158293" y="8787334"/>
                    <a:pt x="10142807" y="8800574"/>
                  </a:cubicBezTo>
                  <a:cubicBezTo>
                    <a:pt x="10135085" y="8807579"/>
                    <a:pt x="10128193" y="8813861"/>
                    <a:pt x="10122129" y="8819421"/>
                  </a:cubicBezTo>
                  <a:cubicBezTo>
                    <a:pt x="10116066" y="8824980"/>
                    <a:pt x="10111368" y="8832491"/>
                    <a:pt x="10108037" y="8841955"/>
                  </a:cubicBezTo>
                  <a:cubicBezTo>
                    <a:pt x="10105986" y="8846708"/>
                    <a:pt x="10105592" y="8850015"/>
                    <a:pt x="10106857" y="8851876"/>
                  </a:cubicBezTo>
                  <a:cubicBezTo>
                    <a:pt x="10108121" y="8853738"/>
                    <a:pt x="10112221" y="8854473"/>
                    <a:pt x="10119155" y="8854082"/>
                  </a:cubicBezTo>
                  <a:cubicBezTo>
                    <a:pt x="10122557" y="8852731"/>
                    <a:pt x="10126752" y="8851721"/>
                    <a:pt x="10131738" y="8851054"/>
                  </a:cubicBezTo>
                  <a:cubicBezTo>
                    <a:pt x="10136725" y="8850386"/>
                    <a:pt x="10141370" y="8850511"/>
                    <a:pt x="10145673" y="8851428"/>
                  </a:cubicBezTo>
                  <a:cubicBezTo>
                    <a:pt x="10147388" y="8854423"/>
                    <a:pt x="10148027" y="8857189"/>
                    <a:pt x="10147590" y="8859726"/>
                  </a:cubicBezTo>
                  <a:cubicBezTo>
                    <a:pt x="10147153" y="8862263"/>
                    <a:pt x="10146455" y="8865297"/>
                    <a:pt x="10145494" y="8868830"/>
                  </a:cubicBezTo>
                  <a:cubicBezTo>
                    <a:pt x="10136476" y="8887116"/>
                    <a:pt x="10128501" y="8905054"/>
                    <a:pt x="10121570" y="8922643"/>
                  </a:cubicBezTo>
                  <a:cubicBezTo>
                    <a:pt x="10114638" y="8940232"/>
                    <a:pt x="10108430" y="8958650"/>
                    <a:pt x="10102944" y="8977897"/>
                  </a:cubicBezTo>
                  <a:cubicBezTo>
                    <a:pt x="10098945" y="8982374"/>
                    <a:pt x="10095983" y="8984666"/>
                    <a:pt x="10094056" y="8984775"/>
                  </a:cubicBezTo>
                  <a:cubicBezTo>
                    <a:pt x="10092130" y="8984883"/>
                    <a:pt x="10090790" y="8981674"/>
                    <a:pt x="10090035" y="8975146"/>
                  </a:cubicBezTo>
                  <a:lnTo>
                    <a:pt x="10094592" y="8891409"/>
                  </a:lnTo>
                  <a:cubicBezTo>
                    <a:pt x="10091281" y="8873818"/>
                    <a:pt x="10090118" y="8858327"/>
                    <a:pt x="10091103" y="8844938"/>
                  </a:cubicBezTo>
                  <a:cubicBezTo>
                    <a:pt x="10092087" y="8831549"/>
                    <a:pt x="10092371" y="8817716"/>
                    <a:pt x="10091953" y="8803440"/>
                  </a:cubicBezTo>
                  <a:cubicBezTo>
                    <a:pt x="10087638" y="8788610"/>
                    <a:pt x="10080252" y="8779268"/>
                    <a:pt x="10069793" y="8775413"/>
                  </a:cubicBezTo>
                  <a:cubicBezTo>
                    <a:pt x="10064563" y="8773486"/>
                    <a:pt x="10059369" y="8773464"/>
                    <a:pt x="10054209" y="8775349"/>
                  </a:cubicBezTo>
                  <a:close/>
                  <a:moveTo>
                    <a:pt x="9896900" y="8675299"/>
                  </a:moveTo>
                  <a:cubicBezTo>
                    <a:pt x="9889282" y="8677274"/>
                    <a:pt x="9883168" y="8680228"/>
                    <a:pt x="9878558" y="8684159"/>
                  </a:cubicBezTo>
                  <a:cubicBezTo>
                    <a:pt x="9873949" y="8688091"/>
                    <a:pt x="9869623" y="8691909"/>
                    <a:pt x="9865580" y="8695615"/>
                  </a:cubicBezTo>
                  <a:cubicBezTo>
                    <a:pt x="9860637" y="8697054"/>
                    <a:pt x="9856871" y="8698812"/>
                    <a:pt x="9854283" y="8700890"/>
                  </a:cubicBezTo>
                  <a:cubicBezTo>
                    <a:pt x="9851695" y="8702968"/>
                    <a:pt x="9849514" y="8705410"/>
                    <a:pt x="9847739" y="8708215"/>
                  </a:cubicBezTo>
                  <a:lnTo>
                    <a:pt x="9844728" y="8716501"/>
                  </a:lnTo>
                  <a:cubicBezTo>
                    <a:pt x="9841310" y="8724424"/>
                    <a:pt x="9836753" y="8734439"/>
                    <a:pt x="9831059" y="8746548"/>
                  </a:cubicBezTo>
                  <a:cubicBezTo>
                    <a:pt x="9825364" y="8758656"/>
                    <a:pt x="9829335" y="8765679"/>
                    <a:pt x="9842971" y="8767616"/>
                  </a:cubicBezTo>
                  <a:cubicBezTo>
                    <a:pt x="9849005" y="8764957"/>
                    <a:pt x="9855623" y="8764101"/>
                    <a:pt x="9862827" y="8765048"/>
                  </a:cubicBezTo>
                  <a:cubicBezTo>
                    <a:pt x="9870030" y="8765994"/>
                    <a:pt x="9876961" y="8767246"/>
                    <a:pt x="9883619" y="8768804"/>
                  </a:cubicBezTo>
                  <a:cubicBezTo>
                    <a:pt x="9885740" y="8772162"/>
                    <a:pt x="9886793" y="8777127"/>
                    <a:pt x="9886777" y="8783698"/>
                  </a:cubicBezTo>
                  <a:cubicBezTo>
                    <a:pt x="9886761" y="8790269"/>
                    <a:pt x="9886680" y="8795685"/>
                    <a:pt x="9886533" y="8799944"/>
                  </a:cubicBezTo>
                  <a:cubicBezTo>
                    <a:pt x="9886284" y="8809234"/>
                    <a:pt x="9888321" y="8814530"/>
                    <a:pt x="9892646" y="8815832"/>
                  </a:cubicBezTo>
                  <a:cubicBezTo>
                    <a:pt x="9896971" y="8817134"/>
                    <a:pt x="9901721" y="8815707"/>
                    <a:pt x="9906898" y="8811551"/>
                  </a:cubicBezTo>
                  <a:cubicBezTo>
                    <a:pt x="9921613" y="8798354"/>
                    <a:pt x="9934959" y="8784848"/>
                    <a:pt x="9946934" y="8771032"/>
                  </a:cubicBezTo>
                  <a:cubicBezTo>
                    <a:pt x="9958909" y="8757217"/>
                    <a:pt x="9970285" y="8743049"/>
                    <a:pt x="9981061" y="8728528"/>
                  </a:cubicBezTo>
                  <a:cubicBezTo>
                    <a:pt x="9984436" y="8719835"/>
                    <a:pt x="9985249" y="8711963"/>
                    <a:pt x="9983499" y="8704912"/>
                  </a:cubicBezTo>
                  <a:cubicBezTo>
                    <a:pt x="9981748" y="8697861"/>
                    <a:pt x="9977116" y="8692808"/>
                    <a:pt x="9969600" y="8689753"/>
                  </a:cubicBezTo>
                  <a:cubicBezTo>
                    <a:pt x="9957782" y="8685781"/>
                    <a:pt x="9945611" y="8682409"/>
                    <a:pt x="9933087" y="8679637"/>
                  </a:cubicBezTo>
                  <a:cubicBezTo>
                    <a:pt x="9920564" y="8676864"/>
                    <a:pt x="9908501" y="8675418"/>
                    <a:pt x="9896900" y="8675299"/>
                  </a:cubicBezTo>
                  <a:close/>
                  <a:moveTo>
                    <a:pt x="1647262" y="8619949"/>
                  </a:moveTo>
                  <a:cubicBezTo>
                    <a:pt x="1645362" y="8618300"/>
                    <a:pt x="1641171" y="8620893"/>
                    <a:pt x="1634689" y="8627729"/>
                  </a:cubicBezTo>
                  <a:cubicBezTo>
                    <a:pt x="1627039" y="8629318"/>
                    <a:pt x="1620729" y="8630425"/>
                    <a:pt x="1615759" y="8631049"/>
                  </a:cubicBezTo>
                  <a:cubicBezTo>
                    <a:pt x="1610789" y="8631673"/>
                    <a:pt x="1605941" y="8634753"/>
                    <a:pt x="1601213" y="8640290"/>
                  </a:cubicBezTo>
                  <a:cubicBezTo>
                    <a:pt x="1592715" y="8655408"/>
                    <a:pt x="1590738" y="8670621"/>
                    <a:pt x="1595281" y="8685930"/>
                  </a:cubicBezTo>
                  <a:cubicBezTo>
                    <a:pt x="1599824" y="8701238"/>
                    <a:pt x="1609168" y="8712483"/>
                    <a:pt x="1623312" y="8719665"/>
                  </a:cubicBezTo>
                  <a:lnTo>
                    <a:pt x="1668324" y="8747449"/>
                  </a:lnTo>
                  <a:cubicBezTo>
                    <a:pt x="1673001" y="8750098"/>
                    <a:pt x="1674787" y="8752510"/>
                    <a:pt x="1673682" y="8754686"/>
                  </a:cubicBezTo>
                  <a:cubicBezTo>
                    <a:pt x="1672577" y="8756862"/>
                    <a:pt x="1669020" y="8758477"/>
                    <a:pt x="1663010" y="8759531"/>
                  </a:cubicBezTo>
                  <a:cubicBezTo>
                    <a:pt x="1644446" y="8761053"/>
                    <a:pt x="1623483" y="8762314"/>
                    <a:pt x="1600120" y="8763315"/>
                  </a:cubicBezTo>
                  <a:cubicBezTo>
                    <a:pt x="1576758" y="8764315"/>
                    <a:pt x="1556258" y="8761159"/>
                    <a:pt x="1538623" y="8753846"/>
                  </a:cubicBezTo>
                  <a:cubicBezTo>
                    <a:pt x="1528717" y="8749637"/>
                    <a:pt x="1519988" y="8749310"/>
                    <a:pt x="1512435" y="8752864"/>
                  </a:cubicBezTo>
                  <a:cubicBezTo>
                    <a:pt x="1504882" y="8756419"/>
                    <a:pt x="1499285" y="8761241"/>
                    <a:pt x="1495646" y="8767331"/>
                  </a:cubicBezTo>
                  <a:lnTo>
                    <a:pt x="1464751" y="8786129"/>
                  </a:lnTo>
                  <a:cubicBezTo>
                    <a:pt x="1456304" y="8793062"/>
                    <a:pt x="1451612" y="8801628"/>
                    <a:pt x="1450675" y="8811827"/>
                  </a:cubicBezTo>
                  <a:cubicBezTo>
                    <a:pt x="1449739" y="8822026"/>
                    <a:pt x="1456294" y="8829734"/>
                    <a:pt x="1470341" y="8834951"/>
                  </a:cubicBezTo>
                  <a:cubicBezTo>
                    <a:pt x="1480247" y="8839160"/>
                    <a:pt x="1489612" y="8842411"/>
                    <a:pt x="1498439" y="8844703"/>
                  </a:cubicBezTo>
                  <a:cubicBezTo>
                    <a:pt x="1507265" y="8846995"/>
                    <a:pt x="1518166" y="8849110"/>
                    <a:pt x="1531142" y="8851046"/>
                  </a:cubicBezTo>
                  <a:cubicBezTo>
                    <a:pt x="1545417" y="8854736"/>
                    <a:pt x="1557898" y="8857379"/>
                    <a:pt x="1568583" y="8858973"/>
                  </a:cubicBezTo>
                  <a:cubicBezTo>
                    <a:pt x="1579269" y="8860568"/>
                    <a:pt x="1591653" y="8861245"/>
                    <a:pt x="1605734" y="8861005"/>
                  </a:cubicBezTo>
                  <a:cubicBezTo>
                    <a:pt x="1624719" y="8861887"/>
                    <a:pt x="1642064" y="8863305"/>
                    <a:pt x="1657768" y="8865258"/>
                  </a:cubicBezTo>
                  <a:cubicBezTo>
                    <a:pt x="1673473" y="8867211"/>
                    <a:pt x="1690590" y="8870155"/>
                    <a:pt x="1709120" y="8874090"/>
                  </a:cubicBezTo>
                  <a:cubicBezTo>
                    <a:pt x="1713261" y="8875098"/>
                    <a:pt x="1714889" y="8876609"/>
                    <a:pt x="1714003" y="8878623"/>
                  </a:cubicBezTo>
                  <a:cubicBezTo>
                    <a:pt x="1713117" y="8880637"/>
                    <a:pt x="1710920" y="8882942"/>
                    <a:pt x="1707412" y="8885540"/>
                  </a:cubicBezTo>
                  <a:cubicBezTo>
                    <a:pt x="1692710" y="8897782"/>
                    <a:pt x="1678180" y="8908878"/>
                    <a:pt x="1663820" y="8918830"/>
                  </a:cubicBezTo>
                  <a:cubicBezTo>
                    <a:pt x="1649460" y="8928782"/>
                    <a:pt x="1634816" y="8940642"/>
                    <a:pt x="1619887" y="8954410"/>
                  </a:cubicBezTo>
                  <a:cubicBezTo>
                    <a:pt x="1615501" y="8957657"/>
                    <a:pt x="1610661" y="8959373"/>
                    <a:pt x="1605366" y="8959559"/>
                  </a:cubicBezTo>
                  <a:cubicBezTo>
                    <a:pt x="1600072" y="8959744"/>
                    <a:pt x="1595428" y="8956222"/>
                    <a:pt x="1591434" y="8948994"/>
                  </a:cubicBezTo>
                  <a:cubicBezTo>
                    <a:pt x="1587880" y="8941441"/>
                    <a:pt x="1584569" y="8934217"/>
                    <a:pt x="1581501" y="8927322"/>
                  </a:cubicBezTo>
                  <a:cubicBezTo>
                    <a:pt x="1578433" y="8920427"/>
                    <a:pt x="1574960" y="8912984"/>
                    <a:pt x="1571080" y="8904992"/>
                  </a:cubicBezTo>
                  <a:cubicBezTo>
                    <a:pt x="1567833" y="8900606"/>
                    <a:pt x="1564846" y="8898405"/>
                    <a:pt x="1562117" y="8898388"/>
                  </a:cubicBezTo>
                  <a:cubicBezTo>
                    <a:pt x="1559389" y="8898371"/>
                    <a:pt x="1556481" y="8900863"/>
                    <a:pt x="1553394" y="8905865"/>
                  </a:cubicBezTo>
                  <a:cubicBezTo>
                    <a:pt x="1545140" y="8916728"/>
                    <a:pt x="1540566" y="8928432"/>
                    <a:pt x="1539669" y="8940978"/>
                  </a:cubicBezTo>
                  <a:cubicBezTo>
                    <a:pt x="1538772" y="8953524"/>
                    <a:pt x="1538062" y="8966780"/>
                    <a:pt x="1537539" y="8980747"/>
                  </a:cubicBezTo>
                  <a:cubicBezTo>
                    <a:pt x="1533199" y="8994144"/>
                    <a:pt x="1530256" y="9006678"/>
                    <a:pt x="1528710" y="9018346"/>
                  </a:cubicBezTo>
                  <a:cubicBezTo>
                    <a:pt x="1527164" y="9030015"/>
                    <a:pt x="1523295" y="9042215"/>
                    <a:pt x="1517104" y="9054946"/>
                  </a:cubicBezTo>
                  <a:cubicBezTo>
                    <a:pt x="1517538" y="9072957"/>
                    <a:pt x="1522468" y="9083056"/>
                    <a:pt x="1531895" y="9085243"/>
                  </a:cubicBezTo>
                  <a:cubicBezTo>
                    <a:pt x="1541323" y="9087430"/>
                    <a:pt x="1553572" y="9087698"/>
                    <a:pt x="1568644" y="9086045"/>
                  </a:cubicBezTo>
                  <a:cubicBezTo>
                    <a:pt x="1585715" y="9078839"/>
                    <a:pt x="1600558" y="9070227"/>
                    <a:pt x="1613172" y="9060210"/>
                  </a:cubicBezTo>
                  <a:cubicBezTo>
                    <a:pt x="1625785" y="9050192"/>
                    <a:pt x="1638022" y="9039436"/>
                    <a:pt x="1649880" y="9027941"/>
                  </a:cubicBezTo>
                  <a:cubicBezTo>
                    <a:pt x="1673143" y="9008003"/>
                    <a:pt x="1695085" y="8989722"/>
                    <a:pt x="1715707" y="8973097"/>
                  </a:cubicBezTo>
                  <a:cubicBezTo>
                    <a:pt x="1736330" y="8956472"/>
                    <a:pt x="1758264" y="8939554"/>
                    <a:pt x="1781509" y="8922345"/>
                  </a:cubicBezTo>
                  <a:cubicBezTo>
                    <a:pt x="1785342" y="8920186"/>
                    <a:pt x="1788156" y="8919631"/>
                    <a:pt x="1789950" y="8920679"/>
                  </a:cubicBezTo>
                  <a:cubicBezTo>
                    <a:pt x="1791745" y="8921727"/>
                    <a:pt x="1791642" y="8925028"/>
                    <a:pt x="1789643" y="8930582"/>
                  </a:cubicBezTo>
                  <a:cubicBezTo>
                    <a:pt x="1782810" y="8976379"/>
                    <a:pt x="1776265" y="9019586"/>
                    <a:pt x="1770010" y="9060203"/>
                  </a:cubicBezTo>
                  <a:cubicBezTo>
                    <a:pt x="1763754" y="9100820"/>
                    <a:pt x="1766412" y="9138572"/>
                    <a:pt x="1777982" y="9173461"/>
                  </a:cubicBezTo>
                  <a:cubicBezTo>
                    <a:pt x="1789233" y="9189575"/>
                    <a:pt x="1798896" y="9206525"/>
                    <a:pt x="1806970" y="9224311"/>
                  </a:cubicBezTo>
                  <a:cubicBezTo>
                    <a:pt x="1815046" y="9242096"/>
                    <a:pt x="1823937" y="9260297"/>
                    <a:pt x="1833644" y="9278912"/>
                  </a:cubicBezTo>
                  <a:lnTo>
                    <a:pt x="1862816" y="9326570"/>
                  </a:lnTo>
                  <a:cubicBezTo>
                    <a:pt x="1876407" y="9334840"/>
                    <a:pt x="1887003" y="9337689"/>
                    <a:pt x="1894605" y="9335117"/>
                  </a:cubicBezTo>
                  <a:cubicBezTo>
                    <a:pt x="1902207" y="9332545"/>
                    <a:pt x="1905190" y="9322359"/>
                    <a:pt x="1903554" y="9304558"/>
                  </a:cubicBezTo>
                  <a:cubicBezTo>
                    <a:pt x="1900181" y="9285328"/>
                    <a:pt x="1895617" y="9268847"/>
                    <a:pt x="1889864" y="9255114"/>
                  </a:cubicBezTo>
                  <a:cubicBezTo>
                    <a:pt x="1884110" y="9241380"/>
                    <a:pt x="1878385" y="9227456"/>
                    <a:pt x="1872688" y="9213341"/>
                  </a:cubicBezTo>
                  <a:cubicBezTo>
                    <a:pt x="1865630" y="9190050"/>
                    <a:pt x="1859740" y="9167421"/>
                    <a:pt x="1855020" y="9145454"/>
                  </a:cubicBezTo>
                  <a:cubicBezTo>
                    <a:pt x="1850300" y="9123487"/>
                    <a:pt x="1847090" y="9099892"/>
                    <a:pt x="1845392" y="9074669"/>
                  </a:cubicBezTo>
                  <a:cubicBezTo>
                    <a:pt x="1847202" y="9046849"/>
                    <a:pt x="1850177" y="9020373"/>
                    <a:pt x="1854317" y="8995242"/>
                  </a:cubicBezTo>
                  <a:cubicBezTo>
                    <a:pt x="1858457" y="8970110"/>
                    <a:pt x="1862674" y="8945770"/>
                    <a:pt x="1866968" y="8922222"/>
                  </a:cubicBezTo>
                  <a:cubicBezTo>
                    <a:pt x="1869309" y="8914378"/>
                    <a:pt x="1871738" y="8909864"/>
                    <a:pt x="1874256" y="8908679"/>
                  </a:cubicBezTo>
                  <a:cubicBezTo>
                    <a:pt x="1876774" y="8907494"/>
                    <a:pt x="1881897" y="8908454"/>
                    <a:pt x="1889627" y="8911558"/>
                  </a:cubicBezTo>
                  <a:cubicBezTo>
                    <a:pt x="1924072" y="8918648"/>
                    <a:pt x="1956284" y="8925015"/>
                    <a:pt x="1986263" y="8930659"/>
                  </a:cubicBezTo>
                  <a:cubicBezTo>
                    <a:pt x="2016243" y="8936302"/>
                    <a:pt x="2046296" y="8938836"/>
                    <a:pt x="2076422" y="8938259"/>
                  </a:cubicBezTo>
                  <a:cubicBezTo>
                    <a:pt x="2088994" y="8935063"/>
                    <a:pt x="2097327" y="8928894"/>
                    <a:pt x="2101422" y="8919751"/>
                  </a:cubicBezTo>
                  <a:cubicBezTo>
                    <a:pt x="2105517" y="8910609"/>
                    <a:pt x="2102190" y="8901529"/>
                    <a:pt x="2091441" y="8892513"/>
                  </a:cubicBezTo>
                  <a:cubicBezTo>
                    <a:pt x="2084378" y="8887557"/>
                    <a:pt x="2077177" y="8882874"/>
                    <a:pt x="2069837" y="8878463"/>
                  </a:cubicBezTo>
                  <a:cubicBezTo>
                    <a:pt x="2062497" y="8874051"/>
                    <a:pt x="2054791" y="8871438"/>
                    <a:pt x="2046720" y="8870624"/>
                  </a:cubicBezTo>
                  <a:lnTo>
                    <a:pt x="2027376" y="8874760"/>
                  </a:lnTo>
                  <a:cubicBezTo>
                    <a:pt x="2008664" y="8882502"/>
                    <a:pt x="1986958" y="8884823"/>
                    <a:pt x="1962256" y="8881723"/>
                  </a:cubicBezTo>
                  <a:cubicBezTo>
                    <a:pt x="1937555" y="8878622"/>
                    <a:pt x="1911693" y="8873495"/>
                    <a:pt x="1884670" y="8866342"/>
                  </a:cubicBezTo>
                  <a:cubicBezTo>
                    <a:pt x="1879230" y="8863580"/>
                    <a:pt x="1876928" y="8860700"/>
                    <a:pt x="1877765" y="8857704"/>
                  </a:cubicBezTo>
                  <a:cubicBezTo>
                    <a:pt x="1878603" y="8854708"/>
                    <a:pt x="1881377" y="8851806"/>
                    <a:pt x="1886087" y="8848997"/>
                  </a:cubicBezTo>
                  <a:cubicBezTo>
                    <a:pt x="1897604" y="8839792"/>
                    <a:pt x="1908780" y="8832876"/>
                    <a:pt x="1919614" y="8828250"/>
                  </a:cubicBezTo>
                  <a:cubicBezTo>
                    <a:pt x="1930448" y="8823624"/>
                    <a:pt x="1942484" y="8818788"/>
                    <a:pt x="1955721" y="8813741"/>
                  </a:cubicBezTo>
                  <a:cubicBezTo>
                    <a:pt x="1961423" y="8809519"/>
                    <a:pt x="1966901" y="8806143"/>
                    <a:pt x="1972156" y="8803611"/>
                  </a:cubicBezTo>
                  <a:cubicBezTo>
                    <a:pt x="1977410" y="8801078"/>
                    <a:pt x="1983643" y="8799180"/>
                    <a:pt x="1990854" y="8797915"/>
                  </a:cubicBezTo>
                  <a:cubicBezTo>
                    <a:pt x="2015934" y="8784101"/>
                    <a:pt x="2030987" y="8763621"/>
                    <a:pt x="2036013" y="8736476"/>
                  </a:cubicBezTo>
                  <a:cubicBezTo>
                    <a:pt x="2039782" y="8716117"/>
                    <a:pt x="2036219" y="8697462"/>
                    <a:pt x="2025325" y="8680511"/>
                  </a:cubicBezTo>
                  <a:cubicBezTo>
                    <a:pt x="2021694" y="8674861"/>
                    <a:pt x="2017248" y="8669400"/>
                    <a:pt x="2011987" y="8664128"/>
                  </a:cubicBezTo>
                  <a:cubicBezTo>
                    <a:pt x="1996397" y="8661412"/>
                    <a:pt x="1982389" y="8663126"/>
                    <a:pt x="1969963" y="8669270"/>
                  </a:cubicBezTo>
                  <a:cubicBezTo>
                    <a:pt x="1957537" y="8675413"/>
                    <a:pt x="1949097" y="8685566"/>
                    <a:pt x="1944643" y="8699727"/>
                  </a:cubicBezTo>
                  <a:cubicBezTo>
                    <a:pt x="1942513" y="8708772"/>
                    <a:pt x="1939413" y="8715820"/>
                    <a:pt x="1935343" y="8720870"/>
                  </a:cubicBezTo>
                  <a:cubicBezTo>
                    <a:pt x="1931274" y="8725920"/>
                    <a:pt x="1926007" y="8730498"/>
                    <a:pt x="1919542" y="8734605"/>
                  </a:cubicBezTo>
                  <a:cubicBezTo>
                    <a:pt x="1908218" y="8747741"/>
                    <a:pt x="1896010" y="8758307"/>
                    <a:pt x="1882918" y="8766302"/>
                  </a:cubicBezTo>
                  <a:cubicBezTo>
                    <a:pt x="1869826" y="8774297"/>
                    <a:pt x="1856157" y="8782889"/>
                    <a:pt x="1841911" y="8792077"/>
                  </a:cubicBezTo>
                  <a:cubicBezTo>
                    <a:pt x="1835008" y="8796509"/>
                    <a:pt x="1828807" y="8797535"/>
                    <a:pt x="1823310" y="8795154"/>
                  </a:cubicBezTo>
                  <a:cubicBezTo>
                    <a:pt x="1817814" y="8792773"/>
                    <a:pt x="1813669" y="8787863"/>
                    <a:pt x="1810878" y="8780424"/>
                  </a:cubicBezTo>
                  <a:cubicBezTo>
                    <a:pt x="1809305" y="8770046"/>
                    <a:pt x="1807395" y="8761275"/>
                    <a:pt x="1805148" y="8754112"/>
                  </a:cubicBezTo>
                  <a:cubicBezTo>
                    <a:pt x="1802900" y="8746950"/>
                    <a:pt x="1800657" y="8739105"/>
                    <a:pt x="1798418" y="8730578"/>
                  </a:cubicBezTo>
                  <a:cubicBezTo>
                    <a:pt x="1796909" y="8727621"/>
                    <a:pt x="1795447" y="8725648"/>
                    <a:pt x="1794035" y="8724657"/>
                  </a:cubicBezTo>
                  <a:cubicBezTo>
                    <a:pt x="1792622" y="8723666"/>
                    <a:pt x="1790284" y="8722341"/>
                    <a:pt x="1787020" y="8720684"/>
                  </a:cubicBezTo>
                  <a:cubicBezTo>
                    <a:pt x="1773280" y="8718634"/>
                    <a:pt x="1762197" y="8715127"/>
                    <a:pt x="1753770" y="8710163"/>
                  </a:cubicBezTo>
                  <a:cubicBezTo>
                    <a:pt x="1745342" y="8705199"/>
                    <a:pt x="1737166" y="8699200"/>
                    <a:pt x="1729242" y="8692166"/>
                  </a:cubicBezTo>
                  <a:cubicBezTo>
                    <a:pt x="1721416" y="8687096"/>
                    <a:pt x="1714247" y="8681540"/>
                    <a:pt x="1707736" y="8675497"/>
                  </a:cubicBezTo>
                  <a:cubicBezTo>
                    <a:pt x="1701225" y="8669453"/>
                    <a:pt x="1695372" y="8662923"/>
                    <a:pt x="1690176" y="8655905"/>
                  </a:cubicBezTo>
                  <a:cubicBezTo>
                    <a:pt x="1689333" y="8651098"/>
                    <a:pt x="1688519" y="8646100"/>
                    <a:pt x="1687732" y="8640910"/>
                  </a:cubicBezTo>
                  <a:cubicBezTo>
                    <a:pt x="1686946" y="8635721"/>
                    <a:pt x="1685311" y="8630991"/>
                    <a:pt x="1682827" y="8626719"/>
                  </a:cubicBezTo>
                  <a:cubicBezTo>
                    <a:pt x="1679352" y="8623859"/>
                    <a:pt x="1676328" y="8623213"/>
                    <a:pt x="1673753" y="8624779"/>
                  </a:cubicBezTo>
                  <a:cubicBezTo>
                    <a:pt x="1671179" y="8626346"/>
                    <a:pt x="1667545" y="8627169"/>
                    <a:pt x="1662851" y="8627249"/>
                  </a:cubicBezTo>
                  <a:cubicBezTo>
                    <a:pt x="1654358" y="8624031"/>
                    <a:pt x="1649161" y="8621598"/>
                    <a:pt x="1647262" y="8619949"/>
                  </a:cubicBezTo>
                  <a:close/>
                  <a:moveTo>
                    <a:pt x="10120484" y="8589653"/>
                  </a:moveTo>
                  <a:cubicBezTo>
                    <a:pt x="10101221" y="8590738"/>
                    <a:pt x="10084600" y="8595830"/>
                    <a:pt x="10070619" y="8604927"/>
                  </a:cubicBezTo>
                  <a:cubicBezTo>
                    <a:pt x="10063629" y="8609476"/>
                    <a:pt x="10057448" y="8614245"/>
                    <a:pt x="10052077" y="8619234"/>
                  </a:cubicBezTo>
                  <a:cubicBezTo>
                    <a:pt x="10046706" y="8624222"/>
                    <a:pt x="10042145" y="8629431"/>
                    <a:pt x="10038392" y="8634860"/>
                  </a:cubicBezTo>
                  <a:lnTo>
                    <a:pt x="10034290" y="8644367"/>
                  </a:lnTo>
                  <a:cubicBezTo>
                    <a:pt x="10003341" y="8698673"/>
                    <a:pt x="9977457" y="8752017"/>
                    <a:pt x="9956641" y="8804399"/>
                  </a:cubicBezTo>
                  <a:cubicBezTo>
                    <a:pt x="9935825" y="8856781"/>
                    <a:pt x="9914491" y="8911995"/>
                    <a:pt x="9892641" y="8970039"/>
                  </a:cubicBezTo>
                  <a:cubicBezTo>
                    <a:pt x="9889093" y="8975650"/>
                    <a:pt x="9885665" y="8978258"/>
                    <a:pt x="9882357" y="8977865"/>
                  </a:cubicBezTo>
                  <a:cubicBezTo>
                    <a:pt x="9879050" y="8977472"/>
                    <a:pt x="9875587" y="8976024"/>
                    <a:pt x="9871968" y="8973523"/>
                  </a:cubicBezTo>
                  <a:cubicBezTo>
                    <a:pt x="9861734" y="8970235"/>
                    <a:pt x="9853201" y="8966271"/>
                    <a:pt x="9846369" y="8961632"/>
                  </a:cubicBezTo>
                  <a:cubicBezTo>
                    <a:pt x="9839538" y="8956993"/>
                    <a:pt x="9830685" y="8954207"/>
                    <a:pt x="9819811" y="8953274"/>
                  </a:cubicBezTo>
                  <a:cubicBezTo>
                    <a:pt x="9815464" y="8951586"/>
                    <a:pt x="9811590" y="8951418"/>
                    <a:pt x="9808188" y="8952769"/>
                  </a:cubicBezTo>
                  <a:cubicBezTo>
                    <a:pt x="9804786" y="8954120"/>
                    <a:pt x="9804574" y="8957224"/>
                    <a:pt x="9807553" y="8962081"/>
                  </a:cubicBezTo>
                  <a:cubicBezTo>
                    <a:pt x="9812828" y="8973378"/>
                    <a:pt x="9816481" y="8985056"/>
                    <a:pt x="9818513" y="8997116"/>
                  </a:cubicBezTo>
                  <a:cubicBezTo>
                    <a:pt x="9820546" y="9009176"/>
                    <a:pt x="9823676" y="9021850"/>
                    <a:pt x="9827903" y="9035138"/>
                  </a:cubicBezTo>
                  <a:cubicBezTo>
                    <a:pt x="9832146" y="9041856"/>
                    <a:pt x="9835256" y="9049024"/>
                    <a:pt x="9837231" y="9056642"/>
                  </a:cubicBezTo>
                  <a:cubicBezTo>
                    <a:pt x="9839206" y="9064260"/>
                    <a:pt x="9841952" y="9071835"/>
                    <a:pt x="9845468" y="9079367"/>
                  </a:cubicBezTo>
                  <a:cubicBezTo>
                    <a:pt x="9853608" y="9086638"/>
                    <a:pt x="9861918" y="9093513"/>
                    <a:pt x="9870399" y="9099991"/>
                  </a:cubicBezTo>
                  <a:cubicBezTo>
                    <a:pt x="9878881" y="9106470"/>
                    <a:pt x="9888667" y="9112102"/>
                    <a:pt x="9899758" y="9116888"/>
                  </a:cubicBezTo>
                  <a:lnTo>
                    <a:pt x="9933162" y="9133556"/>
                  </a:lnTo>
                  <a:cubicBezTo>
                    <a:pt x="9939457" y="9135520"/>
                    <a:pt x="9944985" y="9135885"/>
                    <a:pt x="9949746" y="9134651"/>
                  </a:cubicBezTo>
                  <a:cubicBezTo>
                    <a:pt x="9954507" y="9133416"/>
                    <a:pt x="9957645" y="9129085"/>
                    <a:pt x="9959159" y="9121656"/>
                  </a:cubicBezTo>
                  <a:cubicBezTo>
                    <a:pt x="9965545" y="9104677"/>
                    <a:pt x="9967094" y="9087585"/>
                    <a:pt x="9963805" y="9070379"/>
                  </a:cubicBezTo>
                  <a:cubicBezTo>
                    <a:pt x="9960517" y="9053172"/>
                    <a:pt x="9956287" y="9036405"/>
                    <a:pt x="9951115" y="9020078"/>
                  </a:cubicBezTo>
                  <a:cubicBezTo>
                    <a:pt x="9948635" y="8996642"/>
                    <a:pt x="9949356" y="8975152"/>
                    <a:pt x="9953279" y="8955607"/>
                  </a:cubicBezTo>
                  <a:cubicBezTo>
                    <a:pt x="9957201" y="8936062"/>
                    <a:pt x="9962378" y="8918185"/>
                    <a:pt x="9968807" y="8901977"/>
                  </a:cubicBezTo>
                  <a:cubicBezTo>
                    <a:pt x="9974059" y="8885448"/>
                    <a:pt x="9978777" y="8869723"/>
                    <a:pt x="9982961" y="8854801"/>
                  </a:cubicBezTo>
                  <a:cubicBezTo>
                    <a:pt x="9987144" y="8839879"/>
                    <a:pt x="9992290" y="8824903"/>
                    <a:pt x="9998400" y="8809872"/>
                  </a:cubicBezTo>
                  <a:cubicBezTo>
                    <a:pt x="10006940" y="8783110"/>
                    <a:pt x="10015771" y="8758070"/>
                    <a:pt x="10024891" y="8734754"/>
                  </a:cubicBezTo>
                  <a:cubicBezTo>
                    <a:pt x="10034012" y="8711437"/>
                    <a:pt x="10045692" y="8688943"/>
                    <a:pt x="10059930" y="8667270"/>
                  </a:cubicBezTo>
                  <a:cubicBezTo>
                    <a:pt x="10063972" y="8663564"/>
                    <a:pt x="10067374" y="8662213"/>
                    <a:pt x="10070136" y="8663217"/>
                  </a:cubicBezTo>
                  <a:cubicBezTo>
                    <a:pt x="10072898" y="8664220"/>
                    <a:pt x="10075427" y="8667943"/>
                    <a:pt x="10077722" y="8674384"/>
                  </a:cubicBezTo>
                  <a:lnTo>
                    <a:pt x="10078195" y="8703343"/>
                  </a:lnTo>
                  <a:cubicBezTo>
                    <a:pt x="10077175" y="8712676"/>
                    <a:pt x="10078351" y="8718117"/>
                    <a:pt x="10081724" y="8719666"/>
                  </a:cubicBezTo>
                  <a:cubicBezTo>
                    <a:pt x="10085096" y="8721216"/>
                    <a:pt x="10090345" y="8720050"/>
                    <a:pt x="10097469" y="8716170"/>
                  </a:cubicBezTo>
                  <a:cubicBezTo>
                    <a:pt x="10111821" y="8703380"/>
                    <a:pt x="10122688" y="8688758"/>
                    <a:pt x="10130070" y="8672303"/>
                  </a:cubicBezTo>
                  <a:cubicBezTo>
                    <a:pt x="10137452" y="8655848"/>
                    <a:pt x="10144881" y="8638521"/>
                    <a:pt x="10152358" y="8620321"/>
                  </a:cubicBezTo>
                  <a:cubicBezTo>
                    <a:pt x="10153568" y="8607499"/>
                    <a:pt x="10151720" y="8598714"/>
                    <a:pt x="10146815" y="8593966"/>
                  </a:cubicBezTo>
                  <a:cubicBezTo>
                    <a:pt x="10141910" y="8589218"/>
                    <a:pt x="10133133" y="8587780"/>
                    <a:pt x="10120484" y="8589653"/>
                  </a:cubicBezTo>
                  <a:close/>
                  <a:moveTo>
                    <a:pt x="5965679" y="1589257"/>
                  </a:moveTo>
                  <a:cubicBezTo>
                    <a:pt x="3548648" y="1589257"/>
                    <a:pt x="1589257" y="3548648"/>
                    <a:pt x="1589257" y="5965680"/>
                  </a:cubicBezTo>
                  <a:cubicBezTo>
                    <a:pt x="1589257" y="8382711"/>
                    <a:pt x="3548648" y="10342102"/>
                    <a:pt x="5965679" y="10342102"/>
                  </a:cubicBezTo>
                  <a:cubicBezTo>
                    <a:pt x="8382711" y="10342102"/>
                    <a:pt x="10342102" y="8382711"/>
                    <a:pt x="10342102" y="5965680"/>
                  </a:cubicBezTo>
                  <a:cubicBezTo>
                    <a:pt x="10342102" y="3548648"/>
                    <a:pt x="8382711" y="1589257"/>
                    <a:pt x="5965679" y="1589257"/>
                  </a:cubicBezTo>
                  <a:close/>
                  <a:moveTo>
                    <a:pt x="5965679" y="0"/>
                  </a:moveTo>
                  <a:cubicBezTo>
                    <a:pt x="9260433" y="0"/>
                    <a:pt x="11931359" y="2670926"/>
                    <a:pt x="11931359" y="5965680"/>
                  </a:cubicBezTo>
                  <a:cubicBezTo>
                    <a:pt x="11931359" y="9260433"/>
                    <a:pt x="9260433" y="11931359"/>
                    <a:pt x="5965679" y="11931359"/>
                  </a:cubicBezTo>
                  <a:cubicBezTo>
                    <a:pt x="2670926" y="11931359"/>
                    <a:pt x="0" y="9260433"/>
                    <a:pt x="0" y="5965680"/>
                  </a:cubicBezTo>
                  <a:cubicBezTo>
                    <a:pt x="0" y="2670926"/>
                    <a:pt x="2670926" y="0"/>
                    <a:pt x="596567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4" name="任意多边形 153"/>
            <p:cNvSpPr/>
            <p:nvPr/>
          </p:nvSpPr>
          <p:spPr>
            <a:xfrm>
              <a:off x="2398784" y="2441235"/>
              <a:ext cx="7904524" cy="7904524"/>
            </a:xfrm>
            <a:custGeom>
              <a:avLst/>
              <a:gdLst/>
              <a:ahLst/>
              <a:cxnLst/>
              <a:rect l="l" t="t" r="r" b="b"/>
              <a:pathLst>
                <a:path w="7904524" h="7904524">
                  <a:moveTo>
                    <a:pt x="5716320" y="3063819"/>
                  </a:moveTo>
                  <a:lnTo>
                    <a:pt x="5716320" y="4225730"/>
                  </a:lnTo>
                  <a:lnTo>
                    <a:pt x="5918494" y="4225730"/>
                  </a:lnTo>
                  <a:lnTo>
                    <a:pt x="5918494" y="3319585"/>
                  </a:lnTo>
                  <a:lnTo>
                    <a:pt x="6511216" y="4225730"/>
                  </a:lnTo>
                  <a:lnTo>
                    <a:pt x="6697130" y="4225730"/>
                  </a:lnTo>
                  <a:lnTo>
                    <a:pt x="6697130" y="3063819"/>
                  </a:lnTo>
                  <a:lnTo>
                    <a:pt x="6501695" y="3063819"/>
                  </a:lnTo>
                  <a:lnTo>
                    <a:pt x="6501695" y="3916158"/>
                  </a:lnTo>
                  <a:lnTo>
                    <a:pt x="5930581" y="3063819"/>
                  </a:lnTo>
                  <a:close/>
                  <a:moveTo>
                    <a:pt x="3306495" y="3063819"/>
                  </a:moveTo>
                  <a:lnTo>
                    <a:pt x="3306495" y="4225730"/>
                  </a:lnTo>
                  <a:lnTo>
                    <a:pt x="3508669" y="4225730"/>
                  </a:lnTo>
                  <a:lnTo>
                    <a:pt x="3508669" y="3319585"/>
                  </a:lnTo>
                  <a:lnTo>
                    <a:pt x="3857071" y="4225730"/>
                  </a:lnTo>
                  <a:lnTo>
                    <a:pt x="4011643" y="4225730"/>
                  </a:lnTo>
                  <a:lnTo>
                    <a:pt x="4367105" y="3319585"/>
                  </a:lnTo>
                  <a:lnTo>
                    <a:pt x="4367105" y="4225730"/>
                  </a:lnTo>
                  <a:lnTo>
                    <a:pt x="4569278" y="4225730"/>
                  </a:lnTo>
                  <a:lnTo>
                    <a:pt x="4569278" y="3063819"/>
                  </a:lnTo>
                  <a:lnTo>
                    <a:pt x="4291798" y="3063819"/>
                  </a:lnTo>
                  <a:lnTo>
                    <a:pt x="3937512" y="3929636"/>
                  </a:lnTo>
                  <a:lnTo>
                    <a:pt x="3576916" y="3063819"/>
                  </a:lnTo>
                  <a:close/>
                  <a:moveTo>
                    <a:pt x="1517855" y="3063819"/>
                  </a:moveTo>
                  <a:cubicBezTo>
                    <a:pt x="1423722" y="3063819"/>
                    <a:pt x="1344207" y="3082361"/>
                    <a:pt x="1279312" y="3119444"/>
                  </a:cubicBezTo>
                  <a:cubicBezTo>
                    <a:pt x="1182967" y="3177279"/>
                    <a:pt x="1134795" y="3263996"/>
                    <a:pt x="1134795" y="3379595"/>
                  </a:cubicBezTo>
                  <a:cubicBezTo>
                    <a:pt x="1134795" y="3490060"/>
                    <a:pt x="1179687" y="3575208"/>
                    <a:pt x="1269471" y="3635040"/>
                  </a:cubicBezTo>
                  <a:cubicBezTo>
                    <a:pt x="1341069" y="3684318"/>
                    <a:pt x="1430568" y="3708956"/>
                    <a:pt x="1537966" y="3708956"/>
                  </a:cubicBezTo>
                  <a:lnTo>
                    <a:pt x="1779612" y="3708956"/>
                  </a:lnTo>
                  <a:cubicBezTo>
                    <a:pt x="1904624" y="3708956"/>
                    <a:pt x="1967130" y="3755809"/>
                    <a:pt x="1967130" y="3849515"/>
                  </a:cubicBezTo>
                  <a:cubicBezTo>
                    <a:pt x="1967130" y="3922398"/>
                    <a:pt x="1948874" y="3973066"/>
                    <a:pt x="1912362" y="4001520"/>
                  </a:cubicBezTo>
                  <a:cubicBezTo>
                    <a:pt x="1881483" y="4020775"/>
                    <a:pt x="1830529" y="4030402"/>
                    <a:pt x="1759501" y="4030402"/>
                  </a:cubicBezTo>
                  <a:lnTo>
                    <a:pt x="1161645" y="4030402"/>
                  </a:lnTo>
                  <a:lnTo>
                    <a:pt x="1161645" y="4225730"/>
                  </a:lnTo>
                  <a:lnTo>
                    <a:pt x="1759501" y="4225730"/>
                  </a:lnTo>
                  <a:cubicBezTo>
                    <a:pt x="2032703" y="4225730"/>
                    <a:pt x="2169304" y="4100325"/>
                    <a:pt x="2169304" y="3849515"/>
                  </a:cubicBezTo>
                  <a:cubicBezTo>
                    <a:pt x="2169304" y="3734344"/>
                    <a:pt x="2123806" y="3645594"/>
                    <a:pt x="2032810" y="3583266"/>
                  </a:cubicBezTo>
                  <a:cubicBezTo>
                    <a:pt x="1963137" y="3536841"/>
                    <a:pt x="1878737" y="3513629"/>
                    <a:pt x="1779612" y="3513629"/>
                  </a:cubicBezTo>
                  <a:lnTo>
                    <a:pt x="1537966" y="3513629"/>
                  </a:lnTo>
                  <a:cubicBezTo>
                    <a:pt x="1471502" y="3513629"/>
                    <a:pt x="1420620" y="3501862"/>
                    <a:pt x="1385320" y="3478329"/>
                  </a:cubicBezTo>
                  <a:cubicBezTo>
                    <a:pt x="1353086" y="3454153"/>
                    <a:pt x="1336969" y="3421242"/>
                    <a:pt x="1336969" y="3379595"/>
                  </a:cubicBezTo>
                  <a:cubicBezTo>
                    <a:pt x="1336969" y="3299296"/>
                    <a:pt x="1397264" y="3259147"/>
                    <a:pt x="1517855" y="3259147"/>
                  </a:cubicBezTo>
                  <a:lnTo>
                    <a:pt x="2122344" y="3259147"/>
                  </a:lnTo>
                  <a:lnTo>
                    <a:pt x="2122344" y="3063819"/>
                  </a:lnTo>
                  <a:close/>
                  <a:moveTo>
                    <a:pt x="5029797" y="1024715"/>
                  </a:moveTo>
                  <a:cubicBezTo>
                    <a:pt x="4897918" y="1029814"/>
                    <a:pt x="4761216" y="1057066"/>
                    <a:pt x="4626530" y="1108662"/>
                  </a:cubicBezTo>
                  <a:cubicBezTo>
                    <a:pt x="4289815" y="1237655"/>
                    <a:pt x="4045389" y="1488278"/>
                    <a:pt x="3949852" y="1763649"/>
                  </a:cubicBezTo>
                  <a:lnTo>
                    <a:pt x="3948083" y="1771243"/>
                  </a:lnTo>
                  <a:lnTo>
                    <a:pt x="3874242" y="1611698"/>
                  </a:lnTo>
                  <a:cubicBezTo>
                    <a:pt x="3751979" y="1402420"/>
                    <a:pt x="3541672" y="1221382"/>
                    <a:pt x="3272300" y="1118188"/>
                  </a:cubicBezTo>
                  <a:cubicBezTo>
                    <a:pt x="2733556" y="911801"/>
                    <a:pt x="2162562" y="1094942"/>
                    <a:pt x="1996950" y="1527248"/>
                  </a:cubicBezTo>
                  <a:cubicBezTo>
                    <a:pt x="2294073" y="1298908"/>
                    <a:pt x="2744800" y="1254812"/>
                    <a:pt x="3159151" y="1413546"/>
                  </a:cubicBezTo>
                  <a:cubicBezTo>
                    <a:pt x="3573503" y="1572281"/>
                    <a:pt x="3879403" y="1906233"/>
                    <a:pt x="3947916" y="2274645"/>
                  </a:cubicBezTo>
                  <a:lnTo>
                    <a:pt x="3950585" y="2263781"/>
                  </a:lnTo>
                  <a:lnTo>
                    <a:pt x="3950914" y="2265118"/>
                  </a:lnTo>
                  <a:cubicBezTo>
                    <a:pt x="4019426" y="1896707"/>
                    <a:pt x="4325327" y="1562754"/>
                    <a:pt x="4739679" y="1404020"/>
                  </a:cubicBezTo>
                  <a:cubicBezTo>
                    <a:pt x="5154031" y="1245286"/>
                    <a:pt x="5604758" y="1289381"/>
                    <a:pt x="5901880" y="1517722"/>
                  </a:cubicBezTo>
                  <a:cubicBezTo>
                    <a:pt x="5777672" y="1193493"/>
                    <a:pt x="5425435" y="1009418"/>
                    <a:pt x="5029797" y="1024715"/>
                  </a:cubicBezTo>
                  <a:close/>
                  <a:moveTo>
                    <a:pt x="3952262" y="0"/>
                  </a:moveTo>
                  <a:cubicBezTo>
                    <a:pt x="6135036" y="0"/>
                    <a:pt x="7904524" y="1769488"/>
                    <a:pt x="7904524" y="3952262"/>
                  </a:cubicBezTo>
                  <a:cubicBezTo>
                    <a:pt x="7904524" y="5452919"/>
                    <a:pt x="7068164" y="6758234"/>
                    <a:pt x="5836145" y="7427507"/>
                  </a:cubicBezTo>
                  <a:lnTo>
                    <a:pt x="5822432" y="7434531"/>
                  </a:lnTo>
                  <a:lnTo>
                    <a:pt x="5677951" y="7385892"/>
                  </a:lnTo>
                  <a:cubicBezTo>
                    <a:pt x="4880502" y="7126469"/>
                    <a:pt x="3766695" y="6885944"/>
                    <a:pt x="3271854" y="6524781"/>
                  </a:cubicBezTo>
                  <a:cubicBezTo>
                    <a:pt x="3177412" y="6182403"/>
                    <a:pt x="4677719" y="6014292"/>
                    <a:pt x="4875767" y="5602879"/>
                  </a:cubicBezTo>
                  <a:cubicBezTo>
                    <a:pt x="4860454" y="5198251"/>
                    <a:pt x="3153522" y="4955721"/>
                    <a:pt x="2903735" y="4948653"/>
                  </a:cubicBezTo>
                  <a:cubicBezTo>
                    <a:pt x="2859327" y="5030920"/>
                    <a:pt x="2853760" y="5074984"/>
                    <a:pt x="2845434" y="5124622"/>
                  </a:cubicBezTo>
                  <a:cubicBezTo>
                    <a:pt x="3187757" y="5159237"/>
                    <a:pt x="4564590" y="5328265"/>
                    <a:pt x="4357086" y="5579418"/>
                  </a:cubicBezTo>
                  <a:cubicBezTo>
                    <a:pt x="4238956" y="5825324"/>
                    <a:pt x="2472839" y="6181783"/>
                    <a:pt x="2633855" y="6552557"/>
                  </a:cubicBezTo>
                  <a:cubicBezTo>
                    <a:pt x="2769712" y="6865398"/>
                    <a:pt x="4351564" y="7487251"/>
                    <a:pt x="5044498" y="7719532"/>
                  </a:cubicBezTo>
                  <a:lnTo>
                    <a:pt x="5094798" y="7736137"/>
                  </a:lnTo>
                  <a:lnTo>
                    <a:pt x="4939994" y="7780096"/>
                  </a:lnTo>
                  <a:cubicBezTo>
                    <a:pt x="4624289" y="7861324"/>
                    <a:pt x="4293321" y="7904524"/>
                    <a:pt x="3952262" y="7904524"/>
                  </a:cubicBezTo>
                  <a:cubicBezTo>
                    <a:pt x="1769488" y="7904524"/>
                    <a:pt x="0" y="6135036"/>
                    <a:pt x="0" y="3952262"/>
                  </a:cubicBezTo>
                  <a:cubicBezTo>
                    <a:pt x="0" y="1769488"/>
                    <a:pt x="1769488" y="0"/>
                    <a:pt x="395226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55" name="组合 154"/>
          <p:cNvGrpSpPr/>
          <p:nvPr/>
        </p:nvGrpSpPr>
        <p:grpSpPr>
          <a:xfrm>
            <a:off x="2349455" y="4435301"/>
            <a:ext cx="1659304" cy="1659304"/>
            <a:chOff x="392260" y="427819"/>
            <a:chExt cx="11931359" cy="11931359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56" name="任意多边形 155"/>
            <p:cNvSpPr/>
            <p:nvPr/>
          </p:nvSpPr>
          <p:spPr>
            <a:xfrm>
              <a:off x="392260" y="427819"/>
              <a:ext cx="11931359" cy="11931359"/>
            </a:xfrm>
            <a:custGeom>
              <a:avLst/>
              <a:gdLst/>
              <a:ahLst/>
              <a:cxnLst/>
              <a:rect l="l" t="t" r="r" b="b"/>
              <a:pathLst>
                <a:path w="11931359" h="11931359">
                  <a:moveTo>
                    <a:pt x="5969546" y="10929157"/>
                  </a:moveTo>
                  <a:lnTo>
                    <a:pt x="5914397" y="11122079"/>
                  </a:lnTo>
                  <a:lnTo>
                    <a:pt x="5722856" y="11117612"/>
                  </a:lnTo>
                  <a:lnTo>
                    <a:pt x="5880313" y="11232377"/>
                  </a:lnTo>
                  <a:lnTo>
                    <a:pt x="5817084" y="11422538"/>
                  </a:lnTo>
                  <a:lnTo>
                    <a:pt x="5969546" y="11300545"/>
                  </a:lnTo>
                  <a:lnTo>
                    <a:pt x="6122009" y="11422538"/>
                  </a:lnTo>
                  <a:lnTo>
                    <a:pt x="6058779" y="11232377"/>
                  </a:lnTo>
                  <a:lnTo>
                    <a:pt x="6216236" y="11117612"/>
                  </a:lnTo>
                  <a:lnTo>
                    <a:pt x="6024695" y="11122079"/>
                  </a:lnTo>
                  <a:close/>
                  <a:moveTo>
                    <a:pt x="7466241" y="10726796"/>
                  </a:moveTo>
                  <a:cubicBezTo>
                    <a:pt x="7449346" y="10727569"/>
                    <a:pt x="7433184" y="10729713"/>
                    <a:pt x="7417754" y="10733230"/>
                  </a:cubicBezTo>
                  <a:lnTo>
                    <a:pt x="7414057" y="10739110"/>
                  </a:lnTo>
                  <a:lnTo>
                    <a:pt x="7403975" y="10746445"/>
                  </a:lnTo>
                  <a:cubicBezTo>
                    <a:pt x="7380545" y="10759061"/>
                    <a:pt x="7358517" y="10771078"/>
                    <a:pt x="7337892" y="10782495"/>
                  </a:cubicBezTo>
                  <a:cubicBezTo>
                    <a:pt x="7317266" y="10793912"/>
                    <a:pt x="7295383" y="10805336"/>
                    <a:pt x="7272242" y="10816767"/>
                  </a:cubicBezTo>
                  <a:cubicBezTo>
                    <a:pt x="7264457" y="10821899"/>
                    <a:pt x="7257367" y="10827013"/>
                    <a:pt x="7250973" y="10832109"/>
                  </a:cubicBezTo>
                  <a:cubicBezTo>
                    <a:pt x="7244578" y="10837204"/>
                    <a:pt x="7239243" y="10843877"/>
                    <a:pt x="7234966" y="10852128"/>
                  </a:cubicBezTo>
                  <a:cubicBezTo>
                    <a:pt x="7232259" y="10854984"/>
                    <a:pt x="7232763" y="10857807"/>
                    <a:pt x="7236477" y="10860599"/>
                  </a:cubicBezTo>
                  <a:cubicBezTo>
                    <a:pt x="7240192" y="10863390"/>
                    <a:pt x="7243150" y="10865934"/>
                    <a:pt x="7245353" y="10868231"/>
                  </a:cubicBezTo>
                  <a:cubicBezTo>
                    <a:pt x="7268724" y="10877456"/>
                    <a:pt x="7291659" y="10885382"/>
                    <a:pt x="7314158" y="10892008"/>
                  </a:cubicBezTo>
                  <a:cubicBezTo>
                    <a:pt x="7336656" y="10898634"/>
                    <a:pt x="7357749" y="10899703"/>
                    <a:pt x="7377435" y="10895216"/>
                  </a:cubicBezTo>
                  <a:cubicBezTo>
                    <a:pt x="7385658" y="10894462"/>
                    <a:pt x="7390624" y="10895988"/>
                    <a:pt x="7392331" y="10899797"/>
                  </a:cubicBezTo>
                  <a:cubicBezTo>
                    <a:pt x="7394039" y="10903605"/>
                    <a:pt x="7394617" y="10909211"/>
                    <a:pt x="7394065" y="10916612"/>
                  </a:cubicBezTo>
                  <a:cubicBezTo>
                    <a:pt x="7389331" y="10927766"/>
                    <a:pt x="7384784" y="10937897"/>
                    <a:pt x="7380424" y="10947007"/>
                  </a:cubicBezTo>
                  <a:cubicBezTo>
                    <a:pt x="7376063" y="10956116"/>
                    <a:pt x="7375978" y="10964951"/>
                    <a:pt x="7380168" y="10973511"/>
                  </a:cubicBezTo>
                  <a:cubicBezTo>
                    <a:pt x="7381138" y="10977767"/>
                    <a:pt x="7384145" y="10981140"/>
                    <a:pt x="7389190" y="10983628"/>
                  </a:cubicBezTo>
                  <a:cubicBezTo>
                    <a:pt x="7394235" y="10986116"/>
                    <a:pt x="7398899" y="10989391"/>
                    <a:pt x="7403182" y="10993452"/>
                  </a:cubicBezTo>
                  <a:cubicBezTo>
                    <a:pt x="7409911" y="11000873"/>
                    <a:pt x="7413249" y="11010607"/>
                    <a:pt x="7413196" y="11022653"/>
                  </a:cubicBezTo>
                  <a:cubicBezTo>
                    <a:pt x="7413143" y="11034698"/>
                    <a:pt x="7409214" y="11046927"/>
                    <a:pt x="7401409" y="11059341"/>
                  </a:cubicBezTo>
                  <a:cubicBezTo>
                    <a:pt x="7390290" y="11071949"/>
                    <a:pt x="7379776" y="11084140"/>
                    <a:pt x="7369866" y="11095914"/>
                  </a:cubicBezTo>
                  <a:cubicBezTo>
                    <a:pt x="7359956" y="11107687"/>
                    <a:pt x="7349586" y="11119286"/>
                    <a:pt x="7338757" y="11130709"/>
                  </a:cubicBezTo>
                  <a:cubicBezTo>
                    <a:pt x="7334696" y="11134993"/>
                    <a:pt x="7333737" y="11138150"/>
                    <a:pt x="7335879" y="11140180"/>
                  </a:cubicBezTo>
                  <a:cubicBezTo>
                    <a:pt x="7338021" y="11142211"/>
                    <a:pt x="7342200" y="11143357"/>
                    <a:pt x="7348416" y="11143619"/>
                  </a:cubicBezTo>
                  <a:lnTo>
                    <a:pt x="7363509" y="11143538"/>
                  </a:lnTo>
                  <a:cubicBezTo>
                    <a:pt x="7366001" y="11144649"/>
                    <a:pt x="7366262" y="11146408"/>
                    <a:pt x="7364293" y="11148816"/>
                  </a:cubicBezTo>
                  <a:cubicBezTo>
                    <a:pt x="7362323" y="11151224"/>
                    <a:pt x="7360540" y="11152610"/>
                    <a:pt x="7358944" y="11152974"/>
                  </a:cubicBezTo>
                  <a:lnTo>
                    <a:pt x="7301927" y="11182760"/>
                  </a:lnTo>
                  <a:cubicBezTo>
                    <a:pt x="7293535" y="11185232"/>
                    <a:pt x="7288413" y="11184860"/>
                    <a:pt x="7286561" y="11181644"/>
                  </a:cubicBezTo>
                  <a:cubicBezTo>
                    <a:pt x="7284708" y="11178428"/>
                    <a:pt x="7284651" y="11173264"/>
                    <a:pt x="7286388" y="11166152"/>
                  </a:cubicBezTo>
                  <a:cubicBezTo>
                    <a:pt x="7287135" y="11162064"/>
                    <a:pt x="7287091" y="11159415"/>
                    <a:pt x="7286256" y="11158206"/>
                  </a:cubicBezTo>
                  <a:cubicBezTo>
                    <a:pt x="7285421" y="11156997"/>
                    <a:pt x="7282609" y="11156939"/>
                    <a:pt x="7277821" y="11158030"/>
                  </a:cubicBezTo>
                  <a:cubicBezTo>
                    <a:pt x="7261859" y="11161668"/>
                    <a:pt x="7246387" y="11165614"/>
                    <a:pt x="7231405" y="11169868"/>
                  </a:cubicBezTo>
                  <a:cubicBezTo>
                    <a:pt x="7216423" y="11174122"/>
                    <a:pt x="7202538" y="11181345"/>
                    <a:pt x="7189749" y="11191536"/>
                  </a:cubicBezTo>
                  <a:cubicBezTo>
                    <a:pt x="7182961" y="11205956"/>
                    <a:pt x="7178077" y="11219522"/>
                    <a:pt x="7175098" y="11232235"/>
                  </a:cubicBezTo>
                  <a:cubicBezTo>
                    <a:pt x="7172118" y="11244947"/>
                    <a:pt x="7172760" y="11256974"/>
                    <a:pt x="7177024" y="11268316"/>
                  </a:cubicBezTo>
                  <a:cubicBezTo>
                    <a:pt x="7189465" y="11281152"/>
                    <a:pt x="7201976" y="11290614"/>
                    <a:pt x="7214557" y="11296701"/>
                  </a:cubicBezTo>
                  <a:cubicBezTo>
                    <a:pt x="7227139" y="11302789"/>
                    <a:pt x="7240417" y="11300882"/>
                    <a:pt x="7254391" y="11290981"/>
                  </a:cubicBezTo>
                  <a:cubicBezTo>
                    <a:pt x="7270662" y="11278877"/>
                    <a:pt x="7286354" y="11269144"/>
                    <a:pt x="7301467" y="11261782"/>
                  </a:cubicBezTo>
                  <a:cubicBezTo>
                    <a:pt x="7316580" y="11254419"/>
                    <a:pt x="7332636" y="11246282"/>
                    <a:pt x="7349634" y="11237371"/>
                  </a:cubicBezTo>
                  <a:cubicBezTo>
                    <a:pt x="7409554" y="11208043"/>
                    <a:pt x="7466537" y="11183022"/>
                    <a:pt x="7520585" y="11162308"/>
                  </a:cubicBezTo>
                  <a:cubicBezTo>
                    <a:pt x="7574632" y="11141595"/>
                    <a:pt x="7634236" y="11130528"/>
                    <a:pt x="7699397" y="11129110"/>
                  </a:cubicBezTo>
                  <a:cubicBezTo>
                    <a:pt x="7708853" y="11126395"/>
                    <a:pt x="7717887" y="11124896"/>
                    <a:pt x="7726497" y="11124613"/>
                  </a:cubicBezTo>
                  <a:cubicBezTo>
                    <a:pt x="7735108" y="11124329"/>
                    <a:pt x="7744528" y="11123302"/>
                    <a:pt x="7754759" y="11121530"/>
                  </a:cubicBezTo>
                  <a:cubicBezTo>
                    <a:pt x="7769050" y="11115474"/>
                    <a:pt x="7777354" y="11107704"/>
                    <a:pt x="7779670" y="11098222"/>
                  </a:cubicBezTo>
                  <a:cubicBezTo>
                    <a:pt x="7781986" y="11088738"/>
                    <a:pt x="7774180" y="11079044"/>
                    <a:pt x="7756251" y="11069138"/>
                  </a:cubicBezTo>
                  <a:cubicBezTo>
                    <a:pt x="7737985" y="11062666"/>
                    <a:pt x="7720428" y="11058692"/>
                    <a:pt x="7703580" y="11057215"/>
                  </a:cubicBezTo>
                  <a:cubicBezTo>
                    <a:pt x="7686733" y="11055738"/>
                    <a:pt x="7669987" y="11054097"/>
                    <a:pt x="7653345" y="11052293"/>
                  </a:cubicBezTo>
                  <a:lnTo>
                    <a:pt x="7620553" y="11063125"/>
                  </a:lnTo>
                  <a:cubicBezTo>
                    <a:pt x="7600503" y="11066016"/>
                    <a:pt x="7581820" y="11069994"/>
                    <a:pt x="7564505" y="11075060"/>
                  </a:cubicBezTo>
                  <a:cubicBezTo>
                    <a:pt x="7547189" y="11080126"/>
                    <a:pt x="7528871" y="11085700"/>
                    <a:pt x="7509548" y="11091783"/>
                  </a:cubicBezTo>
                  <a:cubicBezTo>
                    <a:pt x="7501278" y="11094787"/>
                    <a:pt x="7495491" y="11094567"/>
                    <a:pt x="7492187" y="11091122"/>
                  </a:cubicBezTo>
                  <a:cubicBezTo>
                    <a:pt x="7488883" y="11087678"/>
                    <a:pt x="7487241" y="11082315"/>
                    <a:pt x="7487261" y="11075034"/>
                  </a:cubicBezTo>
                  <a:cubicBezTo>
                    <a:pt x="7487617" y="11064319"/>
                    <a:pt x="7489147" y="11054456"/>
                    <a:pt x="7491851" y="11045444"/>
                  </a:cubicBezTo>
                  <a:cubicBezTo>
                    <a:pt x="7494554" y="11036432"/>
                    <a:pt x="7498068" y="11026676"/>
                    <a:pt x="7502391" y="11016176"/>
                  </a:cubicBezTo>
                  <a:cubicBezTo>
                    <a:pt x="7501299" y="11011388"/>
                    <a:pt x="7501291" y="11007052"/>
                    <a:pt x="7502365" y="11003169"/>
                  </a:cubicBezTo>
                  <a:cubicBezTo>
                    <a:pt x="7503439" y="10999286"/>
                    <a:pt x="7506006" y="10995203"/>
                    <a:pt x="7510067" y="10990919"/>
                  </a:cubicBezTo>
                  <a:cubicBezTo>
                    <a:pt x="7513232" y="10985161"/>
                    <a:pt x="7513483" y="10979507"/>
                    <a:pt x="7510819" y="10973957"/>
                  </a:cubicBezTo>
                  <a:cubicBezTo>
                    <a:pt x="7508155" y="10968408"/>
                    <a:pt x="7505479" y="10963421"/>
                    <a:pt x="7502791" y="10958996"/>
                  </a:cubicBezTo>
                  <a:cubicBezTo>
                    <a:pt x="7494560" y="10947439"/>
                    <a:pt x="7486245" y="10936741"/>
                    <a:pt x="7477846" y="10926902"/>
                  </a:cubicBezTo>
                  <a:cubicBezTo>
                    <a:pt x="7469447" y="10917062"/>
                    <a:pt x="7462849" y="10906532"/>
                    <a:pt x="7458053" y="10895312"/>
                  </a:cubicBezTo>
                  <a:cubicBezTo>
                    <a:pt x="7453574" y="10887938"/>
                    <a:pt x="7451188" y="10881765"/>
                    <a:pt x="7450894" y="10876795"/>
                  </a:cubicBezTo>
                  <a:cubicBezTo>
                    <a:pt x="7450601" y="10871824"/>
                    <a:pt x="7454697" y="10865853"/>
                    <a:pt x="7463183" y="10858882"/>
                  </a:cubicBezTo>
                  <a:cubicBezTo>
                    <a:pt x="7475925" y="10850941"/>
                    <a:pt x="7488250" y="10842395"/>
                    <a:pt x="7500157" y="10833245"/>
                  </a:cubicBezTo>
                  <a:cubicBezTo>
                    <a:pt x="7512064" y="10824094"/>
                    <a:pt x="7524206" y="10814750"/>
                    <a:pt x="7536585" y="10805213"/>
                  </a:cubicBezTo>
                  <a:cubicBezTo>
                    <a:pt x="7541952" y="10801751"/>
                    <a:pt x="7545808" y="10797794"/>
                    <a:pt x="7548151" y="10793342"/>
                  </a:cubicBezTo>
                  <a:cubicBezTo>
                    <a:pt x="7550495" y="10788890"/>
                    <a:pt x="7552390" y="10783700"/>
                    <a:pt x="7553838" y="10777773"/>
                  </a:cubicBezTo>
                  <a:cubicBezTo>
                    <a:pt x="7557966" y="10763960"/>
                    <a:pt x="7556798" y="10753311"/>
                    <a:pt x="7550335" y="10745829"/>
                  </a:cubicBezTo>
                  <a:cubicBezTo>
                    <a:pt x="7543873" y="10738347"/>
                    <a:pt x="7533347" y="10732071"/>
                    <a:pt x="7518759" y="10727000"/>
                  </a:cubicBezTo>
                  <a:cubicBezTo>
                    <a:pt x="7500641" y="10726092"/>
                    <a:pt x="7483136" y="10726024"/>
                    <a:pt x="7466241" y="10726796"/>
                  </a:cubicBezTo>
                  <a:close/>
                  <a:moveTo>
                    <a:pt x="4433420" y="10648451"/>
                  </a:moveTo>
                  <a:cubicBezTo>
                    <a:pt x="4420587" y="10642962"/>
                    <a:pt x="4407315" y="10649422"/>
                    <a:pt x="4393606" y="10667830"/>
                  </a:cubicBezTo>
                  <a:cubicBezTo>
                    <a:pt x="4380428" y="10682961"/>
                    <a:pt x="4367037" y="10697444"/>
                    <a:pt x="4353433" y="10711280"/>
                  </a:cubicBezTo>
                  <a:cubicBezTo>
                    <a:pt x="4339829" y="10725115"/>
                    <a:pt x="4324971" y="10739678"/>
                    <a:pt x="4308859" y="10754970"/>
                  </a:cubicBezTo>
                  <a:cubicBezTo>
                    <a:pt x="4299343" y="10760971"/>
                    <a:pt x="4293405" y="10767460"/>
                    <a:pt x="4291047" y="10774440"/>
                  </a:cubicBezTo>
                  <a:cubicBezTo>
                    <a:pt x="4288689" y="10781419"/>
                    <a:pt x="4287834" y="10789914"/>
                    <a:pt x="4288482" y="10799926"/>
                  </a:cubicBezTo>
                  <a:cubicBezTo>
                    <a:pt x="4283270" y="10808533"/>
                    <a:pt x="4280907" y="10816375"/>
                    <a:pt x="4281396" y="10823452"/>
                  </a:cubicBezTo>
                  <a:cubicBezTo>
                    <a:pt x="4281884" y="10830529"/>
                    <a:pt x="4286592" y="10839609"/>
                    <a:pt x="4295519" y="10850690"/>
                  </a:cubicBezTo>
                  <a:cubicBezTo>
                    <a:pt x="4302343" y="10869701"/>
                    <a:pt x="4310752" y="10881039"/>
                    <a:pt x="4320746" y="10884704"/>
                  </a:cubicBezTo>
                  <a:cubicBezTo>
                    <a:pt x="4330740" y="10888370"/>
                    <a:pt x="4343010" y="10884020"/>
                    <a:pt x="4357557" y="10871656"/>
                  </a:cubicBezTo>
                  <a:cubicBezTo>
                    <a:pt x="4367095" y="10860478"/>
                    <a:pt x="4378558" y="10852976"/>
                    <a:pt x="4391949" y="10849149"/>
                  </a:cubicBezTo>
                  <a:cubicBezTo>
                    <a:pt x="4405338" y="10845321"/>
                    <a:pt x="4417880" y="10848264"/>
                    <a:pt x="4429575" y="10857976"/>
                  </a:cubicBezTo>
                  <a:cubicBezTo>
                    <a:pt x="4434905" y="10862658"/>
                    <a:pt x="4440451" y="10867124"/>
                    <a:pt x="4446215" y="10871376"/>
                  </a:cubicBezTo>
                  <a:cubicBezTo>
                    <a:pt x="4451979" y="10875628"/>
                    <a:pt x="4458133" y="10879148"/>
                    <a:pt x="4464679" y="10881936"/>
                  </a:cubicBezTo>
                  <a:cubicBezTo>
                    <a:pt x="4476912" y="10886646"/>
                    <a:pt x="4482759" y="10891502"/>
                    <a:pt x="4482221" y="10896505"/>
                  </a:cubicBezTo>
                  <a:cubicBezTo>
                    <a:pt x="4481682" y="10901507"/>
                    <a:pt x="4479236" y="10908744"/>
                    <a:pt x="4474883" y="10918218"/>
                  </a:cubicBezTo>
                  <a:cubicBezTo>
                    <a:pt x="4471053" y="10926140"/>
                    <a:pt x="4467837" y="10931821"/>
                    <a:pt x="4465235" y="10935262"/>
                  </a:cubicBezTo>
                  <a:cubicBezTo>
                    <a:pt x="4462632" y="10938702"/>
                    <a:pt x="4455807" y="10940572"/>
                    <a:pt x="4444762" y="10940872"/>
                  </a:cubicBezTo>
                  <a:lnTo>
                    <a:pt x="4299850" y="10929917"/>
                  </a:lnTo>
                  <a:cubicBezTo>
                    <a:pt x="4293807" y="10930755"/>
                    <a:pt x="4287764" y="10931592"/>
                    <a:pt x="4281720" y="10932430"/>
                  </a:cubicBezTo>
                  <a:cubicBezTo>
                    <a:pt x="4275677" y="10933268"/>
                    <a:pt x="4270500" y="10933246"/>
                    <a:pt x="4266189" y="10932366"/>
                  </a:cubicBezTo>
                  <a:cubicBezTo>
                    <a:pt x="4258267" y="10928536"/>
                    <a:pt x="4251204" y="10925574"/>
                    <a:pt x="4245001" y="10923477"/>
                  </a:cubicBezTo>
                  <a:cubicBezTo>
                    <a:pt x="4238797" y="10921380"/>
                    <a:pt x="4232942" y="10918250"/>
                    <a:pt x="4227437" y="10914085"/>
                  </a:cubicBezTo>
                  <a:cubicBezTo>
                    <a:pt x="4212452" y="10907293"/>
                    <a:pt x="4199081" y="10906806"/>
                    <a:pt x="4187322" y="10912625"/>
                  </a:cubicBezTo>
                  <a:cubicBezTo>
                    <a:pt x="4175563" y="10918443"/>
                    <a:pt x="4167150" y="10928849"/>
                    <a:pt x="4162083" y="10943841"/>
                  </a:cubicBezTo>
                  <a:cubicBezTo>
                    <a:pt x="4159776" y="10959190"/>
                    <a:pt x="4162655" y="10972404"/>
                    <a:pt x="4170720" y="10983481"/>
                  </a:cubicBezTo>
                  <a:cubicBezTo>
                    <a:pt x="4178785" y="10994559"/>
                    <a:pt x="4190324" y="11000043"/>
                    <a:pt x="4205338" y="10999933"/>
                  </a:cubicBezTo>
                  <a:cubicBezTo>
                    <a:pt x="4244861" y="10998888"/>
                    <a:pt x="4281619" y="10998351"/>
                    <a:pt x="4315616" y="10998319"/>
                  </a:cubicBezTo>
                  <a:cubicBezTo>
                    <a:pt x="4349611" y="10998288"/>
                    <a:pt x="4384631" y="11001194"/>
                    <a:pt x="4420674" y="11007038"/>
                  </a:cubicBezTo>
                  <a:cubicBezTo>
                    <a:pt x="4428952" y="11008108"/>
                    <a:pt x="4433863" y="11009768"/>
                    <a:pt x="4435407" y="11012017"/>
                  </a:cubicBezTo>
                  <a:cubicBezTo>
                    <a:pt x="4436951" y="11014267"/>
                    <a:pt x="4436671" y="11019357"/>
                    <a:pt x="4434567" y="11027286"/>
                  </a:cubicBezTo>
                  <a:cubicBezTo>
                    <a:pt x="4417634" y="11073982"/>
                    <a:pt x="4403431" y="11118143"/>
                    <a:pt x="4391954" y="11159771"/>
                  </a:cubicBezTo>
                  <a:cubicBezTo>
                    <a:pt x="4380479" y="11201398"/>
                    <a:pt x="4375154" y="11247409"/>
                    <a:pt x="4375980" y="11297802"/>
                  </a:cubicBezTo>
                  <a:cubicBezTo>
                    <a:pt x="4380234" y="11312488"/>
                    <a:pt x="4387057" y="11321274"/>
                    <a:pt x="4396450" y="11324160"/>
                  </a:cubicBezTo>
                  <a:cubicBezTo>
                    <a:pt x="4405843" y="11327047"/>
                    <a:pt x="4414020" y="11321602"/>
                    <a:pt x="4420979" y="11307825"/>
                  </a:cubicBezTo>
                  <a:cubicBezTo>
                    <a:pt x="4427778" y="11291114"/>
                    <a:pt x="4434360" y="11275050"/>
                    <a:pt x="4440722" y="11259631"/>
                  </a:cubicBezTo>
                  <a:cubicBezTo>
                    <a:pt x="4447085" y="11244213"/>
                    <a:pt x="4452370" y="11228574"/>
                    <a:pt x="4456577" y="11212715"/>
                  </a:cubicBezTo>
                  <a:cubicBezTo>
                    <a:pt x="4465684" y="11180655"/>
                    <a:pt x="4475296" y="11151359"/>
                    <a:pt x="4485416" y="11124825"/>
                  </a:cubicBezTo>
                  <a:cubicBezTo>
                    <a:pt x="4495534" y="11098292"/>
                    <a:pt x="4506524" y="11070036"/>
                    <a:pt x="4518382" y="11040058"/>
                  </a:cubicBezTo>
                  <a:cubicBezTo>
                    <a:pt x="4520486" y="11032129"/>
                    <a:pt x="4523140" y="11026834"/>
                    <a:pt x="4526343" y="11024172"/>
                  </a:cubicBezTo>
                  <a:cubicBezTo>
                    <a:pt x="4529547" y="11021511"/>
                    <a:pt x="4535718" y="11021148"/>
                    <a:pt x="4544856" y="11023084"/>
                  </a:cubicBezTo>
                  <a:cubicBezTo>
                    <a:pt x="4581764" y="11028069"/>
                    <a:pt x="4615994" y="11034164"/>
                    <a:pt x="4647544" y="11041371"/>
                  </a:cubicBezTo>
                  <a:cubicBezTo>
                    <a:pt x="4679094" y="11048577"/>
                    <a:pt x="4713498" y="11054155"/>
                    <a:pt x="4750756" y="11058106"/>
                  </a:cubicBezTo>
                  <a:cubicBezTo>
                    <a:pt x="4756283" y="11057094"/>
                    <a:pt x="4759958" y="11055168"/>
                    <a:pt x="4761782" y="11052328"/>
                  </a:cubicBezTo>
                  <a:cubicBezTo>
                    <a:pt x="4763605" y="11049488"/>
                    <a:pt x="4762369" y="11045902"/>
                    <a:pt x="4758073" y="11041570"/>
                  </a:cubicBezTo>
                  <a:cubicBezTo>
                    <a:pt x="4739219" y="11010430"/>
                    <a:pt x="4715492" y="10989451"/>
                    <a:pt x="4686891" y="10978633"/>
                  </a:cubicBezTo>
                  <a:cubicBezTo>
                    <a:pt x="4658290" y="10967815"/>
                    <a:pt x="4629671" y="10961311"/>
                    <a:pt x="4601033" y="10959122"/>
                  </a:cubicBezTo>
                  <a:lnTo>
                    <a:pt x="4573094" y="10954864"/>
                  </a:lnTo>
                  <a:cubicBezTo>
                    <a:pt x="4558780" y="10952907"/>
                    <a:pt x="4554375" y="10943354"/>
                    <a:pt x="4559882" y="10926206"/>
                  </a:cubicBezTo>
                  <a:cubicBezTo>
                    <a:pt x="4565390" y="10909059"/>
                    <a:pt x="4574023" y="10897576"/>
                    <a:pt x="4585781" y="10891757"/>
                  </a:cubicBezTo>
                  <a:cubicBezTo>
                    <a:pt x="4601997" y="10893205"/>
                    <a:pt x="4618043" y="10893875"/>
                    <a:pt x="4633920" y="10893768"/>
                  </a:cubicBezTo>
                  <a:cubicBezTo>
                    <a:pt x="4649796" y="10893662"/>
                    <a:pt x="4666195" y="10892436"/>
                    <a:pt x="4683116" y="10890090"/>
                  </a:cubicBezTo>
                  <a:cubicBezTo>
                    <a:pt x="4698661" y="10886703"/>
                    <a:pt x="4706495" y="10880566"/>
                    <a:pt x="4706619" y="10871679"/>
                  </a:cubicBezTo>
                  <a:cubicBezTo>
                    <a:pt x="4706742" y="10862792"/>
                    <a:pt x="4701732" y="10853755"/>
                    <a:pt x="4691588" y="10844567"/>
                  </a:cubicBezTo>
                  <a:cubicBezTo>
                    <a:pt x="4681270" y="10835896"/>
                    <a:pt x="4670767" y="10830330"/>
                    <a:pt x="4660078" y="10827870"/>
                  </a:cubicBezTo>
                  <a:cubicBezTo>
                    <a:pt x="4649389" y="10825409"/>
                    <a:pt x="4639046" y="10822778"/>
                    <a:pt x="4629048" y="10819976"/>
                  </a:cubicBezTo>
                  <a:cubicBezTo>
                    <a:pt x="4619225" y="10816656"/>
                    <a:pt x="4613677" y="10812621"/>
                    <a:pt x="4612403" y="10807870"/>
                  </a:cubicBezTo>
                  <a:cubicBezTo>
                    <a:pt x="4611128" y="10803119"/>
                    <a:pt x="4612919" y="10797820"/>
                    <a:pt x="4617775" y="10791973"/>
                  </a:cubicBezTo>
                  <a:cubicBezTo>
                    <a:pt x="4625455" y="10770951"/>
                    <a:pt x="4631832" y="10752082"/>
                    <a:pt x="4636906" y="10735364"/>
                  </a:cubicBezTo>
                  <a:cubicBezTo>
                    <a:pt x="4641979" y="10718645"/>
                    <a:pt x="4635592" y="10698342"/>
                    <a:pt x="4617744" y="10674454"/>
                  </a:cubicBezTo>
                  <a:cubicBezTo>
                    <a:pt x="4611562" y="10667180"/>
                    <a:pt x="4605369" y="10662495"/>
                    <a:pt x="4599165" y="10660399"/>
                  </a:cubicBezTo>
                  <a:cubicBezTo>
                    <a:pt x="4592961" y="10658302"/>
                    <a:pt x="4585881" y="10659653"/>
                    <a:pt x="4577923" y="10664452"/>
                  </a:cubicBezTo>
                  <a:cubicBezTo>
                    <a:pt x="4569433" y="10672528"/>
                    <a:pt x="4564009" y="10680055"/>
                    <a:pt x="4561651" y="10687034"/>
                  </a:cubicBezTo>
                  <a:cubicBezTo>
                    <a:pt x="4559293" y="10694014"/>
                    <a:pt x="4558608" y="10702855"/>
                    <a:pt x="4559599" y="10713558"/>
                  </a:cubicBezTo>
                  <a:cubicBezTo>
                    <a:pt x="4551598" y="10728711"/>
                    <a:pt x="4544637" y="10742919"/>
                    <a:pt x="4538714" y="10756182"/>
                  </a:cubicBezTo>
                  <a:cubicBezTo>
                    <a:pt x="4532792" y="10769445"/>
                    <a:pt x="4527386" y="10783315"/>
                    <a:pt x="4522493" y="10797790"/>
                  </a:cubicBezTo>
                  <a:cubicBezTo>
                    <a:pt x="4520571" y="10803477"/>
                    <a:pt x="4518613" y="10807567"/>
                    <a:pt x="4516618" y="10810061"/>
                  </a:cubicBezTo>
                  <a:cubicBezTo>
                    <a:pt x="4514623" y="10812555"/>
                    <a:pt x="4510174" y="10813788"/>
                    <a:pt x="4503272" y="10813759"/>
                  </a:cubicBezTo>
                  <a:lnTo>
                    <a:pt x="4447374" y="10810421"/>
                  </a:lnTo>
                  <a:cubicBezTo>
                    <a:pt x="4440820" y="10809359"/>
                    <a:pt x="4437422" y="10807058"/>
                    <a:pt x="4437178" y="10803519"/>
                  </a:cubicBezTo>
                  <a:cubicBezTo>
                    <a:pt x="4436933" y="10799981"/>
                    <a:pt x="4438803" y="10796580"/>
                    <a:pt x="4442785" y="10793318"/>
                  </a:cubicBezTo>
                  <a:cubicBezTo>
                    <a:pt x="4453022" y="10780073"/>
                    <a:pt x="4462477" y="10767860"/>
                    <a:pt x="4471152" y="10756679"/>
                  </a:cubicBezTo>
                  <a:cubicBezTo>
                    <a:pt x="4479827" y="10745498"/>
                    <a:pt x="4486869" y="10732757"/>
                    <a:pt x="4492277" y="10718456"/>
                  </a:cubicBezTo>
                  <a:cubicBezTo>
                    <a:pt x="4496471" y="10706049"/>
                    <a:pt x="4497115" y="10696474"/>
                    <a:pt x="4494209" y="10689732"/>
                  </a:cubicBezTo>
                  <a:cubicBezTo>
                    <a:pt x="4491303" y="10682989"/>
                    <a:pt x="4484338" y="10677179"/>
                    <a:pt x="4473314" y="10672302"/>
                  </a:cubicBezTo>
                  <a:cubicBezTo>
                    <a:pt x="4459552" y="10661891"/>
                    <a:pt x="4446254" y="10653941"/>
                    <a:pt x="4433420" y="10648451"/>
                  </a:cubicBezTo>
                  <a:close/>
                  <a:moveTo>
                    <a:pt x="8684210" y="10052850"/>
                  </a:moveTo>
                  <a:cubicBezTo>
                    <a:pt x="8679952" y="10052660"/>
                    <a:pt x="8676515" y="10052873"/>
                    <a:pt x="8673900" y="10053491"/>
                  </a:cubicBezTo>
                  <a:cubicBezTo>
                    <a:pt x="8671284" y="10054109"/>
                    <a:pt x="8669821" y="10055564"/>
                    <a:pt x="8669508" y="10057859"/>
                  </a:cubicBezTo>
                  <a:cubicBezTo>
                    <a:pt x="8666382" y="10063664"/>
                    <a:pt x="8664197" y="10067553"/>
                    <a:pt x="8662955" y="10069526"/>
                  </a:cubicBezTo>
                  <a:cubicBezTo>
                    <a:pt x="8661713" y="10071499"/>
                    <a:pt x="8658911" y="10072772"/>
                    <a:pt x="8654549" y="10073347"/>
                  </a:cubicBezTo>
                  <a:cubicBezTo>
                    <a:pt x="8648450" y="10075243"/>
                    <a:pt x="8644340" y="10076825"/>
                    <a:pt x="8642220" y="10078094"/>
                  </a:cubicBezTo>
                  <a:cubicBezTo>
                    <a:pt x="8640100" y="10079364"/>
                    <a:pt x="8640753" y="10083152"/>
                    <a:pt x="8644178" y="10089460"/>
                  </a:cubicBezTo>
                  <a:cubicBezTo>
                    <a:pt x="8653169" y="10112102"/>
                    <a:pt x="8660049" y="10137377"/>
                    <a:pt x="8664818" y="10165286"/>
                  </a:cubicBezTo>
                  <a:cubicBezTo>
                    <a:pt x="8669586" y="10193195"/>
                    <a:pt x="8673652" y="10221982"/>
                    <a:pt x="8677013" y="10251647"/>
                  </a:cubicBezTo>
                  <a:cubicBezTo>
                    <a:pt x="8678095" y="10266592"/>
                    <a:pt x="8676429" y="10278827"/>
                    <a:pt x="8672018" y="10288352"/>
                  </a:cubicBezTo>
                  <a:cubicBezTo>
                    <a:pt x="8667606" y="10297877"/>
                    <a:pt x="8670407" y="10308772"/>
                    <a:pt x="8680420" y="10321039"/>
                  </a:cubicBezTo>
                  <a:cubicBezTo>
                    <a:pt x="8687528" y="10323175"/>
                    <a:pt x="8693825" y="10326271"/>
                    <a:pt x="8699309" y="10330328"/>
                  </a:cubicBezTo>
                  <a:cubicBezTo>
                    <a:pt x="8704793" y="10334384"/>
                    <a:pt x="8710229" y="10339505"/>
                    <a:pt x="8715618" y="10345691"/>
                  </a:cubicBezTo>
                  <a:cubicBezTo>
                    <a:pt x="8727265" y="10357401"/>
                    <a:pt x="8740743" y="10361377"/>
                    <a:pt x="8756053" y="10357620"/>
                  </a:cubicBezTo>
                  <a:cubicBezTo>
                    <a:pt x="8771363" y="10353862"/>
                    <a:pt x="8781309" y="10343728"/>
                    <a:pt x="8785893" y="10327217"/>
                  </a:cubicBezTo>
                  <a:cubicBezTo>
                    <a:pt x="8785839" y="10319031"/>
                    <a:pt x="8787341" y="10315147"/>
                    <a:pt x="8790400" y="10315563"/>
                  </a:cubicBezTo>
                  <a:cubicBezTo>
                    <a:pt x="8793459" y="10315979"/>
                    <a:pt x="8797291" y="10317864"/>
                    <a:pt x="8801897" y="10321217"/>
                  </a:cubicBezTo>
                  <a:cubicBezTo>
                    <a:pt x="8812467" y="10335117"/>
                    <a:pt x="8822103" y="10348014"/>
                    <a:pt x="8830804" y="10359908"/>
                  </a:cubicBezTo>
                  <a:cubicBezTo>
                    <a:pt x="8839505" y="10371801"/>
                    <a:pt x="8848158" y="10384759"/>
                    <a:pt x="8856764" y="10398781"/>
                  </a:cubicBezTo>
                  <a:cubicBezTo>
                    <a:pt x="8858000" y="10404012"/>
                    <a:pt x="8858522" y="10408756"/>
                    <a:pt x="8858332" y="10413014"/>
                  </a:cubicBezTo>
                  <a:cubicBezTo>
                    <a:pt x="8858142" y="10417272"/>
                    <a:pt x="8858769" y="10421252"/>
                    <a:pt x="8860212" y="10424953"/>
                  </a:cubicBezTo>
                  <a:cubicBezTo>
                    <a:pt x="8864298" y="10432129"/>
                    <a:pt x="8869874" y="10437659"/>
                    <a:pt x="8876939" y="10441541"/>
                  </a:cubicBezTo>
                  <a:cubicBezTo>
                    <a:pt x="8884004" y="10445423"/>
                    <a:pt x="8891917" y="10449518"/>
                    <a:pt x="8900677" y="10453826"/>
                  </a:cubicBezTo>
                  <a:cubicBezTo>
                    <a:pt x="8908446" y="10456831"/>
                    <a:pt x="8915677" y="10460930"/>
                    <a:pt x="8922369" y="10466125"/>
                  </a:cubicBezTo>
                  <a:cubicBezTo>
                    <a:pt x="8929061" y="10471319"/>
                    <a:pt x="8938133" y="10473333"/>
                    <a:pt x="8949586" y="10472165"/>
                  </a:cubicBezTo>
                  <a:cubicBezTo>
                    <a:pt x="8957110" y="10471242"/>
                    <a:pt x="8964274" y="10469394"/>
                    <a:pt x="8971077" y="10466621"/>
                  </a:cubicBezTo>
                  <a:cubicBezTo>
                    <a:pt x="8977880" y="10463847"/>
                    <a:pt x="8983992" y="10459714"/>
                    <a:pt x="8989413" y="10454220"/>
                  </a:cubicBezTo>
                  <a:cubicBezTo>
                    <a:pt x="8990816" y="10435329"/>
                    <a:pt x="8988253" y="10419111"/>
                    <a:pt x="8981723" y="10405566"/>
                  </a:cubicBezTo>
                  <a:cubicBezTo>
                    <a:pt x="8975194" y="10392021"/>
                    <a:pt x="8968939" y="10378611"/>
                    <a:pt x="8962957" y="10365335"/>
                  </a:cubicBezTo>
                  <a:cubicBezTo>
                    <a:pt x="8959025" y="10348444"/>
                    <a:pt x="8953816" y="10332353"/>
                    <a:pt x="8947330" y="10317061"/>
                  </a:cubicBezTo>
                  <a:cubicBezTo>
                    <a:pt x="8940844" y="10301769"/>
                    <a:pt x="8932873" y="10288807"/>
                    <a:pt x="8923416" y="10278173"/>
                  </a:cubicBezTo>
                  <a:cubicBezTo>
                    <a:pt x="8916375" y="10269816"/>
                    <a:pt x="8908845" y="10265773"/>
                    <a:pt x="8900825" y="10266045"/>
                  </a:cubicBezTo>
                  <a:cubicBezTo>
                    <a:pt x="8892804" y="10266316"/>
                    <a:pt x="8885928" y="10270345"/>
                    <a:pt x="8880195" y="10278132"/>
                  </a:cubicBezTo>
                  <a:cubicBezTo>
                    <a:pt x="8878249" y="10280983"/>
                    <a:pt x="8876707" y="10283012"/>
                    <a:pt x="8875569" y="10284220"/>
                  </a:cubicBezTo>
                  <a:cubicBezTo>
                    <a:pt x="8874431" y="10285428"/>
                    <a:pt x="8871733" y="10285938"/>
                    <a:pt x="8867476" y="10285747"/>
                  </a:cubicBezTo>
                  <a:cubicBezTo>
                    <a:pt x="8853589" y="10281910"/>
                    <a:pt x="8840302" y="10277960"/>
                    <a:pt x="8827615" y="10273897"/>
                  </a:cubicBezTo>
                  <a:cubicBezTo>
                    <a:pt x="8814927" y="10269833"/>
                    <a:pt x="8804577" y="10264336"/>
                    <a:pt x="8796563" y="10257403"/>
                  </a:cubicBezTo>
                  <a:cubicBezTo>
                    <a:pt x="8791274" y="10233318"/>
                    <a:pt x="8788739" y="10209023"/>
                    <a:pt x="8788959" y="10184519"/>
                  </a:cubicBezTo>
                  <a:cubicBezTo>
                    <a:pt x="8789178" y="10160015"/>
                    <a:pt x="8788225" y="10135546"/>
                    <a:pt x="8786099" y="10111112"/>
                  </a:cubicBezTo>
                  <a:cubicBezTo>
                    <a:pt x="8777266" y="10095891"/>
                    <a:pt x="8762622" y="10084746"/>
                    <a:pt x="8742165" y="10077678"/>
                  </a:cubicBezTo>
                  <a:cubicBezTo>
                    <a:pt x="8721709" y="10070610"/>
                    <a:pt x="8702390" y="10062334"/>
                    <a:pt x="8684210" y="10052850"/>
                  </a:cubicBezTo>
                  <a:close/>
                  <a:moveTo>
                    <a:pt x="9116189" y="9969113"/>
                  </a:moveTo>
                  <a:lnTo>
                    <a:pt x="9057954" y="9976375"/>
                  </a:lnTo>
                  <a:cubicBezTo>
                    <a:pt x="9053506" y="9980443"/>
                    <a:pt x="9049323" y="9983281"/>
                    <a:pt x="9045405" y="9984889"/>
                  </a:cubicBezTo>
                  <a:cubicBezTo>
                    <a:pt x="9041486" y="9986498"/>
                    <a:pt x="9035869" y="9986999"/>
                    <a:pt x="9028552" y="9986392"/>
                  </a:cubicBezTo>
                  <a:cubicBezTo>
                    <a:pt x="9026867" y="9987331"/>
                    <a:pt x="9025570" y="9988275"/>
                    <a:pt x="9024662" y="9989222"/>
                  </a:cubicBezTo>
                  <a:cubicBezTo>
                    <a:pt x="9023754" y="9990169"/>
                    <a:pt x="9023235" y="9991121"/>
                    <a:pt x="9023105" y="9992077"/>
                  </a:cubicBezTo>
                  <a:cubicBezTo>
                    <a:pt x="9022845" y="9993988"/>
                    <a:pt x="9023810" y="9995483"/>
                    <a:pt x="9026000" y="9996560"/>
                  </a:cubicBezTo>
                  <a:cubicBezTo>
                    <a:pt x="9037593" y="10000085"/>
                    <a:pt x="9045283" y="10003663"/>
                    <a:pt x="9049073" y="10007294"/>
                  </a:cubicBezTo>
                  <a:cubicBezTo>
                    <a:pt x="9052863" y="10010925"/>
                    <a:pt x="9056470" y="10015894"/>
                    <a:pt x="9059895" y="10022202"/>
                  </a:cubicBezTo>
                  <a:cubicBezTo>
                    <a:pt x="9065999" y="10037442"/>
                    <a:pt x="9071520" y="10051239"/>
                    <a:pt x="9076459" y="10063594"/>
                  </a:cubicBezTo>
                  <a:cubicBezTo>
                    <a:pt x="9081398" y="10075949"/>
                    <a:pt x="9087405" y="10089034"/>
                    <a:pt x="9094482" y="10102848"/>
                  </a:cubicBezTo>
                  <a:cubicBezTo>
                    <a:pt x="9095057" y="10107210"/>
                    <a:pt x="9095006" y="10111876"/>
                    <a:pt x="9094329" y="10116846"/>
                  </a:cubicBezTo>
                  <a:cubicBezTo>
                    <a:pt x="9093653" y="10121817"/>
                    <a:pt x="9094088" y="10125770"/>
                    <a:pt x="9095636" y="10128707"/>
                  </a:cubicBezTo>
                  <a:cubicBezTo>
                    <a:pt x="9098749" y="10137309"/>
                    <a:pt x="9104768" y="10143872"/>
                    <a:pt x="9113693" y="10148397"/>
                  </a:cubicBezTo>
                  <a:cubicBezTo>
                    <a:pt x="9122618" y="10152922"/>
                    <a:pt x="9131843" y="10157390"/>
                    <a:pt x="9141367" y="10161802"/>
                  </a:cubicBezTo>
                  <a:cubicBezTo>
                    <a:pt x="9147711" y="10163834"/>
                    <a:pt x="9153130" y="10166226"/>
                    <a:pt x="9157623" y="10168980"/>
                  </a:cubicBezTo>
                  <a:cubicBezTo>
                    <a:pt x="9162116" y="10171733"/>
                    <a:pt x="9168186" y="10173630"/>
                    <a:pt x="9175833" y="10174671"/>
                  </a:cubicBezTo>
                  <a:cubicBezTo>
                    <a:pt x="9190796" y="10176318"/>
                    <a:pt x="9202792" y="10174738"/>
                    <a:pt x="9211819" y="10169930"/>
                  </a:cubicBezTo>
                  <a:cubicBezTo>
                    <a:pt x="9220846" y="10165123"/>
                    <a:pt x="9228764" y="10157730"/>
                    <a:pt x="9235574" y="10147753"/>
                  </a:cubicBezTo>
                  <a:cubicBezTo>
                    <a:pt x="9234285" y="10134337"/>
                    <a:pt x="9228026" y="10124528"/>
                    <a:pt x="9216797" y="10118327"/>
                  </a:cubicBezTo>
                  <a:cubicBezTo>
                    <a:pt x="9205569" y="10112126"/>
                    <a:pt x="9192761" y="10110383"/>
                    <a:pt x="9178372" y="10113097"/>
                  </a:cubicBezTo>
                  <a:cubicBezTo>
                    <a:pt x="9170082" y="10113916"/>
                    <a:pt x="9162392" y="10114622"/>
                    <a:pt x="9155302" y="10115215"/>
                  </a:cubicBezTo>
                  <a:cubicBezTo>
                    <a:pt x="9148212" y="10115807"/>
                    <a:pt x="9141495" y="10115088"/>
                    <a:pt x="9135151" y="10113056"/>
                  </a:cubicBezTo>
                  <a:cubicBezTo>
                    <a:pt x="9121210" y="10101034"/>
                    <a:pt x="9111792" y="10087972"/>
                    <a:pt x="9106896" y="10073870"/>
                  </a:cubicBezTo>
                  <a:cubicBezTo>
                    <a:pt x="9102000" y="10059768"/>
                    <a:pt x="9104998" y="10042750"/>
                    <a:pt x="9115889" y="10022813"/>
                  </a:cubicBezTo>
                  <a:lnTo>
                    <a:pt x="9135070" y="10002058"/>
                  </a:lnTo>
                  <a:cubicBezTo>
                    <a:pt x="9141672" y="9993610"/>
                    <a:pt x="9142878" y="9986181"/>
                    <a:pt x="9138688" y="9979769"/>
                  </a:cubicBezTo>
                  <a:cubicBezTo>
                    <a:pt x="9134498" y="9973357"/>
                    <a:pt x="9126998" y="9969805"/>
                    <a:pt x="9116189" y="9969113"/>
                  </a:cubicBezTo>
                  <a:close/>
                  <a:moveTo>
                    <a:pt x="3133937" y="9879154"/>
                  </a:moveTo>
                  <a:cubicBezTo>
                    <a:pt x="3126289" y="9877556"/>
                    <a:pt x="3119581" y="9878355"/>
                    <a:pt x="3113813" y="9881550"/>
                  </a:cubicBezTo>
                  <a:cubicBezTo>
                    <a:pt x="3108045" y="9884745"/>
                    <a:pt x="3103316" y="9888371"/>
                    <a:pt x="3099626" y="9892429"/>
                  </a:cubicBezTo>
                  <a:cubicBezTo>
                    <a:pt x="3078760" y="9909563"/>
                    <a:pt x="3060513" y="9926602"/>
                    <a:pt x="3044884" y="9943546"/>
                  </a:cubicBezTo>
                  <a:cubicBezTo>
                    <a:pt x="3029256" y="9960489"/>
                    <a:pt x="3012103" y="9978341"/>
                    <a:pt x="2993428" y="9997101"/>
                  </a:cubicBezTo>
                  <a:cubicBezTo>
                    <a:pt x="2988099" y="10000621"/>
                    <a:pt x="2982787" y="10002286"/>
                    <a:pt x="2977493" y="10002095"/>
                  </a:cubicBezTo>
                  <a:cubicBezTo>
                    <a:pt x="2972198" y="10001904"/>
                    <a:pt x="2966384" y="10001498"/>
                    <a:pt x="2960050" y="10000876"/>
                  </a:cubicBezTo>
                  <a:cubicBezTo>
                    <a:pt x="2939835" y="9996070"/>
                    <a:pt x="2920399" y="9989294"/>
                    <a:pt x="2901745" y="9980551"/>
                  </a:cubicBezTo>
                  <a:cubicBezTo>
                    <a:pt x="2883091" y="9971807"/>
                    <a:pt x="2867946" y="9961080"/>
                    <a:pt x="2856311" y="9948371"/>
                  </a:cubicBezTo>
                  <a:cubicBezTo>
                    <a:pt x="2856184" y="9944879"/>
                    <a:pt x="2855325" y="9942374"/>
                    <a:pt x="2853735" y="9940854"/>
                  </a:cubicBezTo>
                  <a:cubicBezTo>
                    <a:pt x="2852145" y="9939334"/>
                    <a:pt x="2849497" y="9939239"/>
                    <a:pt x="2845794" y="9940568"/>
                  </a:cubicBezTo>
                  <a:cubicBezTo>
                    <a:pt x="2839913" y="9942999"/>
                    <a:pt x="2835254" y="9944469"/>
                    <a:pt x="2831819" y="9944978"/>
                  </a:cubicBezTo>
                  <a:cubicBezTo>
                    <a:pt x="2828384" y="9945487"/>
                    <a:pt x="2822905" y="9946689"/>
                    <a:pt x="2815384" y="9948584"/>
                  </a:cubicBezTo>
                  <a:cubicBezTo>
                    <a:pt x="2800597" y="9959356"/>
                    <a:pt x="2793299" y="9972627"/>
                    <a:pt x="2793490" y="9988398"/>
                  </a:cubicBezTo>
                  <a:cubicBezTo>
                    <a:pt x="2793681" y="10004168"/>
                    <a:pt x="2800145" y="10019496"/>
                    <a:pt x="2812882" y="10034382"/>
                  </a:cubicBezTo>
                  <a:lnTo>
                    <a:pt x="2846431" y="10063349"/>
                  </a:lnTo>
                  <a:cubicBezTo>
                    <a:pt x="2850261" y="10065512"/>
                    <a:pt x="2851994" y="10067986"/>
                    <a:pt x="2851626" y="10070771"/>
                  </a:cubicBezTo>
                  <a:cubicBezTo>
                    <a:pt x="2851258" y="10073556"/>
                    <a:pt x="2849116" y="10076214"/>
                    <a:pt x="2845200" y="10078744"/>
                  </a:cubicBezTo>
                  <a:cubicBezTo>
                    <a:pt x="2812643" y="10093320"/>
                    <a:pt x="2775405" y="10105273"/>
                    <a:pt x="2733489" y="10114604"/>
                  </a:cubicBezTo>
                  <a:cubicBezTo>
                    <a:pt x="2691572" y="10123935"/>
                    <a:pt x="2654759" y="10122953"/>
                    <a:pt x="2623049" y="10111657"/>
                  </a:cubicBezTo>
                  <a:cubicBezTo>
                    <a:pt x="2618341" y="10108844"/>
                    <a:pt x="2614527" y="10104826"/>
                    <a:pt x="2611608" y="10099602"/>
                  </a:cubicBezTo>
                  <a:cubicBezTo>
                    <a:pt x="2608689" y="10094378"/>
                    <a:pt x="2604826" y="10091342"/>
                    <a:pt x="2600019" y="10090494"/>
                  </a:cubicBezTo>
                  <a:cubicBezTo>
                    <a:pt x="2586250" y="10087073"/>
                    <a:pt x="2573767" y="10089703"/>
                    <a:pt x="2562570" y="10098383"/>
                  </a:cubicBezTo>
                  <a:cubicBezTo>
                    <a:pt x="2551373" y="10107063"/>
                    <a:pt x="2546030" y="10118387"/>
                    <a:pt x="2546539" y="10132355"/>
                  </a:cubicBezTo>
                  <a:cubicBezTo>
                    <a:pt x="2550285" y="10139211"/>
                    <a:pt x="2554081" y="10145085"/>
                    <a:pt x="2557926" y="10149977"/>
                  </a:cubicBezTo>
                  <a:cubicBezTo>
                    <a:pt x="2561772" y="10154868"/>
                    <a:pt x="2565779" y="10159540"/>
                    <a:pt x="2569950" y="10163994"/>
                  </a:cubicBezTo>
                  <a:cubicBezTo>
                    <a:pt x="2585289" y="10175374"/>
                    <a:pt x="2601182" y="10183259"/>
                    <a:pt x="2617631" y="10187648"/>
                  </a:cubicBezTo>
                  <a:cubicBezTo>
                    <a:pt x="2634080" y="10192038"/>
                    <a:pt x="2654363" y="10194006"/>
                    <a:pt x="2678481" y="10193554"/>
                  </a:cubicBezTo>
                  <a:cubicBezTo>
                    <a:pt x="2695941" y="10192918"/>
                    <a:pt x="2713673" y="10192143"/>
                    <a:pt x="2731676" y="10191231"/>
                  </a:cubicBezTo>
                  <a:cubicBezTo>
                    <a:pt x="2749680" y="10190319"/>
                    <a:pt x="2767842" y="10188506"/>
                    <a:pt x="2786164" y="10185792"/>
                  </a:cubicBezTo>
                  <a:lnTo>
                    <a:pt x="2849570" y="10163525"/>
                  </a:lnTo>
                  <a:cubicBezTo>
                    <a:pt x="2854249" y="10160882"/>
                    <a:pt x="2857794" y="10160454"/>
                    <a:pt x="2860204" y="10162242"/>
                  </a:cubicBezTo>
                  <a:cubicBezTo>
                    <a:pt x="2862615" y="10164030"/>
                    <a:pt x="2862576" y="10167060"/>
                    <a:pt x="2860088" y="10171329"/>
                  </a:cubicBezTo>
                  <a:cubicBezTo>
                    <a:pt x="2847421" y="10191149"/>
                    <a:pt x="2834719" y="10209415"/>
                    <a:pt x="2821981" y="10226125"/>
                  </a:cubicBezTo>
                  <a:cubicBezTo>
                    <a:pt x="2809244" y="10242835"/>
                    <a:pt x="2795608" y="10260068"/>
                    <a:pt x="2781075" y="10277825"/>
                  </a:cubicBezTo>
                  <a:cubicBezTo>
                    <a:pt x="2777598" y="10280681"/>
                    <a:pt x="2774685" y="10282087"/>
                    <a:pt x="2772339" y="10282045"/>
                  </a:cubicBezTo>
                  <a:cubicBezTo>
                    <a:pt x="2769992" y="10282002"/>
                    <a:pt x="2767334" y="10279861"/>
                    <a:pt x="2764365" y="10275620"/>
                  </a:cubicBezTo>
                  <a:lnTo>
                    <a:pt x="2749097" y="10235753"/>
                  </a:lnTo>
                  <a:cubicBezTo>
                    <a:pt x="2744488" y="10230974"/>
                    <a:pt x="2741286" y="10229108"/>
                    <a:pt x="2739491" y="10230155"/>
                  </a:cubicBezTo>
                  <a:cubicBezTo>
                    <a:pt x="2737695" y="10231201"/>
                    <a:pt x="2735667" y="10234622"/>
                    <a:pt x="2733405" y="10240418"/>
                  </a:cubicBezTo>
                  <a:cubicBezTo>
                    <a:pt x="2733235" y="10270870"/>
                    <a:pt x="2730921" y="10298031"/>
                    <a:pt x="2726460" y="10321902"/>
                  </a:cubicBezTo>
                  <a:cubicBezTo>
                    <a:pt x="2722000" y="10345772"/>
                    <a:pt x="2720343" y="10373421"/>
                    <a:pt x="2721488" y="10404848"/>
                  </a:cubicBezTo>
                  <a:cubicBezTo>
                    <a:pt x="2723651" y="10422081"/>
                    <a:pt x="2729596" y="10431928"/>
                    <a:pt x="2739322" y="10434388"/>
                  </a:cubicBezTo>
                  <a:cubicBezTo>
                    <a:pt x="2749049" y="10436847"/>
                    <a:pt x="2759942" y="10432698"/>
                    <a:pt x="2772000" y="10421940"/>
                  </a:cubicBezTo>
                  <a:cubicBezTo>
                    <a:pt x="2780681" y="10412072"/>
                    <a:pt x="2787940" y="10401829"/>
                    <a:pt x="2793778" y="10391212"/>
                  </a:cubicBezTo>
                  <a:cubicBezTo>
                    <a:pt x="2799617" y="10380595"/>
                    <a:pt x="2805675" y="10370141"/>
                    <a:pt x="2811952" y="10359849"/>
                  </a:cubicBezTo>
                  <a:cubicBezTo>
                    <a:pt x="2830387" y="10336833"/>
                    <a:pt x="2847273" y="10315217"/>
                    <a:pt x="2862612" y="10295001"/>
                  </a:cubicBezTo>
                  <a:cubicBezTo>
                    <a:pt x="2877951" y="10274785"/>
                    <a:pt x="2893254" y="10253013"/>
                    <a:pt x="2908522" y="10229687"/>
                  </a:cubicBezTo>
                  <a:lnTo>
                    <a:pt x="2915689" y="10222774"/>
                  </a:lnTo>
                  <a:cubicBezTo>
                    <a:pt x="2919931" y="10219805"/>
                    <a:pt x="2923009" y="10218861"/>
                    <a:pt x="2924924" y="10219943"/>
                  </a:cubicBezTo>
                  <a:cubicBezTo>
                    <a:pt x="2926840" y="10221024"/>
                    <a:pt x="2928795" y="10224343"/>
                    <a:pt x="2930788" y="10229899"/>
                  </a:cubicBezTo>
                  <a:cubicBezTo>
                    <a:pt x="2939030" y="10261835"/>
                    <a:pt x="2948298" y="10291473"/>
                    <a:pt x="2958590" y="10318815"/>
                  </a:cubicBezTo>
                  <a:cubicBezTo>
                    <a:pt x="2968882" y="10346156"/>
                    <a:pt x="2981075" y="10371850"/>
                    <a:pt x="2995170" y="10395897"/>
                  </a:cubicBezTo>
                  <a:lnTo>
                    <a:pt x="3020829" y="10419012"/>
                  </a:lnTo>
                  <a:cubicBezTo>
                    <a:pt x="3036521" y="10435410"/>
                    <a:pt x="3052804" y="10449869"/>
                    <a:pt x="3069677" y="10462388"/>
                  </a:cubicBezTo>
                  <a:cubicBezTo>
                    <a:pt x="3086550" y="10474906"/>
                    <a:pt x="3104564" y="10486572"/>
                    <a:pt x="3123720" y="10497388"/>
                  </a:cubicBezTo>
                  <a:cubicBezTo>
                    <a:pt x="3133786" y="10502137"/>
                    <a:pt x="3140639" y="10502975"/>
                    <a:pt x="3144279" y="10499900"/>
                  </a:cubicBezTo>
                  <a:cubicBezTo>
                    <a:pt x="3147920" y="10496825"/>
                    <a:pt x="3150750" y="10490262"/>
                    <a:pt x="3152772" y="10480210"/>
                  </a:cubicBezTo>
                  <a:cubicBezTo>
                    <a:pt x="3154030" y="10470272"/>
                    <a:pt x="3153136" y="10460945"/>
                    <a:pt x="3150089" y="10452230"/>
                  </a:cubicBezTo>
                  <a:cubicBezTo>
                    <a:pt x="3147043" y="10443514"/>
                    <a:pt x="3142833" y="10436824"/>
                    <a:pt x="3137461" y="10432158"/>
                  </a:cubicBezTo>
                  <a:cubicBezTo>
                    <a:pt x="3118701" y="10413483"/>
                    <a:pt x="3101934" y="10395098"/>
                    <a:pt x="3087160" y="10377002"/>
                  </a:cubicBezTo>
                  <a:cubicBezTo>
                    <a:pt x="3072387" y="10358907"/>
                    <a:pt x="3058716" y="10337722"/>
                    <a:pt x="3046148" y="10313449"/>
                  </a:cubicBezTo>
                  <a:cubicBezTo>
                    <a:pt x="3036181" y="10285669"/>
                    <a:pt x="3027423" y="10259466"/>
                    <a:pt x="3019874" y="10234839"/>
                  </a:cubicBezTo>
                  <a:cubicBezTo>
                    <a:pt x="3012324" y="10210212"/>
                    <a:pt x="3006068" y="10182468"/>
                    <a:pt x="3001106" y="10151607"/>
                  </a:cubicBezTo>
                  <a:cubicBezTo>
                    <a:pt x="2997855" y="10134925"/>
                    <a:pt x="3002043" y="10121724"/>
                    <a:pt x="3013670" y="10112005"/>
                  </a:cubicBezTo>
                  <a:cubicBezTo>
                    <a:pt x="3025298" y="10102285"/>
                    <a:pt x="3038711" y="10100006"/>
                    <a:pt x="3053908" y="10105166"/>
                  </a:cubicBezTo>
                  <a:cubicBezTo>
                    <a:pt x="3066363" y="10107611"/>
                    <a:pt x="3078790" y="10109866"/>
                    <a:pt x="3091188" y="10111930"/>
                  </a:cubicBezTo>
                  <a:cubicBezTo>
                    <a:pt x="3103586" y="10113994"/>
                    <a:pt x="3117045" y="10115316"/>
                    <a:pt x="3131564" y="10115895"/>
                  </a:cubicBezTo>
                  <a:cubicBezTo>
                    <a:pt x="3141262" y="10112898"/>
                    <a:pt x="3148119" y="10109152"/>
                    <a:pt x="3152133" y="10104656"/>
                  </a:cubicBezTo>
                  <a:cubicBezTo>
                    <a:pt x="3156148" y="10100160"/>
                    <a:pt x="3155569" y="10093615"/>
                    <a:pt x="3150394" y="10085019"/>
                  </a:cubicBezTo>
                  <a:cubicBezTo>
                    <a:pt x="3148500" y="10077498"/>
                    <a:pt x="3146068" y="10071617"/>
                    <a:pt x="3143100" y="10067376"/>
                  </a:cubicBezTo>
                  <a:cubicBezTo>
                    <a:pt x="3140131" y="10063135"/>
                    <a:pt x="3137162" y="10058894"/>
                    <a:pt x="3134193" y="10054653"/>
                  </a:cubicBezTo>
                  <a:cubicBezTo>
                    <a:pt x="3130786" y="10050086"/>
                    <a:pt x="3128131" y="10043361"/>
                    <a:pt x="3126230" y="10034476"/>
                  </a:cubicBezTo>
                  <a:cubicBezTo>
                    <a:pt x="3124329" y="10025590"/>
                    <a:pt x="3125936" y="10019988"/>
                    <a:pt x="3131054" y="10017670"/>
                  </a:cubicBezTo>
                  <a:cubicBezTo>
                    <a:pt x="3142336" y="10004296"/>
                    <a:pt x="3149358" y="9990480"/>
                    <a:pt x="3152122" y="9976223"/>
                  </a:cubicBezTo>
                  <a:cubicBezTo>
                    <a:pt x="3154886" y="9961966"/>
                    <a:pt x="3158848" y="9947238"/>
                    <a:pt x="3164007" y="9932041"/>
                  </a:cubicBezTo>
                  <a:cubicBezTo>
                    <a:pt x="3165365" y="9920137"/>
                    <a:pt x="3163071" y="9909262"/>
                    <a:pt x="3157126" y="9899416"/>
                  </a:cubicBezTo>
                  <a:cubicBezTo>
                    <a:pt x="3154154" y="9894492"/>
                    <a:pt x="3150735" y="9890342"/>
                    <a:pt x="3146870" y="9886965"/>
                  </a:cubicBezTo>
                  <a:cubicBezTo>
                    <a:pt x="3143005" y="9883588"/>
                    <a:pt x="3138695" y="9880984"/>
                    <a:pt x="3133937" y="9879154"/>
                  </a:cubicBezTo>
                  <a:close/>
                  <a:moveTo>
                    <a:pt x="8986541" y="9822956"/>
                  </a:moveTo>
                  <a:cubicBezTo>
                    <a:pt x="8974238" y="9827513"/>
                    <a:pt x="8964590" y="9833307"/>
                    <a:pt x="8957597" y="9840338"/>
                  </a:cubicBezTo>
                  <a:cubicBezTo>
                    <a:pt x="8950603" y="9847370"/>
                    <a:pt x="8943433" y="9856421"/>
                    <a:pt x="8936084" y="9867493"/>
                  </a:cubicBezTo>
                  <a:cubicBezTo>
                    <a:pt x="8932279" y="9869701"/>
                    <a:pt x="8928334" y="9871501"/>
                    <a:pt x="8924251" y="9872893"/>
                  </a:cubicBezTo>
                  <a:cubicBezTo>
                    <a:pt x="8920167" y="9874284"/>
                    <a:pt x="8917700" y="9876674"/>
                    <a:pt x="8916849" y="9880063"/>
                  </a:cubicBezTo>
                  <a:cubicBezTo>
                    <a:pt x="8914523" y="9891429"/>
                    <a:pt x="8913274" y="9900606"/>
                    <a:pt x="8913103" y="9907592"/>
                  </a:cubicBezTo>
                  <a:cubicBezTo>
                    <a:pt x="8912931" y="9914578"/>
                    <a:pt x="8909822" y="9923112"/>
                    <a:pt x="8903777" y="9933193"/>
                  </a:cubicBezTo>
                  <a:cubicBezTo>
                    <a:pt x="8898252" y="9939451"/>
                    <a:pt x="8893495" y="9942211"/>
                    <a:pt x="8889506" y="9941474"/>
                  </a:cubicBezTo>
                  <a:cubicBezTo>
                    <a:pt x="8885518" y="9940736"/>
                    <a:pt x="8881429" y="9937161"/>
                    <a:pt x="8877239" y="9930750"/>
                  </a:cubicBezTo>
                  <a:cubicBezTo>
                    <a:pt x="8871361" y="9916709"/>
                    <a:pt x="8862574" y="9908309"/>
                    <a:pt x="8850877" y="9905549"/>
                  </a:cubicBezTo>
                  <a:cubicBezTo>
                    <a:pt x="8839181" y="9902788"/>
                    <a:pt x="8826086" y="9903148"/>
                    <a:pt x="8811593" y="9906627"/>
                  </a:cubicBezTo>
                  <a:lnTo>
                    <a:pt x="8789019" y="9909396"/>
                  </a:lnTo>
                  <a:cubicBezTo>
                    <a:pt x="8785195" y="9908876"/>
                    <a:pt x="8782228" y="9909932"/>
                    <a:pt x="8780117" y="9912566"/>
                  </a:cubicBezTo>
                  <a:cubicBezTo>
                    <a:pt x="8778007" y="9915199"/>
                    <a:pt x="8776422" y="9918975"/>
                    <a:pt x="8775363" y="9923894"/>
                  </a:cubicBezTo>
                  <a:lnTo>
                    <a:pt x="8779014" y="9931400"/>
                  </a:lnTo>
                  <a:cubicBezTo>
                    <a:pt x="8786141" y="9936265"/>
                    <a:pt x="8790239" y="9941203"/>
                    <a:pt x="8791309" y="9946217"/>
                  </a:cubicBezTo>
                  <a:cubicBezTo>
                    <a:pt x="8792379" y="9951230"/>
                    <a:pt x="8792403" y="9958925"/>
                    <a:pt x="8791380" y="9969300"/>
                  </a:cubicBezTo>
                  <a:lnTo>
                    <a:pt x="8793375" y="10023313"/>
                  </a:lnTo>
                  <a:cubicBezTo>
                    <a:pt x="8794090" y="10032367"/>
                    <a:pt x="8794283" y="10040961"/>
                    <a:pt x="8793955" y="10049094"/>
                  </a:cubicBezTo>
                  <a:cubicBezTo>
                    <a:pt x="8793627" y="10057227"/>
                    <a:pt x="8795072" y="10065213"/>
                    <a:pt x="8798289" y="10073049"/>
                  </a:cubicBezTo>
                  <a:cubicBezTo>
                    <a:pt x="8799402" y="10076316"/>
                    <a:pt x="8802035" y="10078427"/>
                    <a:pt x="8806189" y="10079382"/>
                  </a:cubicBezTo>
                  <a:cubicBezTo>
                    <a:pt x="8810343" y="10080337"/>
                    <a:pt x="8814610" y="10081891"/>
                    <a:pt x="8818990" y="10084045"/>
                  </a:cubicBezTo>
                  <a:lnTo>
                    <a:pt x="8836460" y="10101610"/>
                  </a:lnTo>
                  <a:cubicBezTo>
                    <a:pt x="8847428" y="10109723"/>
                    <a:pt x="8858529" y="10113279"/>
                    <a:pt x="8869764" y="10112277"/>
                  </a:cubicBezTo>
                  <a:cubicBezTo>
                    <a:pt x="8880999" y="10111275"/>
                    <a:pt x="8889848" y="10104204"/>
                    <a:pt x="8896309" y="10091064"/>
                  </a:cubicBezTo>
                  <a:lnTo>
                    <a:pt x="8917255" y="10040173"/>
                  </a:lnTo>
                  <a:cubicBezTo>
                    <a:pt x="8922884" y="10033151"/>
                    <a:pt x="8927853" y="10029544"/>
                    <a:pt x="8932163" y="10029351"/>
                  </a:cubicBezTo>
                  <a:cubicBezTo>
                    <a:pt x="8936473" y="10029159"/>
                    <a:pt x="8941653" y="10032590"/>
                    <a:pt x="8947702" y="10039644"/>
                  </a:cubicBezTo>
                  <a:cubicBezTo>
                    <a:pt x="8977154" y="10086490"/>
                    <a:pt x="9005353" y="10129660"/>
                    <a:pt x="9032300" y="10169155"/>
                  </a:cubicBezTo>
                  <a:cubicBezTo>
                    <a:pt x="9059247" y="10208650"/>
                    <a:pt x="9088906" y="10249682"/>
                    <a:pt x="9121276" y="10292252"/>
                  </a:cubicBezTo>
                  <a:cubicBezTo>
                    <a:pt x="9121104" y="10299238"/>
                    <a:pt x="9121666" y="10305838"/>
                    <a:pt x="9122963" y="10312050"/>
                  </a:cubicBezTo>
                  <a:cubicBezTo>
                    <a:pt x="9124259" y="10318263"/>
                    <a:pt x="9126289" y="10324088"/>
                    <a:pt x="9129054" y="10329527"/>
                  </a:cubicBezTo>
                  <a:lnTo>
                    <a:pt x="9138285" y="10338961"/>
                  </a:lnTo>
                  <a:cubicBezTo>
                    <a:pt x="9154293" y="10350097"/>
                    <a:pt x="9169771" y="10359408"/>
                    <a:pt x="9184719" y="10366895"/>
                  </a:cubicBezTo>
                  <a:cubicBezTo>
                    <a:pt x="9199667" y="10374381"/>
                    <a:pt x="9218133" y="10381762"/>
                    <a:pt x="9240119" y="10389038"/>
                  </a:cubicBezTo>
                  <a:lnTo>
                    <a:pt x="9247993" y="10391278"/>
                  </a:lnTo>
                  <a:cubicBezTo>
                    <a:pt x="9255535" y="10393084"/>
                    <a:pt x="9261365" y="10391735"/>
                    <a:pt x="9265483" y="10387233"/>
                  </a:cubicBezTo>
                  <a:cubicBezTo>
                    <a:pt x="9269601" y="10382731"/>
                    <a:pt x="9270599" y="10376831"/>
                    <a:pt x="9268476" y="10369532"/>
                  </a:cubicBezTo>
                  <a:cubicBezTo>
                    <a:pt x="9257889" y="10352903"/>
                    <a:pt x="9248613" y="10336648"/>
                    <a:pt x="9240649" y="10320766"/>
                  </a:cubicBezTo>
                  <a:cubicBezTo>
                    <a:pt x="9232686" y="10304884"/>
                    <a:pt x="9226243" y="10287846"/>
                    <a:pt x="9221320" y="10269651"/>
                  </a:cubicBezTo>
                  <a:lnTo>
                    <a:pt x="9212972" y="10245149"/>
                  </a:lnTo>
                  <a:cubicBezTo>
                    <a:pt x="9209112" y="10239172"/>
                    <a:pt x="9204914" y="10235680"/>
                    <a:pt x="9200378" y="10234673"/>
                  </a:cubicBezTo>
                  <a:cubicBezTo>
                    <a:pt x="9195842" y="10233666"/>
                    <a:pt x="9190864" y="10235910"/>
                    <a:pt x="9185443" y="10241403"/>
                  </a:cubicBezTo>
                  <a:cubicBezTo>
                    <a:pt x="9181117" y="10247434"/>
                    <a:pt x="9176712" y="10249755"/>
                    <a:pt x="9172228" y="10248366"/>
                  </a:cubicBezTo>
                  <a:cubicBezTo>
                    <a:pt x="9167744" y="10246977"/>
                    <a:pt x="9163633" y="10244276"/>
                    <a:pt x="9159896" y="10240262"/>
                  </a:cubicBezTo>
                  <a:cubicBezTo>
                    <a:pt x="9145294" y="10227371"/>
                    <a:pt x="9133117" y="10213836"/>
                    <a:pt x="9123364" y="10199657"/>
                  </a:cubicBezTo>
                  <a:cubicBezTo>
                    <a:pt x="9113611" y="10185479"/>
                    <a:pt x="9103988" y="10170344"/>
                    <a:pt x="9094495" y="10154254"/>
                  </a:cubicBezTo>
                  <a:cubicBezTo>
                    <a:pt x="9077772" y="10134064"/>
                    <a:pt x="9063399" y="10114487"/>
                    <a:pt x="9051377" y="10095521"/>
                  </a:cubicBezTo>
                  <a:cubicBezTo>
                    <a:pt x="9039354" y="10076555"/>
                    <a:pt x="9027701" y="10055595"/>
                    <a:pt x="9016416" y="10032640"/>
                  </a:cubicBezTo>
                  <a:lnTo>
                    <a:pt x="8995607" y="10005274"/>
                  </a:lnTo>
                  <a:cubicBezTo>
                    <a:pt x="8991173" y="9994935"/>
                    <a:pt x="8987151" y="9985139"/>
                    <a:pt x="8983543" y="9975886"/>
                  </a:cubicBezTo>
                  <a:cubicBezTo>
                    <a:pt x="8979934" y="9966632"/>
                    <a:pt x="8978146" y="9956166"/>
                    <a:pt x="8978178" y="9944488"/>
                  </a:cubicBezTo>
                  <a:cubicBezTo>
                    <a:pt x="8981685" y="9930167"/>
                    <a:pt x="8986204" y="9916276"/>
                    <a:pt x="8991736" y="9902815"/>
                  </a:cubicBezTo>
                  <a:cubicBezTo>
                    <a:pt x="8997267" y="9889353"/>
                    <a:pt x="9004368" y="9877955"/>
                    <a:pt x="9013037" y="9868621"/>
                  </a:cubicBezTo>
                  <a:cubicBezTo>
                    <a:pt x="9023879" y="9857635"/>
                    <a:pt x="9026096" y="9846351"/>
                    <a:pt x="9019689" y="9834770"/>
                  </a:cubicBezTo>
                  <a:cubicBezTo>
                    <a:pt x="9013282" y="9823188"/>
                    <a:pt x="9002233" y="9819251"/>
                    <a:pt x="8986541" y="9822956"/>
                  </a:cubicBezTo>
                  <a:close/>
                  <a:moveTo>
                    <a:pt x="10203808" y="9039460"/>
                  </a:moveTo>
                  <a:cubicBezTo>
                    <a:pt x="10211019" y="9037122"/>
                    <a:pt x="10213279" y="9039506"/>
                    <a:pt x="10210588" y="9046615"/>
                  </a:cubicBezTo>
                  <a:cubicBezTo>
                    <a:pt x="10207897" y="9053723"/>
                    <a:pt x="10204443" y="9057589"/>
                    <a:pt x="10200227" y="9058213"/>
                  </a:cubicBezTo>
                  <a:close/>
                  <a:moveTo>
                    <a:pt x="1735601" y="8828006"/>
                  </a:moveTo>
                  <a:cubicBezTo>
                    <a:pt x="1738439" y="8827942"/>
                    <a:pt x="1740563" y="8828576"/>
                    <a:pt x="1741974" y="8829908"/>
                  </a:cubicBezTo>
                  <a:cubicBezTo>
                    <a:pt x="1743384" y="8831240"/>
                    <a:pt x="1744081" y="8833270"/>
                    <a:pt x="1744064" y="8835999"/>
                  </a:cubicBezTo>
                  <a:cubicBezTo>
                    <a:pt x="1744144" y="8840692"/>
                    <a:pt x="1740616" y="8842117"/>
                    <a:pt x="1733478" y="8840271"/>
                  </a:cubicBezTo>
                  <a:cubicBezTo>
                    <a:pt x="1726341" y="8838426"/>
                    <a:pt x="1722236" y="8835863"/>
                    <a:pt x="1721165" y="8832582"/>
                  </a:cubicBezTo>
                  <a:cubicBezTo>
                    <a:pt x="1725113" y="8829660"/>
                    <a:pt x="1729925" y="8828134"/>
                    <a:pt x="1735601" y="8828006"/>
                  </a:cubicBezTo>
                  <a:close/>
                  <a:moveTo>
                    <a:pt x="10054209" y="8775349"/>
                  </a:moveTo>
                  <a:cubicBezTo>
                    <a:pt x="10049050" y="8777234"/>
                    <a:pt x="10043925" y="8781026"/>
                    <a:pt x="10038835" y="8786723"/>
                  </a:cubicBezTo>
                  <a:cubicBezTo>
                    <a:pt x="10033149" y="8795546"/>
                    <a:pt x="10028008" y="8803759"/>
                    <a:pt x="10023412" y="8811361"/>
                  </a:cubicBezTo>
                  <a:cubicBezTo>
                    <a:pt x="10018816" y="8818963"/>
                    <a:pt x="10014445" y="8827132"/>
                    <a:pt x="10010300" y="8835869"/>
                  </a:cubicBezTo>
                  <a:cubicBezTo>
                    <a:pt x="10006849" y="8856933"/>
                    <a:pt x="10002509" y="8875922"/>
                    <a:pt x="9997278" y="8892836"/>
                  </a:cubicBezTo>
                  <a:cubicBezTo>
                    <a:pt x="9992048" y="8909749"/>
                    <a:pt x="9986058" y="8926899"/>
                    <a:pt x="9979308" y="8944284"/>
                  </a:cubicBezTo>
                  <a:cubicBezTo>
                    <a:pt x="9977707" y="8950172"/>
                    <a:pt x="9977823" y="8953934"/>
                    <a:pt x="9979654" y="8955570"/>
                  </a:cubicBezTo>
                  <a:cubicBezTo>
                    <a:pt x="9981485" y="8957206"/>
                    <a:pt x="9985440" y="8957079"/>
                    <a:pt x="9991517" y="8955191"/>
                  </a:cubicBezTo>
                  <a:cubicBezTo>
                    <a:pt x="10004165" y="8953319"/>
                    <a:pt x="10013714" y="8949592"/>
                    <a:pt x="10020163" y="8944011"/>
                  </a:cubicBezTo>
                  <a:cubicBezTo>
                    <a:pt x="10026612" y="8938430"/>
                    <a:pt x="10033087" y="8931591"/>
                    <a:pt x="10039587" y="8923495"/>
                  </a:cubicBezTo>
                  <a:cubicBezTo>
                    <a:pt x="10043179" y="8918655"/>
                    <a:pt x="10046040" y="8916272"/>
                    <a:pt x="10048170" y="8916345"/>
                  </a:cubicBezTo>
                  <a:cubicBezTo>
                    <a:pt x="10050299" y="8916418"/>
                    <a:pt x="10052512" y="8919675"/>
                    <a:pt x="10054807" y="8926116"/>
                  </a:cubicBezTo>
                  <a:cubicBezTo>
                    <a:pt x="10055806" y="8943838"/>
                    <a:pt x="10056424" y="8959939"/>
                    <a:pt x="10056660" y="8974418"/>
                  </a:cubicBezTo>
                  <a:cubicBezTo>
                    <a:pt x="10056897" y="8988898"/>
                    <a:pt x="10055661" y="9002978"/>
                    <a:pt x="10052954" y="9016657"/>
                  </a:cubicBezTo>
                  <a:cubicBezTo>
                    <a:pt x="10048998" y="9021905"/>
                    <a:pt x="10047547" y="9027011"/>
                    <a:pt x="10048599" y="9031976"/>
                  </a:cubicBezTo>
                  <a:cubicBezTo>
                    <a:pt x="10049652" y="9036941"/>
                    <a:pt x="10049357" y="9041981"/>
                    <a:pt x="10047713" y="9047098"/>
                  </a:cubicBezTo>
                  <a:cubicBezTo>
                    <a:pt x="10044164" y="9052709"/>
                    <a:pt x="10043163" y="9058949"/>
                    <a:pt x="10044710" y="9065819"/>
                  </a:cubicBezTo>
                  <a:cubicBezTo>
                    <a:pt x="10046256" y="9072688"/>
                    <a:pt x="10048723" y="9078733"/>
                    <a:pt x="10052109" y="9083953"/>
                  </a:cubicBezTo>
                  <a:cubicBezTo>
                    <a:pt x="10059228" y="9100557"/>
                    <a:pt x="10066738" y="9110376"/>
                    <a:pt x="10074639" y="9113409"/>
                  </a:cubicBezTo>
                  <a:cubicBezTo>
                    <a:pt x="10082539" y="9116442"/>
                    <a:pt x="10091791" y="9109157"/>
                    <a:pt x="10102393" y="9091554"/>
                  </a:cubicBezTo>
                  <a:cubicBezTo>
                    <a:pt x="10109143" y="9074168"/>
                    <a:pt x="10115268" y="9057688"/>
                    <a:pt x="10120767" y="9042112"/>
                  </a:cubicBezTo>
                  <a:cubicBezTo>
                    <a:pt x="10126266" y="9026536"/>
                    <a:pt x="10132957" y="9009830"/>
                    <a:pt x="10140841" y="8991994"/>
                  </a:cubicBezTo>
                  <a:cubicBezTo>
                    <a:pt x="10145583" y="8980132"/>
                    <a:pt x="10152810" y="8976343"/>
                    <a:pt x="10162520" y="8980626"/>
                  </a:cubicBezTo>
                  <a:cubicBezTo>
                    <a:pt x="10172230" y="8984910"/>
                    <a:pt x="10176052" y="8992714"/>
                    <a:pt x="10173985" y="9004039"/>
                  </a:cubicBezTo>
                  <a:cubicBezTo>
                    <a:pt x="10168863" y="9022879"/>
                    <a:pt x="10163487" y="9038931"/>
                    <a:pt x="10157858" y="9052195"/>
                  </a:cubicBezTo>
                  <a:cubicBezTo>
                    <a:pt x="10152228" y="9065460"/>
                    <a:pt x="10145748" y="9079062"/>
                    <a:pt x="10138418" y="9093002"/>
                  </a:cubicBezTo>
                  <a:cubicBezTo>
                    <a:pt x="10135217" y="9104777"/>
                    <a:pt x="10135599" y="9114997"/>
                    <a:pt x="10139566" y="9123663"/>
                  </a:cubicBezTo>
                  <a:cubicBezTo>
                    <a:pt x="10143533" y="9132328"/>
                    <a:pt x="10149689" y="9135266"/>
                    <a:pt x="10158034" y="9132477"/>
                  </a:cubicBezTo>
                  <a:lnTo>
                    <a:pt x="10162918" y="9136840"/>
                  </a:lnTo>
                  <a:cubicBezTo>
                    <a:pt x="10169896" y="9137219"/>
                    <a:pt x="10175486" y="9135262"/>
                    <a:pt x="10179689" y="9130967"/>
                  </a:cubicBezTo>
                  <a:cubicBezTo>
                    <a:pt x="10183891" y="9126672"/>
                    <a:pt x="10187607" y="9122308"/>
                    <a:pt x="10190835" y="9117875"/>
                  </a:cubicBezTo>
                  <a:lnTo>
                    <a:pt x="10225736" y="9078805"/>
                  </a:lnTo>
                  <a:cubicBezTo>
                    <a:pt x="10228731" y="9077090"/>
                    <a:pt x="10231599" y="9076542"/>
                    <a:pt x="10234339" y="9077161"/>
                  </a:cubicBezTo>
                  <a:cubicBezTo>
                    <a:pt x="10237079" y="9077780"/>
                    <a:pt x="10239008" y="9081149"/>
                    <a:pt x="10240126" y="9087270"/>
                  </a:cubicBezTo>
                  <a:cubicBezTo>
                    <a:pt x="10236980" y="9113728"/>
                    <a:pt x="10232049" y="9137678"/>
                    <a:pt x="10225335" y="9159120"/>
                  </a:cubicBezTo>
                  <a:cubicBezTo>
                    <a:pt x="10218620" y="9180561"/>
                    <a:pt x="10210165" y="9200265"/>
                    <a:pt x="10199970" y="9218232"/>
                  </a:cubicBezTo>
                  <a:lnTo>
                    <a:pt x="10182129" y="9230832"/>
                  </a:lnTo>
                  <a:cubicBezTo>
                    <a:pt x="10169622" y="9248928"/>
                    <a:pt x="10168618" y="9265410"/>
                    <a:pt x="10179118" y="9280278"/>
                  </a:cubicBezTo>
                  <a:cubicBezTo>
                    <a:pt x="10189618" y="9295146"/>
                    <a:pt x="10203542" y="9295327"/>
                    <a:pt x="10220889" y="9280822"/>
                  </a:cubicBezTo>
                  <a:cubicBezTo>
                    <a:pt x="10233554" y="9272379"/>
                    <a:pt x="10243249" y="9264393"/>
                    <a:pt x="10249974" y="9256864"/>
                  </a:cubicBezTo>
                  <a:cubicBezTo>
                    <a:pt x="10256700" y="9249335"/>
                    <a:pt x="10263771" y="9239371"/>
                    <a:pt x="10271189" y="9226972"/>
                  </a:cubicBezTo>
                  <a:cubicBezTo>
                    <a:pt x="10277005" y="9220460"/>
                    <a:pt x="10282233" y="9213789"/>
                    <a:pt x="10286873" y="9206957"/>
                  </a:cubicBezTo>
                  <a:cubicBezTo>
                    <a:pt x="10291512" y="9200125"/>
                    <a:pt x="10295926" y="9192727"/>
                    <a:pt x="10300115" y="9184761"/>
                  </a:cubicBezTo>
                  <a:cubicBezTo>
                    <a:pt x="10317657" y="9146283"/>
                    <a:pt x="10337044" y="9113113"/>
                    <a:pt x="10358276" y="9085249"/>
                  </a:cubicBezTo>
                  <a:cubicBezTo>
                    <a:pt x="10379508" y="9057385"/>
                    <a:pt x="10404273" y="9030481"/>
                    <a:pt x="10432570" y="9004538"/>
                  </a:cubicBezTo>
                  <a:cubicBezTo>
                    <a:pt x="10438213" y="8994944"/>
                    <a:pt x="10444644" y="8987335"/>
                    <a:pt x="10451863" y="8981711"/>
                  </a:cubicBezTo>
                  <a:cubicBezTo>
                    <a:pt x="10459083" y="8976087"/>
                    <a:pt x="10467324" y="8969728"/>
                    <a:pt x="10476586" y="8962636"/>
                  </a:cubicBezTo>
                  <a:cubicBezTo>
                    <a:pt x="10481355" y="8958116"/>
                    <a:pt x="10484311" y="8953988"/>
                    <a:pt x="10485453" y="8950252"/>
                  </a:cubicBezTo>
                  <a:cubicBezTo>
                    <a:pt x="10486596" y="8946516"/>
                    <a:pt x="10485023" y="8940904"/>
                    <a:pt x="10480736" y="8933416"/>
                  </a:cubicBezTo>
                  <a:cubicBezTo>
                    <a:pt x="10469298" y="8922466"/>
                    <a:pt x="10457734" y="8916161"/>
                    <a:pt x="10446046" y="8914501"/>
                  </a:cubicBezTo>
                  <a:cubicBezTo>
                    <a:pt x="10434358" y="8912841"/>
                    <a:pt x="10420641" y="8916319"/>
                    <a:pt x="10404894" y="8924936"/>
                  </a:cubicBezTo>
                  <a:cubicBezTo>
                    <a:pt x="10394194" y="8927086"/>
                    <a:pt x="10383970" y="8929111"/>
                    <a:pt x="10374222" y="8931013"/>
                  </a:cubicBezTo>
                  <a:cubicBezTo>
                    <a:pt x="10364473" y="8932915"/>
                    <a:pt x="10356102" y="8936962"/>
                    <a:pt x="10349108" y="8943153"/>
                  </a:cubicBezTo>
                  <a:cubicBezTo>
                    <a:pt x="10345429" y="8946452"/>
                    <a:pt x="10343677" y="8949643"/>
                    <a:pt x="10343850" y="8952725"/>
                  </a:cubicBezTo>
                  <a:cubicBezTo>
                    <a:pt x="10344024" y="8955807"/>
                    <a:pt x="10347258" y="8958330"/>
                    <a:pt x="10353553" y="8960295"/>
                  </a:cubicBezTo>
                  <a:cubicBezTo>
                    <a:pt x="10357535" y="8962389"/>
                    <a:pt x="10358923" y="8964726"/>
                    <a:pt x="10357716" y="8967306"/>
                  </a:cubicBezTo>
                  <a:cubicBezTo>
                    <a:pt x="10356509" y="8969887"/>
                    <a:pt x="10355018" y="8972579"/>
                    <a:pt x="10353243" y="8975385"/>
                  </a:cubicBezTo>
                  <a:cubicBezTo>
                    <a:pt x="10343021" y="8986010"/>
                    <a:pt x="10334477" y="8995573"/>
                    <a:pt x="10327613" y="9004076"/>
                  </a:cubicBezTo>
                  <a:cubicBezTo>
                    <a:pt x="10320750" y="9012579"/>
                    <a:pt x="10313747" y="9022056"/>
                    <a:pt x="10306607" y="9032507"/>
                  </a:cubicBezTo>
                  <a:cubicBezTo>
                    <a:pt x="10302928" y="9035806"/>
                    <a:pt x="10300285" y="9036922"/>
                    <a:pt x="10298679" y="9035853"/>
                  </a:cubicBezTo>
                  <a:cubicBezTo>
                    <a:pt x="10297073" y="9034784"/>
                    <a:pt x="10296503" y="9031531"/>
                    <a:pt x="10296970" y="9026094"/>
                  </a:cubicBezTo>
                  <a:lnTo>
                    <a:pt x="10285475" y="8945580"/>
                  </a:lnTo>
                  <a:cubicBezTo>
                    <a:pt x="10279186" y="8923132"/>
                    <a:pt x="10268918" y="8910667"/>
                    <a:pt x="10254671" y="8908185"/>
                  </a:cubicBezTo>
                  <a:cubicBezTo>
                    <a:pt x="10240425" y="8905703"/>
                    <a:pt x="10225195" y="8911489"/>
                    <a:pt x="10208982" y="8925543"/>
                  </a:cubicBezTo>
                  <a:cubicBezTo>
                    <a:pt x="10199763" y="8933406"/>
                    <a:pt x="10191341" y="8934846"/>
                    <a:pt x="10183717" y="8929865"/>
                  </a:cubicBezTo>
                  <a:cubicBezTo>
                    <a:pt x="10176094" y="8924884"/>
                    <a:pt x="10173294" y="8916346"/>
                    <a:pt x="10175317" y="8904251"/>
                  </a:cubicBezTo>
                  <a:cubicBezTo>
                    <a:pt x="10180016" y="8891619"/>
                    <a:pt x="10184250" y="8879303"/>
                    <a:pt x="10188018" y="8867303"/>
                  </a:cubicBezTo>
                  <a:cubicBezTo>
                    <a:pt x="10191786" y="8855303"/>
                    <a:pt x="10196630" y="8843532"/>
                    <a:pt x="10202550" y="8831990"/>
                  </a:cubicBezTo>
                  <a:lnTo>
                    <a:pt x="10231558" y="8811804"/>
                  </a:lnTo>
                  <a:cubicBezTo>
                    <a:pt x="10234466" y="8808548"/>
                    <a:pt x="10236491" y="8805052"/>
                    <a:pt x="10237633" y="8801316"/>
                  </a:cubicBezTo>
                  <a:cubicBezTo>
                    <a:pt x="10238776" y="8797581"/>
                    <a:pt x="10237537" y="8794462"/>
                    <a:pt x="10233918" y="8791960"/>
                  </a:cubicBezTo>
                  <a:cubicBezTo>
                    <a:pt x="10213727" y="8783436"/>
                    <a:pt x="10197365" y="8779431"/>
                    <a:pt x="10184833" y="8779944"/>
                  </a:cubicBezTo>
                  <a:cubicBezTo>
                    <a:pt x="10172302" y="8780457"/>
                    <a:pt x="10158293" y="8787334"/>
                    <a:pt x="10142807" y="8800574"/>
                  </a:cubicBezTo>
                  <a:cubicBezTo>
                    <a:pt x="10135085" y="8807579"/>
                    <a:pt x="10128193" y="8813861"/>
                    <a:pt x="10122129" y="8819421"/>
                  </a:cubicBezTo>
                  <a:cubicBezTo>
                    <a:pt x="10116066" y="8824980"/>
                    <a:pt x="10111368" y="8832491"/>
                    <a:pt x="10108037" y="8841955"/>
                  </a:cubicBezTo>
                  <a:cubicBezTo>
                    <a:pt x="10105986" y="8846708"/>
                    <a:pt x="10105592" y="8850015"/>
                    <a:pt x="10106857" y="8851876"/>
                  </a:cubicBezTo>
                  <a:cubicBezTo>
                    <a:pt x="10108121" y="8853738"/>
                    <a:pt x="10112221" y="8854473"/>
                    <a:pt x="10119155" y="8854082"/>
                  </a:cubicBezTo>
                  <a:cubicBezTo>
                    <a:pt x="10122557" y="8852731"/>
                    <a:pt x="10126752" y="8851721"/>
                    <a:pt x="10131738" y="8851054"/>
                  </a:cubicBezTo>
                  <a:cubicBezTo>
                    <a:pt x="10136725" y="8850386"/>
                    <a:pt x="10141370" y="8850511"/>
                    <a:pt x="10145673" y="8851428"/>
                  </a:cubicBezTo>
                  <a:cubicBezTo>
                    <a:pt x="10147388" y="8854423"/>
                    <a:pt x="10148027" y="8857189"/>
                    <a:pt x="10147590" y="8859726"/>
                  </a:cubicBezTo>
                  <a:cubicBezTo>
                    <a:pt x="10147153" y="8862263"/>
                    <a:pt x="10146455" y="8865297"/>
                    <a:pt x="10145494" y="8868830"/>
                  </a:cubicBezTo>
                  <a:cubicBezTo>
                    <a:pt x="10136476" y="8887116"/>
                    <a:pt x="10128501" y="8905054"/>
                    <a:pt x="10121570" y="8922643"/>
                  </a:cubicBezTo>
                  <a:cubicBezTo>
                    <a:pt x="10114638" y="8940232"/>
                    <a:pt x="10108430" y="8958650"/>
                    <a:pt x="10102944" y="8977897"/>
                  </a:cubicBezTo>
                  <a:cubicBezTo>
                    <a:pt x="10098945" y="8982374"/>
                    <a:pt x="10095983" y="8984666"/>
                    <a:pt x="10094056" y="8984775"/>
                  </a:cubicBezTo>
                  <a:cubicBezTo>
                    <a:pt x="10092130" y="8984883"/>
                    <a:pt x="10090790" y="8981674"/>
                    <a:pt x="10090035" y="8975146"/>
                  </a:cubicBezTo>
                  <a:lnTo>
                    <a:pt x="10094592" y="8891409"/>
                  </a:lnTo>
                  <a:cubicBezTo>
                    <a:pt x="10091281" y="8873818"/>
                    <a:pt x="10090118" y="8858327"/>
                    <a:pt x="10091103" y="8844938"/>
                  </a:cubicBezTo>
                  <a:cubicBezTo>
                    <a:pt x="10092087" y="8831549"/>
                    <a:pt x="10092371" y="8817716"/>
                    <a:pt x="10091953" y="8803440"/>
                  </a:cubicBezTo>
                  <a:cubicBezTo>
                    <a:pt x="10087638" y="8788610"/>
                    <a:pt x="10080252" y="8779268"/>
                    <a:pt x="10069793" y="8775413"/>
                  </a:cubicBezTo>
                  <a:cubicBezTo>
                    <a:pt x="10064563" y="8773486"/>
                    <a:pt x="10059369" y="8773464"/>
                    <a:pt x="10054209" y="8775349"/>
                  </a:cubicBezTo>
                  <a:close/>
                  <a:moveTo>
                    <a:pt x="9896900" y="8675299"/>
                  </a:moveTo>
                  <a:cubicBezTo>
                    <a:pt x="9889282" y="8677274"/>
                    <a:pt x="9883168" y="8680228"/>
                    <a:pt x="9878558" y="8684159"/>
                  </a:cubicBezTo>
                  <a:cubicBezTo>
                    <a:pt x="9873949" y="8688091"/>
                    <a:pt x="9869623" y="8691909"/>
                    <a:pt x="9865580" y="8695615"/>
                  </a:cubicBezTo>
                  <a:cubicBezTo>
                    <a:pt x="9860637" y="8697054"/>
                    <a:pt x="9856871" y="8698812"/>
                    <a:pt x="9854283" y="8700890"/>
                  </a:cubicBezTo>
                  <a:cubicBezTo>
                    <a:pt x="9851695" y="8702968"/>
                    <a:pt x="9849514" y="8705410"/>
                    <a:pt x="9847739" y="8708215"/>
                  </a:cubicBezTo>
                  <a:lnTo>
                    <a:pt x="9844728" y="8716501"/>
                  </a:lnTo>
                  <a:cubicBezTo>
                    <a:pt x="9841310" y="8724424"/>
                    <a:pt x="9836753" y="8734439"/>
                    <a:pt x="9831059" y="8746548"/>
                  </a:cubicBezTo>
                  <a:cubicBezTo>
                    <a:pt x="9825364" y="8758656"/>
                    <a:pt x="9829335" y="8765679"/>
                    <a:pt x="9842971" y="8767616"/>
                  </a:cubicBezTo>
                  <a:cubicBezTo>
                    <a:pt x="9849005" y="8764957"/>
                    <a:pt x="9855623" y="8764101"/>
                    <a:pt x="9862827" y="8765048"/>
                  </a:cubicBezTo>
                  <a:cubicBezTo>
                    <a:pt x="9870030" y="8765994"/>
                    <a:pt x="9876961" y="8767246"/>
                    <a:pt x="9883619" y="8768804"/>
                  </a:cubicBezTo>
                  <a:cubicBezTo>
                    <a:pt x="9885740" y="8772162"/>
                    <a:pt x="9886793" y="8777127"/>
                    <a:pt x="9886777" y="8783698"/>
                  </a:cubicBezTo>
                  <a:cubicBezTo>
                    <a:pt x="9886761" y="8790269"/>
                    <a:pt x="9886680" y="8795685"/>
                    <a:pt x="9886533" y="8799944"/>
                  </a:cubicBezTo>
                  <a:cubicBezTo>
                    <a:pt x="9886284" y="8809234"/>
                    <a:pt x="9888321" y="8814530"/>
                    <a:pt x="9892646" y="8815832"/>
                  </a:cubicBezTo>
                  <a:cubicBezTo>
                    <a:pt x="9896971" y="8817134"/>
                    <a:pt x="9901721" y="8815707"/>
                    <a:pt x="9906898" y="8811551"/>
                  </a:cubicBezTo>
                  <a:cubicBezTo>
                    <a:pt x="9921613" y="8798354"/>
                    <a:pt x="9934959" y="8784848"/>
                    <a:pt x="9946934" y="8771032"/>
                  </a:cubicBezTo>
                  <a:cubicBezTo>
                    <a:pt x="9958909" y="8757217"/>
                    <a:pt x="9970285" y="8743049"/>
                    <a:pt x="9981061" y="8728528"/>
                  </a:cubicBezTo>
                  <a:cubicBezTo>
                    <a:pt x="9984436" y="8719835"/>
                    <a:pt x="9985249" y="8711963"/>
                    <a:pt x="9983499" y="8704912"/>
                  </a:cubicBezTo>
                  <a:cubicBezTo>
                    <a:pt x="9981748" y="8697861"/>
                    <a:pt x="9977116" y="8692808"/>
                    <a:pt x="9969600" y="8689753"/>
                  </a:cubicBezTo>
                  <a:cubicBezTo>
                    <a:pt x="9957782" y="8685781"/>
                    <a:pt x="9945611" y="8682409"/>
                    <a:pt x="9933087" y="8679637"/>
                  </a:cubicBezTo>
                  <a:cubicBezTo>
                    <a:pt x="9920564" y="8676864"/>
                    <a:pt x="9908501" y="8675418"/>
                    <a:pt x="9896900" y="8675299"/>
                  </a:cubicBezTo>
                  <a:close/>
                  <a:moveTo>
                    <a:pt x="1647262" y="8619949"/>
                  </a:moveTo>
                  <a:cubicBezTo>
                    <a:pt x="1645362" y="8618300"/>
                    <a:pt x="1641171" y="8620893"/>
                    <a:pt x="1634689" y="8627729"/>
                  </a:cubicBezTo>
                  <a:cubicBezTo>
                    <a:pt x="1627039" y="8629318"/>
                    <a:pt x="1620729" y="8630425"/>
                    <a:pt x="1615759" y="8631049"/>
                  </a:cubicBezTo>
                  <a:cubicBezTo>
                    <a:pt x="1610789" y="8631673"/>
                    <a:pt x="1605941" y="8634753"/>
                    <a:pt x="1601213" y="8640290"/>
                  </a:cubicBezTo>
                  <a:cubicBezTo>
                    <a:pt x="1592715" y="8655408"/>
                    <a:pt x="1590738" y="8670621"/>
                    <a:pt x="1595281" y="8685930"/>
                  </a:cubicBezTo>
                  <a:cubicBezTo>
                    <a:pt x="1599824" y="8701238"/>
                    <a:pt x="1609168" y="8712483"/>
                    <a:pt x="1623312" y="8719665"/>
                  </a:cubicBezTo>
                  <a:lnTo>
                    <a:pt x="1668324" y="8747449"/>
                  </a:lnTo>
                  <a:cubicBezTo>
                    <a:pt x="1673001" y="8750098"/>
                    <a:pt x="1674787" y="8752510"/>
                    <a:pt x="1673682" y="8754686"/>
                  </a:cubicBezTo>
                  <a:cubicBezTo>
                    <a:pt x="1672577" y="8756862"/>
                    <a:pt x="1669020" y="8758477"/>
                    <a:pt x="1663010" y="8759531"/>
                  </a:cubicBezTo>
                  <a:cubicBezTo>
                    <a:pt x="1644446" y="8761053"/>
                    <a:pt x="1623483" y="8762314"/>
                    <a:pt x="1600120" y="8763315"/>
                  </a:cubicBezTo>
                  <a:cubicBezTo>
                    <a:pt x="1576758" y="8764315"/>
                    <a:pt x="1556258" y="8761159"/>
                    <a:pt x="1538623" y="8753846"/>
                  </a:cubicBezTo>
                  <a:cubicBezTo>
                    <a:pt x="1528717" y="8749637"/>
                    <a:pt x="1519988" y="8749310"/>
                    <a:pt x="1512435" y="8752864"/>
                  </a:cubicBezTo>
                  <a:cubicBezTo>
                    <a:pt x="1504882" y="8756419"/>
                    <a:pt x="1499285" y="8761241"/>
                    <a:pt x="1495646" y="8767331"/>
                  </a:cubicBezTo>
                  <a:lnTo>
                    <a:pt x="1464751" y="8786129"/>
                  </a:lnTo>
                  <a:cubicBezTo>
                    <a:pt x="1456304" y="8793062"/>
                    <a:pt x="1451612" y="8801628"/>
                    <a:pt x="1450675" y="8811827"/>
                  </a:cubicBezTo>
                  <a:cubicBezTo>
                    <a:pt x="1449739" y="8822026"/>
                    <a:pt x="1456294" y="8829734"/>
                    <a:pt x="1470341" y="8834951"/>
                  </a:cubicBezTo>
                  <a:cubicBezTo>
                    <a:pt x="1480247" y="8839160"/>
                    <a:pt x="1489612" y="8842411"/>
                    <a:pt x="1498439" y="8844703"/>
                  </a:cubicBezTo>
                  <a:cubicBezTo>
                    <a:pt x="1507265" y="8846995"/>
                    <a:pt x="1518166" y="8849110"/>
                    <a:pt x="1531142" y="8851046"/>
                  </a:cubicBezTo>
                  <a:cubicBezTo>
                    <a:pt x="1545417" y="8854736"/>
                    <a:pt x="1557898" y="8857379"/>
                    <a:pt x="1568583" y="8858973"/>
                  </a:cubicBezTo>
                  <a:cubicBezTo>
                    <a:pt x="1579269" y="8860568"/>
                    <a:pt x="1591653" y="8861245"/>
                    <a:pt x="1605734" y="8861005"/>
                  </a:cubicBezTo>
                  <a:cubicBezTo>
                    <a:pt x="1624719" y="8861887"/>
                    <a:pt x="1642064" y="8863305"/>
                    <a:pt x="1657768" y="8865258"/>
                  </a:cubicBezTo>
                  <a:cubicBezTo>
                    <a:pt x="1673473" y="8867211"/>
                    <a:pt x="1690590" y="8870155"/>
                    <a:pt x="1709120" y="8874090"/>
                  </a:cubicBezTo>
                  <a:cubicBezTo>
                    <a:pt x="1713261" y="8875098"/>
                    <a:pt x="1714889" y="8876609"/>
                    <a:pt x="1714003" y="8878623"/>
                  </a:cubicBezTo>
                  <a:cubicBezTo>
                    <a:pt x="1713117" y="8880637"/>
                    <a:pt x="1710920" y="8882942"/>
                    <a:pt x="1707412" y="8885540"/>
                  </a:cubicBezTo>
                  <a:cubicBezTo>
                    <a:pt x="1692710" y="8897782"/>
                    <a:pt x="1678180" y="8908878"/>
                    <a:pt x="1663820" y="8918830"/>
                  </a:cubicBezTo>
                  <a:cubicBezTo>
                    <a:pt x="1649460" y="8928782"/>
                    <a:pt x="1634816" y="8940642"/>
                    <a:pt x="1619887" y="8954410"/>
                  </a:cubicBezTo>
                  <a:cubicBezTo>
                    <a:pt x="1615501" y="8957657"/>
                    <a:pt x="1610661" y="8959373"/>
                    <a:pt x="1605366" y="8959559"/>
                  </a:cubicBezTo>
                  <a:cubicBezTo>
                    <a:pt x="1600072" y="8959744"/>
                    <a:pt x="1595428" y="8956222"/>
                    <a:pt x="1591434" y="8948994"/>
                  </a:cubicBezTo>
                  <a:cubicBezTo>
                    <a:pt x="1587880" y="8941441"/>
                    <a:pt x="1584569" y="8934217"/>
                    <a:pt x="1581501" y="8927322"/>
                  </a:cubicBezTo>
                  <a:cubicBezTo>
                    <a:pt x="1578433" y="8920427"/>
                    <a:pt x="1574960" y="8912984"/>
                    <a:pt x="1571080" y="8904992"/>
                  </a:cubicBezTo>
                  <a:cubicBezTo>
                    <a:pt x="1567833" y="8900606"/>
                    <a:pt x="1564846" y="8898405"/>
                    <a:pt x="1562117" y="8898388"/>
                  </a:cubicBezTo>
                  <a:cubicBezTo>
                    <a:pt x="1559389" y="8898371"/>
                    <a:pt x="1556481" y="8900863"/>
                    <a:pt x="1553394" y="8905865"/>
                  </a:cubicBezTo>
                  <a:cubicBezTo>
                    <a:pt x="1545140" y="8916728"/>
                    <a:pt x="1540566" y="8928432"/>
                    <a:pt x="1539669" y="8940978"/>
                  </a:cubicBezTo>
                  <a:cubicBezTo>
                    <a:pt x="1538772" y="8953524"/>
                    <a:pt x="1538062" y="8966780"/>
                    <a:pt x="1537539" y="8980747"/>
                  </a:cubicBezTo>
                  <a:cubicBezTo>
                    <a:pt x="1533199" y="8994144"/>
                    <a:pt x="1530256" y="9006678"/>
                    <a:pt x="1528710" y="9018346"/>
                  </a:cubicBezTo>
                  <a:cubicBezTo>
                    <a:pt x="1527164" y="9030015"/>
                    <a:pt x="1523295" y="9042215"/>
                    <a:pt x="1517104" y="9054946"/>
                  </a:cubicBezTo>
                  <a:cubicBezTo>
                    <a:pt x="1517538" y="9072957"/>
                    <a:pt x="1522468" y="9083056"/>
                    <a:pt x="1531895" y="9085243"/>
                  </a:cubicBezTo>
                  <a:cubicBezTo>
                    <a:pt x="1541323" y="9087430"/>
                    <a:pt x="1553572" y="9087698"/>
                    <a:pt x="1568644" y="9086045"/>
                  </a:cubicBezTo>
                  <a:cubicBezTo>
                    <a:pt x="1585715" y="9078839"/>
                    <a:pt x="1600558" y="9070227"/>
                    <a:pt x="1613172" y="9060210"/>
                  </a:cubicBezTo>
                  <a:cubicBezTo>
                    <a:pt x="1625785" y="9050192"/>
                    <a:pt x="1638022" y="9039436"/>
                    <a:pt x="1649880" y="9027941"/>
                  </a:cubicBezTo>
                  <a:cubicBezTo>
                    <a:pt x="1673143" y="9008003"/>
                    <a:pt x="1695085" y="8989722"/>
                    <a:pt x="1715707" y="8973097"/>
                  </a:cubicBezTo>
                  <a:cubicBezTo>
                    <a:pt x="1736330" y="8956472"/>
                    <a:pt x="1758264" y="8939554"/>
                    <a:pt x="1781509" y="8922345"/>
                  </a:cubicBezTo>
                  <a:cubicBezTo>
                    <a:pt x="1785342" y="8920186"/>
                    <a:pt x="1788156" y="8919631"/>
                    <a:pt x="1789950" y="8920679"/>
                  </a:cubicBezTo>
                  <a:cubicBezTo>
                    <a:pt x="1791745" y="8921727"/>
                    <a:pt x="1791642" y="8925028"/>
                    <a:pt x="1789643" y="8930582"/>
                  </a:cubicBezTo>
                  <a:cubicBezTo>
                    <a:pt x="1782810" y="8976379"/>
                    <a:pt x="1776265" y="9019586"/>
                    <a:pt x="1770010" y="9060203"/>
                  </a:cubicBezTo>
                  <a:cubicBezTo>
                    <a:pt x="1763754" y="9100820"/>
                    <a:pt x="1766412" y="9138572"/>
                    <a:pt x="1777982" y="9173461"/>
                  </a:cubicBezTo>
                  <a:cubicBezTo>
                    <a:pt x="1789233" y="9189575"/>
                    <a:pt x="1798896" y="9206525"/>
                    <a:pt x="1806970" y="9224311"/>
                  </a:cubicBezTo>
                  <a:cubicBezTo>
                    <a:pt x="1815046" y="9242096"/>
                    <a:pt x="1823937" y="9260297"/>
                    <a:pt x="1833644" y="9278912"/>
                  </a:cubicBezTo>
                  <a:lnTo>
                    <a:pt x="1862816" y="9326570"/>
                  </a:lnTo>
                  <a:cubicBezTo>
                    <a:pt x="1876407" y="9334840"/>
                    <a:pt x="1887003" y="9337689"/>
                    <a:pt x="1894605" y="9335117"/>
                  </a:cubicBezTo>
                  <a:cubicBezTo>
                    <a:pt x="1902207" y="9332545"/>
                    <a:pt x="1905190" y="9322359"/>
                    <a:pt x="1903554" y="9304558"/>
                  </a:cubicBezTo>
                  <a:cubicBezTo>
                    <a:pt x="1900181" y="9285328"/>
                    <a:pt x="1895617" y="9268847"/>
                    <a:pt x="1889864" y="9255114"/>
                  </a:cubicBezTo>
                  <a:cubicBezTo>
                    <a:pt x="1884110" y="9241380"/>
                    <a:pt x="1878385" y="9227456"/>
                    <a:pt x="1872688" y="9213341"/>
                  </a:cubicBezTo>
                  <a:cubicBezTo>
                    <a:pt x="1865630" y="9190050"/>
                    <a:pt x="1859740" y="9167421"/>
                    <a:pt x="1855020" y="9145454"/>
                  </a:cubicBezTo>
                  <a:cubicBezTo>
                    <a:pt x="1850300" y="9123487"/>
                    <a:pt x="1847090" y="9099892"/>
                    <a:pt x="1845392" y="9074669"/>
                  </a:cubicBezTo>
                  <a:cubicBezTo>
                    <a:pt x="1847202" y="9046849"/>
                    <a:pt x="1850177" y="9020373"/>
                    <a:pt x="1854317" y="8995242"/>
                  </a:cubicBezTo>
                  <a:cubicBezTo>
                    <a:pt x="1858457" y="8970110"/>
                    <a:pt x="1862674" y="8945770"/>
                    <a:pt x="1866968" y="8922222"/>
                  </a:cubicBezTo>
                  <a:cubicBezTo>
                    <a:pt x="1869309" y="8914378"/>
                    <a:pt x="1871738" y="8909864"/>
                    <a:pt x="1874256" y="8908679"/>
                  </a:cubicBezTo>
                  <a:cubicBezTo>
                    <a:pt x="1876774" y="8907494"/>
                    <a:pt x="1881897" y="8908454"/>
                    <a:pt x="1889627" y="8911558"/>
                  </a:cubicBezTo>
                  <a:cubicBezTo>
                    <a:pt x="1924072" y="8918648"/>
                    <a:pt x="1956284" y="8925015"/>
                    <a:pt x="1986263" y="8930659"/>
                  </a:cubicBezTo>
                  <a:cubicBezTo>
                    <a:pt x="2016243" y="8936302"/>
                    <a:pt x="2046296" y="8938836"/>
                    <a:pt x="2076422" y="8938259"/>
                  </a:cubicBezTo>
                  <a:cubicBezTo>
                    <a:pt x="2088994" y="8935063"/>
                    <a:pt x="2097327" y="8928894"/>
                    <a:pt x="2101422" y="8919751"/>
                  </a:cubicBezTo>
                  <a:cubicBezTo>
                    <a:pt x="2105517" y="8910609"/>
                    <a:pt x="2102190" y="8901529"/>
                    <a:pt x="2091441" y="8892513"/>
                  </a:cubicBezTo>
                  <a:cubicBezTo>
                    <a:pt x="2084378" y="8887557"/>
                    <a:pt x="2077177" y="8882874"/>
                    <a:pt x="2069837" y="8878463"/>
                  </a:cubicBezTo>
                  <a:cubicBezTo>
                    <a:pt x="2062497" y="8874051"/>
                    <a:pt x="2054791" y="8871438"/>
                    <a:pt x="2046720" y="8870624"/>
                  </a:cubicBezTo>
                  <a:lnTo>
                    <a:pt x="2027376" y="8874760"/>
                  </a:lnTo>
                  <a:cubicBezTo>
                    <a:pt x="2008664" y="8882502"/>
                    <a:pt x="1986958" y="8884823"/>
                    <a:pt x="1962256" y="8881723"/>
                  </a:cubicBezTo>
                  <a:cubicBezTo>
                    <a:pt x="1937555" y="8878622"/>
                    <a:pt x="1911693" y="8873495"/>
                    <a:pt x="1884670" y="8866342"/>
                  </a:cubicBezTo>
                  <a:cubicBezTo>
                    <a:pt x="1879230" y="8863580"/>
                    <a:pt x="1876928" y="8860700"/>
                    <a:pt x="1877765" y="8857704"/>
                  </a:cubicBezTo>
                  <a:cubicBezTo>
                    <a:pt x="1878603" y="8854708"/>
                    <a:pt x="1881377" y="8851806"/>
                    <a:pt x="1886087" y="8848997"/>
                  </a:cubicBezTo>
                  <a:cubicBezTo>
                    <a:pt x="1897604" y="8839792"/>
                    <a:pt x="1908780" y="8832876"/>
                    <a:pt x="1919614" y="8828250"/>
                  </a:cubicBezTo>
                  <a:cubicBezTo>
                    <a:pt x="1930448" y="8823624"/>
                    <a:pt x="1942484" y="8818788"/>
                    <a:pt x="1955721" y="8813741"/>
                  </a:cubicBezTo>
                  <a:cubicBezTo>
                    <a:pt x="1961423" y="8809519"/>
                    <a:pt x="1966901" y="8806143"/>
                    <a:pt x="1972156" y="8803611"/>
                  </a:cubicBezTo>
                  <a:cubicBezTo>
                    <a:pt x="1977410" y="8801078"/>
                    <a:pt x="1983643" y="8799180"/>
                    <a:pt x="1990854" y="8797915"/>
                  </a:cubicBezTo>
                  <a:cubicBezTo>
                    <a:pt x="2015934" y="8784101"/>
                    <a:pt x="2030987" y="8763621"/>
                    <a:pt x="2036013" y="8736476"/>
                  </a:cubicBezTo>
                  <a:cubicBezTo>
                    <a:pt x="2039782" y="8716117"/>
                    <a:pt x="2036219" y="8697462"/>
                    <a:pt x="2025325" y="8680511"/>
                  </a:cubicBezTo>
                  <a:cubicBezTo>
                    <a:pt x="2021694" y="8674861"/>
                    <a:pt x="2017248" y="8669400"/>
                    <a:pt x="2011987" y="8664128"/>
                  </a:cubicBezTo>
                  <a:cubicBezTo>
                    <a:pt x="1996397" y="8661412"/>
                    <a:pt x="1982389" y="8663126"/>
                    <a:pt x="1969963" y="8669270"/>
                  </a:cubicBezTo>
                  <a:cubicBezTo>
                    <a:pt x="1957537" y="8675413"/>
                    <a:pt x="1949097" y="8685566"/>
                    <a:pt x="1944643" y="8699727"/>
                  </a:cubicBezTo>
                  <a:cubicBezTo>
                    <a:pt x="1942513" y="8708772"/>
                    <a:pt x="1939413" y="8715820"/>
                    <a:pt x="1935343" y="8720870"/>
                  </a:cubicBezTo>
                  <a:cubicBezTo>
                    <a:pt x="1931274" y="8725920"/>
                    <a:pt x="1926007" y="8730498"/>
                    <a:pt x="1919542" y="8734605"/>
                  </a:cubicBezTo>
                  <a:cubicBezTo>
                    <a:pt x="1908218" y="8747741"/>
                    <a:pt x="1896010" y="8758307"/>
                    <a:pt x="1882918" y="8766302"/>
                  </a:cubicBezTo>
                  <a:cubicBezTo>
                    <a:pt x="1869826" y="8774297"/>
                    <a:pt x="1856157" y="8782889"/>
                    <a:pt x="1841911" y="8792077"/>
                  </a:cubicBezTo>
                  <a:cubicBezTo>
                    <a:pt x="1835008" y="8796509"/>
                    <a:pt x="1828807" y="8797535"/>
                    <a:pt x="1823310" y="8795154"/>
                  </a:cubicBezTo>
                  <a:cubicBezTo>
                    <a:pt x="1817814" y="8792773"/>
                    <a:pt x="1813669" y="8787863"/>
                    <a:pt x="1810878" y="8780424"/>
                  </a:cubicBezTo>
                  <a:cubicBezTo>
                    <a:pt x="1809305" y="8770046"/>
                    <a:pt x="1807395" y="8761275"/>
                    <a:pt x="1805148" y="8754112"/>
                  </a:cubicBezTo>
                  <a:cubicBezTo>
                    <a:pt x="1802900" y="8746950"/>
                    <a:pt x="1800657" y="8739105"/>
                    <a:pt x="1798418" y="8730578"/>
                  </a:cubicBezTo>
                  <a:cubicBezTo>
                    <a:pt x="1796909" y="8727621"/>
                    <a:pt x="1795447" y="8725648"/>
                    <a:pt x="1794035" y="8724657"/>
                  </a:cubicBezTo>
                  <a:cubicBezTo>
                    <a:pt x="1792622" y="8723666"/>
                    <a:pt x="1790284" y="8722341"/>
                    <a:pt x="1787020" y="8720684"/>
                  </a:cubicBezTo>
                  <a:cubicBezTo>
                    <a:pt x="1773280" y="8718634"/>
                    <a:pt x="1762197" y="8715127"/>
                    <a:pt x="1753770" y="8710163"/>
                  </a:cubicBezTo>
                  <a:cubicBezTo>
                    <a:pt x="1745342" y="8705199"/>
                    <a:pt x="1737166" y="8699200"/>
                    <a:pt x="1729242" y="8692166"/>
                  </a:cubicBezTo>
                  <a:cubicBezTo>
                    <a:pt x="1721416" y="8687096"/>
                    <a:pt x="1714247" y="8681540"/>
                    <a:pt x="1707736" y="8675497"/>
                  </a:cubicBezTo>
                  <a:cubicBezTo>
                    <a:pt x="1701225" y="8669453"/>
                    <a:pt x="1695372" y="8662923"/>
                    <a:pt x="1690176" y="8655905"/>
                  </a:cubicBezTo>
                  <a:cubicBezTo>
                    <a:pt x="1689333" y="8651098"/>
                    <a:pt x="1688519" y="8646100"/>
                    <a:pt x="1687732" y="8640910"/>
                  </a:cubicBezTo>
                  <a:cubicBezTo>
                    <a:pt x="1686946" y="8635721"/>
                    <a:pt x="1685311" y="8630991"/>
                    <a:pt x="1682827" y="8626719"/>
                  </a:cubicBezTo>
                  <a:cubicBezTo>
                    <a:pt x="1679352" y="8623859"/>
                    <a:pt x="1676328" y="8623213"/>
                    <a:pt x="1673753" y="8624779"/>
                  </a:cubicBezTo>
                  <a:cubicBezTo>
                    <a:pt x="1671179" y="8626346"/>
                    <a:pt x="1667545" y="8627169"/>
                    <a:pt x="1662851" y="8627249"/>
                  </a:cubicBezTo>
                  <a:cubicBezTo>
                    <a:pt x="1654358" y="8624031"/>
                    <a:pt x="1649161" y="8621598"/>
                    <a:pt x="1647262" y="8619949"/>
                  </a:cubicBezTo>
                  <a:close/>
                  <a:moveTo>
                    <a:pt x="10120484" y="8589653"/>
                  </a:moveTo>
                  <a:cubicBezTo>
                    <a:pt x="10101221" y="8590738"/>
                    <a:pt x="10084600" y="8595830"/>
                    <a:pt x="10070619" y="8604927"/>
                  </a:cubicBezTo>
                  <a:cubicBezTo>
                    <a:pt x="10063629" y="8609476"/>
                    <a:pt x="10057448" y="8614245"/>
                    <a:pt x="10052077" y="8619234"/>
                  </a:cubicBezTo>
                  <a:cubicBezTo>
                    <a:pt x="10046706" y="8624222"/>
                    <a:pt x="10042145" y="8629431"/>
                    <a:pt x="10038392" y="8634860"/>
                  </a:cubicBezTo>
                  <a:lnTo>
                    <a:pt x="10034290" y="8644367"/>
                  </a:lnTo>
                  <a:cubicBezTo>
                    <a:pt x="10003341" y="8698673"/>
                    <a:pt x="9977457" y="8752017"/>
                    <a:pt x="9956641" y="8804399"/>
                  </a:cubicBezTo>
                  <a:cubicBezTo>
                    <a:pt x="9935825" y="8856781"/>
                    <a:pt x="9914491" y="8911995"/>
                    <a:pt x="9892641" y="8970039"/>
                  </a:cubicBezTo>
                  <a:cubicBezTo>
                    <a:pt x="9889093" y="8975650"/>
                    <a:pt x="9885665" y="8978258"/>
                    <a:pt x="9882357" y="8977865"/>
                  </a:cubicBezTo>
                  <a:cubicBezTo>
                    <a:pt x="9879050" y="8977472"/>
                    <a:pt x="9875587" y="8976024"/>
                    <a:pt x="9871968" y="8973523"/>
                  </a:cubicBezTo>
                  <a:cubicBezTo>
                    <a:pt x="9861734" y="8970235"/>
                    <a:pt x="9853201" y="8966271"/>
                    <a:pt x="9846369" y="8961632"/>
                  </a:cubicBezTo>
                  <a:cubicBezTo>
                    <a:pt x="9839538" y="8956993"/>
                    <a:pt x="9830685" y="8954207"/>
                    <a:pt x="9819811" y="8953274"/>
                  </a:cubicBezTo>
                  <a:cubicBezTo>
                    <a:pt x="9815464" y="8951586"/>
                    <a:pt x="9811590" y="8951418"/>
                    <a:pt x="9808188" y="8952769"/>
                  </a:cubicBezTo>
                  <a:cubicBezTo>
                    <a:pt x="9804786" y="8954120"/>
                    <a:pt x="9804574" y="8957224"/>
                    <a:pt x="9807553" y="8962081"/>
                  </a:cubicBezTo>
                  <a:cubicBezTo>
                    <a:pt x="9812828" y="8973378"/>
                    <a:pt x="9816481" y="8985056"/>
                    <a:pt x="9818513" y="8997116"/>
                  </a:cubicBezTo>
                  <a:cubicBezTo>
                    <a:pt x="9820546" y="9009176"/>
                    <a:pt x="9823676" y="9021850"/>
                    <a:pt x="9827903" y="9035138"/>
                  </a:cubicBezTo>
                  <a:cubicBezTo>
                    <a:pt x="9832146" y="9041856"/>
                    <a:pt x="9835256" y="9049024"/>
                    <a:pt x="9837231" y="9056642"/>
                  </a:cubicBezTo>
                  <a:cubicBezTo>
                    <a:pt x="9839206" y="9064260"/>
                    <a:pt x="9841952" y="9071835"/>
                    <a:pt x="9845468" y="9079367"/>
                  </a:cubicBezTo>
                  <a:cubicBezTo>
                    <a:pt x="9853608" y="9086638"/>
                    <a:pt x="9861918" y="9093513"/>
                    <a:pt x="9870399" y="9099991"/>
                  </a:cubicBezTo>
                  <a:cubicBezTo>
                    <a:pt x="9878881" y="9106470"/>
                    <a:pt x="9888667" y="9112102"/>
                    <a:pt x="9899758" y="9116888"/>
                  </a:cubicBezTo>
                  <a:lnTo>
                    <a:pt x="9933162" y="9133556"/>
                  </a:lnTo>
                  <a:cubicBezTo>
                    <a:pt x="9939457" y="9135520"/>
                    <a:pt x="9944985" y="9135885"/>
                    <a:pt x="9949746" y="9134651"/>
                  </a:cubicBezTo>
                  <a:cubicBezTo>
                    <a:pt x="9954507" y="9133416"/>
                    <a:pt x="9957645" y="9129085"/>
                    <a:pt x="9959159" y="9121656"/>
                  </a:cubicBezTo>
                  <a:cubicBezTo>
                    <a:pt x="9965545" y="9104677"/>
                    <a:pt x="9967094" y="9087585"/>
                    <a:pt x="9963805" y="9070379"/>
                  </a:cubicBezTo>
                  <a:cubicBezTo>
                    <a:pt x="9960517" y="9053172"/>
                    <a:pt x="9956287" y="9036405"/>
                    <a:pt x="9951115" y="9020078"/>
                  </a:cubicBezTo>
                  <a:cubicBezTo>
                    <a:pt x="9948635" y="8996642"/>
                    <a:pt x="9949356" y="8975152"/>
                    <a:pt x="9953279" y="8955607"/>
                  </a:cubicBezTo>
                  <a:cubicBezTo>
                    <a:pt x="9957201" y="8936062"/>
                    <a:pt x="9962378" y="8918185"/>
                    <a:pt x="9968807" y="8901977"/>
                  </a:cubicBezTo>
                  <a:cubicBezTo>
                    <a:pt x="9974059" y="8885448"/>
                    <a:pt x="9978777" y="8869723"/>
                    <a:pt x="9982961" y="8854801"/>
                  </a:cubicBezTo>
                  <a:cubicBezTo>
                    <a:pt x="9987144" y="8839879"/>
                    <a:pt x="9992290" y="8824903"/>
                    <a:pt x="9998400" y="8809872"/>
                  </a:cubicBezTo>
                  <a:cubicBezTo>
                    <a:pt x="10006940" y="8783110"/>
                    <a:pt x="10015771" y="8758070"/>
                    <a:pt x="10024891" y="8734754"/>
                  </a:cubicBezTo>
                  <a:cubicBezTo>
                    <a:pt x="10034012" y="8711437"/>
                    <a:pt x="10045692" y="8688943"/>
                    <a:pt x="10059930" y="8667270"/>
                  </a:cubicBezTo>
                  <a:cubicBezTo>
                    <a:pt x="10063972" y="8663564"/>
                    <a:pt x="10067374" y="8662213"/>
                    <a:pt x="10070136" y="8663217"/>
                  </a:cubicBezTo>
                  <a:cubicBezTo>
                    <a:pt x="10072898" y="8664220"/>
                    <a:pt x="10075427" y="8667943"/>
                    <a:pt x="10077722" y="8674384"/>
                  </a:cubicBezTo>
                  <a:lnTo>
                    <a:pt x="10078195" y="8703343"/>
                  </a:lnTo>
                  <a:cubicBezTo>
                    <a:pt x="10077175" y="8712676"/>
                    <a:pt x="10078351" y="8718117"/>
                    <a:pt x="10081724" y="8719666"/>
                  </a:cubicBezTo>
                  <a:cubicBezTo>
                    <a:pt x="10085096" y="8721216"/>
                    <a:pt x="10090345" y="8720050"/>
                    <a:pt x="10097469" y="8716170"/>
                  </a:cubicBezTo>
                  <a:cubicBezTo>
                    <a:pt x="10111821" y="8703380"/>
                    <a:pt x="10122688" y="8688758"/>
                    <a:pt x="10130070" y="8672303"/>
                  </a:cubicBezTo>
                  <a:cubicBezTo>
                    <a:pt x="10137452" y="8655848"/>
                    <a:pt x="10144881" y="8638521"/>
                    <a:pt x="10152358" y="8620321"/>
                  </a:cubicBezTo>
                  <a:cubicBezTo>
                    <a:pt x="10153568" y="8607499"/>
                    <a:pt x="10151720" y="8598714"/>
                    <a:pt x="10146815" y="8593966"/>
                  </a:cubicBezTo>
                  <a:cubicBezTo>
                    <a:pt x="10141910" y="8589218"/>
                    <a:pt x="10133133" y="8587780"/>
                    <a:pt x="10120484" y="8589653"/>
                  </a:cubicBezTo>
                  <a:close/>
                  <a:moveTo>
                    <a:pt x="5965679" y="1589257"/>
                  </a:moveTo>
                  <a:cubicBezTo>
                    <a:pt x="3548648" y="1589257"/>
                    <a:pt x="1589257" y="3548648"/>
                    <a:pt x="1589257" y="5965680"/>
                  </a:cubicBezTo>
                  <a:cubicBezTo>
                    <a:pt x="1589257" y="8382711"/>
                    <a:pt x="3548648" y="10342102"/>
                    <a:pt x="5965679" y="10342102"/>
                  </a:cubicBezTo>
                  <a:cubicBezTo>
                    <a:pt x="8382711" y="10342102"/>
                    <a:pt x="10342102" y="8382711"/>
                    <a:pt x="10342102" y="5965680"/>
                  </a:cubicBezTo>
                  <a:cubicBezTo>
                    <a:pt x="10342102" y="3548648"/>
                    <a:pt x="8382711" y="1589257"/>
                    <a:pt x="5965679" y="1589257"/>
                  </a:cubicBezTo>
                  <a:close/>
                  <a:moveTo>
                    <a:pt x="5965679" y="0"/>
                  </a:moveTo>
                  <a:cubicBezTo>
                    <a:pt x="9260433" y="0"/>
                    <a:pt x="11931359" y="2670926"/>
                    <a:pt x="11931359" y="5965680"/>
                  </a:cubicBezTo>
                  <a:cubicBezTo>
                    <a:pt x="11931359" y="9260433"/>
                    <a:pt x="9260433" y="11931359"/>
                    <a:pt x="5965679" y="11931359"/>
                  </a:cubicBezTo>
                  <a:cubicBezTo>
                    <a:pt x="2670926" y="11931359"/>
                    <a:pt x="0" y="9260433"/>
                    <a:pt x="0" y="5965680"/>
                  </a:cubicBezTo>
                  <a:cubicBezTo>
                    <a:pt x="0" y="2670926"/>
                    <a:pt x="2670926" y="0"/>
                    <a:pt x="596567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7" name="任意多边形 156"/>
            <p:cNvSpPr/>
            <p:nvPr/>
          </p:nvSpPr>
          <p:spPr>
            <a:xfrm>
              <a:off x="2398784" y="2441235"/>
              <a:ext cx="7904524" cy="7904524"/>
            </a:xfrm>
            <a:custGeom>
              <a:avLst/>
              <a:gdLst/>
              <a:ahLst/>
              <a:cxnLst/>
              <a:rect l="l" t="t" r="r" b="b"/>
              <a:pathLst>
                <a:path w="7904524" h="7904524">
                  <a:moveTo>
                    <a:pt x="5716320" y="3063819"/>
                  </a:moveTo>
                  <a:lnTo>
                    <a:pt x="5716320" y="4225730"/>
                  </a:lnTo>
                  <a:lnTo>
                    <a:pt x="5918494" y="4225730"/>
                  </a:lnTo>
                  <a:lnTo>
                    <a:pt x="5918494" y="3319585"/>
                  </a:lnTo>
                  <a:lnTo>
                    <a:pt x="6511216" y="4225730"/>
                  </a:lnTo>
                  <a:lnTo>
                    <a:pt x="6697130" y="4225730"/>
                  </a:lnTo>
                  <a:lnTo>
                    <a:pt x="6697130" y="3063819"/>
                  </a:lnTo>
                  <a:lnTo>
                    <a:pt x="6501695" y="3063819"/>
                  </a:lnTo>
                  <a:lnTo>
                    <a:pt x="6501695" y="3916158"/>
                  </a:lnTo>
                  <a:lnTo>
                    <a:pt x="5930581" y="3063819"/>
                  </a:lnTo>
                  <a:close/>
                  <a:moveTo>
                    <a:pt x="3306495" y="3063819"/>
                  </a:moveTo>
                  <a:lnTo>
                    <a:pt x="3306495" y="4225730"/>
                  </a:lnTo>
                  <a:lnTo>
                    <a:pt x="3508669" y="4225730"/>
                  </a:lnTo>
                  <a:lnTo>
                    <a:pt x="3508669" y="3319585"/>
                  </a:lnTo>
                  <a:lnTo>
                    <a:pt x="3857071" y="4225730"/>
                  </a:lnTo>
                  <a:lnTo>
                    <a:pt x="4011643" y="4225730"/>
                  </a:lnTo>
                  <a:lnTo>
                    <a:pt x="4367105" y="3319585"/>
                  </a:lnTo>
                  <a:lnTo>
                    <a:pt x="4367105" y="4225730"/>
                  </a:lnTo>
                  <a:lnTo>
                    <a:pt x="4569278" y="4225730"/>
                  </a:lnTo>
                  <a:lnTo>
                    <a:pt x="4569278" y="3063819"/>
                  </a:lnTo>
                  <a:lnTo>
                    <a:pt x="4291798" y="3063819"/>
                  </a:lnTo>
                  <a:lnTo>
                    <a:pt x="3937512" y="3929636"/>
                  </a:lnTo>
                  <a:lnTo>
                    <a:pt x="3576916" y="3063819"/>
                  </a:lnTo>
                  <a:close/>
                  <a:moveTo>
                    <a:pt x="1517855" y="3063819"/>
                  </a:moveTo>
                  <a:cubicBezTo>
                    <a:pt x="1423722" y="3063819"/>
                    <a:pt x="1344207" y="3082361"/>
                    <a:pt x="1279312" y="3119444"/>
                  </a:cubicBezTo>
                  <a:cubicBezTo>
                    <a:pt x="1182967" y="3177279"/>
                    <a:pt x="1134795" y="3263996"/>
                    <a:pt x="1134795" y="3379595"/>
                  </a:cubicBezTo>
                  <a:cubicBezTo>
                    <a:pt x="1134795" y="3490060"/>
                    <a:pt x="1179687" y="3575208"/>
                    <a:pt x="1269471" y="3635040"/>
                  </a:cubicBezTo>
                  <a:cubicBezTo>
                    <a:pt x="1341069" y="3684318"/>
                    <a:pt x="1430568" y="3708956"/>
                    <a:pt x="1537966" y="3708956"/>
                  </a:cubicBezTo>
                  <a:lnTo>
                    <a:pt x="1779612" y="3708956"/>
                  </a:lnTo>
                  <a:cubicBezTo>
                    <a:pt x="1904624" y="3708956"/>
                    <a:pt x="1967130" y="3755809"/>
                    <a:pt x="1967130" y="3849515"/>
                  </a:cubicBezTo>
                  <a:cubicBezTo>
                    <a:pt x="1967130" y="3922398"/>
                    <a:pt x="1948874" y="3973066"/>
                    <a:pt x="1912362" y="4001520"/>
                  </a:cubicBezTo>
                  <a:cubicBezTo>
                    <a:pt x="1881483" y="4020775"/>
                    <a:pt x="1830529" y="4030402"/>
                    <a:pt x="1759501" y="4030402"/>
                  </a:cubicBezTo>
                  <a:lnTo>
                    <a:pt x="1161645" y="4030402"/>
                  </a:lnTo>
                  <a:lnTo>
                    <a:pt x="1161645" y="4225730"/>
                  </a:lnTo>
                  <a:lnTo>
                    <a:pt x="1759501" y="4225730"/>
                  </a:lnTo>
                  <a:cubicBezTo>
                    <a:pt x="2032703" y="4225730"/>
                    <a:pt x="2169304" y="4100325"/>
                    <a:pt x="2169304" y="3849515"/>
                  </a:cubicBezTo>
                  <a:cubicBezTo>
                    <a:pt x="2169304" y="3734344"/>
                    <a:pt x="2123806" y="3645594"/>
                    <a:pt x="2032810" y="3583266"/>
                  </a:cubicBezTo>
                  <a:cubicBezTo>
                    <a:pt x="1963137" y="3536841"/>
                    <a:pt x="1878737" y="3513629"/>
                    <a:pt x="1779612" y="3513629"/>
                  </a:cubicBezTo>
                  <a:lnTo>
                    <a:pt x="1537966" y="3513629"/>
                  </a:lnTo>
                  <a:cubicBezTo>
                    <a:pt x="1471502" y="3513629"/>
                    <a:pt x="1420620" y="3501862"/>
                    <a:pt x="1385320" y="3478329"/>
                  </a:cubicBezTo>
                  <a:cubicBezTo>
                    <a:pt x="1353086" y="3454153"/>
                    <a:pt x="1336969" y="3421242"/>
                    <a:pt x="1336969" y="3379595"/>
                  </a:cubicBezTo>
                  <a:cubicBezTo>
                    <a:pt x="1336969" y="3299296"/>
                    <a:pt x="1397264" y="3259147"/>
                    <a:pt x="1517855" y="3259147"/>
                  </a:cubicBezTo>
                  <a:lnTo>
                    <a:pt x="2122344" y="3259147"/>
                  </a:lnTo>
                  <a:lnTo>
                    <a:pt x="2122344" y="3063819"/>
                  </a:lnTo>
                  <a:close/>
                  <a:moveTo>
                    <a:pt x="5029797" y="1024715"/>
                  </a:moveTo>
                  <a:cubicBezTo>
                    <a:pt x="4897918" y="1029814"/>
                    <a:pt x="4761216" y="1057066"/>
                    <a:pt x="4626530" y="1108662"/>
                  </a:cubicBezTo>
                  <a:cubicBezTo>
                    <a:pt x="4289815" y="1237655"/>
                    <a:pt x="4045389" y="1488278"/>
                    <a:pt x="3949852" y="1763649"/>
                  </a:cubicBezTo>
                  <a:lnTo>
                    <a:pt x="3948083" y="1771243"/>
                  </a:lnTo>
                  <a:lnTo>
                    <a:pt x="3874242" y="1611698"/>
                  </a:lnTo>
                  <a:cubicBezTo>
                    <a:pt x="3751979" y="1402420"/>
                    <a:pt x="3541672" y="1221382"/>
                    <a:pt x="3272300" y="1118188"/>
                  </a:cubicBezTo>
                  <a:cubicBezTo>
                    <a:pt x="2733556" y="911801"/>
                    <a:pt x="2162562" y="1094942"/>
                    <a:pt x="1996950" y="1527248"/>
                  </a:cubicBezTo>
                  <a:cubicBezTo>
                    <a:pt x="2294073" y="1298908"/>
                    <a:pt x="2744800" y="1254812"/>
                    <a:pt x="3159151" y="1413546"/>
                  </a:cubicBezTo>
                  <a:cubicBezTo>
                    <a:pt x="3573503" y="1572281"/>
                    <a:pt x="3879403" y="1906233"/>
                    <a:pt x="3947916" y="2274645"/>
                  </a:cubicBezTo>
                  <a:lnTo>
                    <a:pt x="3950585" y="2263781"/>
                  </a:lnTo>
                  <a:lnTo>
                    <a:pt x="3950914" y="2265118"/>
                  </a:lnTo>
                  <a:cubicBezTo>
                    <a:pt x="4019426" y="1896707"/>
                    <a:pt x="4325327" y="1562754"/>
                    <a:pt x="4739679" y="1404020"/>
                  </a:cubicBezTo>
                  <a:cubicBezTo>
                    <a:pt x="5154031" y="1245286"/>
                    <a:pt x="5604758" y="1289381"/>
                    <a:pt x="5901880" y="1517722"/>
                  </a:cubicBezTo>
                  <a:cubicBezTo>
                    <a:pt x="5777672" y="1193493"/>
                    <a:pt x="5425435" y="1009418"/>
                    <a:pt x="5029797" y="1024715"/>
                  </a:cubicBezTo>
                  <a:close/>
                  <a:moveTo>
                    <a:pt x="3952262" y="0"/>
                  </a:moveTo>
                  <a:cubicBezTo>
                    <a:pt x="6135036" y="0"/>
                    <a:pt x="7904524" y="1769488"/>
                    <a:pt x="7904524" y="3952262"/>
                  </a:cubicBezTo>
                  <a:cubicBezTo>
                    <a:pt x="7904524" y="5452919"/>
                    <a:pt x="7068164" y="6758234"/>
                    <a:pt x="5836145" y="7427507"/>
                  </a:cubicBezTo>
                  <a:lnTo>
                    <a:pt x="5822432" y="7434531"/>
                  </a:lnTo>
                  <a:lnTo>
                    <a:pt x="5677951" y="7385892"/>
                  </a:lnTo>
                  <a:cubicBezTo>
                    <a:pt x="4880502" y="7126469"/>
                    <a:pt x="3766695" y="6885944"/>
                    <a:pt x="3271854" y="6524781"/>
                  </a:cubicBezTo>
                  <a:cubicBezTo>
                    <a:pt x="3177412" y="6182403"/>
                    <a:pt x="4677719" y="6014292"/>
                    <a:pt x="4875767" y="5602879"/>
                  </a:cubicBezTo>
                  <a:cubicBezTo>
                    <a:pt x="4860454" y="5198251"/>
                    <a:pt x="3153522" y="4955721"/>
                    <a:pt x="2903735" y="4948653"/>
                  </a:cubicBezTo>
                  <a:cubicBezTo>
                    <a:pt x="2859327" y="5030920"/>
                    <a:pt x="2853760" y="5074984"/>
                    <a:pt x="2845434" y="5124622"/>
                  </a:cubicBezTo>
                  <a:cubicBezTo>
                    <a:pt x="3187757" y="5159237"/>
                    <a:pt x="4564590" y="5328265"/>
                    <a:pt x="4357086" y="5579418"/>
                  </a:cubicBezTo>
                  <a:cubicBezTo>
                    <a:pt x="4238956" y="5825324"/>
                    <a:pt x="2472839" y="6181783"/>
                    <a:pt x="2633855" y="6552557"/>
                  </a:cubicBezTo>
                  <a:cubicBezTo>
                    <a:pt x="2769712" y="6865398"/>
                    <a:pt x="4351564" y="7487251"/>
                    <a:pt x="5044498" y="7719532"/>
                  </a:cubicBezTo>
                  <a:lnTo>
                    <a:pt x="5094798" y="7736137"/>
                  </a:lnTo>
                  <a:lnTo>
                    <a:pt x="4939994" y="7780096"/>
                  </a:lnTo>
                  <a:cubicBezTo>
                    <a:pt x="4624289" y="7861324"/>
                    <a:pt x="4293321" y="7904524"/>
                    <a:pt x="3952262" y="7904524"/>
                  </a:cubicBezTo>
                  <a:cubicBezTo>
                    <a:pt x="1769488" y="7904524"/>
                    <a:pt x="0" y="6135036"/>
                    <a:pt x="0" y="3952262"/>
                  </a:cubicBezTo>
                  <a:cubicBezTo>
                    <a:pt x="0" y="1769488"/>
                    <a:pt x="1769488" y="0"/>
                    <a:pt x="395226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58" name="组合 157"/>
          <p:cNvGrpSpPr/>
          <p:nvPr/>
        </p:nvGrpSpPr>
        <p:grpSpPr>
          <a:xfrm>
            <a:off x="4302401" y="4435301"/>
            <a:ext cx="1659304" cy="1659304"/>
            <a:chOff x="392260" y="427819"/>
            <a:chExt cx="11931359" cy="11931359"/>
          </a:xfrm>
          <a:solidFill>
            <a:schemeClr val="accent6">
              <a:lumMod val="75000"/>
            </a:schemeClr>
          </a:solidFill>
        </p:grpSpPr>
        <p:sp>
          <p:nvSpPr>
            <p:cNvPr id="159" name="任意多边形 158"/>
            <p:cNvSpPr/>
            <p:nvPr/>
          </p:nvSpPr>
          <p:spPr>
            <a:xfrm>
              <a:off x="392260" y="427819"/>
              <a:ext cx="11931359" cy="11931359"/>
            </a:xfrm>
            <a:custGeom>
              <a:avLst/>
              <a:gdLst/>
              <a:ahLst/>
              <a:cxnLst/>
              <a:rect l="l" t="t" r="r" b="b"/>
              <a:pathLst>
                <a:path w="11931359" h="11931359">
                  <a:moveTo>
                    <a:pt x="5969546" y="10929157"/>
                  </a:moveTo>
                  <a:lnTo>
                    <a:pt x="5914397" y="11122079"/>
                  </a:lnTo>
                  <a:lnTo>
                    <a:pt x="5722856" y="11117612"/>
                  </a:lnTo>
                  <a:lnTo>
                    <a:pt x="5880313" y="11232377"/>
                  </a:lnTo>
                  <a:lnTo>
                    <a:pt x="5817084" y="11422538"/>
                  </a:lnTo>
                  <a:lnTo>
                    <a:pt x="5969546" y="11300545"/>
                  </a:lnTo>
                  <a:lnTo>
                    <a:pt x="6122009" y="11422538"/>
                  </a:lnTo>
                  <a:lnTo>
                    <a:pt x="6058779" y="11232377"/>
                  </a:lnTo>
                  <a:lnTo>
                    <a:pt x="6216236" y="11117612"/>
                  </a:lnTo>
                  <a:lnTo>
                    <a:pt x="6024695" y="11122079"/>
                  </a:lnTo>
                  <a:close/>
                  <a:moveTo>
                    <a:pt x="7466241" y="10726796"/>
                  </a:moveTo>
                  <a:cubicBezTo>
                    <a:pt x="7449346" y="10727569"/>
                    <a:pt x="7433184" y="10729713"/>
                    <a:pt x="7417754" y="10733230"/>
                  </a:cubicBezTo>
                  <a:lnTo>
                    <a:pt x="7414057" y="10739110"/>
                  </a:lnTo>
                  <a:lnTo>
                    <a:pt x="7403975" y="10746445"/>
                  </a:lnTo>
                  <a:cubicBezTo>
                    <a:pt x="7380545" y="10759061"/>
                    <a:pt x="7358517" y="10771078"/>
                    <a:pt x="7337892" y="10782495"/>
                  </a:cubicBezTo>
                  <a:cubicBezTo>
                    <a:pt x="7317266" y="10793912"/>
                    <a:pt x="7295383" y="10805336"/>
                    <a:pt x="7272242" y="10816767"/>
                  </a:cubicBezTo>
                  <a:cubicBezTo>
                    <a:pt x="7264457" y="10821899"/>
                    <a:pt x="7257367" y="10827013"/>
                    <a:pt x="7250973" y="10832109"/>
                  </a:cubicBezTo>
                  <a:cubicBezTo>
                    <a:pt x="7244578" y="10837204"/>
                    <a:pt x="7239243" y="10843877"/>
                    <a:pt x="7234966" y="10852128"/>
                  </a:cubicBezTo>
                  <a:cubicBezTo>
                    <a:pt x="7232259" y="10854984"/>
                    <a:pt x="7232763" y="10857807"/>
                    <a:pt x="7236477" y="10860599"/>
                  </a:cubicBezTo>
                  <a:cubicBezTo>
                    <a:pt x="7240192" y="10863390"/>
                    <a:pt x="7243150" y="10865934"/>
                    <a:pt x="7245353" y="10868231"/>
                  </a:cubicBezTo>
                  <a:cubicBezTo>
                    <a:pt x="7268724" y="10877456"/>
                    <a:pt x="7291659" y="10885382"/>
                    <a:pt x="7314158" y="10892008"/>
                  </a:cubicBezTo>
                  <a:cubicBezTo>
                    <a:pt x="7336656" y="10898634"/>
                    <a:pt x="7357749" y="10899703"/>
                    <a:pt x="7377435" y="10895216"/>
                  </a:cubicBezTo>
                  <a:cubicBezTo>
                    <a:pt x="7385658" y="10894462"/>
                    <a:pt x="7390624" y="10895988"/>
                    <a:pt x="7392331" y="10899797"/>
                  </a:cubicBezTo>
                  <a:cubicBezTo>
                    <a:pt x="7394039" y="10903605"/>
                    <a:pt x="7394617" y="10909211"/>
                    <a:pt x="7394065" y="10916612"/>
                  </a:cubicBezTo>
                  <a:cubicBezTo>
                    <a:pt x="7389331" y="10927766"/>
                    <a:pt x="7384784" y="10937897"/>
                    <a:pt x="7380424" y="10947007"/>
                  </a:cubicBezTo>
                  <a:cubicBezTo>
                    <a:pt x="7376063" y="10956116"/>
                    <a:pt x="7375978" y="10964951"/>
                    <a:pt x="7380168" y="10973511"/>
                  </a:cubicBezTo>
                  <a:cubicBezTo>
                    <a:pt x="7381138" y="10977767"/>
                    <a:pt x="7384145" y="10981140"/>
                    <a:pt x="7389190" y="10983628"/>
                  </a:cubicBezTo>
                  <a:cubicBezTo>
                    <a:pt x="7394235" y="10986116"/>
                    <a:pt x="7398899" y="10989391"/>
                    <a:pt x="7403182" y="10993452"/>
                  </a:cubicBezTo>
                  <a:cubicBezTo>
                    <a:pt x="7409911" y="11000873"/>
                    <a:pt x="7413249" y="11010607"/>
                    <a:pt x="7413196" y="11022653"/>
                  </a:cubicBezTo>
                  <a:cubicBezTo>
                    <a:pt x="7413143" y="11034698"/>
                    <a:pt x="7409214" y="11046927"/>
                    <a:pt x="7401409" y="11059341"/>
                  </a:cubicBezTo>
                  <a:cubicBezTo>
                    <a:pt x="7390290" y="11071949"/>
                    <a:pt x="7379776" y="11084140"/>
                    <a:pt x="7369866" y="11095914"/>
                  </a:cubicBezTo>
                  <a:cubicBezTo>
                    <a:pt x="7359956" y="11107687"/>
                    <a:pt x="7349586" y="11119286"/>
                    <a:pt x="7338757" y="11130709"/>
                  </a:cubicBezTo>
                  <a:cubicBezTo>
                    <a:pt x="7334696" y="11134993"/>
                    <a:pt x="7333737" y="11138150"/>
                    <a:pt x="7335879" y="11140180"/>
                  </a:cubicBezTo>
                  <a:cubicBezTo>
                    <a:pt x="7338021" y="11142211"/>
                    <a:pt x="7342200" y="11143357"/>
                    <a:pt x="7348416" y="11143619"/>
                  </a:cubicBezTo>
                  <a:lnTo>
                    <a:pt x="7363509" y="11143538"/>
                  </a:lnTo>
                  <a:cubicBezTo>
                    <a:pt x="7366001" y="11144649"/>
                    <a:pt x="7366262" y="11146408"/>
                    <a:pt x="7364293" y="11148816"/>
                  </a:cubicBezTo>
                  <a:cubicBezTo>
                    <a:pt x="7362323" y="11151224"/>
                    <a:pt x="7360540" y="11152610"/>
                    <a:pt x="7358944" y="11152974"/>
                  </a:cubicBezTo>
                  <a:lnTo>
                    <a:pt x="7301927" y="11182760"/>
                  </a:lnTo>
                  <a:cubicBezTo>
                    <a:pt x="7293535" y="11185232"/>
                    <a:pt x="7288413" y="11184860"/>
                    <a:pt x="7286561" y="11181644"/>
                  </a:cubicBezTo>
                  <a:cubicBezTo>
                    <a:pt x="7284708" y="11178428"/>
                    <a:pt x="7284651" y="11173264"/>
                    <a:pt x="7286388" y="11166152"/>
                  </a:cubicBezTo>
                  <a:cubicBezTo>
                    <a:pt x="7287135" y="11162064"/>
                    <a:pt x="7287091" y="11159415"/>
                    <a:pt x="7286256" y="11158206"/>
                  </a:cubicBezTo>
                  <a:cubicBezTo>
                    <a:pt x="7285421" y="11156997"/>
                    <a:pt x="7282609" y="11156939"/>
                    <a:pt x="7277821" y="11158030"/>
                  </a:cubicBezTo>
                  <a:cubicBezTo>
                    <a:pt x="7261859" y="11161668"/>
                    <a:pt x="7246387" y="11165614"/>
                    <a:pt x="7231405" y="11169868"/>
                  </a:cubicBezTo>
                  <a:cubicBezTo>
                    <a:pt x="7216423" y="11174122"/>
                    <a:pt x="7202538" y="11181345"/>
                    <a:pt x="7189749" y="11191536"/>
                  </a:cubicBezTo>
                  <a:cubicBezTo>
                    <a:pt x="7182961" y="11205956"/>
                    <a:pt x="7178077" y="11219522"/>
                    <a:pt x="7175098" y="11232235"/>
                  </a:cubicBezTo>
                  <a:cubicBezTo>
                    <a:pt x="7172118" y="11244947"/>
                    <a:pt x="7172760" y="11256974"/>
                    <a:pt x="7177024" y="11268316"/>
                  </a:cubicBezTo>
                  <a:cubicBezTo>
                    <a:pt x="7189465" y="11281152"/>
                    <a:pt x="7201976" y="11290614"/>
                    <a:pt x="7214557" y="11296701"/>
                  </a:cubicBezTo>
                  <a:cubicBezTo>
                    <a:pt x="7227139" y="11302789"/>
                    <a:pt x="7240417" y="11300882"/>
                    <a:pt x="7254391" y="11290981"/>
                  </a:cubicBezTo>
                  <a:cubicBezTo>
                    <a:pt x="7270662" y="11278877"/>
                    <a:pt x="7286354" y="11269144"/>
                    <a:pt x="7301467" y="11261782"/>
                  </a:cubicBezTo>
                  <a:cubicBezTo>
                    <a:pt x="7316580" y="11254419"/>
                    <a:pt x="7332636" y="11246282"/>
                    <a:pt x="7349634" y="11237371"/>
                  </a:cubicBezTo>
                  <a:cubicBezTo>
                    <a:pt x="7409554" y="11208043"/>
                    <a:pt x="7466537" y="11183022"/>
                    <a:pt x="7520585" y="11162308"/>
                  </a:cubicBezTo>
                  <a:cubicBezTo>
                    <a:pt x="7574632" y="11141595"/>
                    <a:pt x="7634236" y="11130528"/>
                    <a:pt x="7699397" y="11129110"/>
                  </a:cubicBezTo>
                  <a:cubicBezTo>
                    <a:pt x="7708853" y="11126395"/>
                    <a:pt x="7717887" y="11124896"/>
                    <a:pt x="7726497" y="11124613"/>
                  </a:cubicBezTo>
                  <a:cubicBezTo>
                    <a:pt x="7735108" y="11124329"/>
                    <a:pt x="7744528" y="11123302"/>
                    <a:pt x="7754759" y="11121530"/>
                  </a:cubicBezTo>
                  <a:cubicBezTo>
                    <a:pt x="7769050" y="11115474"/>
                    <a:pt x="7777354" y="11107704"/>
                    <a:pt x="7779670" y="11098222"/>
                  </a:cubicBezTo>
                  <a:cubicBezTo>
                    <a:pt x="7781986" y="11088738"/>
                    <a:pt x="7774180" y="11079044"/>
                    <a:pt x="7756251" y="11069138"/>
                  </a:cubicBezTo>
                  <a:cubicBezTo>
                    <a:pt x="7737985" y="11062666"/>
                    <a:pt x="7720428" y="11058692"/>
                    <a:pt x="7703580" y="11057215"/>
                  </a:cubicBezTo>
                  <a:cubicBezTo>
                    <a:pt x="7686733" y="11055738"/>
                    <a:pt x="7669987" y="11054097"/>
                    <a:pt x="7653345" y="11052293"/>
                  </a:cubicBezTo>
                  <a:lnTo>
                    <a:pt x="7620553" y="11063125"/>
                  </a:lnTo>
                  <a:cubicBezTo>
                    <a:pt x="7600503" y="11066016"/>
                    <a:pt x="7581820" y="11069994"/>
                    <a:pt x="7564505" y="11075060"/>
                  </a:cubicBezTo>
                  <a:cubicBezTo>
                    <a:pt x="7547189" y="11080126"/>
                    <a:pt x="7528871" y="11085700"/>
                    <a:pt x="7509548" y="11091783"/>
                  </a:cubicBezTo>
                  <a:cubicBezTo>
                    <a:pt x="7501278" y="11094787"/>
                    <a:pt x="7495491" y="11094567"/>
                    <a:pt x="7492187" y="11091122"/>
                  </a:cubicBezTo>
                  <a:cubicBezTo>
                    <a:pt x="7488883" y="11087678"/>
                    <a:pt x="7487241" y="11082315"/>
                    <a:pt x="7487261" y="11075034"/>
                  </a:cubicBezTo>
                  <a:cubicBezTo>
                    <a:pt x="7487617" y="11064319"/>
                    <a:pt x="7489147" y="11054456"/>
                    <a:pt x="7491851" y="11045444"/>
                  </a:cubicBezTo>
                  <a:cubicBezTo>
                    <a:pt x="7494554" y="11036432"/>
                    <a:pt x="7498068" y="11026676"/>
                    <a:pt x="7502391" y="11016176"/>
                  </a:cubicBezTo>
                  <a:cubicBezTo>
                    <a:pt x="7501299" y="11011388"/>
                    <a:pt x="7501291" y="11007052"/>
                    <a:pt x="7502365" y="11003169"/>
                  </a:cubicBezTo>
                  <a:cubicBezTo>
                    <a:pt x="7503439" y="10999286"/>
                    <a:pt x="7506006" y="10995203"/>
                    <a:pt x="7510067" y="10990919"/>
                  </a:cubicBezTo>
                  <a:cubicBezTo>
                    <a:pt x="7513232" y="10985161"/>
                    <a:pt x="7513483" y="10979507"/>
                    <a:pt x="7510819" y="10973957"/>
                  </a:cubicBezTo>
                  <a:cubicBezTo>
                    <a:pt x="7508155" y="10968408"/>
                    <a:pt x="7505479" y="10963421"/>
                    <a:pt x="7502791" y="10958996"/>
                  </a:cubicBezTo>
                  <a:cubicBezTo>
                    <a:pt x="7494560" y="10947439"/>
                    <a:pt x="7486245" y="10936741"/>
                    <a:pt x="7477846" y="10926902"/>
                  </a:cubicBezTo>
                  <a:cubicBezTo>
                    <a:pt x="7469447" y="10917062"/>
                    <a:pt x="7462849" y="10906532"/>
                    <a:pt x="7458053" y="10895312"/>
                  </a:cubicBezTo>
                  <a:cubicBezTo>
                    <a:pt x="7453574" y="10887938"/>
                    <a:pt x="7451188" y="10881765"/>
                    <a:pt x="7450894" y="10876795"/>
                  </a:cubicBezTo>
                  <a:cubicBezTo>
                    <a:pt x="7450601" y="10871824"/>
                    <a:pt x="7454697" y="10865853"/>
                    <a:pt x="7463183" y="10858882"/>
                  </a:cubicBezTo>
                  <a:cubicBezTo>
                    <a:pt x="7475925" y="10850941"/>
                    <a:pt x="7488250" y="10842395"/>
                    <a:pt x="7500157" y="10833245"/>
                  </a:cubicBezTo>
                  <a:cubicBezTo>
                    <a:pt x="7512064" y="10824094"/>
                    <a:pt x="7524206" y="10814750"/>
                    <a:pt x="7536585" y="10805213"/>
                  </a:cubicBezTo>
                  <a:cubicBezTo>
                    <a:pt x="7541952" y="10801751"/>
                    <a:pt x="7545808" y="10797794"/>
                    <a:pt x="7548151" y="10793342"/>
                  </a:cubicBezTo>
                  <a:cubicBezTo>
                    <a:pt x="7550495" y="10788890"/>
                    <a:pt x="7552390" y="10783700"/>
                    <a:pt x="7553838" y="10777773"/>
                  </a:cubicBezTo>
                  <a:cubicBezTo>
                    <a:pt x="7557966" y="10763960"/>
                    <a:pt x="7556798" y="10753311"/>
                    <a:pt x="7550335" y="10745829"/>
                  </a:cubicBezTo>
                  <a:cubicBezTo>
                    <a:pt x="7543873" y="10738347"/>
                    <a:pt x="7533347" y="10732071"/>
                    <a:pt x="7518759" y="10727000"/>
                  </a:cubicBezTo>
                  <a:cubicBezTo>
                    <a:pt x="7500641" y="10726092"/>
                    <a:pt x="7483136" y="10726024"/>
                    <a:pt x="7466241" y="10726796"/>
                  </a:cubicBezTo>
                  <a:close/>
                  <a:moveTo>
                    <a:pt x="4433420" y="10648451"/>
                  </a:moveTo>
                  <a:cubicBezTo>
                    <a:pt x="4420587" y="10642962"/>
                    <a:pt x="4407315" y="10649422"/>
                    <a:pt x="4393606" y="10667830"/>
                  </a:cubicBezTo>
                  <a:cubicBezTo>
                    <a:pt x="4380428" y="10682961"/>
                    <a:pt x="4367037" y="10697444"/>
                    <a:pt x="4353433" y="10711280"/>
                  </a:cubicBezTo>
                  <a:cubicBezTo>
                    <a:pt x="4339829" y="10725115"/>
                    <a:pt x="4324971" y="10739678"/>
                    <a:pt x="4308859" y="10754970"/>
                  </a:cubicBezTo>
                  <a:cubicBezTo>
                    <a:pt x="4299343" y="10760971"/>
                    <a:pt x="4293405" y="10767460"/>
                    <a:pt x="4291047" y="10774440"/>
                  </a:cubicBezTo>
                  <a:cubicBezTo>
                    <a:pt x="4288689" y="10781419"/>
                    <a:pt x="4287834" y="10789914"/>
                    <a:pt x="4288482" y="10799926"/>
                  </a:cubicBezTo>
                  <a:cubicBezTo>
                    <a:pt x="4283270" y="10808533"/>
                    <a:pt x="4280907" y="10816375"/>
                    <a:pt x="4281396" y="10823452"/>
                  </a:cubicBezTo>
                  <a:cubicBezTo>
                    <a:pt x="4281884" y="10830529"/>
                    <a:pt x="4286592" y="10839609"/>
                    <a:pt x="4295519" y="10850690"/>
                  </a:cubicBezTo>
                  <a:cubicBezTo>
                    <a:pt x="4302343" y="10869701"/>
                    <a:pt x="4310752" y="10881039"/>
                    <a:pt x="4320746" y="10884704"/>
                  </a:cubicBezTo>
                  <a:cubicBezTo>
                    <a:pt x="4330740" y="10888370"/>
                    <a:pt x="4343010" y="10884020"/>
                    <a:pt x="4357557" y="10871656"/>
                  </a:cubicBezTo>
                  <a:cubicBezTo>
                    <a:pt x="4367095" y="10860478"/>
                    <a:pt x="4378558" y="10852976"/>
                    <a:pt x="4391949" y="10849149"/>
                  </a:cubicBezTo>
                  <a:cubicBezTo>
                    <a:pt x="4405338" y="10845321"/>
                    <a:pt x="4417880" y="10848264"/>
                    <a:pt x="4429575" y="10857976"/>
                  </a:cubicBezTo>
                  <a:cubicBezTo>
                    <a:pt x="4434905" y="10862658"/>
                    <a:pt x="4440451" y="10867124"/>
                    <a:pt x="4446215" y="10871376"/>
                  </a:cubicBezTo>
                  <a:cubicBezTo>
                    <a:pt x="4451979" y="10875628"/>
                    <a:pt x="4458133" y="10879148"/>
                    <a:pt x="4464679" y="10881936"/>
                  </a:cubicBezTo>
                  <a:cubicBezTo>
                    <a:pt x="4476912" y="10886646"/>
                    <a:pt x="4482759" y="10891502"/>
                    <a:pt x="4482221" y="10896505"/>
                  </a:cubicBezTo>
                  <a:cubicBezTo>
                    <a:pt x="4481682" y="10901507"/>
                    <a:pt x="4479236" y="10908744"/>
                    <a:pt x="4474883" y="10918218"/>
                  </a:cubicBezTo>
                  <a:cubicBezTo>
                    <a:pt x="4471053" y="10926140"/>
                    <a:pt x="4467837" y="10931821"/>
                    <a:pt x="4465235" y="10935262"/>
                  </a:cubicBezTo>
                  <a:cubicBezTo>
                    <a:pt x="4462632" y="10938702"/>
                    <a:pt x="4455807" y="10940572"/>
                    <a:pt x="4444762" y="10940872"/>
                  </a:cubicBezTo>
                  <a:lnTo>
                    <a:pt x="4299850" y="10929917"/>
                  </a:lnTo>
                  <a:cubicBezTo>
                    <a:pt x="4293807" y="10930755"/>
                    <a:pt x="4287764" y="10931592"/>
                    <a:pt x="4281720" y="10932430"/>
                  </a:cubicBezTo>
                  <a:cubicBezTo>
                    <a:pt x="4275677" y="10933268"/>
                    <a:pt x="4270500" y="10933246"/>
                    <a:pt x="4266189" y="10932366"/>
                  </a:cubicBezTo>
                  <a:cubicBezTo>
                    <a:pt x="4258267" y="10928536"/>
                    <a:pt x="4251204" y="10925574"/>
                    <a:pt x="4245001" y="10923477"/>
                  </a:cubicBezTo>
                  <a:cubicBezTo>
                    <a:pt x="4238797" y="10921380"/>
                    <a:pt x="4232942" y="10918250"/>
                    <a:pt x="4227437" y="10914085"/>
                  </a:cubicBezTo>
                  <a:cubicBezTo>
                    <a:pt x="4212452" y="10907293"/>
                    <a:pt x="4199081" y="10906806"/>
                    <a:pt x="4187322" y="10912625"/>
                  </a:cubicBezTo>
                  <a:cubicBezTo>
                    <a:pt x="4175563" y="10918443"/>
                    <a:pt x="4167150" y="10928849"/>
                    <a:pt x="4162083" y="10943841"/>
                  </a:cubicBezTo>
                  <a:cubicBezTo>
                    <a:pt x="4159776" y="10959190"/>
                    <a:pt x="4162655" y="10972404"/>
                    <a:pt x="4170720" y="10983481"/>
                  </a:cubicBezTo>
                  <a:cubicBezTo>
                    <a:pt x="4178785" y="10994559"/>
                    <a:pt x="4190324" y="11000043"/>
                    <a:pt x="4205338" y="10999933"/>
                  </a:cubicBezTo>
                  <a:cubicBezTo>
                    <a:pt x="4244861" y="10998888"/>
                    <a:pt x="4281619" y="10998351"/>
                    <a:pt x="4315616" y="10998319"/>
                  </a:cubicBezTo>
                  <a:cubicBezTo>
                    <a:pt x="4349611" y="10998288"/>
                    <a:pt x="4384631" y="11001194"/>
                    <a:pt x="4420674" y="11007038"/>
                  </a:cubicBezTo>
                  <a:cubicBezTo>
                    <a:pt x="4428952" y="11008108"/>
                    <a:pt x="4433863" y="11009768"/>
                    <a:pt x="4435407" y="11012017"/>
                  </a:cubicBezTo>
                  <a:cubicBezTo>
                    <a:pt x="4436951" y="11014267"/>
                    <a:pt x="4436671" y="11019357"/>
                    <a:pt x="4434567" y="11027286"/>
                  </a:cubicBezTo>
                  <a:cubicBezTo>
                    <a:pt x="4417634" y="11073982"/>
                    <a:pt x="4403431" y="11118143"/>
                    <a:pt x="4391954" y="11159771"/>
                  </a:cubicBezTo>
                  <a:cubicBezTo>
                    <a:pt x="4380479" y="11201398"/>
                    <a:pt x="4375154" y="11247409"/>
                    <a:pt x="4375980" y="11297802"/>
                  </a:cubicBezTo>
                  <a:cubicBezTo>
                    <a:pt x="4380234" y="11312488"/>
                    <a:pt x="4387057" y="11321274"/>
                    <a:pt x="4396450" y="11324160"/>
                  </a:cubicBezTo>
                  <a:cubicBezTo>
                    <a:pt x="4405843" y="11327047"/>
                    <a:pt x="4414020" y="11321602"/>
                    <a:pt x="4420979" y="11307825"/>
                  </a:cubicBezTo>
                  <a:cubicBezTo>
                    <a:pt x="4427778" y="11291114"/>
                    <a:pt x="4434360" y="11275050"/>
                    <a:pt x="4440722" y="11259631"/>
                  </a:cubicBezTo>
                  <a:cubicBezTo>
                    <a:pt x="4447085" y="11244213"/>
                    <a:pt x="4452370" y="11228574"/>
                    <a:pt x="4456577" y="11212715"/>
                  </a:cubicBezTo>
                  <a:cubicBezTo>
                    <a:pt x="4465684" y="11180655"/>
                    <a:pt x="4475296" y="11151359"/>
                    <a:pt x="4485416" y="11124825"/>
                  </a:cubicBezTo>
                  <a:cubicBezTo>
                    <a:pt x="4495534" y="11098292"/>
                    <a:pt x="4506524" y="11070036"/>
                    <a:pt x="4518382" y="11040058"/>
                  </a:cubicBezTo>
                  <a:cubicBezTo>
                    <a:pt x="4520486" y="11032129"/>
                    <a:pt x="4523140" y="11026834"/>
                    <a:pt x="4526343" y="11024172"/>
                  </a:cubicBezTo>
                  <a:cubicBezTo>
                    <a:pt x="4529547" y="11021511"/>
                    <a:pt x="4535718" y="11021148"/>
                    <a:pt x="4544856" y="11023084"/>
                  </a:cubicBezTo>
                  <a:cubicBezTo>
                    <a:pt x="4581764" y="11028069"/>
                    <a:pt x="4615994" y="11034164"/>
                    <a:pt x="4647544" y="11041371"/>
                  </a:cubicBezTo>
                  <a:cubicBezTo>
                    <a:pt x="4679094" y="11048577"/>
                    <a:pt x="4713498" y="11054155"/>
                    <a:pt x="4750756" y="11058106"/>
                  </a:cubicBezTo>
                  <a:cubicBezTo>
                    <a:pt x="4756283" y="11057094"/>
                    <a:pt x="4759958" y="11055168"/>
                    <a:pt x="4761782" y="11052328"/>
                  </a:cubicBezTo>
                  <a:cubicBezTo>
                    <a:pt x="4763605" y="11049488"/>
                    <a:pt x="4762369" y="11045902"/>
                    <a:pt x="4758073" y="11041570"/>
                  </a:cubicBezTo>
                  <a:cubicBezTo>
                    <a:pt x="4739219" y="11010430"/>
                    <a:pt x="4715492" y="10989451"/>
                    <a:pt x="4686891" y="10978633"/>
                  </a:cubicBezTo>
                  <a:cubicBezTo>
                    <a:pt x="4658290" y="10967815"/>
                    <a:pt x="4629671" y="10961311"/>
                    <a:pt x="4601033" y="10959122"/>
                  </a:cubicBezTo>
                  <a:lnTo>
                    <a:pt x="4573094" y="10954864"/>
                  </a:lnTo>
                  <a:cubicBezTo>
                    <a:pt x="4558780" y="10952907"/>
                    <a:pt x="4554375" y="10943354"/>
                    <a:pt x="4559882" y="10926206"/>
                  </a:cubicBezTo>
                  <a:cubicBezTo>
                    <a:pt x="4565390" y="10909059"/>
                    <a:pt x="4574023" y="10897576"/>
                    <a:pt x="4585781" y="10891757"/>
                  </a:cubicBezTo>
                  <a:cubicBezTo>
                    <a:pt x="4601997" y="10893205"/>
                    <a:pt x="4618043" y="10893875"/>
                    <a:pt x="4633920" y="10893768"/>
                  </a:cubicBezTo>
                  <a:cubicBezTo>
                    <a:pt x="4649796" y="10893662"/>
                    <a:pt x="4666195" y="10892436"/>
                    <a:pt x="4683116" y="10890090"/>
                  </a:cubicBezTo>
                  <a:cubicBezTo>
                    <a:pt x="4698661" y="10886703"/>
                    <a:pt x="4706495" y="10880566"/>
                    <a:pt x="4706619" y="10871679"/>
                  </a:cubicBezTo>
                  <a:cubicBezTo>
                    <a:pt x="4706742" y="10862792"/>
                    <a:pt x="4701732" y="10853755"/>
                    <a:pt x="4691588" y="10844567"/>
                  </a:cubicBezTo>
                  <a:cubicBezTo>
                    <a:pt x="4681270" y="10835896"/>
                    <a:pt x="4670767" y="10830330"/>
                    <a:pt x="4660078" y="10827870"/>
                  </a:cubicBezTo>
                  <a:cubicBezTo>
                    <a:pt x="4649389" y="10825409"/>
                    <a:pt x="4639046" y="10822778"/>
                    <a:pt x="4629048" y="10819976"/>
                  </a:cubicBezTo>
                  <a:cubicBezTo>
                    <a:pt x="4619225" y="10816656"/>
                    <a:pt x="4613677" y="10812621"/>
                    <a:pt x="4612403" y="10807870"/>
                  </a:cubicBezTo>
                  <a:cubicBezTo>
                    <a:pt x="4611128" y="10803119"/>
                    <a:pt x="4612919" y="10797820"/>
                    <a:pt x="4617775" y="10791973"/>
                  </a:cubicBezTo>
                  <a:cubicBezTo>
                    <a:pt x="4625455" y="10770951"/>
                    <a:pt x="4631832" y="10752082"/>
                    <a:pt x="4636906" y="10735364"/>
                  </a:cubicBezTo>
                  <a:cubicBezTo>
                    <a:pt x="4641979" y="10718645"/>
                    <a:pt x="4635592" y="10698342"/>
                    <a:pt x="4617744" y="10674454"/>
                  </a:cubicBezTo>
                  <a:cubicBezTo>
                    <a:pt x="4611562" y="10667180"/>
                    <a:pt x="4605369" y="10662495"/>
                    <a:pt x="4599165" y="10660399"/>
                  </a:cubicBezTo>
                  <a:cubicBezTo>
                    <a:pt x="4592961" y="10658302"/>
                    <a:pt x="4585881" y="10659653"/>
                    <a:pt x="4577923" y="10664452"/>
                  </a:cubicBezTo>
                  <a:cubicBezTo>
                    <a:pt x="4569433" y="10672528"/>
                    <a:pt x="4564009" y="10680055"/>
                    <a:pt x="4561651" y="10687034"/>
                  </a:cubicBezTo>
                  <a:cubicBezTo>
                    <a:pt x="4559293" y="10694014"/>
                    <a:pt x="4558608" y="10702855"/>
                    <a:pt x="4559599" y="10713558"/>
                  </a:cubicBezTo>
                  <a:cubicBezTo>
                    <a:pt x="4551598" y="10728711"/>
                    <a:pt x="4544637" y="10742919"/>
                    <a:pt x="4538714" y="10756182"/>
                  </a:cubicBezTo>
                  <a:cubicBezTo>
                    <a:pt x="4532792" y="10769445"/>
                    <a:pt x="4527386" y="10783315"/>
                    <a:pt x="4522493" y="10797790"/>
                  </a:cubicBezTo>
                  <a:cubicBezTo>
                    <a:pt x="4520571" y="10803477"/>
                    <a:pt x="4518613" y="10807567"/>
                    <a:pt x="4516618" y="10810061"/>
                  </a:cubicBezTo>
                  <a:cubicBezTo>
                    <a:pt x="4514623" y="10812555"/>
                    <a:pt x="4510174" y="10813788"/>
                    <a:pt x="4503272" y="10813759"/>
                  </a:cubicBezTo>
                  <a:lnTo>
                    <a:pt x="4447374" y="10810421"/>
                  </a:lnTo>
                  <a:cubicBezTo>
                    <a:pt x="4440820" y="10809359"/>
                    <a:pt x="4437422" y="10807058"/>
                    <a:pt x="4437178" y="10803519"/>
                  </a:cubicBezTo>
                  <a:cubicBezTo>
                    <a:pt x="4436933" y="10799981"/>
                    <a:pt x="4438803" y="10796580"/>
                    <a:pt x="4442785" y="10793318"/>
                  </a:cubicBezTo>
                  <a:cubicBezTo>
                    <a:pt x="4453022" y="10780073"/>
                    <a:pt x="4462477" y="10767860"/>
                    <a:pt x="4471152" y="10756679"/>
                  </a:cubicBezTo>
                  <a:cubicBezTo>
                    <a:pt x="4479827" y="10745498"/>
                    <a:pt x="4486869" y="10732757"/>
                    <a:pt x="4492277" y="10718456"/>
                  </a:cubicBezTo>
                  <a:cubicBezTo>
                    <a:pt x="4496471" y="10706049"/>
                    <a:pt x="4497115" y="10696474"/>
                    <a:pt x="4494209" y="10689732"/>
                  </a:cubicBezTo>
                  <a:cubicBezTo>
                    <a:pt x="4491303" y="10682989"/>
                    <a:pt x="4484338" y="10677179"/>
                    <a:pt x="4473314" y="10672302"/>
                  </a:cubicBezTo>
                  <a:cubicBezTo>
                    <a:pt x="4459552" y="10661891"/>
                    <a:pt x="4446254" y="10653941"/>
                    <a:pt x="4433420" y="10648451"/>
                  </a:cubicBezTo>
                  <a:close/>
                  <a:moveTo>
                    <a:pt x="8684210" y="10052850"/>
                  </a:moveTo>
                  <a:cubicBezTo>
                    <a:pt x="8679952" y="10052660"/>
                    <a:pt x="8676515" y="10052873"/>
                    <a:pt x="8673900" y="10053491"/>
                  </a:cubicBezTo>
                  <a:cubicBezTo>
                    <a:pt x="8671284" y="10054109"/>
                    <a:pt x="8669821" y="10055564"/>
                    <a:pt x="8669508" y="10057859"/>
                  </a:cubicBezTo>
                  <a:cubicBezTo>
                    <a:pt x="8666382" y="10063664"/>
                    <a:pt x="8664197" y="10067553"/>
                    <a:pt x="8662955" y="10069526"/>
                  </a:cubicBezTo>
                  <a:cubicBezTo>
                    <a:pt x="8661713" y="10071499"/>
                    <a:pt x="8658911" y="10072772"/>
                    <a:pt x="8654549" y="10073347"/>
                  </a:cubicBezTo>
                  <a:cubicBezTo>
                    <a:pt x="8648450" y="10075243"/>
                    <a:pt x="8644340" y="10076825"/>
                    <a:pt x="8642220" y="10078094"/>
                  </a:cubicBezTo>
                  <a:cubicBezTo>
                    <a:pt x="8640100" y="10079364"/>
                    <a:pt x="8640753" y="10083152"/>
                    <a:pt x="8644178" y="10089460"/>
                  </a:cubicBezTo>
                  <a:cubicBezTo>
                    <a:pt x="8653169" y="10112102"/>
                    <a:pt x="8660049" y="10137377"/>
                    <a:pt x="8664818" y="10165286"/>
                  </a:cubicBezTo>
                  <a:cubicBezTo>
                    <a:pt x="8669586" y="10193195"/>
                    <a:pt x="8673652" y="10221982"/>
                    <a:pt x="8677013" y="10251647"/>
                  </a:cubicBezTo>
                  <a:cubicBezTo>
                    <a:pt x="8678095" y="10266592"/>
                    <a:pt x="8676429" y="10278827"/>
                    <a:pt x="8672018" y="10288352"/>
                  </a:cubicBezTo>
                  <a:cubicBezTo>
                    <a:pt x="8667606" y="10297877"/>
                    <a:pt x="8670407" y="10308772"/>
                    <a:pt x="8680420" y="10321039"/>
                  </a:cubicBezTo>
                  <a:cubicBezTo>
                    <a:pt x="8687528" y="10323175"/>
                    <a:pt x="8693825" y="10326271"/>
                    <a:pt x="8699309" y="10330328"/>
                  </a:cubicBezTo>
                  <a:cubicBezTo>
                    <a:pt x="8704793" y="10334384"/>
                    <a:pt x="8710229" y="10339505"/>
                    <a:pt x="8715618" y="10345691"/>
                  </a:cubicBezTo>
                  <a:cubicBezTo>
                    <a:pt x="8727265" y="10357401"/>
                    <a:pt x="8740743" y="10361377"/>
                    <a:pt x="8756053" y="10357620"/>
                  </a:cubicBezTo>
                  <a:cubicBezTo>
                    <a:pt x="8771363" y="10353862"/>
                    <a:pt x="8781309" y="10343728"/>
                    <a:pt x="8785893" y="10327217"/>
                  </a:cubicBezTo>
                  <a:cubicBezTo>
                    <a:pt x="8785839" y="10319031"/>
                    <a:pt x="8787341" y="10315147"/>
                    <a:pt x="8790400" y="10315563"/>
                  </a:cubicBezTo>
                  <a:cubicBezTo>
                    <a:pt x="8793459" y="10315979"/>
                    <a:pt x="8797291" y="10317864"/>
                    <a:pt x="8801897" y="10321217"/>
                  </a:cubicBezTo>
                  <a:cubicBezTo>
                    <a:pt x="8812467" y="10335117"/>
                    <a:pt x="8822103" y="10348014"/>
                    <a:pt x="8830804" y="10359908"/>
                  </a:cubicBezTo>
                  <a:cubicBezTo>
                    <a:pt x="8839505" y="10371801"/>
                    <a:pt x="8848158" y="10384759"/>
                    <a:pt x="8856764" y="10398781"/>
                  </a:cubicBezTo>
                  <a:cubicBezTo>
                    <a:pt x="8858000" y="10404012"/>
                    <a:pt x="8858522" y="10408756"/>
                    <a:pt x="8858332" y="10413014"/>
                  </a:cubicBezTo>
                  <a:cubicBezTo>
                    <a:pt x="8858142" y="10417272"/>
                    <a:pt x="8858769" y="10421252"/>
                    <a:pt x="8860212" y="10424953"/>
                  </a:cubicBezTo>
                  <a:cubicBezTo>
                    <a:pt x="8864298" y="10432129"/>
                    <a:pt x="8869874" y="10437659"/>
                    <a:pt x="8876939" y="10441541"/>
                  </a:cubicBezTo>
                  <a:cubicBezTo>
                    <a:pt x="8884004" y="10445423"/>
                    <a:pt x="8891917" y="10449518"/>
                    <a:pt x="8900677" y="10453826"/>
                  </a:cubicBezTo>
                  <a:cubicBezTo>
                    <a:pt x="8908446" y="10456831"/>
                    <a:pt x="8915677" y="10460930"/>
                    <a:pt x="8922369" y="10466125"/>
                  </a:cubicBezTo>
                  <a:cubicBezTo>
                    <a:pt x="8929061" y="10471319"/>
                    <a:pt x="8938133" y="10473333"/>
                    <a:pt x="8949586" y="10472165"/>
                  </a:cubicBezTo>
                  <a:cubicBezTo>
                    <a:pt x="8957110" y="10471242"/>
                    <a:pt x="8964274" y="10469394"/>
                    <a:pt x="8971077" y="10466621"/>
                  </a:cubicBezTo>
                  <a:cubicBezTo>
                    <a:pt x="8977880" y="10463847"/>
                    <a:pt x="8983992" y="10459714"/>
                    <a:pt x="8989413" y="10454220"/>
                  </a:cubicBezTo>
                  <a:cubicBezTo>
                    <a:pt x="8990816" y="10435329"/>
                    <a:pt x="8988253" y="10419111"/>
                    <a:pt x="8981723" y="10405566"/>
                  </a:cubicBezTo>
                  <a:cubicBezTo>
                    <a:pt x="8975194" y="10392021"/>
                    <a:pt x="8968939" y="10378611"/>
                    <a:pt x="8962957" y="10365335"/>
                  </a:cubicBezTo>
                  <a:cubicBezTo>
                    <a:pt x="8959025" y="10348444"/>
                    <a:pt x="8953816" y="10332353"/>
                    <a:pt x="8947330" y="10317061"/>
                  </a:cubicBezTo>
                  <a:cubicBezTo>
                    <a:pt x="8940844" y="10301769"/>
                    <a:pt x="8932873" y="10288807"/>
                    <a:pt x="8923416" y="10278173"/>
                  </a:cubicBezTo>
                  <a:cubicBezTo>
                    <a:pt x="8916375" y="10269816"/>
                    <a:pt x="8908845" y="10265773"/>
                    <a:pt x="8900825" y="10266045"/>
                  </a:cubicBezTo>
                  <a:cubicBezTo>
                    <a:pt x="8892804" y="10266316"/>
                    <a:pt x="8885928" y="10270345"/>
                    <a:pt x="8880195" y="10278132"/>
                  </a:cubicBezTo>
                  <a:cubicBezTo>
                    <a:pt x="8878249" y="10280983"/>
                    <a:pt x="8876707" y="10283012"/>
                    <a:pt x="8875569" y="10284220"/>
                  </a:cubicBezTo>
                  <a:cubicBezTo>
                    <a:pt x="8874431" y="10285428"/>
                    <a:pt x="8871733" y="10285938"/>
                    <a:pt x="8867476" y="10285747"/>
                  </a:cubicBezTo>
                  <a:cubicBezTo>
                    <a:pt x="8853589" y="10281910"/>
                    <a:pt x="8840302" y="10277960"/>
                    <a:pt x="8827615" y="10273897"/>
                  </a:cubicBezTo>
                  <a:cubicBezTo>
                    <a:pt x="8814927" y="10269833"/>
                    <a:pt x="8804577" y="10264336"/>
                    <a:pt x="8796563" y="10257403"/>
                  </a:cubicBezTo>
                  <a:cubicBezTo>
                    <a:pt x="8791274" y="10233318"/>
                    <a:pt x="8788739" y="10209023"/>
                    <a:pt x="8788959" y="10184519"/>
                  </a:cubicBezTo>
                  <a:cubicBezTo>
                    <a:pt x="8789178" y="10160015"/>
                    <a:pt x="8788225" y="10135546"/>
                    <a:pt x="8786099" y="10111112"/>
                  </a:cubicBezTo>
                  <a:cubicBezTo>
                    <a:pt x="8777266" y="10095891"/>
                    <a:pt x="8762622" y="10084746"/>
                    <a:pt x="8742165" y="10077678"/>
                  </a:cubicBezTo>
                  <a:cubicBezTo>
                    <a:pt x="8721709" y="10070610"/>
                    <a:pt x="8702390" y="10062334"/>
                    <a:pt x="8684210" y="10052850"/>
                  </a:cubicBezTo>
                  <a:close/>
                  <a:moveTo>
                    <a:pt x="9116189" y="9969113"/>
                  </a:moveTo>
                  <a:lnTo>
                    <a:pt x="9057954" y="9976375"/>
                  </a:lnTo>
                  <a:cubicBezTo>
                    <a:pt x="9053506" y="9980443"/>
                    <a:pt x="9049323" y="9983281"/>
                    <a:pt x="9045405" y="9984889"/>
                  </a:cubicBezTo>
                  <a:cubicBezTo>
                    <a:pt x="9041486" y="9986498"/>
                    <a:pt x="9035869" y="9986999"/>
                    <a:pt x="9028552" y="9986392"/>
                  </a:cubicBezTo>
                  <a:cubicBezTo>
                    <a:pt x="9026867" y="9987331"/>
                    <a:pt x="9025570" y="9988275"/>
                    <a:pt x="9024662" y="9989222"/>
                  </a:cubicBezTo>
                  <a:cubicBezTo>
                    <a:pt x="9023754" y="9990169"/>
                    <a:pt x="9023235" y="9991121"/>
                    <a:pt x="9023105" y="9992077"/>
                  </a:cubicBezTo>
                  <a:cubicBezTo>
                    <a:pt x="9022845" y="9993988"/>
                    <a:pt x="9023810" y="9995483"/>
                    <a:pt x="9026000" y="9996560"/>
                  </a:cubicBezTo>
                  <a:cubicBezTo>
                    <a:pt x="9037593" y="10000085"/>
                    <a:pt x="9045283" y="10003663"/>
                    <a:pt x="9049073" y="10007294"/>
                  </a:cubicBezTo>
                  <a:cubicBezTo>
                    <a:pt x="9052863" y="10010925"/>
                    <a:pt x="9056470" y="10015894"/>
                    <a:pt x="9059895" y="10022202"/>
                  </a:cubicBezTo>
                  <a:cubicBezTo>
                    <a:pt x="9065999" y="10037442"/>
                    <a:pt x="9071520" y="10051239"/>
                    <a:pt x="9076459" y="10063594"/>
                  </a:cubicBezTo>
                  <a:cubicBezTo>
                    <a:pt x="9081398" y="10075949"/>
                    <a:pt x="9087405" y="10089034"/>
                    <a:pt x="9094482" y="10102848"/>
                  </a:cubicBezTo>
                  <a:cubicBezTo>
                    <a:pt x="9095057" y="10107210"/>
                    <a:pt x="9095006" y="10111876"/>
                    <a:pt x="9094329" y="10116846"/>
                  </a:cubicBezTo>
                  <a:cubicBezTo>
                    <a:pt x="9093653" y="10121817"/>
                    <a:pt x="9094088" y="10125770"/>
                    <a:pt x="9095636" y="10128707"/>
                  </a:cubicBezTo>
                  <a:cubicBezTo>
                    <a:pt x="9098749" y="10137309"/>
                    <a:pt x="9104768" y="10143872"/>
                    <a:pt x="9113693" y="10148397"/>
                  </a:cubicBezTo>
                  <a:cubicBezTo>
                    <a:pt x="9122618" y="10152922"/>
                    <a:pt x="9131843" y="10157390"/>
                    <a:pt x="9141367" y="10161802"/>
                  </a:cubicBezTo>
                  <a:cubicBezTo>
                    <a:pt x="9147711" y="10163834"/>
                    <a:pt x="9153130" y="10166226"/>
                    <a:pt x="9157623" y="10168980"/>
                  </a:cubicBezTo>
                  <a:cubicBezTo>
                    <a:pt x="9162116" y="10171733"/>
                    <a:pt x="9168186" y="10173630"/>
                    <a:pt x="9175833" y="10174671"/>
                  </a:cubicBezTo>
                  <a:cubicBezTo>
                    <a:pt x="9190796" y="10176318"/>
                    <a:pt x="9202792" y="10174738"/>
                    <a:pt x="9211819" y="10169930"/>
                  </a:cubicBezTo>
                  <a:cubicBezTo>
                    <a:pt x="9220846" y="10165123"/>
                    <a:pt x="9228764" y="10157730"/>
                    <a:pt x="9235574" y="10147753"/>
                  </a:cubicBezTo>
                  <a:cubicBezTo>
                    <a:pt x="9234285" y="10134337"/>
                    <a:pt x="9228026" y="10124528"/>
                    <a:pt x="9216797" y="10118327"/>
                  </a:cubicBezTo>
                  <a:cubicBezTo>
                    <a:pt x="9205569" y="10112126"/>
                    <a:pt x="9192761" y="10110383"/>
                    <a:pt x="9178372" y="10113097"/>
                  </a:cubicBezTo>
                  <a:cubicBezTo>
                    <a:pt x="9170082" y="10113916"/>
                    <a:pt x="9162392" y="10114622"/>
                    <a:pt x="9155302" y="10115215"/>
                  </a:cubicBezTo>
                  <a:cubicBezTo>
                    <a:pt x="9148212" y="10115807"/>
                    <a:pt x="9141495" y="10115088"/>
                    <a:pt x="9135151" y="10113056"/>
                  </a:cubicBezTo>
                  <a:cubicBezTo>
                    <a:pt x="9121210" y="10101034"/>
                    <a:pt x="9111792" y="10087972"/>
                    <a:pt x="9106896" y="10073870"/>
                  </a:cubicBezTo>
                  <a:cubicBezTo>
                    <a:pt x="9102000" y="10059768"/>
                    <a:pt x="9104998" y="10042750"/>
                    <a:pt x="9115889" y="10022813"/>
                  </a:cubicBezTo>
                  <a:lnTo>
                    <a:pt x="9135070" y="10002058"/>
                  </a:lnTo>
                  <a:cubicBezTo>
                    <a:pt x="9141672" y="9993610"/>
                    <a:pt x="9142878" y="9986181"/>
                    <a:pt x="9138688" y="9979769"/>
                  </a:cubicBezTo>
                  <a:cubicBezTo>
                    <a:pt x="9134498" y="9973357"/>
                    <a:pt x="9126998" y="9969805"/>
                    <a:pt x="9116189" y="9969113"/>
                  </a:cubicBezTo>
                  <a:close/>
                  <a:moveTo>
                    <a:pt x="3133937" y="9879154"/>
                  </a:moveTo>
                  <a:cubicBezTo>
                    <a:pt x="3126289" y="9877556"/>
                    <a:pt x="3119581" y="9878355"/>
                    <a:pt x="3113813" y="9881550"/>
                  </a:cubicBezTo>
                  <a:cubicBezTo>
                    <a:pt x="3108045" y="9884745"/>
                    <a:pt x="3103316" y="9888371"/>
                    <a:pt x="3099626" y="9892429"/>
                  </a:cubicBezTo>
                  <a:cubicBezTo>
                    <a:pt x="3078760" y="9909563"/>
                    <a:pt x="3060513" y="9926602"/>
                    <a:pt x="3044884" y="9943546"/>
                  </a:cubicBezTo>
                  <a:cubicBezTo>
                    <a:pt x="3029256" y="9960489"/>
                    <a:pt x="3012103" y="9978341"/>
                    <a:pt x="2993428" y="9997101"/>
                  </a:cubicBezTo>
                  <a:cubicBezTo>
                    <a:pt x="2988099" y="10000621"/>
                    <a:pt x="2982787" y="10002286"/>
                    <a:pt x="2977493" y="10002095"/>
                  </a:cubicBezTo>
                  <a:cubicBezTo>
                    <a:pt x="2972198" y="10001904"/>
                    <a:pt x="2966384" y="10001498"/>
                    <a:pt x="2960050" y="10000876"/>
                  </a:cubicBezTo>
                  <a:cubicBezTo>
                    <a:pt x="2939835" y="9996070"/>
                    <a:pt x="2920399" y="9989294"/>
                    <a:pt x="2901745" y="9980551"/>
                  </a:cubicBezTo>
                  <a:cubicBezTo>
                    <a:pt x="2883091" y="9971807"/>
                    <a:pt x="2867946" y="9961080"/>
                    <a:pt x="2856311" y="9948371"/>
                  </a:cubicBezTo>
                  <a:cubicBezTo>
                    <a:pt x="2856184" y="9944879"/>
                    <a:pt x="2855325" y="9942374"/>
                    <a:pt x="2853735" y="9940854"/>
                  </a:cubicBezTo>
                  <a:cubicBezTo>
                    <a:pt x="2852145" y="9939334"/>
                    <a:pt x="2849497" y="9939239"/>
                    <a:pt x="2845794" y="9940568"/>
                  </a:cubicBezTo>
                  <a:cubicBezTo>
                    <a:pt x="2839913" y="9942999"/>
                    <a:pt x="2835254" y="9944469"/>
                    <a:pt x="2831819" y="9944978"/>
                  </a:cubicBezTo>
                  <a:cubicBezTo>
                    <a:pt x="2828384" y="9945487"/>
                    <a:pt x="2822905" y="9946689"/>
                    <a:pt x="2815384" y="9948584"/>
                  </a:cubicBezTo>
                  <a:cubicBezTo>
                    <a:pt x="2800597" y="9959356"/>
                    <a:pt x="2793299" y="9972627"/>
                    <a:pt x="2793490" y="9988398"/>
                  </a:cubicBezTo>
                  <a:cubicBezTo>
                    <a:pt x="2793681" y="10004168"/>
                    <a:pt x="2800145" y="10019496"/>
                    <a:pt x="2812882" y="10034382"/>
                  </a:cubicBezTo>
                  <a:lnTo>
                    <a:pt x="2846431" y="10063349"/>
                  </a:lnTo>
                  <a:cubicBezTo>
                    <a:pt x="2850261" y="10065512"/>
                    <a:pt x="2851994" y="10067986"/>
                    <a:pt x="2851626" y="10070771"/>
                  </a:cubicBezTo>
                  <a:cubicBezTo>
                    <a:pt x="2851258" y="10073556"/>
                    <a:pt x="2849116" y="10076214"/>
                    <a:pt x="2845200" y="10078744"/>
                  </a:cubicBezTo>
                  <a:cubicBezTo>
                    <a:pt x="2812643" y="10093320"/>
                    <a:pt x="2775405" y="10105273"/>
                    <a:pt x="2733489" y="10114604"/>
                  </a:cubicBezTo>
                  <a:cubicBezTo>
                    <a:pt x="2691572" y="10123935"/>
                    <a:pt x="2654759" y="10122953"/>
                    <a:pt x="2623049" y="10111657"/>
                  </a:cubicBezTo>
                  <a:cubicBezTo>
                    <a:pt x="2618341" y="10108844"/>
                    <a:pt x="2614527" y="10104826"/>
                    <a:pt x="2611608" y="10099602"/>
                  </a:cubicBezTo>
                  <a:cubicBezTo>
                    <a:pt x="2608689" y="10094378"/>
                    <a:pt x="2604826" y="10091342"/>
                    <a:pt x="2600019" y="10090494"/>
                  </a:cubicBezTo>
                  <a:cubicBezTo>
                    <a:pt x="2586250" y="10087073"/>
                    <a:pt x="2573767" y="10089703"/>
                    <a:pt x="2562570" y="10098383"/>
                  </a:cubicBezTo>
                  <a:cubicBezTo>
                    <a:pt x="2551373" y="10107063"/>
                    <a:pt x="2546030" y="10118387"/>
                    <a:pt x="2546539" y="10132355"/>
                  </a:cubicBezTo>
                  <a:cubicBezTo>
                    <a:pt x="2550285" y="10139211"/>
                    <a:pt x="2554081" y="10145085"/>
                    <a:pt x="2557926" y="10149977"/>
                  </a:cubicBezTo>
                  <a:cubicBezTo>
                    <a:pt x="2561772" y="10154868"/>
                    <a:pt x="2565779" y="10159540"/>
                    <a:pt x="2569950" y="10163994"/>
                  </a:cubicBezTo>
                  <a:cubicBezTo>
                    <a:pt x="2585289" y="10175374"/>
                    <a:pt x="2601182" y="10183259"/>
                    <a:pt x="2617631" y="10187648"/>
                  </a:cubicBezTo>
                  <a:cubicBezTo>
                    <a:pt x="2634080" y="10192038"/>
                    <a:pt x="2654363" y="10194006"/>
                    <a:pt x="2678481" y="10193554"/>
                  </a:cubicBezTo>
                  <a:cubicBezTo>
                    <a:pt x="2695941" y="10192918"/>
                    <a:pt x="2713673" y="10192143"/>
                    <a:pt x="2731676" y="10191231"/>
                  </a:cubicBezTo>
                  <a:cubicBezTo>
                    <a:pt x="2749680" y="10190319"/>
                    <a:pt x="2767842" y="10188506"/>
                    <a:pt x="2786164" y="10185792"/>
                  </a:cubicBezTo>
                  <a:lnTo>
                    <a:pt x="2849570" y="10163525"/>
                  </a:lnTo>
                  <a:cubicBezTo>
                    <a:pt x="2854249" y="10160882"/>
                    <a:pt x="2857794" y="10160454"/>
                    <a:pt x="2860204" y="10162242"/>
                  </a:cubicBezTo>
                  <a:cubicBezTo>
                    <a:pt x="2862615" y="10164030"/>
                    <a:pt x="2862576" y="10167060"/>
                    <a:pt x="2860088" y="10171329"/>
                  </a:cubicBezTo>
                  <a:cubicBezTo>
                    <a:pt x="2847421" y="10191149"/>
                    <a:pt x="2834719" y="10209415"/>
                    <a:pt x="2821981" y="10226125"/>
                  </a:cubicBezTo>
                  <a:cubicBezTo>
                    <a:pt x="2809244" y="10242835"/>
                    <a:pt x="2795608" y="10260068"/>
                    <a:pt x="2781075" y="10277825"/>
                  </a:cubicBezTo>
                  <a:cubicBezTo>
                    <a:pt x="2777598" y="10280681"/>
                    <a:pt x="2774685" y="10282087"/>
                    <a:pt x="2772339" y="10282045"/>
                  </a:cubicBezTo>
                  <a:cubicBezTo>
                    <a:pt x="2769992" y="10282002"/>
                    <a:pt x="2767334" y="10279861"/>
                    <a:pt x="2764365" y="10275620"/>
                  </a:cubicBezTo>
                  <a:lnTo>
                    <a:pt x="2749097" y="10235753"/>
                  </a:lnTo>
                  <a:cubicBezTo>
                    <a:pt x="2744488" y="10230974"/>
                    <a:pt x="2741286" y="10229108"/>
                    <a:pt x="2739491" y="10230155"/>
                  </a:cubicBezTo>
                  <a:cubicBezTo>
                    <a:pt x="2737695" y="10231201"/>
                    <a:pt x="2735667" y="10234622"/>
                    <a:pt x="2733405" y="10240418"/>
                  </a:cubicBezTo>
                  <a:cubicBezTo>
                    <a:pt x="2733235" y="10270870"/>
                    <a:pt x="2730921" y="10298031"/>
                    <a:pt x="2726460" y="10321902"/>
                  </a:cubicBezTo>
                  <a:cubicBezTo>
                    <a:pt x="2722000" y="10345772"/>
                    <a:pt x="2720343" y="10373421"/>
                    <a:pt x="2721488" y="10404848"/>
                  </a:cubicBezTo>
                  <a:cubicBezTo>
                    <a:pt x="2723651" y="10422081"/>
                    <a:pt x="2729596" y="10431928"/>
                    <a:pt x="2739322" y="10434388"/>
                  </a:cubicBezTo>
                  <a:cubicBezTo>
                    <a:pt x="2749049" y="10436847"/>
                    <a:pt x="2759942" y="10432698"/>
                    <a:pt x="2772000" y="10421940"/>
                  </a:cubicBezTo>
                  <a:cubicBezTo>
                    <a:pt x="2780681" y="10412072"/>
                    <a:pt x="2787940" y="10401829"/>
                    <a:pt x="2793778" y="10391212"/>
                  </a:cubicBezTo>
                  <a:cubicBezTo>
                    <a:pt x="2799617" y="10380595"/>
                    <a:pt x="2805675" y="10370141"/>
                    <a:pt x="2811952" y="10359849"/>
                  </a:cubicBezTo>
                  <a:cubicBezTo>
                    <a:pt x="2830387" y="10336833"/>
                    <a:pt x="2847273" y="10315217"/>
                    <a:pt x="2862612" y="10295001"/>
                  </a:cubicBezTo>
                  <a:cubicBezTo>
                    <a:pt x="2877951" y="10274785"/>
                    <a:pt x="2893254" y="10253013"/>
                    <a:pt x="2908522" y="10229687"/>
                  </a:cubicBezTo>
                  <a:lnTo>
                    <a:pt x="2915689" y="10222774"/>
                  </a:lnTo>
                  <a:cubicBezTo>
                    <a:pt x="2919931" y="10219805"/>
                    <a:pt x="2923009" y="10218861"/>
                    <a:pt x="2924924" y="10219943"/>
                  </a:cubicBezTo>
                  <a:cubicBezTo>
                    <a:pt x="2926840" y="10221024"/>
                    <a:pt x="2928795" y="10224343"/>
                    <a:pt x="2930788" y="10229899"/>
                  </a:cubicBezTo>
                  <a:cubicBezTo>
                    <a:pt x="2939030" y="10261835"/>
                    <a:pt x="2948298" y="10291473"/>
                    <a:pt x="2958590" y="10318815"/>
                  </a:cubicBezTo>
                  <a:cubicBezTo>
                    <a:pt x="2968882" y="10346156"/>
                    <a:pt x="2981075" y="10371850"/>
                    <a:pt x="2995170" y="10395897"/>
                  </a:cubicBezTo>
                  <a:lnTo>
                    <a:pt x="3020829" y="10419012"/>
                  </a:lnTo>
                  <a:cubicBezTo>
                    <a:pt x="3036521" y="10435410"/>
                    <a:pt x="3052804" y="10449869"/>
                    <a:pt x="3069677" y="10462388"/>
                  </a:cubicBezTo>
                  <a:cubicBezTo>
                    <a:pt x="3086550" y="10474906"/>
                    <a:pt x="3104564" y="10486572"/>
                    <a:pt x="3123720" y="10497388"/>
                  </a:cubicBezTo>
                  <a:cubicBezTo>
                    <a:pt x="3133786" y="10502137"/>
                    <a:pt x="3140639" y="10502975"/>
                    <a:pt x="3144279" y="10499900"/>
                  </a:cubicBezTo>
                  <a:cubicBezTo>
                    <a:pt x="3147920" y="10496825"/>
                    <a:pt x="3150750" y="10490262"/>
                    <a:pt x="3152772" y="10480210"/>
                  </a:cubicBezTo>
                  <a:cubicBezTo>
                    <a:pt x="3154030" y="10470272"/>
                    <a:pt x="3153136" y="10460945"/>
                    <a:pt x="3150089" y="10452230"/>
                  </a:cubicBezTo>
                  <a:cubicBezTo>
                    <a:pt x="3147043" y="10443514"/>
                    <a:pt x="3142833" y="10436824"/>
                    <a:pt x="3137461" y="10432158"/>
                  </a:cubicBezTo>
                  <a:cubicBezTo>
                    <a:pt x="3118701" y="10413483"/>
                    <a:pt x="3101934" y="10395098"/>
                    <a:pt x="3087160" y="10377002"/>
                  </a:cubicBezTo>
                  <a:cubicBezTo>
                    <a:pt x="3072387" y="10358907"/>
                    <a:pt x="3058716" y="10337722"/>
                    <a:pt x="3046148" y="10313449"/>
                  </a:cubicBezTo>
                  <a:cubicBezTo>
                    <a:pt x="3036181" y="10285669"/>
                    <a:pt x="3027423" y="10259466"/>
                    <a:pt x="3019874" y="10234839"/>
                  </a:cubicBezTo>
                  <a:cubicBezTo>
                    <a:pt x="3012324" y="10210212"/>
                    <a:pt x="3006068" y="10182468"/>
                    <a:pt x="3001106" y="10151607"/>
                  </a:cubicBezTo>
                  <a:cubicBezTo>
                    <a:pt x="2997855" y="10134925"/>
                    <a:pt x="3002043" y="10121724"/>
                    <a:pt x="3013670" y="10112005"/>
                  </a:cubicBezTo>
                  <a:cubicBezTo>
                    <a:pt x="3025298" y="10102285"/>
                    <a:pt x="3038711" y="10100006"/>
                    <a:pt x="3053908" y="10105166"/>
                  </a:cubicBezTo>
                  <a:cubicBezTo>
                    <a:pt x="3066363" y="10107611"/>
                    <a:pt x="3078790" y="10109866"/>
                    <a:pt x="3091188" y="10111930"/>
                  </a:cubicBezTo>
                  <a:cubicBezTo>
                    <a:pt x="3103586" y="10113994"/>
                    <a:pt x="3117045" y="10115316"/>
                    <a:pt x="3131564" y="10115895"/>
                  </a:cubicBezTo>
                  <a:cubicBezTo>
                    <a:pt x="3141262" y="10112898"/>
                    <a:pt x="3148119" y="10109152"/>
                    <a:pt x="3152133" y="10104656"/>
                  </a:cubicBezTo>
                  <a:cubicBezTo>
                    <a:pt x="3156148" y="10100160"/>
                    <a:pt x="3155569" y="10093615"/>
                    <a:pt x="3150394" y="10085019"/>
                  </a:cubicBezTo>
                  <a:cubicBezTo>
                    <a:pt x="3148500" y="10077498"/>
                    <a:pt x="3146068" y="10071617"/>
                    <a:pt x="3143100" y="10067376"/>
                  </a:cubicBezTo>
                  <a:cubicBezTo>
                    <a:pt x="3140131" y="10063135"/>
                    <a:pt x="3137162" y="10058894"/>
                    <a:pt x="3134193" y="10054653"/>
                  </a:cubicBezTo>
                  <a:cubicBezTo>
                    <a:pt x="3130786" y="10050086"/>
                    <a:pt x="3128131" y="10043361"/>
                    <a:pt x="3126230" y="10034476"/>
                  </a:cubicBezTo>
                  <a:cubicBezTo>
                    <a:pt x="3124329" y="10025590"/>
                    <a:pt x="3125936" y="10019988"/>
                    <a:pt x="3131054" y="10017670"/>
                  </a:cubicBezTo>
                  <a:cubicBezTo>
                    <a:pt x="3142336" y="10004296"/>
                    <a:pt x="3149358" y="9990480"/>
                    <a:pt x="3152122" y="9976223"/>
                  </a:cubicBezTo>
                  <a:cubicBezTo>
                    <a:pt x="3154886" y="9961966"/>
                    <a:pt x="3158848" y="9947238"/>
                    <a:pt x="3164007" y="9932041"/>
                  </a:cubicBezTo>
                  <a:cubicBezTo>
                    <a:pt x="3165365" y="9920137"/>
                    <a:pt x="3163071" y="9909262"/>
                    <a:pt x="3157126" y="9899416"/>
                  </a:cubicBezTo>
                  <a:cubicBezTo>
                    <a:pt x="3154154" y="9894492"/>
                    <a:pt x="3150735" y="9890342"/>
                    <a:pt x="3146870" y="9886965"/>
                  </a:cubicBezTo>
                  <a:cubicBezTo>
                    <a:pt x="3143005" y="9883588"/>
                    <a:pt x="3138695" y="9880984"/>
                    <a:pt x="3133937" y="9879154"/>
                  </a:cubicBezTo>
                  <a:close/>
                  <a:moveTo>
                    <a:pt x="8986541" y="9822956"/>
                  </a:moveTo>
                  <a:cubicBezTo>
                    <a:pt x="8974238" y="9827513"/>
                    <a:pt x="8964590" y="9833307"/>
                    <a:pt x="8957597" y="9840338"/>
                  </a:cubicBezTo>
                  <a:cubicBezTo>
                    <a:pt x="8950603" y="9847370"/>
                    <a:pt x="8943433" y="9856421"/>
                    <a:pt x="8936084" y="9867493"/>
                  </a:cubicBezTo>
                  <a:cubicBezTo>
                    <a:pt x="8932279" y="9869701"/>
                    <a:pt x="8928334" y="9871501"/>
                    <a:pt x="8924251" y="9872893"/>
                  </a:cubicBezTo>
                  <a:cubicBezTo>
                    <a:pt x="8920167" y="9874284"/>
                    <a:pt x="8917700" y="9876674"/>
                    <a:pt x="8916849" y="9880063"/>
                  </a:cubicBezTo>
                  <a:cubicBezTo>
                    <a:pt x="8914523" y="9891429"/>
                    <a:pt x="8913274" y="9900606"/>
                    <a:pt x="8913103" y="9907592"/>
                  </a:cubicBezTo>
                  <a:cubicBezTo>
                    <a:pt x="8912931" y="9914578"/>
                    <a:pt x="8909822" y="9923112"/>
                    <a:pt x="8903777" y="9933193"/>
                  </a:cubicBezTo>
                  <a:cubicBezTo>
                    <a:pt x="8898252" y="9939451"/>
                    <a:pt x="8893495" y="9942211"/>
                    <a:pt x="8889506" y="9941474"/>
                  </a:cubicBezTo>
                  <a:cubicBezTo>
                    <a:pt x="8885518" y="9940736"/>
                    <a:pt x="8881429" y="9937161"/>
                    <a:pt x="8877239" y="9930750"/>
                  </a:cubicBezTo>
                  <a:cubicBezTo>
                    <a:pt x="8871361" y="9916709"/>
                    <a:pt x="8862574" y="9908309"/>
                    <a:pt x="8850877" y="9905549"/>
                  </a:cubicBezTo>
                  <a:cubicBezTo>
                    <a:pt x="8839181" y="9902788"/>
                    <a:pt x="8826086" y="9903148"/>
                    <a:pt x="8811593" y="9906627"/>
                  </a:cubicBezTo>
                  <a:lnTo>
                    <a:pt x="8789019" y="9909396"/>
                  </a:lnTo>
                  <a:cubicBezTo>
                    <a:pt x="8785195" y="9908876"/>
                    <a:pt x="8782228" y="9909932"/>
                    <a:pt x="8780117" y="9912566"/>
                  </a:cubicBezTo>
                  <a:cubicBezTo>
                    <a:pt x="8778007" y="9915199"/>
                    <a:pt x="8776422" y="9918975"/>
                    <a:pt x="8775363" y="9923894"/>
                  </a:cubicBezTo>
                  <a:lnTo>
                    <a:pt x="8779014" y="9931400"/>
                  </a:lnTo>
                  <a:cubicBezTo>
                    <a:pt x="8786141" y="9936265"/>
                    <a:pt x="8790239" y="9941203"/>
                    <a:pt x="8791309" y="9946217"/>
                  </a:cubicBezTo>
                  <a:cubicBezTo>
                    <a:pt x="8792379" y="9951230"/>
                    <a:pt x="8792403" y="9958925"/>
                    <a:pt x="8791380" y="9969300"/>
                  </a:cubicBezTo>
                  <a:lnTo>
                    <a:pt x="8793375" y="10023313"/>
                  </a:lnTo>
                  <a:cubicBezTo>
                    <a:pt x="8794090" y="10032367"/>
                    <a:pt x="8794283" y="10040961"/>
                    <a:pt x="8793955" y="10049094"/>
                  </a:cubicBezTo>
                  <a:cubicBezTo>
                    <a:pt x="8793627" y="10057227"/>
                    <a:pt x="8795072" y="10065213"/>
                    <a:pt x="8798289" y="10073049"/>
                  </a:cubicBezTo>
                  <a:cubicBezTo>
                    <a:pt x="8799402" y="10076316"/>
                    <a:pt x="8802035" y="10078427"/>
                    <a:pt x="8806189" y="10079382"/>
                  </a:cubicBezTo>
                  <a:cubicBezTo>
                    <a:pt x="8810343" y="10080337"/>
                    <a:pt x="8814610" y="10081891"/>
                    <a:pt x="8818990" y="10084045"/>
                  </a:cubicBezTo>
                  <a:lnTo>
                    <a:pt x="8836460" y="10101610"/>
                  </a:lnTo>
                  <a:cubicBezTo>
                    <a:pt x="8847428" y="10109723"/>
                    <a:pt x="8858529" y="10113279"/>
                    <a:pt x="8869764" y="10112277"/>
                  </a:cubicBezTo>
                  <a:cubicBezTo>
                    <a:pt x="8880999" y="10111275"/>
                    <a:pt x="8889848" y="10104204"/>
                    <a:pt x="8896309" y="10091064"/>
                  </a:cubicBezTo>
                  <a:lnTo>
                    <a:pt x="8917255" y="10040173"/>
                  </a:lnTo>
                  <a:cubicBezTo>
                    <a:pt x="8922884" y="10033151"/>
                    <a:pt x="8927853" y="10029544"/>
                    <a:pt x="8932163" y="10029351"/>
                  </a:cubicBezTo>
                  <a:cubicBezTo>
                    <a:pt x="8936473" y="10029159"/>
                    <a:pt x="8941653" y="10032590"/>
                    <a:pt x="8947702" y="10039644"/>
                  </a:cubicBezTo>
                  <a:cubicBezTo>
                    <a:pt x="8977154" y="10086490"/>
                    <a:pt x="9005353" y="10129660"/>
                    <a:pt x="9032300" y="10169155"/>
                  </a:cubicBezTo>
                  <a:cubicBezTo>
                    <a:pt x="9059247" y="10208650"/>
                    <a:pt x="9088906" y="10249682"/>
                    <a:pt x="9121276" y="10292252"/>
                  </a:cubicBezTo>
                  <a:cubicBezTo>
                    <a:pt x="9121104" y="10299238"/>
                    <a:pt x="9121666" y="10305838"/>
                    <a:pt x="9122963" y="10312050"/>
                  </a:cubicBezTo>
                  <a:cubicBezTo>
                    <a:pt x="9124259" y="10318263"/>
                    <a:pt x="9126289" y="10324088"/>
                    <a:pt x="9129054" y="10329527"/>
                  </a:cubicBezTo>
                  <a:lnTo>
                    <a:pt x="9138285" y="10338961"/>
                  </a:lnTo>
                  <a:cubicBezTo>
                    <a:pt x="9154293" y="10350097"/>
                    <a:pt x="9169771" y="10359408"/>
                    <a:pt x="9184719" y="10366895"/>
                  </a:cubicBezTo>
                  <a:cubicBezTo>
                    <a:pt x="9199667" y="10374381"/>
                    <a:pt x="9218133" y="10381762"/>
                    <a:pt x="9240119" y="10389038"/>
                  </a:cubicBezTo>
                  <a:lnTo>
                    <a:pt x="9247993" y="10391278"/>
                  </a:lnTo>
                  <a:cubicBezTo>
                    <a:pt x="9255535" y="10393084"/>
                    <a:pt x="9261365" y="10391735"/>
                    <a:pt x="9265483" y="10387233"/>
                  </a:cubicBezTo>
                  <a:cubicBezTo>
                    <a:pt x="9269601" y="10382731"/>
                    <a:pt x="9270599" y="10376831"/>
                    <a:pt x="9268476" y="10369532"/>
                  </a:cubicBezTo>
                  <a:cubicBezTo>
                    <a:pt x="9257889" y="10352903"/>
                    <a:pt x="9248613" y="10336648"/>
                    <a:pt x="9240649" y="10320766"/>
                  </a:cubicBezTo>
                  <a:cubicBezTo>
                    <a:pt x="9232686" y="10304884"/>
                    <a:pt x="9226243" y="10287846"/>
                    <a:pt x="9221320" y="10269651"/>
                  </a:cubicBezTo>
                  <a:lnTo>
                    <a:pt x="9212972" y="10245149"/>
                  </a:lnTo>
                  <a:cubicBezTo>
                    <a:pt x="9209112" y="10239172"/>
                    <a:pt x="9204914" y="10235680"/>
                    <a:pt x="9200378" y="10234673"/>
                  </a:cubicBezTo>
                  <a:cubicBezTo>
                    <a:pt x="9195842" y="10233666"/>
                    <a:pt x="9190864" y="10235910"/>
                    <a:pt x="9185443" y="10241403"/>
                  </a:cubicBezTo>
                  <a:cubicBezTo>
                    <a:pt x="9181117" y="10247434"/>
                    <a:pt x="9176712" y="10249755"/>
                    <a:pt x="9172228" y="10248366"/>
                  </a:cubicBezTo>
                  <a:cubicBezTo>
                    <a:pt x="9167744" y="10246977"/>
                    <a:pt x="9163633" y="10244276"/>
                    <a:pt x="9159896" y="10240262"/>
                  </a:cubicBezTo>
                  <a:cubicBezTo>
                    <a:pt x="9145294" y="10227371"/>
                    <a:pt x="9133117" y="10213836"/>
                    <a:pt x="9123364" y="10199657"/>
                  </a:cubicBezTo>
                  <a:cubicBezTo>
                    <a:pt x="9113611" y="10185479"/>
                    <a:pt x="9103988" y="10170344"/>
                    <a:pt x="9094495" y="10154254"/>
                  </a:cubicBezTo>
                  <a:cubicBezTo>
                    <a:pt x="9077772" y="10134064"/>
                    <a:pt x="9063399" y="10114487"/>
                    <a:pt x="9051377" y="10095521"/>
                  </a:cubicBezTo>
                  <a:cubicBezTo>
                    <a:pt x="9039354" y="10076555"/>
                    <a:pt x="9027701" y="10055595"/>
                    <a:pt x="9016416" y="10032640"/>
                  </a:cubicBezTo>
                  <a:lnTo>
                    <a:pt x="8995607" y="10005274"/>
                  </a:lnTo>
                  <a:cubicBezTo>
                    <a:pt x="8991173" y="9994935"/>
                    <a:pt x="8987151" y="9985139"/>
                    <a:pt x="8983543" y="9975886"/>
                  </a:cubicBezTo>
                  <a:cubicBezTo>
                    <a:pt x="8979934" y="9966632"/>
                    <a:pt x="8978146" y="9956166"/>
                    <a:pt x="8978178" y="9944488"/>
                  </a:cubicBezTo>
                  <a:cubicBezTo>
                    <a:pt x="8981685" y="9930167"/>
                    <a:pt x="8986204" y="9916276"/>
                    <a:pt x="8991736" y="9902815"/>
                  </a:cubicBezTo>
                  <a:cubicBezTo>
                    <a:pt x="8997267" y="9889353"/>
                    <a:pt x="9004368" y="9877955"/>
                    <a:pt x="9013037" y="9868621"/>
                  </a:cubicBezTo>
                  <a:cubicBezTo>
                    <a:pt x="9023879" y="9857635"/>
                    <a:pt x="9026096" y="9846351"/>
                    <a:pt x="9019689" y="9834770"/>
                  </a:cubicBezTo>
                  <a:cubicBezTo>
                    <a:pt x="9013282" y="9823188"/>
                    <a:pt x="9002233" y="9819251"/>
                    <a:pt x="8986541" y="9822956"/>
                  </a:cubicBezTo>
                  <a:close/>
                  <a:moveTo>
                    <a:pt x="10203808" y="9039460"/>
                  </a:moveTo>
                  <a:cubicBezTo>
                    <a:pt x="10211019" y="9037122"/>
                    <a:pt x="10213279" y="9039506"/>
                    <a:pt x="10210588" y="9046615"/>
                  </a:cubicBezTo>
                  <a:cubicBezTo>
                    <a:pt x="10207897" y="9053723"/>
                    <a:pt x="10204443" y="9057589"/>
                    <a:pt x="10200227" y="9058213"/>
                  </a:cubicBezTo>
                  <a:close/>
                  <a:moveTo>
                    <a:pt x="1735601" y="8828006"/>
                  </a:moveTo>
                  <a:cubicBezTo>
                    <a:pt x="1738439" y="8827942"/>
                    <a:pt x="1740563" y="8828576"/>
                    <a:pt x="1741974" y="8829908"/>
                  </a:cubicBezTo>
                  <a:cubicBezTo>
                    <a:pt x="1743384" y="8831240"/>
                    <a:pt x="1744081" y="8833270"/>
                    <a:pt x="1744064" y="8835999"/>
                  </a:cubicBezTo>
                  <a:cubicBezTo>
                    <a:pt x="1744144" y="8840692"/>
                    <a:pt x="1740616" y="8842117"/>
                    <a:pt x="1733478" y="8840271"/>
                  </a:cubicBezTo>
                  <a:cubicBezTo>
                    <a:pt x="1726341" y="8838426"/>
                    <a:pt x="1722236" y="8835863"/>
                    <a:pt x="1721165" y="8832582"/>
                  </a:cubicBezTo>
                  <a:cubicBezTo>
                    <a:pt x="1725113" y="8829660"/>
                    <a:pt x="1729925" y="8828134"/>
                    <a:pt x="1735601" y="8828006"/>
                  </a:cubicBezTo>
                  <a:close/>
                  <a:moveTo>
                    <a:pt x="10054209" y="8775349"/>
                  </a:moveTo>
                  <a:cubicBezTo>
                    <a:pt x="10049050" y="8777234"/>
                    <a:pt x="10043925" y="8781026"/>
                    <a:pt x="10038835" y="8786723"/>
                  </a:cubicBezTo>
                  <a:cubicBezTo>
                    <a:pt x="10033149" y="8795546"/>
                    <a:pt x="10028008" y="8803759"/>
                    <a:pt x="10023412" y="8811361"/>
                  </a:cubicBezTo>
                  <a:cubicBezTo>
                    <a:pt x="10018816" y="8818963"/>
                    <a:pt x="10014445" y="8827132"/>
                    <a:pt x="10010300" y="8835869"/>
                  </a:cubicBezTo>
                  <a:cubicBezTo>
                    <a:pt x="10006849" y="8856933"/>
                    <a:pt x="10002509" y="8875922"/>
                    <a:pt x="9997278" y="8892836"/>
                  </a:cubicBezTo>
                  <a:cubicBezTo>
                    <a:pt x="9992048" y="8909749"/>
                    <a:pt x="9986058" y="8926899"/>
                    <a:pt x="9979308" y="8944284"/>
                  </a:cubicBezTo>
                  <a:cubicBezTo>
                    <a:pt x="9977707" y="8950172"/>
                    <a:pt x="9977823" y="8953934"/>
                    <a:pt x="9979654" y="8955570"/>
                  </a:cubicBezTo>
                  <a:cubicBezTo>
                    <a:pt x="9981485" y="8957206"/>
                    <a:pt x="9985440" y="8957079"/>
                    <a:pt x="9991517" y="8955191"/>
                  </a:cubicBezTo>
                  <a:cubicBezTo>
                    <a:pt x="10004165" y="8953319"/>
                    <a:pt x="10013714" y="8949592"/>
                    <a:pt x="10020163" y="8944011"/>
                  </a:cubicBezTo>
                  <a:cubicBezTo>
                    <a:pt x="10026612" y="8938430"/>
                    <a:pt x="10033087" y="8931591"/>
                    <a:pt x="10039587" y="8923495"/>
                  </a:cubicBezTo>
                  <a:cubicBezTo>
                    <a:pt x="10043179" y="8918655"/>
                    <a:pt x="10046040" y="8916272"/>
                    <a:pt x="10048170" y="8916345"/>
                  </a:cubicBezTo>
                  <a:cubicBezTo>
                    <a:pt x="10050299" y="8916418"/>
                    <a:pt x="10052512" y="8919675"/>
                    <a:pt x="10054807" y="8926116"/>
                  </a:cubicBezTo>
                  <a:cubicBezTo>
                    <a:pt x="10055806" y="8943838"/>
                    <a:pt x="10056424" y="8959939"/>
                    <a:pt x="10056660" y="8974418"/>
                  </a:cubicBezTo>
                  <a:cubicBezTo>
                    <a:pt x="10056897" y="8988898"/>
                    <a:pt x="10055661" y="9002978"/>
                    <a:pt x="10052954" y="9016657"/>
                  </a:cubicBezTo>
                  <a:cubicBezTo>
                    <a:pt x="10048998" y="9021905"/>
                    <a:pt x="10047547" y="9027011"/>
                    <a:pt x="10048599" y="9031976"/>
                  </a:cubicBezTo>
                  <a:cubicBezTo>
                    <a:pt x="10049652" y="9036941"/>
                    <a:pt x="10049357" y="9041981"/>
                    <a:pt x="10047713" y="9047098"/>
                  </a:cubicBezTo>
                  <a:cubicBezTo>
                    <a:pt x="10044164" y="9052709"/>
                    <a:pt x="10043163" y="9058949"/>
                    <a:pt x="10044710" y="9065819"/>
                  </a:cubicBezTo>
                  <a:cubicBezTo>
                    <a:pt x="10046256" y="9072688"/>
                    <a:pt x="10048723" y="9078733"/>
                    <a:pt x="10052109" y="9083953"/>
                  </a:cubicBezTo>
                  <a:cubicBezTo>
                    <a:pt x="10059228" y="9100557"/>
                    <a:pt x="10066738" y="9110376"/>
                    <a:pt x="10074639" y="9113409"/>
                  </a:cubicBezTo>
                  <a:cubicBezTo>
                    <a:pt x="10082539" y="9116442"/>
                    <a:pt x="10091791" y="9109157"/>
                    <a:pt x="10102393" y="9091554"/>
                  </a:cubicBezTo>
                  <a:cubicBezTo>
                    <a:pt x="10109143" y="9074168"/>
                    <a:pt x="10115268" y="9057688"/>
                    <a:pt x="10120767" y="9042112"/>
                  </a:cubicBezTo>
                  <a:cubicBezTo>
                    <a:pt x="10126266" y="9026536"/>
                    <a:pt x="10132957" y="9009830"/>
                    <a:pt x="10140841" y="8991994"/>
                  </a:cubicBezTo>
                  <a:cubicBezTo>
                    <a:pt x="10145583" y="8980132"/>
                    <a:pt x="10152810" y="8976343"/>
                    <a:pt x="10162520" y="8980626"/>
                  </a:cubicBezTo>
                  <a:cubicBezTo>
                    <a:pt x="10172230" y="8984910"/>
                    <a:pt x="10176052" y="8992714"/>
                    <a:pt x="10173985" y="9004039"/>
                  </a:cubicBezTo>
                  <a:cubicBezTo>
                    <a:pt x="10168863" y="9022879"/>
                    <a:pt x="10163487" y="9038931"/>
                    <a:pt x="10157858" y="9052195"/>
                  </a:cubicBezTo>
                  <a:cubicBezTo>
                    <a:pt x="10152228" y="9065460"/>
                    <a:pt x="10145748" y="9079062"/>
                    <a:pt x="10138418" y="9093002"/>
                  </a:cubicBezTo>
                  <a:cubicBezTo>
                    <a:pt x="10135217" y="9104777"/>
                    <a:pt x="10135599" y="9114997"/>
                    <a:pt x="10139566" y="9123663"/>
                  </a:cubicBezTo>
                  <a:cubicBezTo>
                    <a:pt x="10143533" y="9132328"/>
                    <a:pt x="10149689" y="9135266"/>
                    <a:pt x="10158034" y="9132477"/>
                  </a:cubicBezTo>
                  <a:lnTo>
                    <a:pt x="10162918" y="9136840"/>
                  </a:lnTo>
                  <a:cubicBezTo>
                    <a:pt x="10169896" y="9137219"/>
                    <a:pt x="10175486" y="9135262"/>
                    <a:pt x="10179689" y="9130967"/>
                  </a:cubicBezTo>
                  <a:cubicBezTo>
                    <a:pt x="10183891" y="9126672"/>
                    <a:pt x="10187607" y="9122308"/>
                    <a:pt x="10190835" y="9117875"/>
                  </a:cubicBezTo>
                  <a:lnTo>
                    <a:pt x="10225736" y="9078805"/>
                  </a:lnTo>
                  <a:cubicBezTo>
                    <a:pt x="10228731" y="9077090"/>
                    <a:pt x="10231599" y="9076542"/>
                    <a:pt x="10234339" y="9077161"/>
                  </a:cubicBezTo>
                  <a:cubicBezTo>
                    <a:pt x="10237079" y="9077780"/>
                    <a:pt x="10239008" y="9081149"/>
                    <a:pt x="10240126" y="9087270"/>
                  </a:cubicBezTo>
                  <a:cubicBezTo>
                    <a:pt x="10236980" y="9113728"/>
                    <a:pt x="10232049" y="9137678"/>
                    <a:pt x="10225335" y="9159120"/>
                  </a:cubicBezTo>
                  <a:cubicBezTo>
                    <a:pt x="10218620" y="9180561"/>
                    <a:pt x="10210165" y="9200265"/>
                    <a:pt x="10199970" y="9218232"/>
                  </a:cubicBezTo>
                  <a:lnTo>
                    <a:pt x="10182129" y="9230832"/>
                  </a:lnTo>
                  <a:cubicBezTo>
                    <a:pt x="10169622" y="9248928"/>
                    <a:pt x="10168618" y="9265410"/>
                    <a:pt x="10179118" y="9280278"/>
                  </a:cubicBezTo>
                  <a:cubicBezTo>
                    <a:pt x="10189618" y="9295146"/>
                    <a:pt x="10203542" y="9295327"/>
                    <a:pt x="10220889" y="9280822"/>
                  </a:cubicBezTo>
                  <a:cubicBezTo>
                    <a:pt x="10233554" y="9272379"/>
                    <a:pt x="10243249" y="9264393"/>
                    <a:pt x="10249974" y="9256864"/>
                  </a:cubicBezTo>
                  <a:cubicBezTo>
                    <a:pt x="10256700" y="9249335"/>
                    <a:pt x="10263771" y="9239371"/>
                    <a:pt x="10271189" y="9226972"/>
                  </a:cubicBezTo>
                  <a:cubicBezTo>
                    <a:pt x="10277005" y="9220460"/>
                    <a:pt x="10282233" y="9213789"/>
                    <a:pt x="10286873" y="9206957"/>
                  </a:cubicBezTo>
                  <a:cubicBezTo>
                    <a:pt x="10291512" y="9200125"/>
                    <a:pt x="10295926" y="9192727"/>
                    <a:pt x="10300115" y="9184761"/>
                  </a:cubicBezTo>
                  <a:cubicBezTo>
                    <a:pt x="10317657" y="9146283"/>
                    <a:pt x="10337044" y="9113113"/>
                    <a:pt x="10358276" y="9085249"/>
                  </a:cubicBezTo>
                  <a:cubicBezTo>
                    <a:pt x="10379508" y="9057385"/>
                    <a:pt x="10404273" y="9030481"/>
                    <a:pt x="10432570" y="9004538"/>
                  </a:cubicBezTo>
                  <a:cubicBezTo>
                    <a:pt x="10438213" y="8994944"/>
                    <a:pt x="10444644" y="8987335"/>
                    <a:pt x="10451863" y="8981711"/>
                  </a:cubicBezTo>
                  <a:cubicBezTo>
                    <a:pt x="10459083" y="8976087"/>
                    <a:pt x="10467324" y="8969728"/>
                    <a:pt x="10476586" y="8962636"/>
                  </a:cubicBezTo>
                  <a:cubicBezTo>
                    <a:pt x="10481355" y="8958116"/>
                    <a:pt x="10484311" y="8953988"/>
                    <a:pt x="10485453" y="8950252"/>
                  </a:cubicBezTo>
                  <a:cubicBezTo>
                    <a:pt x="10486596" y="8946516"/>
                    <a:pt x="10485023" y="8940904"/>
                    <a:pt x="10480736" y="8933416"/>
                  </a:cubicBezTo>
                  <a:cubicBezTo>
                    <a:pt x="10469298" y="8922466"/>
                    <a:pt x="10457734" y="8916161"/>
                    <a:pt x="10446046" y="8914501"/>
                  </a:cubicBezTo>
                  <a:cubicBezTo>
                    <a:pt x="10434358" y="8912841"/>
                    <a:pt x="10420641" y="8916319"/>
                    <a:pt x="10404894" y="8924936"/>
                  </a:cubicBezTo>
                  <a:cubicBezTo>
                    <a:pt x="10394194" y="8927086"/>
                    <a:pt x="10383970" y="8929111"/>
                    <a:pt x="10374222" y="8931013"/>
                  </a:cubicBezTo>
                  <a:cubicBezTo>
                    <a:pt x="10364473" y="8932915"/>
                    <a:pt x="10356102" y="8936962"/>
                    <a:pt x="10349108" y="8943153"/>
                  </a:cubicBezTo>
                  <a:cubicBezTo>
                    <a:pt x="10345429" y="8946452"/>
                    <a:pt x="10343677" y="8949643"/>
                    <a:pt x="10343850" y="8952725"/>
                  </a:cubicBezTo>
                  <a:cubicBezTo>
                    <a:pt x="10344024" y="8955807"/>
                    <a:pt x="10347258" y="8958330"/>
                    <a:pt x="10353553" y="8960295"/>
                  </a:cubicBezTo>
                  <a:cubicBezTo>
                    <a:pt x="10357535" y="8962389"/>
                    <a:pt x="10358923" y="8964726"/>
                    <a:pt x="10357716" y="8967306"/>
                  </a:cubicBezTo>
                  <a:cubicBezTo>
                    <a:pt x="10356509" y="8969887"/>
                    <a:pt x="10355018" y="8972579"/>
                    <a:pt x="10353243" y="8975385"/>
                  </a:cubicBezTo>
                  <a:cubicBezTo>
                    <a:pt x="10343021" y="8986010"/>
                    <a:pt x="10334477" y="8995573"/>
                    <a:pt x="10327613" y="9004076"/>
                  </a:cubicBezTo>
                  <a:cubicBezTo>
                    <a:pt x="10320750" y="9012579"/>
                    <a:pt x="10313747" y="9022056"/>
                    <a:pt x="10306607" y="9032507"/>
                  </a:cubicBezTo>
                  <a:cubicBezTo>
                    <a:pt x="10302928" y="9035806"/>
                    <a:pt x="10300285" y="9036922"/>
                    <a:pt x="10298679" y="9035853"/>
                  </a:cubicBezTo>
                  <a:cubicBezTo>
                    <a:pt x="10297073" y="9034784"/>
                    <a:pt x="10296503" y="9031531"/>
                    <a:pt x="10296970" y="9026094"/>
                  </a:cubicBezTo>
                  <a:lnTo>
                    <a:pt x="10285475" y="8945580"/>
                  </a:lnTo>
                  <a:cubicBezTo>
                    <a:pt x="10279186" y="8923132"/>
                    <a:pt x="10268918" y="8910667"/>
                    <a:pt x="10254671" y="8908185"/>
                  </a:cubicBezTo>
                  <a:cubicBezTo>
                    <a:pt x="10240425" y="8905703"/>
                    <a:pt x="10225195" y="8911489"/>
                    <a:pt x="10208982" y="8925543"/>
                  </a:cubicBezTo>
                  <a:cubicBezTo>
                    <a:pt x="10199763" y="8933406"/>
                    <a:pt x="10191341" y="8934846"/>
                    <a:pt x="10183717" y="8929865"/>
                  </a:cubicBezTo>
                  <a:cubicBezTo>
                    <a:pt x="10176094" y="8924884"/>
                    <a:pt x="10173294" y="8916346"/>
                    <a:pt x="10175317" y="8904251"/>
                  </a:cubicBezTo>
                  <a:cubicBezTo>
                    <a:pt x="10180016" y="8891619"/>
                    <a:pt x="10184250" y="8879303"/>
                    <a:pt x="10188018" y="8867303"/>
                  </a:cubicBezTo>
                  <a:cubicBezTo>
                    <a:pt x="10191786" y="8855303"/>
                    <a:pt x="10196630" y="8843532"/>
                    <a:pt x="10202550" y="8831990"/>
                  </a:cubicBezTo>
                  <a:lnTo>
                    <a:pt x="10231558" y="8811804"/>
                  </a:lnTo>
                  <a:cubicBezTo>
                    <a:pt x="10234466" y="8808548"/>
                    <a:pt x="10236491" y="8805052"/>
                    <a:pt x="10237633" y="8801316"/>
                  </a:cubicBezTo>
                  <a:cubicBezTo>
                    <a:pt x="10238776" y="8797581"/>
                    <a:pt x="10237537" y="8794462"/>
                    <a:pt x="10233918" y="8791960"/>
                  </a:cubicBezTo>
                  <a:cubicBezTo>
                    <a:pt x="10213727" y="8783436"/>
                    <a:pt x="10197365" y="8779431"/>
                    <a:pt x="10184833" y="8779944"/>
                  </a:cubicBezTo>
                  <a:cubicBezTo>
                    <a:pt x="10172302" y="8780457"/>
                    <a:pt x="10158293" y="8787334"/>
                    <a:pt x="10142807" y="8800574"/>
                  </a:cubicBezTo>
                  <a:cubicBezTo>
                    <a:pt x="10135085" y="8807579"/>
                    <a:pt x="10128193" y="8813861"/>
                    <a:pt x="10122129" y="8819421"/>
                  </a:cubicBezTo>
                  <a:cubicBezTo>
                    <a:pt x="10116066" y="8824980"/>
                    <a:pt x="10111368" y="8832491"/>
                    <a:pt x="10108037" y="8841955"/>
                  </a:cubicBezTo>
                  <a:cubicBezTo>
                    <a:pt x="10105986" y="8846708"/>
                    <a:pt x="10105592" y="8850015"/>
                    <a:pt x="10106857" y="8851876"/>
                  </a:cubicBezTo>
                  <a:cubicBezTo>
                    <a:pt x="10108121" y="8853738"/>
                    <a:pt x="10112221" y="8854473"/>
                    <a:pt x="10119155" y="8854082"/>
                  </a:cubicBezTo>
                  <a:cubicBezTo>
                    <a:pt x="10122557" y="8852731"/>
                    <a:pt x="10126752" y="8851721"/>
                    <a:pt x="10131738" y="8851054"/>
                  </a:cubicBezTo>
                  <a:cubicBezTo>
                    <a:pt x="10136725" y="8850386"/>
                    <a:pt x="10141370" y="8850511"/>
                    <a:pt x="10145673" y="8851428"/>
                  </a:cubicBezTo>
                  <a:cubicBezTo>
                    <a:pt x="10147388" y="8854423"/>
                    <a:pt x="10148027" y="8857189"/>
                    <a:pt x="10147590" y="8859726"/>
                  </a:cubicBezTo>
                  <a:cubicBezTo>
                    <a:pt x="10147153" y="8862263"/>
                    <a:pt x="10146455" y="8865297"/>
                    <a:pt x="10145494" y="8868830"/>
                  </a:cubicBezTo>
                  <a:cubicBezTo>
                    <a:pt x="10136476" y="8887116"/>
                    <a:pt x="10128501" y="8905054"/>
                    <a:pt x="10121570" y="8922643"/>
                  </a:cubicBezTo>
                  <a:cubicBezTo>
                    <a:pt x="10114638" y="8940232"/>
                    <a:pt x="10108430" y="8958650"/>
                    <a:pt x="10102944" y="8977897"/>
                  </a:cubicBezTo>
                  <a:cubicBezTo>
                    <a:pt x="10098945" y="8982374"/>
                    <a:pt x="10095983" y="8984666"/>
                    <a:pt x="10094056" y="8984775"/>
                  </a:cubicBezTo>
                  <a:cubicBezTo>
                    <a:pt x="10092130" y="8984883"/>
                    <a:pt x="10090790" y="8981674"/>
                    <a:pt x="10090035" y="8975146"/>
                  </a:cubicBezTo>
                  <a:lnTo>
                    <a:pt x="10094592" y="8891409"/>
                  </a:lnTo>
                  <a:cubicBezTo>
                    <a:pt x="10091281" y="8873818"/>
                    <a:pt x="10090118" y="8858327"/>
                    <a:pt x="10091103" y="8844938"/>
                  </a:cubicBezTo>
                  <a:cubicBezTo>
                    <a:pt x="10092087" y="8831549"/>
                    <a:pt x="10092371" y="8817716"/>
                    <a:pt x="10091953" y="8803440"/>
                  </a:cubicBezTo>
                  <a:cubicBezTo>
                    <a:pt x="10087638" y="8788610"/>
                    <a:pt x="10080252" y="8779268"/>
                    <a:pt x="10069793" y="8775413"/>
                  </a:cubicBezTo>
                  <a:cubicBezTo>
                    <a:pt x="10064563" y="8773486"/>
                    <a:pt x="10059369" y="8773464"/>
                    <a:pt x="10054209" y="8775349"/>
                  </a:cubicBezTo>
                  <a:close/>
                  <a:moveTo>
                    <a:pt x="9896900" y="8675299"/>
                  </a:moveTo>
                  <a:cubicBezTo>
                    <a:pt x="9889282" y="8677274"/>
                    <a:pt x="9883168" y="8680228"/>
                    <a:pt x="9878558" y="8684159"/>
                  </a:cubicBezTo>
                  <a:cubicBezTo>
                    <a:pt x="9873949" y="8688091"/>
                    <a:pt x="9869623" y="8691909"/>
                    <a:pt x="9865580" y="8695615"/>
                  </a:cubicBezTo>
                  <a:cubicBezTo>
                    <a:pt x="9860637" y="8697054"/>
                    <a:pt x="9856871" y="8698812"/>
                    <a:pt x="9854283" y="8700890"/>
                  </a:cubicBezTo>
                  <a:cubicBezTo>
                    <a:pt x="9851695" y="8702968"/>
                    <a:pt x="9849514" y="8705410"/>
                    <a:pt x="9847739" y="8708215"/>
                  </a:cubicBezTo>
                  <a:lnTo>
                    <a:pt x="9844728" y="8716501"/>
                  </a:lnTo>
                  <a:cubicBezTo>
                    <a:pt x="9841310" y="8724424"/>
                    <a:pt x="9836753" y="8734439"/>
                    <a:pt x="9831059" y="8746548"/>
                  </a:cubicBezTo>
                  <a:cubicBezTo>
                    <a:pt x="9825364" y="8758656"/>
                    <a:pt x="9829335" y="8765679"/>
                    <a:pt x="9842971" y="8767616"/>
                  </a:cubicBezTo>
                  <a:cubicBezTo>
                    <a:pt x="9849005" y="8764957"/>
                    <a:pt x="9855623" y="8764101"/>
                    <a:pt x="9862827" y="8765048"/>
                  </a:cubicBezTo>
                  <a:cubicBezTo>
                    <a:pt x="9870030" y="8765994"/>
                    <a:pt x="9876961" y="8767246"/>
                    <a:pt x="9883619" y="8768804"/>
                  </a:cubicBezTo>
                  <a:cubicBezTo>
                    <a:pt x="9885740" y="8772162"/>
                    <a:pt x="9886793" y="8777127"/>
                    <a:pt x="9886777" y="8783698"/>
                  </a:cubicBezTo>
                  <a:cubicBezTo>
                    <a:pt x="9886761" y="8790269"/>
                    <a:pt x="9886680" y="8795685"/>
                    <a:pt x="9886533" y="8799944"/>
                  </a:cubicBezTo>
                  <a:cubicBezTo>
                    <a:pt x="9886284" y="8809234"/>
                    <a:pt x="9888321" y="8814530"/>
                    <a:pt x="9892646" y="8815832"/>
                  </a:cubicBezTo>
                  <a:cubicBezTo>
                    <a:pt x="9896971" y="8817134"/>
                    <a:pt x="9901721" y="8815707"/>
                    <a:pt x="9906898" y="8811551"/>
                  </a:cubicBezTo>
                  <a:cubicBezTo>
                    <a:pt x="9921613" y="8798354"/>
                    <a:pt x="9934959" y="8784848"/>
                    <a:pt x="9946934" y="8771032"/>
                  </a:cubicBezTo>
                  <a:cubicBezTo>
                    <a:pt x="9958909" y="8757217"/>
                    <a:pt x="9970285" y="8743049"/>
                    <a:pt x="9981061" y="8728528"/>
                  </a:cubicBezTo>
                  <a:cubicBezTo>
                    <a:pt x="9984436" y="8719835"/>
                    <a:pt x="9985249" y="8711963"/>
                    <a:pt x="9983499" y="8704912"/>
                  </a:cubicBezTo>
                  <a:cubicBezTo>
                    <a:pt x="9981748" y="8697861"/>
                    <a:pt x="9977116" y="8692808"/>
                    <a:pt x="9969600" y="8689753"/>
                  </a:cubicBezTo>
                  <a:cubicBezTo>
                    <a:pt x="9957782" y="8685781"/>
                    <a:pt x="9945611" y="8682409"/>
                    <a:pt x="9933087" y="8679637"/>
                  </a:cubicBezTo>
                  <a:cubicBezTo>
                    <a:pt x="9920564" y="8676864"/>
                    <a:pt x="9908501" y="8675418"/>
                    <a:pt x="9896900" y="8675299"/>
                  </a:cubicBezTo>
                  <a:close/>
                  <a:moveTo>
                    <a:pt x="1647262" y="8619949"/>
                  </a:moveTo>
                  <a:cubicBezTo>
                    <a:pt x="1645362" y="8618300"/>
                    <a:pt x="1641171" y="8620893"/>
                    <a:pt x="1634689" y="8627729"/>
                  </a:cubicBezTo>
                  <a:cubicBezTo>
                    <a:pt x="1627039" y="8629318"/>
                    <a:pt x="1620729" y="8630425"/>
                    <a:pt x="1615759" y="8631049"/>
                  </a:cubicBezTo>
                  <a:cubicBezTo>
                    <a:pt x="1610789" y="8631673"/>
                    <a:pt x="1605941" y="8634753"/>
                    <a:pt x="1601213" y="8640290"/>
                  </a:cubicBezTo>
                  <a:cubicBezTo>
                    <a:pt x="1592715" y="8655408"/>
                    <a:pt x="1590738" y="8670621"/>
                    <a:pt x="1595281" y="8685930"/>
                  </a:cubicBezTo>
                  <a:cubicBezTo>
                    <a:pt x="1599824" y="8701238"/>
                    <a:pt x="1609168" y="8712483"/>
                    <a:pt x="1623312" y="8719665"/>
                  </a:cubicBezTo>
                  <a:lnTo>
                    <a:pt x="1668324" y="8747449"/>
                  </a:lnTo>
                  <a:cubicBezTo>
                    <a:pt x="1673001" y="8750098"/>
                    <a:pt x="1674787" y="8752510"/>
                    <a:pt x="1673682" y="8754686"/>
                  </a:cubicBezTo>
                  <a:cubicBezTo>
                    <a:pt x="1672577" y="8756862"/>
                    <a:pt x="1669020" y="8758477"/>
                    <a:pt x="1663010" y="8759531"/>
                  </a:cubicBezTo>
                  <a:cubicBezTo>
                    <a:pt x="1644446" y="8761053"/>
                    <a:pt x="1623483" y="8762314"/>
                    <a:pt x="1600120" y="8763315"/>
                  </a:cubicBezTo>
                  <a:cubicBezTo>
                    <a:pt x="1576758" y="8764315"/>
                    <a:pt x="1556258" y="8761159"/>
                    <a:pt x="1538623" y="8753846"/>
                  </a:cubicBezTo>
                  <a:cubicBezTo>
                    <a:pt x="1528717" y="8749637"/>
                    <a:pt x="1519988" y="8749310"/>
                    <a:pt x="1512435" y="8752864"/>
                  </a:cubicBezTo>
                  <a:cubicBezTo>
                    <a:pt x="1504882" y="8756419"/>
                    <a:pt x="1499285" y="8761241"/>
                    <a:pt x="1495646" y="8767331"/>
                  </a:cubicBezTo>
                  <a:lnTo>
                    <a:pt x="1464751" y="8786129"/>
                  </a:lnTo>
                  <a:cubicBezTo>
                    <a:pt x="1456304" y="8793062"/>
                    <a:pt x="1451612" y="8801628"/>
                    <a:pt x="1450675" y="8811827"/>
                  </a:cubicBezTo>
                  <a:cubicBezTo>
                    <a:pt x="1449739" y="8822026"/>
                    <a:pt x="1456294" y="8829734"/>
                    <a:pt x="1470341" y="8834951"/>
                  </a:cubicBezTo>
                  <a:cubicBezTo>
                    <a:pt x="1480247" y="8839160"/>
                    <a:pt x="1489612" y="8842411"/>
                    <a:pt x="1498439" y="8844703"/>
                  </a:cubicBezTo>
                  <a:cubicBezTo>
                    <a:pt x="1507265" y="8846995"/>
                    <a:pt x="1518166" y="8849110"/>
                    <a:pt x="1531142" y="8851046"/>
                  </a:cubicBezTo>
                  <a:cubicBezTo>
                    <a:pt x="1545417" y="8854736"/>
                    <a:pt x="1557898" y="8857379"/>
                    <a:pt x="1568583" y="8858973"/>
                  </a:cubicBezTo>
                  <a:cubicBezTo>
                    <a:pt x="1579269" y="8860568"/>
                    <a:pt x="1591653" y="8861245"/>
                    <a:pt x="1605734" y="8861005"/>
                  </a:cubicBezTo>
                  <a:cubicBezTo>
                    <a:pt x="1624719" y="8861887"/>
                    <a:pt x="1642064" y="8863305"/>
                    <a:pt x="1657768" y="8865258"/>
                  </a:cubicBezTo>
                  <a:cubicBezTo>
                    <a:pt x="1673473" y="8867211"/>
                    <a:pt x="1690590" y="8870155"/>
                    <a:pt x="1709120" y="8874090"/>
                  </a:cubicBezTo>
                  <a:cubicBezTo>
                    <a:pt x="1713261" y="8875098"/>
                    <a:pt x="1714889" y="8876609"/>
                    <a:pt x="1714003" y="8878623"/>
                  </a:cubicBezTo>
                  <a:cubicBezTo>
                    <a:pt x="1713117" y="8880637"/>
                    <a:pt x="1710920" y="8882942"/>
                    <a:pt x="1707412" y="8885540"/>
                  </a:cubicBezTo>
                  <a:cubicBezTo>
                    <a:pt x="1692710" y="8897782"/>
                    <a:pt x="1678180" y="8908878"/>
                    <a:pt x="1663820" y="8918830"/>
                  </a:cubicBezTo>
                  <a:cubicBezTo>
                    <a:pt x="1649460" y="8928782"/>
                    <a:pt x="1634816" y="8940642"/>
                    <a:pt x="1619887" y="8954410"/>
                  </a:cubicBezTo>
                  <a:cubicBezTo>
                    <a:pt x="1615501" y="8957657"/>
                    <a:pt x="1610661" y="8959373"/>
                    <a:pt x="1605366" y="8959559"/>
                  </a:cubicBezTo>
                  <a:cubicBezTo>
                    <a:pt x="1600072" y="8959744"/>
                    <a:pt x="1595428" y="8956222"/>
                    <a:pt x="1591434" y="8948994"/>
                  </a:cubicBezTo>
                  <a:cubicBezTo>
                    <a:pt x="1587880" y="8941441"/>
                    <a:pt x="1584569" y="8934217"/>
                    <a:pt x="1581501" y="8927322"/>
                  </a:cubicBezTo>
                  <a:cubicBezTo>
                    <a:pt x="1578433" y="8920427"/>
                    <a:pt x="1574960" y="8912984"/>
                    <a:pt x="1571080" y="8904992"/>
                  </a:cubicBezTo>
                  <a:cubicBezTo>
                    <a:pt x="1567833" y="8900606"/>
                    <a:pt x="1564846" y="8898405"/>
                    <a:pt x="1562117" y="8898388"/>
                  </a:cubicBezTo>
                  <a:cubicBezTo>
                    <a:pt x="1559389" y="8898371"/>
                    <a:pt x="1556481" y="8900863"/>
                    <a:pt x="1553394" y="8905865"/>
                  </a:cubicBezTo>
                  <a:cubicBezTo>
                    <a:pt x="1545140" y="8916728"/>
                    <a:pt x="1540566" y="8928432"/>
                    <a:pt x="1539669" y="8940978"/>
                  </a:cubicBezTo>
                  <a:cubicBezTo>
                    <a:pt x="1538772" y="8953524"/>
                    <a:pt x="1538062" y="8966780"/>
                    <a:pt x="1537539" y="8980747"/>
                  </a:cubicBezTo>
                  <a:cubicBezTo>
                    <a:pt x="1533199" y="8994144"/>
                    <a:pt x="1530256" y="9006678"/>
                    <a:pt x="1528710" y="9018346"/>
                  </a:cubicBezTo>
                  <a:cubicBezTo>
                    <a:pt x="1527164" y="9030015"/>
                    <a:pt x="1523295" y="9042215"/>
                    <a:pt x="1517104" y="9054946"/>
                  </a:cubicBezTo>
                  <a:cubicBezTo>
                    <a:pt x="1517538" y="9072957"/>
                    <a:pt x="1522468" y="9083056"/>
                    <a:pt x="1531895" y="9085243"/>
                  </a:cubicBezTo>
                  <a:cubicBezTo>
                    <a:pt x="1541323" y="9087430"/>
                    <a:pt x="1553572" y="9087698"/>
                    <a:pt x="1568644" y="9086045"/>
                  </a:cubicBezTo>
                  <a:cubicBezTo>
                    <a:pt x="1585715" y="9078839"/>
                    <a:pt x="1600558" y="9070227"/>
                    <a:pt x="1613172" y="9060210"/>
                  </a:cubicBezTo>
                  <a:cubicBezTo>
                    <a:pt x="1625785" y="9050192"/>
                    <a:pt x="1638022" y="9039436"/>
                    <a:pt x="1649880" y="9027941"/>
                  </a:cubicBezTo>
                  <a:cubicBezTo>
                    <a:pt x="1673143" y="9008003"/>
                    <a:pt x="1695085" y="8989722"/>
                    <a:pt x="1715707" y="8973097"/>
                  </a:cubicBezTo>
                  <a:cubicBezTo>
                    <a:pt x="1736330" y="8956472"/>
                    <a:pt x="1758264" y="8939554"/>
                    <a:pt x="1781509" y="8922345"/>
                  </a:cubicBezTo>
                  <a:cubicBezTo>
                    <a:pt x="1785342" y="8920186"/>
                    <a:pt x="1788156" y="8919631"/>
                    <a:pt x="1789950" y="8920679"/>
                  </a:cubicBezTo>
                  <a:cubicBezTo>
                    <a:pt x="1791745" y="8921727"/>
                    <a:pt x="1791642" y="8925028"/>
                    <a:pt x="1789643" y="8930582"/>
                  </a:cubicBezTo>
                  <a:cubicBezTo>
                    <a:pt x="1782810" y="8976379"/>
                    <a:pt x="1776265" y="9019586"/>
                    <a:pt x="1770010" y="9060203"/>
                  </a:cubicBezTo>
                  <a:cubicBezTo>
                    <a:pt x="1763754" y="9100820"/>
                    <a:pt x="1766412" y="9138572"/>
                    <a:pt x="1777982" y="9173461"/>
                  </a:cubicBezTo>
                  <a:cubicBezTo>
                    <a:pt x="1789233" y="9189575"/>
                    <a:pt x="1798896" y="9206525"/>
                    <a:pt x="1806970" y="9224311"/>
                  </a:cubicBezTo>
                  <a:cubicBezTo>
                    <a:pt x="1815046" y="9242096"/>
                    <a:pt x="1823937" y="9260297"/>
                    <a:pt x="1833644" y="9278912"/>
                  </a:cubicBezTo>
                  <a:lnTo>
                    <a:pt x="1862816" y="9326570"/>
                  </a:lnTo>
                  <a:cubicBezTo>
                    <a:pt x="1876407" y="9334840"/>
                    <a:pt x="1887003" y="9337689"/>
                    <a:pt x="1894605" y="9335117"/>
                  </a:cubicBezTo>
                  <a:cubicBezTo>
                    <a:pt x="1902207" y="9332545"/>
                    <a:pt x="1905190" y="9322359"/>
                    <a:pt x="1903554" y="9304558"/>
                  </a:cubicBezTo>
                  <a:cubicBezTo>
                    <a:pt x="1900181" y="9285328"/>
                    <a:pt x="1895617" y="9268847"/>
                    <a:pt x="1889864" y="9255114"/>
                  </a:cubicBezTo>
                  <a:cubicBezTo>
                    <a:pt x="1884110" y="9241380"/>
                    <a:pt x="1878385" y="9227456"/>
                    <a:pt x="1872688" y="9213341"/>
                  </a:cubicBezTo>
                  <a:cubicBezTo>
                    <a:pt x="1865630" y="9190050"/>
                    <a:pt x="1859740" y="9167421"/>
                    <a:pt x="1855020" y="9145454"/>
                  </a:cubicBezTo>
                  <a:cubicBezTo>
                    <a:pt x="1850300" y="9123487"/>
                    <a:pt x="1847090" y="9099892"/>
                    <a:pt x="1845392" y="9074669"/>
                  </a:cubicBezTo>
                  <a:cubicBezTo>
                    <a:pt x="1847202" y="9046849"/>
                    <a:pt x="1850177" y="9020373"/>
                    <a:pt x="1854317" y="8995242"/>
                  </a:cubicBezTo>
                  <a:cubicBezTo>
                    <a:pt x="1858457" y="8970110"/>
                    <a:pt x="1862674" y="8945770"/>
                    <a:pt x="1866968" y="8922222"/>
                  </a:cubicBezTo>
                  <a:cubicBezTo>
                    <a:pt x="1869309" y="8914378"/>
                    <a:pt x="1871738" y="8909864"/>
                    <a:pt x="1874256" y="8908679"/>
                  </a:cubicBezTo>
                  <a:cubicBezTo>
                    <a:pt x="1876774" y="8907494"/>
                    <a:pt x="1881897" y="8908454"/>
                    <a:pt x="1889627" y="8911558"/>
                  </a:cubicBezTo>
                  <a:cubicBezTo>
                    <a:pt x="1924072" y="8918648"/>
                    <a:pt x="1956284" y="8925015"/>
                    <a:pt x="1986263" y="8930659"/>
                  </a:cubicBezTo>
                  <a:cubicBezTo>
                    <a:pt x="2016243" y="8936302"/>
                    <a:pt x="2046296" y="8938836"/>
                    <a:pt x="2076422" y="8938259"/>
                  </a:cubicBezTo>
                  <a:cubicBezTo>
                    <a:pt x="2088994" y="8935063"/>
                    <a:pt x="2097327" y="8928894"/>
                    <a:pt x="2101422" y="8919751"/>
                  </a:cubicBezTo>
                  <a:cubicBezTo>
                    <a:pt x="2105517" y="8910609"/>
                    <a:pt x="2102190" y="8901529"/>
                    <a:pt x="2091441" y="8892513"/>
                  </a:cubicBezTo>
                  <a:cubicBezTo>
                    <a:pt x="2084378" y="8887557"/>
                    <a:pt x="2077177" y="8882874"/>
                    <a:pt x="2069837" y="8878463"/>
                  </a:cubicBezTo>
                  <a:cubicBezTo>
                    <a:pt x="2062497" y="8874051"/>
                    <a:pt x="2054791" y="8871438"/>
                    <a:pt x="2046720" y="8870624"/>
                  </a:cubicBezTo>
                  <a:lnTo>
                    <a:pt x="2027376" y="8874760"/>
                  </a:lnTo>
                  <a:cubicBezTo>
                    <a:pt x="2008664" y="8882502"/>
                    <a:pt x="1986958" y="8884823"/>
                    <a:pt x="1962256" y="8881723"/>
                  </a:cubicBezTo>
                  <a:cubicBezTo>
                    <a:pt x="1937555" y="8878622"/>
                    <a:pt x="1911693" y="8873495"/>
                    <a:pt x="1884670" y="8866342"/>
                  </a:cubicBezTo>
                  <a:cubicBezTo>
                    <a:pt x="1879230" y="8863580"/>
                    <a:pt x="1876928" y="8860700"/>
                    <a:pt x="1877765" y="8857704"/>
                  </a:cubicBezTo>
                  <a:cubicBezTo>
                    <a:pt x="1878603" y="8854708"/>
                    <a:pt x="1881377" y="8851806"/>
                    <a:pt x="1886087" y="8848997"/>
                  </a:cubicBezTo>
                  <a:cubicBezTo>
                    <a:pt x="1897604" y="8839792"/>
                    <a:pt x="1908780" y="8832876"/>
                    <a:pt x="1919614" y="8828250"/>
                  </a:cubicBezTo>
                  <a:cubicBezTo>
                    <a:pt x="1930448" y="8823624"/>
                    <a:pt x="1942484" y="8818788"/>
                    <a:pt x="1955721" y="8813741"/>
                  </a:cubicBezTo>
                  <a:cubicBezTo>
                    <a:pt x="1961423" y="8809519"/>
                    <a:pt x="1966901" y="8806143"/>
                    <a:pt x="1972156" y="8803611"/>
                  </a:cubicBezTo>
                  <a:cubicBezTo>
                    <a:pt x="1977410" y="8801078"/>
                    <a:pt x="1983643" y="8799180"/>
                    <a:pt x="1990854" y="8797915"/>
                  </a:cubicBezTo>
                  <a:cubicBezTo>
                    <a:pt x="2015934" y="8784101"/>
                    <a:pt x="2030987" y="8763621"/>
                    <a:pt x="2036013" y="8736476"/>
                  </a:cubicBezTo>
                  <a:cubicBezTo>
                    <a:pt x="2039782" y="8716117"/>
                    <a:pt x="2036219" y="8697462"/>
                    <a:pt x="2025325" y="8680511"/>
                  </a:cubicBezTo>
                  <a:cubicBezTo>
                    <a:pt x="2021694" y="8674861"/>
                    <a:pt x="2017248" y="8669400"/>
                    <a:pt x="2011987" y="8664128"/>
                  </a:cubicBezTo>
                  <a:cubicBezTo>
                    <a:pt x="1996397" y="8661412"/>
                    <a:pt x="1982389" y="8663126"/>
                    <a:pt x="1969963" y="8669270"/>
                  </a:cubicBezTo>
                  <a:cubicBezTo>
                    <a:pt x="1957537" y="8675413"/>
                    <a:pt x="1949097" y="8685566"/>
                    <a:pt x="1944643" y="8699727"/>
                  </a:cubicBezTo>
                  <a:cubicBezTo>
                    <a:pt x="1942513" y="8708772"/>
                    <a:pt x="1939413" y="8715820"/>
                    <a:pt x="1935343" y="8720870"/>
                  </a:cubicBezTo>
                  <a:cubicBezTo>
                    <a:pt x="1931274" y="8725920"/>
                    <a:pt x="1926007" y="8730498"/>
                    <a:pt x="1919542" y="8734605"/>
                  </a:cubicBezTo>
                  <a:cubicBezTo>
                    <a:pt x="1908218" y="8747741"/>
                    <a:pt x="1896010" y="8758307"/>
                    <a:pt x="1882918" y="8766302"/>
                  </a:cubicBezTo>
                  <a:cubicBezTo>
                    <a:pt x="1869826" y="8774297"/>
                    <a:pt x="1856157" y="8782889"/>
                    <a:pt x="1841911" y="8792077"/>
                  </a:cubicBezTo>
                  <a:cubicBezTo>
                    <a:pt x="1835008" y="8796509"/>
                    <a:pt x="1828807" y="8797535"/>
                    <a:pt x="1823310" y="8795154"/>
                  </a:cubicBezTo>
                  <a:cubicBezTo>
                    <a:pt x="1817814" y="8792773"/>
                    <a:pt x="1813669" y="8787863"/>
                    <a:pt x="1810878" y="8780424"/>
                  </a:cubicBezTo>
                  <a:cubicBezTo>
                    <a:pt x="1809305" y="8770046"/>
                    <a:pt x="1807395" y="8761275"/>
                    <a:pt x="1805148" y="8754112"/>
                  </a:cubicBezTo>
                  <a:cubicBezTo>
                    <a:pt x="1802900" y="8746950"/>
                    <a:pt x="1800657" y="8739105"/>
                    <a:pt x="1798418" y="8730578"/>
                  </a:cubicBezTo>
                  <a:cubicBezTo>
                    <a:pt x="1796909" y="8727621"/>
                    <a:pt x="1795447" y="8725648"/>
                    <a:pt x="1794035" y="8724657"/>
                  </a:cubicBezTo>
                  <a:cubicBezTo>
                    <a:pt x="1792622" y="8723666"/>
                    <a:pt x="1790284" y="8722341"/>
                    <a:pt x="1787020" y="8720684"/>
                  </a:cubicBezTo>
                  <a:cubicBezTo>
                    <a:pt x="1773280" y="8718634"/>
                    <a:pt x="1762197" y="8715127"/>
                    <a:pt x="1753770" y="8710163"/>
                  </a:cubicBezTo>
                  <a:cubicBezTo>
                    <a:pt x="1745342" y="8705199"/>
                    <a:pt x="1737166" y="8699200"/>
                    <a:pt x="1729242" y="8692166"/>
                  </a:cubicBezTo>
                  <a:cubicBezTo>
                    <a:pt x="1721416" y="8687096"/>
                    <a:pt x="1714247" y="8681540"/>
                    <a:pt x="1707736" y="8675497"/>
                  </a:cubicBezTo>
                  <a:cubicBezTo>
                    <a:pt x="1701225" y="8669453"/>
                    <a:pt x="1695372" y="8662923"/>
                    <a:pt x="1690176" y="8655905"/>
                  </a:cubicBezTo>
                  <a:cubicBezTo>
                    <a:pt x="1689333" y="8651098"/>
                    <a:pt x="1688519" y="8646100"/>
                    <a:pt x="1687732" y="8640910"/>
                  </a:cubicBezTo>
                  <a:cubicBezTo>
                    <a:pt x="1686946" y="8635721"/>
                    <a:pt x="1685311" y="8630991"/>
                    <a:pt x="1682827" y="8626719"/>
                  </a:cubicBezTo>
                  <a:cubicBezTo>
                    <a:pt x="1679352" y="8623859"/>
                    <a:pt x="1676328" y="8623213"/>
                    <a:pt x="1673753" y="8624779"/>
                  </a:cubicBezTo>
                  <a:cubicBezTo>
                    <a:pt x="1671179" y="8626346"/>
                    <a:pt x="1667545" y="8627169"/>
                    <a:pt x="1662851" y="8627249"/>
                  </a:cubicBezTo>
                  <a:cubicBezTo>
                    <a:pt x="1654358" y="8624031"/>
                    <a:pt x="1649161" y="8621598"/>
                    <a:pt x="1647262" y="8619949"/>
                  </a:cubicBezTo>
                  <a:close/>
                  <a:moveTo>
                    <a:pt x="10120484" y="8589653"/>
                  </a:moveTo>
                  <a:cubicBezTo>
                    <a:pt x="10101221" y="8590738"/>
                    <a:pt x="10084600" y="8595830"/>
                    <a:pt x="10070619" y="8604927"/>
                  </a:cubicBezTo>
                  <a:cubicBezTo>
                    <a:pt x="10063629" y="8609476"/>
                    <a:pt x="10057448" y="8614245"/>
                    <a:pt x="10052077" y="8619234"/>
                  </a:cubicBezTo>
                  <a:cubicBezTo>
                    <a:pt x="10046706" y="8624222"/>
                    <a:pt x="10042145" y="8629431"/>
                    <a:pt x="10038392" y="8634860"/>
                  </a:cubicBezTo>
                  <a:lnTo>
                    <a:pt x="10034290" y="8644367"/>
                  </a:lnTo>
                  <a:cubicBezTo>
                    <a:pt x="10003341" y="8698673"/>
                    <a:pt x="9977457" y="8752017"/>
                    <a:pt x="9956641" y="8804399"/>
                  </a:cubicBezTo>
                  <a:cubicBezTo>
                    <a:pt x="9935825" y="8856781"/>
                    <a:pt x="9914491" y="8911995"/>
                    <a:pt x="9892641" y="8970039"/>
                  </a:cubicBezTo>
                  <a:cubicBezTo>
                    <a:pt x="9889093" y="8975650"/>
                    <a:pt x="9885665" y="8978258"/>
                    <a:pt x="9882357" y="8977865"/>
                  </a:cubicBezTo>
                  <a:cubicBezTo>
                    <a:pt x="9879050" y="8977472"/>
                    <a:pt x="9875587" y="8976024"/>
                    <a:pt x="9871968" y="8973523"/>
                  </a:cubicBezTo>
                  <a:cubicBezTo>
                    <a:pt x="9861734" y="8970235"/>
                    <a:pt x="9853201" y="8966271"/>
                    <a:pt x="9846369" y="8961632"/>
                  </a:cubicBezTo>
                  <a:cubicBezTo>
                    <a:pt x="9839538" y="8956993"/>
                    <a:pt x="9830685" y="8954207"/>
                    <a:pt x="9819811" y="8953274"/>
                  </a:cubicBezTo>
                  <a:cubicBezTo>
                    <a:pt x="9815464" y="8951586"/>
                    <a:pt x="9811590" y="8951418"/>
                    <a:pt x="9808188" y="8952769"/>
                  </a:cubicBezTo>
                  <a:cubicBezTo>
                    <a:pt x="9804786" y="8954120"/>
                    <a:pt x="9804574" y="8957224"/>
                    <a:pt x="9807553" y="8962081"/>
                  </a:cubicBezTo>
                  <a:cubicBezTo>
                    <a:pt x="9812828" y="8973378"/>
                    <a:pt x="9816481" y="8985056"/>
                    <a:pt x="9818513" y="8997116"/>
                  </a:cubicBezTo>
                  <a:cubicBezTo>
                    <a:pt x="9820546" y="9009176"/>
                    <a:pt x="9823676" y="9021850"/>
                    <a:pt x="9827903" y="9035138"/>
                  </a:cubicBezTo>
                  <a:cubicBezTo>
                    <a:pt x="9832146" y="9041856"/>
                    <a:pt x="9835256" y="9049024"/>
                    <a:pt x="9837231" y="9056642"/>
                  </a:cubicBezTo>
                  <a:cubicBezTo>
                    <a:pt x="9839206" y="9064260"/>
                    <a:pt x="9841952" y="9071835"/>
                    <a:pt x="9845468" y="9079367"/>
                  </a:cubicBezTo>
                  <a:cubicBezTo>
                    <a:pt x="9853608" y="9086638"/>
                    <a:pt x="9861918" y="9093513"/>
                    <a:pt x="9870399" y="9099991"/>
                  </a:cubicBezTo>
                  <a:cubicBezTo>
                    <a:pt x="9878881" y="9106470"/>
                    <a:pt x="9888667" y="9112102"/>
                    <a:pt x="9899758" y="9116888"/>
                  </a:cubicBezTo>
                  <a:lnTo>
                    <a:pt x="9933162" y="9133556"/>
                  </a:lnTo>
                  <a:cubicBezTo>
                    <a:pt x="9939457" y="9135520"/>
                    <a:pt x="9944985" y="9135885"/>
                    <a:pt x="9949746" y="9134651"/>
                  </a:cubicBezTo>
                  <a:cubicBezTo>
                    <a:pt x="9954507" y="9133416"/>
                    <a:pt x="9957645" y="9129085"/>
                    <a:pt x="9959159" y="9121656"/>
                  </a:cubicBezTo>
                  <a:cubicBezTo>
                    <a:pt x="9965545" y="9104677"/>
                    <a:pt x="9967094" y="9087585"/>
                    <a:pt x="9963805" y="9070379"/>
                  </a:cubicBezTo>
                  <a:cubicBezTo>
                    <a:pt x="9960517" y="9053172"/>
                    <a:pt x="9956287" y="9036405"/>
                    <a:pt x="9951115" y="9020078"/>
                  </a:cubicBezTo>
                  <a:cubicBezTo>
                    <a:pt x="9948635" y="8996642"/>
                    <a:pt x="9949356" y="8975152"/>
                    <a:pt x="9953279" y="8955607"/>
                  </a:cubicBezTo>
                  <a:cubicBezTo>
                    <a:pt x="9957201" y="8936062"/>
                    <a:pt x="9962378" y="8918185"/>
                    <a:pt x="9968807" y="8901977"/>
                  </a:cubicBezTo>
                  <a:cubicBezTo>
                    <a:pt x="9974059" y="8885448"/>
                    <a:pt x="9978777" y="8869723"/>
                    <a:pt x="9982961" y="8854801"/>
                  </a:cubicBezTo>
                  <a:cubicBezTo>
                    <a:pt x="9987144" y="8839879"/>
                    <a:pt x="9992290" y="8824903"/>
                    <a:pt x="9998400" y="8809872"/>
                  </a:cubicBezTo>
                  <a:cubicBezTo>
                    <a:pt x="10006940" y="8783110"/>
                    <a:pt x="10015771" y="8758070"/>
                    <a:pt x="10024891" y="8734754"/>
                  </a:cubicBezTo>
                  <a:cubicBezTo>
                    <a:pt x="10034012" y="8711437"/>
                    <a:pt x="10045692" y="8688943"/>
                    <a:pt x="10059930" y="8667270"/>
                  </a:cubicBezTo>
                  <a:cubicBezTo>
                    <a:pt x="10063972" y="8663564"/>
                    <a:pt x="10067374" y="8662213"/>
                    <a:pt x="10070136" y="8663217"/>
                  </a:cubicBezTo>
                  <a:cubicBezTo>
                    <a:pt x="10072898" y="8664220"/>
                    <a:pt x="10075427" y="8667943"/>
                    <a:pt x="10077722" y="8674384"/>
                  </a:cubicBezTo>
                  <a:lnTo>
                    <a:pt x="10078195" y="8703343"/>
                  </a:lnTo>
                  <a:cubicBezTo>
                    <a:pt x="10077175" y="8712676"/>
                    <a:pt x="10078351" y="8718117"/>
                    <a:pt x="10081724" y="8719666"/>
                  </a:cubicBezTo>
                  <a:cubicBezTo>
                    <a:pt x="10085096" y="8721216"/>
                    <a:pt x="10090345" y="8720050"/>
                    <a:pt x="10097469" y="8716170"/>
                  </a:cubicBezTo>
                  <a:cubicBezTo>
                    <a:pt x="10111821" y="8703380"/>
                    <a:pt x="10122688" y="8688758"/>
                    <a:pt x="10130070" y="8672303"/>
                  </a:cubicBezTo>
                  <a:cubicBezTo>
                    <a:pt x="10137452" y="8655848"/>
                    <a:pt x="10144881" y="8638521"/>
                    <a:pt x="10152358" y="8620321"/>
                  </a:cubicBezTo>
                  <a:cubicBezTo>
                    <a:pt x="10153568" y="8607499"/>
                    <a:pt x="10151720" y="8598714"/>
                    <a:pt x="10146815" y="8593966"/>
                  </a:cubicBezTo>
                  <a:cubicBezTo>
                    <a:pt x="10141910" y="8589218"/>
                    <a:pt x="10133133" y="8587780"/>
                    <a:pt x="10120484" y="8589653"/>
                  </a:cubicBezTo>
                  <a:close/>
                  <a:moveTo>
                    <a:pt x="5965679" y="1589257"/>
                  </a:moveTo>
                  <a:cubicBezTo>
                    <a:pt x="3548648" y="1589257"/>
                    <a:pt x="1589257" y="3548648"/>
                    <a:pt x="1589257" y="5965680"/>
                  </a:cubicBezTo>
                  <a:cubicBezTo>
                    <a:pt x="1589257" y="8382711"/>
                    <a:pt x="3548648" y="10342102"/>
                    <a:pt x="5965679" y="10342102"/>
                  </a:cubicBezTo>
                  <a:cubicBezTo>
                    <a:pt x="8382711" y="10342102"/>
                    <a:pt x="10342102" y="8382711"/>
                    <a:pt x="10342102" y="5965680"/>
                  </a:cubicBezTo>
                  <a:cubicBezTo>
                    <a:pt x="10342102" y="3548648"/>
                    <a:pt x="8382711" y="1589257"/>
                    <a:pt x="5965679" y="1589257"/>
                  </a:cubicBezTo>
                  <a:close/>
                  <a:moveTo>
                    <a:pt x="5965679" y="0"/>
                  </a:moveTo>
                  <a:cubicBezTo>
                    <a:pt x="9260433" y="0"/>
                    <a:pt x="11931359" y="2670926"/>
                    <a:pt x="11931359" y="5965680"/>
                  </a:cubicBezTo>
                  <a:cubicBezTo>
                    <a:pt x="11931359" y="9260433"/>
                    <a:pt x="9260433" y="11931359"/>
                    <a:pt x="5965679" y="11931359"/>
                  </a:cubicBezTo>
                  <a:cubicBezTo>
                    <a:pt x="2670926" y="11931359"/>
                    <a:pt x="0" y="9260433"/>
                    <a:pt x="0" y="5965680"/>
                  </a:cubicBezTo>
                  <a:cubicBezTo>
                    <a:pt x="0" y="2670926"/>
                    <a:pt x="2670926" y="0"/>
                    <a:pt x="596567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0" name="任意多边形 159"/>
            <p:cNvSpPr/>
            <p:nvPr/>
          </p:nvSpPr>
          <p:spPr>
            <a:xfrm>
              <a:off x="2398784" y="2441235"/>
              <a:ext cx="7904524" cy="7904524"/>
            </a:xfrm>
            <a:custGeom>
              <a:avLst/>
              <a:gdLst/>
              <a:ahLst/>
              <a:cxnLst/>
              <a:rect l="l" t="t" r="r" b="b"/>
              <a:pathLst>
                <a:path w="7904524" h="7904524">
                  <a:moveTo>
                    <a:pt x="5716320" y="3063819"/>
                  </a:moveTo>
                  <a:lnTo>
                    <a:pt x="5716320" y="4225730"/>
                  </a:lnTo>
                  <a:lnTo>
                    <a:pt x="5918494" y="4225730"/>
                  </a:lnTo>
                  <a:lnTo>
                    <a:pt x="5918494" y="3319585"/>
                  </a:lnTo>
                  <a:lnTo>
                    <a:pt x="6511216" y="4225730"/>
                  </a:lnTo>
                  <a:lnTo>
                    <a:pt x="6697130" y="4225730"/>
                  </a:lnTo>
                  <a:lnTo>
                    <a:pt x="6697130" y="3063819"/>
                  </a:lnTo>
                  <a:lnTo>
                    <a:pt x="6501695" y="3063819"/>
                  </a:lnTo>
                  <a:lnTo>
                    <a:pt x="6501695" y="3916158"/>
                  </a:lnTo>
                  <a:lnTo>
                    <a:pt x="5930581" y="3063819"/>
                  </a:lnTo>
                  <a:close/>
                  <a:moveTo>
                    <a:pt x="3306495" y="3063819"/>
                  </a:moveTo>
                  <a:lnTo>
                    <a:pt x="3306495" y="4225730"/>
                  </a:lnTo>
                  <a:lnTo>
                    <a:pt x="3508669" y="4225730"/>
                  </a:lnTo>
                  <a:lnTo>
                    <a:pt x="3508669" y="3319585"/>
                  </a:lnTo>
                  <a:lnTo>
                    <a:pt x="3857071" y="4225730"/>
                  </a:lnTo>
                  <a:lnTo>
                    <a:pt x="4011643" y="4225730"/>
                  </a:lnTo>
                  <a:lnTo>
                    <a:pt x="4367105" y="3319585"/>
                  </a:lnTo>
                  <a:lnTo>
                    <a:pt x="4367105" y="4225730"/>
                  </a:lnTo>
                  <a:lnTo>
                    <a:pt x="4569278" y="4225730"/>
                  </a:lnTo>
                  <a:lnTo>
                    <a:pt x="4569278" y="3063819"/>
                  </a:lnTo>
                  <a:lnTo>
                    <a:pt x="4291798" y="3063819"/>
                  </a:lnTo>
                  <a:lnTo>
                    <a:pt x="3937512" y="3929636"/>
                  </a:lnTo>
                  <a:lnTo>
                    <a:pt x="3576916" y="3063819"/>
                  </a:lnTo>
                  <a:close/>
                  <a:moveTo>
                    <a:pt x="1517855" y="3063819"/>
                  </a:moveTo>
                  <a:cubicBezTo>
                    <a:pt x="1423722" y="3063819"/>
                    <a:pt x="1344207" y="3082361"/>
                    <a:pt x="1279312" y="3119444"/>
                  </a:cubicBezTo>
                  <a:cubicBezTo>
                    <a:pt x="1182967" y="3177279"/>
                    <a:pt x="1134795" y="3263996"/>
                    <a:pt x="1134795" y="3379595"/>
                  </a:cubicBezTo>
                  <a:cubicBezTo>
                    <a:pt x="1134795" y="3490060"/>
                    <a:pt x="1179687" y="3575208"/>
                    <a:pt x="1269471" y="3635040"/>
                  </a:cubicBezTo>
                  <a:cubicBezTo>
                    <a:pt x="1341069" y="3684318"/>
                    <a:pt x="1430568" y="3708956"/>
                    <a:pt x="1537966" y="3708956"/>
                  </a:cubicBezTo>
                  <a:lnTo>
                    <a:pt x="1779612" y="3708956"/>
                  </a:lnTo>
                  <a:cubicBezTo>
                    <a:pt x="1904624" y="3708956"/>
                    <a:pt x="1967130" y="3755809"/>
                    <a:pt x="1967130" y="3849515"/>
                  </a:cubicBezTo>
                  <a:cubicBezTo>
                    <a:pt x="1967130" y="3922398"/>
                    <a:pt x="1948874" y="3973066"/>
                    <a:pt x="1912362" y="4001520"/>
                  </a:cubicBezTo>
                  <a:cubicBezTo>
                    <a:pt x="1881483" y="4020775"/>
                    <a:pt x="1830529" y="4030402"/>
                    <a:pt x="1759501" y="4030402"/>
                  </a:cubicBezTo>
                  <a:lnTo>
                    <a:pt x="1161645" y="4030402"/>
                  </a:lnTo>
                  <a:lnTo>
                    <a:pt x="1161645" y="4225730"/>
                  </a:lnTo>
                  <a:lnTo>
                    <a:pt x="1759501" y="4225730"/>
                  </a:lnTo>
                  <a:cubicBezTo>
                    <a:pt x="2032703" y="4225730"/>
                    <a:pt x="2169304" y="4100325"/>
                    <a:pt x="2169304" y="3849515"/>
                  </a:cubicBezTo>
                  <a:cubicBezTo>
                    <a:pt x="2169304" y="3734344"/>
                    <a:pt x="2123806" y="3645594"/>
                    <a:pt x="2032810" y="3583266"/>
                  </a:cubicBezTo>
                  <a:cubicBezTo>
                    <a:pt x="1963137" y="3536841"/>
                    <a:pt x="1878737" y="3513629"/>
                    <a:pt x="1779612" y="3513629"/>
                  </a:cubicBezTo>
                  <a:lnTo>
                    <a:pt x="1537966" y="3513629"/>
                  </a:lnTo>
                  <a:cubicBezTo>
                    <a:pt x="1471502" y="3513629"/>
                    <a:pt x="1420620" y="3501862"/>
                    <a:pt x="1385320" y="3478329"/>
                  </a:cubicBezTo>
                  <a:cubicBezTo>
                    <a:pt x="1353086" y="3454153"/>
                    <a:pt x="1336969" y="3421242"/>
                    <a:pt x="1336969" y="3379595"/>
                  </a:cubicBezTo>
                  <a:cubicBezTo>
                    <a:pt x="1336969" y="3299296"/>
                    <a:pt x="1397264" y="3259147"/>
                    <a:pt x="1517855" y="3259147"/>
                  </a:cubicBezTo>
                  <a:lnTo>
                    <a:pt x="2122344" y="3259147"/>
                  </a:lnTo>
                  <a:lnTo>
                    <a:pt x="2122344" y="3063819"/>
                  </a:lnTo>
                  <a:close/>
                  <a:moveTo>
                    <a:pt x="5029797" y="1024715"/>
                  </a:moveTo>
                  <a:cubicBezTo>
                    <a:pt x="4897918" y="1029814"/>
                    <a:pt x="4761216" y="1057066"/>
                    <a:pt x="4626530" y="1108662"/>
                  </a:cubicBezTo>
                  <a:cubicBezTo>
                    <a:pt x="4289815" y="1237655"/>
                    <a:pt x="4045389" y="1488278"/>
                    <a:pt x="3949852" y="1763649"/>
                  </a:cubicBezTo>
                  <a:lnTo>
                    <a:pt x="3948083" y="1771243"/>
                  </a:lnTo>
                  <a:lnTo>
                    <a:pt x="3874242" y="1611698"/>
                  </a:lnTo>
                  <a:cubicBezTo>
                    <a:pt x="3751979" y="1402420"/>
                    <a:pt x="3541672" y="1221382"/>
                    <a:pt x="3272300" y="1118188"/>
                  </a:cubicBezTo>
                  <a:cubicBezTo>
                    <a:pt x="2733556" y="911801"/>
                    <a:pt x="2162562" y="1094942"/>
                    <a:pt x="1996950" y="1527248"/>
                  </a:cubicBezTo>
                  <a:cubicBezTo>
                    <a:pt x="2294073" y="1298908"/>
                    <a:pt x="2744800" y="1254812"/>
                    <a:pt x="3159151" y="1413546"/>
                  </a:cubicBezTo>
                  <a:cubicBezTo>
                    <a:pt x="3573503" y="1572281"/>
                    <a:pt x="3879403" y="1906233"/>
                    <a:pt x="3947916" y="2274645"/>
                  </a:cubicBezTo>
                  <a:lnTo>
                    <a:pt x="3950585" y="2263781"/>
                  </a:lnTo>
                  <a:lnTo>
                    <a:pt x="3950914" y="2265118"/>
                  </a:lnTo>
                  <a:cubicBezTo>
                    <a:pt x="4019426" y="1896707"/>
                    <a:pt x="4325327" y="1562754"/>
                    <a:pt x="4739679" y="1404020"/>
                  </a:cubicBezTo>
                  <a:cubicBezTo>
                    <a:pt x="5154031" y="1245286"/>
                    <a:pt x="5604758" y="1289381"/>
                    <a:pt x="5901880" y="1517722"/>
                  </a:cubicBezTo>
                  <a:cubicBezTo>
                    <a:pt x="5777672" y="1193493"/>
                    <a:pt x="5425435" y="1009418"/>
                    <a:pt x="5029797" y="1024715"/>
                  </a:cubicBezTo>
                  <a:close/>
                  <a:moveTo>
                    <a:pt x="3952262" y="0"/>
                  </a:moveTo>
                  <a:cubicBezTo>
                    <a:pt x="6135036" y="0"/>
                    <a:pt x="7904524" y="1769488"/>
                    <a:pt x="7904524" y="3952262"/>
                  </a:cubicBezTo>
                  <a:cubicBezTo>
                    <a:pt x="7904524" y="5452919"/>
                    <a:pt x="7068164" y="6758234"/>
                    <a:pt x="5836145" y="7427507"/>
                  </a:cubicBezTo>
                  <a:lnTo>
                    <a:pt x="5822432" y="7434531"/>
                  </a:lnTo>
                  <a:lnTo>
                    <a:pt x="5677951" y="7385892"/>
                  </a:lnTo>
                  <a:cubicBezTo>
                    <a:pt x="4880502" y="7126469"/>
                    <a:pt x="3766695" y="6885944"/>
                    <a:pt x="3271854" y="6524781"/>
                  </a:cubicBezTo>
                  <a:cubicBezTo>
                    <a:pt x="3177412" y="6182403"/>
                    <a:pt x="4677719" y="6014292"/>
                    <a:pt x="4875767" y="5602879"/>
                  </a:cubicBezTo>
                  <a:cubicBezTo>
                    <a:pt x="4860454" y="5198251"/>
                    <a:pt x="3153522" y="4955721"/>
                    <a:pt x="2903735" y="4948653"/>
                  </a:cubicBezTo>
                  <a:cubicBezTo>
                    <a:pt x="2859327" y="5030920"/>
                    <a:pt x="2853760" y="5074984"/>
                    <a:pt x="2845434" y="5124622"/>
                  </a:cubicBezTo>
                  <a:cubicBezTo>
                    <a:pt x="3187757" y="5159237"/>
                    <a:pt x="4564590" y="5328265"/>
                    <a:pt x="4357086" y="5579418"/>
                  </a:cubicBezTo>
                  <a:cubicBezTo>
                    <a:pt x="4238956" y="5825324"/>
                    <a:pt x="2472839" y="6181783"/>
                    <a:pt x="2633855" y="6552557"/>
                  </a:cubicBezTo>
                  <a:cubicBezTo>
                    <a:pt x="2769712" y="6865398"/>
                    <a:pt x="4351564" y="7487251"/>
                    <a:pt x="5044498" y="7719532"/>
                  </a:cubicBezTo>
                  <a:lnTo>
                    <a:pt x="5094798" y="7736137"/>
                  </a:lnTo>
                  <a:lnTo>
                    <a:pt x="4939994" y="7780096"/>
                  </a:lnTo>
                  <a:cubicBezTo>
                    <a:pt x="4624289" y="7861324"/>
                    <a:pt x="4293321" y="7904524"/>
                    <a:pt x="3952262" y="7904524"/>
                  </a:cubicBezTo>
                  <a:cubicBezTo>
                    <a:pt x="1769488" y="7904524"/>
                    <a:pt x="0" y="6135036"/>
                    <a:pt x="0" y="3952262"/>
                  </a:cubicBezTo>
                  <a:cubicBezTo>
                    <a:pt x="0" y="1769488"/>
                    <a:pt x="1769488" y="0"/>
                    <a:pt x="395226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61" name="组合 160"/>
          <p:cNvGrpSpPr/>
          <p:nvPr/>
        </p:nvGrpSpPr>
        <p:grpSpPr>
          <a:xfrm>
            <a:off x="6255347" y="4435301"/>
            <a:ext cx="1659304" cy="1659304"/>
            <a:chOff x="392260" y="427819"/>
            <a:chExt cx="11931359" cy="11931359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162" name="任意多边形 161"/>
            <p:cNvSpPr/>
            <p:nvPr/>
          </p:nvSpPr>
          <p:spPr>
            <a:xfrm>
              <a:off x="392260" y="427819"/>
              <a:ext cx="11931359" cy="11931359"/>
            </a:xfrm>
            <a:custGeom>
              <a:avLst/>
              <a:gdLst/>
              <a:ahLst/>
              <a:cxnLst/>
              <a:rect l="l" t="t" r="r" b="b"/>
              <a:pathLst>
                <a:path w="11931359" h="11931359">
                  <a:moveTo>
                    <a:pt x="5969546" y="10929157"/>
                  </a:moveTo>
                  <a:lnTo>
                    <a:pt x="5914397" y="11122079"/>
                  </a:lnTo>
                  <a:lnTo>
                    <a:pt x="5722856" y="11117612"/>
                  </a:lnTo>
                  <a:lnTo>
                    <a:pt x="5880313" y="11232377"/>
                  </a:lnTo>
                  <a:lnTo>
                    <a:pt x="5817084" y="11422538"/>
                  </a:lnTo>
                  <a:lnTo>
                    <a:pt x="5969546" y="11300545"/>
                  </a:lnTo>
                  <a:lnTo>
                    <a:pt x="6122009" y="11422538"/>
                  </a:lnTo>
                  <a:lnTo>
                    <a:pt x="6058779" y="11232377"/>
                  </a:lnTo>
                  <a:lnTo>
                    <a:pt x="6216236" y="11117612"/>
                  </a:lnTo>
                  <a:lnTo>
                    <a:pt x="6024695" y="11122079"/>
                  </a:lnTo>
                  <a:close/>
                  <a:moveTo>
                    <a:pt x="7466241" y="10726796"/>
                  </a:moveTo>
                  <a:cubicBezTo>
                    <a:pt x="7449346" y="10727569"/>
                    <a:pt x="7433184" y="10729713"/>
                    <a:pt x="7417754" y="10733230"/>
                  </a:cubicBezTo>
                  <a:lnTo>
                    <a:pt x="7414057" y="10739110"/>
                  </a:lnTo>
                  <a:lnTo>
                    <a:pt x="7403975" y="10746445"/>
                  </a:lnTo>
                  <a:cubicBezTo>
                    <a:pt x="7380545" y="10759061"/>
                    <a:pt x="7358517" y="10771078"/>
                    <a:pt x="7337892" y="10782495"/>
                  </a:cubicBezTo>
                  <a:cubicBezTo>
                    <a:pt x="7317266" y="10793912"/>
                    <a:pt x="7295383" y="10805336"/>
                    <a:pt x="7272242" y="10816767"/>
                  </a:cubicBezTo>
                  <a:cubicBezTo>
                    <a:pt x="7264457" y="10821899"/>
                    <a:pt x="7257367" y="10827013"/>
                    <a:pt x="7250973" y="10832109"/>
                  </a:cubicBezTo>
                  <a:cubicBezTo>
                    <a:pt x="7244578" y="10837204"/>
                    <a:pt x="7239243" y="10843877"/>
                    <a:pt x="7234966" y="10852128"/>
                  </a:cubicBezTo>
                  <a:cubicBezTo>
                    <a:pt x="7232259" y="10854984"/>
                    <a:pt x="7232763" y="10857807"/>
                    <a:pt x="7236477" y="10860599"/>
                  </a:cubicBezTo>
                  <a:cubicBezTo>
                    <a:pt x="7240192" y="10863390"/>
                    <a:pt x="7243150" y="10865934"/>
                    <a:pt x="7245353" y="10868231"/>
                  </a:cubicBezTo>
                  <a:cubicBezTo>
                    <a:pt x="7268724" y="10877456"/>
                    <a:pt x="7291659" y="10885382"/>
                    <a:pt x="7314158" y="10892008"/>
                  </a:cubicBezTo>
                  <a:cubicBezTo>
                    <a:pt x="7336656" y="10898634"/>
                    <a:pt x="7357749" y="10899703"/>
                    <a:pt x="7377435" y="10895216"/>
                  </a:cubicBezTo>
                  <a:cubicBezTo>
                    <a:pt x="7385658" y="10894462"/>
                    <a:pt x="7390624" y="10895988"/>
                    <a:pt x="7392331" y="10899797"/>
                  </a:cubicBezTo>
                  <a:cubicBezTo>
                    <a:pt x="7394039" y="10903605"/>
                    <a:pt x="7394617" y="10909211"/>
                    <a:pt x="7394065" y="10916612"/>
                  </a:cubicBezTo>
                  <a:cubicBezTo>
                    <a:pt x="7389331" y="10927766"/>
                    <a:pt x="7384784" y="10937897"/>
                    <a:pt x="7380424" y="10947007"/>
                  </a:cubicBezTo>
                  <a:cubicBezTo>
                    <a:pt x="7376063" y="10956116"/>
                    <a:pt x="7375978" y="10964951"/>
                    <a:pt x="7380168" y="10973511"/>
                  </a:cubicBezTo>
                  <a:cubicBezTo>
                    <a:pt x="7381138" y="10977767"/>
                    <a:pt x="7384145" y="10981140"/>
                    <a:pt x="7389190" y="10983628"/>
                  </a:cubicBezTo>
                  <a:cubicBezTo>
                    <a:pt x="7394235" y="10986116"/>
                    <a:pt x="7398899" y="10989391"/>
                    <a:pt x="7403182" y="10993452"/>
                  </a:cubicBezTo>
                  <a:cubicBezTo>
                    <a:pt x="7409911" y="11000873"/>
                    <a:pt x="7413249" y="11010607"/>
                    <a:pt x="7413196" y="11022653"/>
                  </a:cubicBezTo>
                  <a:cubicBezTo>
                    <a:pt x="7413143" y="11034698"/>
                    <a:pt x="7409214" y="11046927"/>
                    <a:pt x="7401409" y="11059341"/>
                  </a:cubicBezTo>
                  <a:cubicBezTo>
                    <a:pt x="7390290" y="11071949"/>
                    <a:pt x="7379776" y="11084140"/>
                    <a:pt x="7369866" y="11095914"/>
                  </a:cubicBezTo>
                  <a:cubicBezTo>
                    <a:pt x="7359956" y="11107687"/>
                    <a:pt x="7349586" y="11119286"/>
                    <a:pt x="7338757" y="11130709"/>
                  </a:cubicBezTo>
                  <a:cubicBezTo>
                    <a:pt x="7334696" y="11134993"/>
                    <a:pt x="7333737" y="11138150"/>
                    <a:pt x="7335879" y="11140180"/>
                  </a:cubicBezTo>
                  <a:cubicBezTo>
                    <a:pt x="7338021" y="11142211"/>
                    <a:pt x="7342200" y="11143357"/>
                    <a:pt x="7348416" y="11143619"/>
                  </a:cubicBezTo>
                  <a:lnTo>
                    <a:pt x="7363509" y="11143538"/>
                  </a:lnTo>
                  <a:cubicBezTo>
                    <a:pt x="7366001" y="11144649"/>
                    <a:pt x="7366262" y="11146408"/>
                    <a:pt x="7364293" y="11148816"/>
                  </a:cubicBezTo>
                  <a:cubicBezTo>
                    <a:pt x="7362323" y="11151224"/>
                    <a:pt x="7360540" y="11152610"/>
                    <a:pt x="7358944" y="11152974"/>
                  </a:cubicBezTo>
                  <a:lnTo>
                    <a:pt x="7301927" y="11182760"/>
                  </a:lnTo>
                  <a:cubicBezTo>
                    <a:pt x="7293535" y="11185232"/>
                    <a:pt x="7288413" y="11184860"/>
                    <a:pt x="7286561" y="11181644"/>
                  </a:cubicBezTo>
                  <a:cubicBezTo>
                    <a:pt x="7284708" y="11178428"/>
                    <a:pt x="7284651" y="11173264"/>
                    <a:pt x="7286388" y="11166152"/>
                  </a:cubicBezTo>
                  <a:cubicBezTo>
                    <a:pt x="7287135" y="11162064"/>
                    <a:pt x="7287091" y="11159415"/>
                    <a:pt x="7286256" y="11158206"/>
                  </a:cubicBezTo>
                  <a:cubicBezTo>
                    <a:pt x="7285421" y="11156997"/>
                    <a:pt x="7282609" y="11156939"/>
                    <a:pt x="7277821" y="11158030"/>
                  </a:cubicBezTo>
                  <a:cubicBezTo>
                    <a:pt x="7261859" y="11161668"/>
                    <a:pt x="7246387" y="11165614"/>
                    <a:pt x="7231405" y="11169868"/>
                  </a:cubicBezTo>
                  <a:cubicBezTo>
                    <a:pt x="7216423" y="11174122"/>
                    <a:pt x="7202538" y="11181345"/>
                    <a:pt x="7189749" y="11191536"/>
                  </a:cubicBezTo>
                  <a:cubicBezTo>
                    <a:pt x="7182961" y="11205956"/>
                    <a:pt x="7178077" y="11219522"/>
                    <a:pt x="7175098" y="11232235"/>
                  </a:cubicBezTo>
                  <a:cubicBezTo>
                    <a:pt x="7172118" y="11244947"/>
                    <a:pt x="7172760" y="11256974"/>
                    <a:pt x="7177024" y="11268316"/>
                  </a:cubicBezTo>
                  <a:cubicBezTo>
                    <a:pt x="7189465" y="11281152"/>
                    <a:pt x="7201976" y="11290614"/>
                    <a:pt x="7214557" y="11296701"/>
                  </a:cubicBezTo>
                  <a:cubicBezTo>
                    <a:pt x="7227139" y="11302789"/>
                    <a:pt x="7240417" y="11300882"/>
                    <a:pt x="7254391" y="11290981"/>
                  </a:cubicBezTo>
                  <a:cubicBezTo>
                    <a:pt x="7270662" y="11278877"/>
                    <a:pt x="7286354" y="11269144"/>
                    <a:pt x="7301467" y="11261782"/>
                  </a:cubicBezTo>
                  <a:cubicBezTo>
                    <a:pt x="7316580" y="11254419"/>
                    <a:pt x="7332636" y="11246282"/>
                    <a:pt x="7349634" y="11237371"/>
                  </a:cubicBezTo>
                  <a:cubicBezTo>
                    <a:pt x="7409554" y="11208043"/>
                    <a:pt x="7466537" y="11183022"/>
                    <a:pt x="7520585" y="11162308"/>
                  </a:cubicBezTo>
                  <a:cubicBezTo>
                    <a:pt x="7574632" y="11141595"/>
                    <a:pt x="7634236" y="11130528"/>
                    <a:pt x="7699397" y="11129110"/>
                  </a:cubicBezTo>
                  <a:cubicBezTo>
                    <a:pt x="7708853" y="11126395"/>
                    <a:pt x="7717887" y="11124896"/>
                    <a:pt x="7726497" y="11124613"/>
                  </a:cubicBezTo>
                  <a:cubicBezTo>
                    <a:pt x="7735108" y="11124329"/>
                    <a:pt x="7744528" y="11123302"/>
                    <a:pt x="7754759" y="11121530"/>
                  </a:cubicBezTo>
                  <a:cubicBezTo>
                    <a:pt x="7769050" y="11115474"/>
                    <a:pt x="7777354" y="11107704"/>
                    <a:pt x="7779670" y="11098222"/>
                  </a:cubicBezTo>
                  <a:cubicBezTo>
                    <a:pt x="7781986" y="11088738"/>
                    <a:pt x="7774180" y="11079044"/>
                    <a:pt x="7756251" y="11069138"/>
                  </a:cubicBezTo>
                  <a:cubicBezTo>
                    <a:pt x="7737985" y="11062666"/>
                    <a:pt x="7720428" y="11058692"/>
                    <a:pt x="7703580" y="11057215"/>
                  </a:cubicBezTo>
                  <a:cubicBezTo>
                    <a:pt x="7686733" y="11055738"/>
                    <a:pt x="7669987" y="11054097"/>
                    <a:pt x="7653345" y="11052293"/>
                  </a:cubicBezTo>
                  <a:lnTo>
                    <a:pt x="7620553" y="11063125"/>
                  </a:lnTo>
                  <a:cubicBezTo>
                    <a:pt x="7600503" y="11066016"/>
                    <a:pt x="7581820" y="11069994"/>
                    <a:pt x="7564505" y="11075060"/>
                  </a:cubicBezTo>
                  <a:cubicBezTo>
                    <a:pt x="7547189" y="11080126"/>
                    <a:pt x="7528871" y="11085700"/>
                    <a:pt x="7509548" y="11091783"/>
                  </a:cubicBezTo>
                  <a:cubicBezTo>
                    <a:pt x="7501278" y="11094787"/>
                    <a:pt x="7495491" y="11094567"/>
                    <a:pt x="7492187" y="11091122"/>
                  </a:cubicBezTo>
                  <a:cubicBezTo>
                    <a:pt x="7488883" y="11087678"/>
                    <a:pt x="7487241" y="11082315"/>
                    <a:pt x="7487261" y="11075034"/>
                  </a:cubicBezTo>
                  <a:cubicBezTo>
                    <a:pt x="7487617" y="11064319"/>
                    <a:pt x="7489147" y="11054456"/>
                    <a:pt x="7491851" y="11045444"/>
                  </a:cubicBezTo>
                  <a:cubicBezTo>
                    <a:pt x="7494554" y="11036432"/>
                    <a:pt x="7498068" y="11026676"/>
                    <a:pt x="7502391" y="11016176"/>
                  </a:cubicBezTo>
                  <a:cubicBezTo>
                    <a:pt x="7501299" y="11011388"/>
                    <a:pt x="7501291" y="11007052"/>
                    <a:pt x="7502365" y="11003169"/>
                  </a:cubicBezTo>
                  <a:cubicBezTo>
                    <a:pt x="7503439" y="10999286"/>
                    <a:pt x="7506006" y="10995203"/>
                    <a:pt x="7510067" y="10990919"/>
                  </a:cubicBezTo>
                  <a:cubicBezTo>
                    <a:pt x="7513232" y="10985161"/>
                    <a:pt x="7513483" y="10979507"/>
                    <a:pt x="7510819" y="10973957"/>
                  </a:cubicBezTo>
                  <a:cubicBezTo>
                    <a:pt x="7508155" y="10968408"/>
                    <a:pt x="7505479" y="10963421"/>
                    <a:pt x="7502791" y="10958996"/>
                  </a:cubicBezTo>
                  <a:cubicBezTo>
                    <a:pt x="7494560" y="10947439"/>
                    <a:pt x="7486245" y="10936741"/>
                    <a:pt x="7477846" y="10926902"/>
                  </a:cubicBezTo>
                  <a:cubicBezTo>
                    <a:pt x="7469447" y="10917062"/>
                    <a:pt x="7462849" y="10906532"/>
                    <a:pt x="7458053" y="10895312"/>
                  </a:cubicBezTo>
                  <a:cubicBezTo>
                    <a:pt x="7453574" y="10887938"/>
                    <a:pt x="7451188" y="10881765"/>
                    <a:pt x="7450894" y="10876795"/>
                  </a:cubicBezTo>
                  <a:cubicBezTo>
                    <a:pt x="7450601" y="10871824"/>
                    <a:pt x="7454697" y="10865853"/>
                    <a:pt x="7463183" y="10858882"/>
                  </a:cubicBezTo>
                  <a:cubicBezTo>
                    <a:pt x="7475925" y="10850941"/>
                    <a:pt x="7488250" y="10842395"/>
                    <a:pt x="7500157" y="10833245"/>
                  </a:cubicBezTo>
                  <a:cubicBezTo>
                    <a:pt x="7512064" y="10824094"/>
                    <a:pt x="7524206" y="10814750"/>
                    <a:pt x="7536585" y="10805213"/>
                  </a:cubicBezTo>
                  <a:cubicBezTo>
                    <a:pt x="7541952" y="10801751"/>
                    <a:pt x="7545808" y="10797794"/>
                    <a:pt x="7548151" y="10793342"/>
                  </a:cubicBezTo>
                  <a:cubicBezTo>
                    <a:pt x="7550495" y="10788890"/>
                    <a:pt x="7552390" y="10783700"/>
                    <a:pt x="7553838" y="10777773"/>
                  </a:cubicBezTo>
                  <a:cubicBezTo>
                    <a:pt x="7557966" y="10763960"/>
                    <a:pt x="7556798" y="10753311"/>
                    <a:pt x="7550335" y="10745829"/>
                  </a:cubicBezTo>
                  <a:cubicBezTo>
                    <a:pt x="7543873" y="10738347"/>
                    <a:pt x="7533347" y="10732071"/>
                    <a:pt x="7518759" y="10727000"/>
                  </a:cubicBezTo>
                  <a:cubicBezTo>
                    <a:pt x="7500641" y="10726092"/>
                    <a:pt x="7483136" y="10726024"/>
                    <a:pt x="7466241" y="10726796"/>
                  </a:cubicBezTo>
                  <a:close/>
                  <a:moveTo>
                    <a:pt x="4433420" y="10648451"/>
                  </a:moveTo>
                  <a:cubicBezTo>
                    <a:pt x="4420587" y="10642962"/>
                    <a:pt x="4407315" y="10649422"/>
                    <a:pt x="4393606" y="10667830"/>
                  </a:cubicBezTo>
                  <a:cubicBezTo>
                    <a:pt x="4380428" y="10682961"/>
                    <a:pt x="4367037" y="10697444"/>
                    <a:pt x="4353433" y="10711280"/>
                  </a:cubicBezTo>
                  <a:cubicBezTo>
                    <a:pt x="4339829" y="10725115"/>
                    <a:pt x="4324971" y="10739678"/>
                    <a:pt x="4308859" y="10754970"/>
                  </a:cubicBezTo>
                  <a:cubicBezTo>
                    <a:pt x="4299343" y="10760971"/>
                    <a:pt x="4293405" y="10767460"/>
                    <a:pt x="4291047" y="10774440"/>
                  </a:cubicBezTo>
                  <a:cubicBezTo>
                    <a:pt x="4288689" y="10781419"/>
                    <a:pt x="4287834" y="10789914"/>
                    <a:pt x="4288482" y="10799926"/>
                  </a:cubicBezTo>
                  <a:cubicBezTo>
                    <a:pt x="4283270" y="10808533"/>
                    <a:pt x="4280907" y="10816375"/>
                    <a:pt x="4281396" y="10823452"/>
                  </a:cubicBezTo>
                  <a:cubicBezTo>
                    <a:pt x="4281884" y="10830529"/>
                    <a:pt x="4286592" y="10839609"/>
                    <a:pt x="4295519" y="10850690"/>
                  </a:cubicBezTo>
                  <a:cubicBezTo>
                    <a:pt x="4302343" y="10869701"/>
                    <a:pt x="4310752" y="10881039"/>
                    <a:pt x="4320746" y="10884704"/>
                  </a:cubicBezTo>
                  <a:cubicBezTo>
                    <a:pt x="4330740" y="10888370"/>
                    <a:pt x="4343010" y="10884020"/>
                    <a:pt x="4357557" y="10871656"/>
                  </a:cubicBezTo>
                  <a:cubicBezTo>
                    <a:pt x="4367095" y="10860478"/>
                    <a:pt x="4378558" y="10852976"/>
                    <a:pt x="4391949" y="10849149"/>
                  </a:cubicBezTo>
                  <a:cubicBezTo>
                    <a:pt x="4405338" y="10845321"/>
                    <a:pt x="4417880" y="10848264"/>
                    <a:pt x="4429575" y="10857976"/>
                  </a:cubicBezTo>
                  <a:cubicBezTo>
                    <a:pt x="4434905" y="10862658"/>
                    <a:pt x="4440451" y="10867124"/>
                    <a:pt x="4446215" y="10871376"/>
                  </a:cubicBezTo>
                  <a:cubicBezTo>
                    <a:pt x="4451979" y="10875628"/>
                    <a:pt x="4458133" y="10879148"/>
                    <a:pt x="4464679" y="10881936"/>
                  </a:cubicBezTo>
                  <a:cubicBezTo>
                    <a:pt x="4476912" y="10886646"/>
                    <a:pt x="4482759" y="10891502"/>
                    <a:pt x="4482221" y="10896505"/>
                  </a:cubicBezTo>
                  <a:cubicBezTo>
                    <a:pt x="4481682" y="10901507"/>
                    <a:pt x="4479236" y="10908744"/>
                    <a:pt x="4474883" y="10918218"/>
                  </a:cubicBezTo>
                  <a:cubicBezTo>
                    <a:pt x="4471053" y="10926140"/>
                    <a:pt x="4467837" y="10931821"/>
                    <a:pt x="4465235" y="10935262"/>
                  </a:cubicBezTo>
                  <a:cubicBezTo>
                    <a:pt x="4462632" y="10938702"/>
                    <a:pt x="4455807" y="10940572"/>
                    <a:pt x="4444762" y="10940872"/>
                  </a:cubicBezTo>
                  <a:lnTo>
                    <a:pt x="4299850" y="10929917"/>
                  </a:lnTo>
                  <a:cubicBezTo>
                    <a:pt x="4293807" y="10930755"/>
                    <a:pt x="4287764" y="10931592"/>
                    <a:pt x="4281720" y="10932430"/>
                  </a:cubicBezTo>
                  <a:cubicBezTo>
                    <a:pt x="4275677" y="10933268"/>
                    <a:pt x="4270500" y="10933246"/>
                    <a:pt x="4266189" y="10932366"/>
                  </a:cubicBezTo>
                  <a:cubicBezTo>
                    <a:pt x="4258267" y="10928536"/>
                    <a:pt x="4251204" y="10925574"/>
                    <a:pt x="4245001" y="10923477"/>
                  </a:cubicBezTo>
                  <a:cubicBezTo>
                    <a:pt x="4238797" y="10921380"/>
                    <a:pt x="4232942" y="10918250"/>
                    <a:pt x="4227437" y="10914085"/>
                  </a:cubicBezTo>
                  <a:cubicBezTo>
                    <a:pt x="4212452" y="10907293"/>
                    <a:pt x="4199081" y="10906806"/>
                    <a:pt x="4187322" y="10912625"/>
                  </a:cubicBezTo>
                  <a:cubicBezTo>
                    <a:pt x="4175563" y="10918443"/>
                    <a:pt x="4167150" y="10928849"/>
                    <a:pt x="4162083" y="10943841"/>
                  </a:cubicBezTo>
                  <a:cubicBezTo>
                    <a:pt x="4159776" y="10959190"/>
                    <a:pt x="4162655" y="10972404"/>
                    <a:pt x="4170720" y="10983481"/>
                  </a:cubicBezTo>
                  <a:cubicBezTo>
                    <a:pt x="4178785" y="10994559"/>
                    <a:pt x="4190324" y="11000043"/>
                    <a:pt x="4205338" y="10999933"/>
                  </a:cubicBezTo>
                  <a:cubicBezTo>
                    <a:pt x="4244861" y="10998888"/>
                    <a:pt x="4281619" y="10998351"/>
                    <a:pt x="4315616" y="10998319"/>
                  </a:cubicBezTo>
                  <a:cubicBezTo>
                    <a:pt x="4349611" y="10998288"/>
                    <a:pt x="4384631" y="11001194"/>
                    <a:pt x="4420674" y="11007038"/>
                  </a:cubicBezTo>
                  <a:cubicBezTo>
                    <a:pt x="4428952" y="11008108"/>
                    <a:pt x="4433863" y="11009768"/>
                    <a:pt x="4435407" y="11012017"/>
                  </a:cubicBezTo>
                  <a:cubicBezTo>
                    <a:pt x="4436951" y="11014267"/>
                    <a:pt x="4436671" y="11019357"/>
                    <a:pt x="4434567" y="11027286"/>
                  </a:cubicBezTo>
                  <a:cubicBezTo>
                    <a:pt x="4417634" y="11073982"/>
                    <a:pt x="4403431" y="11118143"/>
                    <a:pt x="4391954" y="11159771"/>
                  </a:cubicBezTo>
                  <a:cubicBezTo>
                    <a:pt x="4380479" y="11201398"/>
                    <a:pt x="4375154" y="11247409"/>
                    <a:pt x="4375980" y="11297802"/>
                  </a:cubicBezTo>
                  <a:cubicBezTo>
                    <a:pt x="4380234" y="11312488"/>
                    <a:pt x="4387057" y="11321274"/>
                    <a:pt x="4396450" y="11324160"/>
                  </a:cubicBezTo>
                  <a:cubicBezTo>
                    <a:pt x="4405843" y="11327047"/>
                    <a:pt x="4414020" y="11321602"/>
                    <a:pt x="4420979" y="11307825"/>
                  </a:cubicBezTo>
                  <a:cubicBezTo>
                    <a:pt x="4427778" y="11291114"/>
                    <a:pt x="4434360" y="11275050"/>
                    <a:pt x="4440722" y="11259631"/>
                  </a:cubicBezTo>
                  <a:cubicBezTo>
                    <a:pt x="4447085" y="11244213"/>
                    <a:pt x="4452370" y="11228574"/>
                    <a:pt x="4456577" y="11212715"/>
                  </a:cubicBezTo>
                  <a:cubicBezTo>
                    <a:pt x="4465684" y="11180655"/>
                    <a:pt x="4475296" y="11151359"/>
                    <a:pt x="4485416" y="11124825"/>
                  </a:cubicBezTo>
                  <a:cubicBezTo>
                    <a:pt x="4495534" y="11098292"/>
                    <a:pt x="4506524" y="11070036"/>
                    <a:pt x="4518382" y="11040058"/>
                  </a:cubicBezTo>
                  <a:cubicBezTo>
                    <a:pt x="4520486" y="11032129"/>
                    <a:pt x="4523140" y="11026834"/>
                    <a:pt x="4526343" y="11024172"/>
                  </a:cubicBezTo>
                  <a:cubicBezTo>
                    <a:pt x="4529547" y="11021511"/>
                    <a:pt x="4535718" y="11021148"/>
                    <a:pt x="4544856" y="11023084"/>
                  </a:cubicBezTo>
                  <a:cubicBezTo>
                    <a:pt x="4581764" y="11028069"/>
                    <a:pt x="4615994" y="11034164"/>
                    <a:pt x="4647544" y="11041371"/>
                  </a:cubicBezTo>
                  <a:cubicBezTo>
                    <a:pt x="4679094" y="11048577"/>
                    <a:pt x="4713498" y="11054155"/>
                    <a:pt x="4750756" y="11058106"/>
                  </a:cubicBezTo>
                  <a:cubicBezTo>
                    <a:pt x="4756283" y="11057094"/>
                    <a:pt x="4759958" y="11055168"/>
                    <a:pt x="4761782" y="11052328"/>
                  </a:cubicBezTo>
                  <a:cubicBezTo>
                    <a:pt x="4763605" y="11049488"/>
                    <a:pt x="4762369" y="11045902"/>
                    <a:pt x="4758073" y="11041570"/>
                  </a:cubicBezTo>
                  <a:cubicBezTo>
                    <a:pt x="4739219" y="11010430"/>
                    <a:pt x="4715492" y="10989451"/>
                    <a:pt x="4686891" y="10978633"/>
                  </a:cubicBezTo>
                  <a:cubicBezTo>
                    <a:pt x="4658290" y="10967815"/>
                    <a:pt x="4629671" y="10961311"/>
                    <a:pt x="4601033" y="10959122"/>
                  </a:cubicBezTo>
                  <a:lnTo>
                    <a:pt x="4573094" y="10954864"/>
                  </a:lnTo>
                  <a:cubicBezTo>
                    <a:pt x="4558780" y="10952907"/>
                    <a:pt x="4554375" y="10943354"/>
                    <a:pt x="4559882" y="10926206"/>
                  </a:cubicBezTo>
                  <a:cubicBezTo>
                    <a:pt x="4565390" y="10909059"/>
                    <a:pt x="4574023" y="10897576"/>
                    <a:pt x="4585781" y="10891757"/>
                  </a:cubicBezTo>
                  <a:cubicBezTo>
                    <a:pt x="4601997" y="10893205"/>
                    <a:pt x="4618043" y="10893875"/>
                    <a:pt x="4633920" y="10893768"/>
                  </a:cubicBezTo>
                  <a:cubicBezTo>
                    <a:pt x="4649796" y="10893662"/>
                    <a:pt x="4666195" y="10892436"/>
                    <a:pt x="4683116" y="10890090"/>
                  </a:cubicBezTo>
                  <a:cubicBezTo>
                    <a:pt x="4698661" y="10886703"/>
                    <a:pt x="4706495" y="10880566"/>
                    <a:pt x="4706619" y="10871679"/>
                  </a:cubicBezTo>
                  <a:cubicBezTo>
                    <a:pt x="4706742" y="10862792"/>
                    <a:pt x="4701732" y="10853755"/>
                    <a:pt x="4691588" y="10844567"/>
                  </a:cubicBezTo>
                  <a:cubicBezTo>
                    <a:pt x="4681270" y="10835896"/>
                    <a:pt x="4670767" y="10830330"/>
                    <a:pt x="4660078" y="10827870"/>
                  </a:cubicBezTo>
                  <a:cubicBezTo>
                    <a:pt x="4649389" y="10825409"/>
                    <a:pt x="4639046" y="10822778"/>
                    <a:pt x="4629048" y="10819976"/>
                  </a:cubicBezTo>
                  <a:cubicBezTo>
                    <a:pt x="4619225" y="10816656"/>
                    <a:pt x="4613677" y="10812621"/>
                    <a:pt x="4612403" y="10807870"/>
                  </a:cubicBezTo>
                  <a:cubicBezTo>
                    <a:pt x="4611128" y="10803119"/>
                    <a:pt x="4612919" y="10797820"/>
                    <a:pt x="4617775" y="10791973"/>
                  </a:cubicBezTo>
                  <a:cubicBezTo>
                    <a:pt x="4625455" y="10770951"/>
                    <a:pt x="4631832" y="10752082"/>
                    <a:pt x="4636906" y="10735364"/>
                  </a:cubicBezTo>
                  <a:cubicBezTo>
                    <a:pt x="4641979" y="10718645"/>
                    <a:pt x="4635592" y="10698342"/>
                    <a:pt x="4617744" y="10674454"/>
                  </a:cubicBezTo>
                  <a:cubicBezTo>
                    <a:pt x="4611562" y="10667180"/>
                    <a:pt x="4605369" y="10662495"/>
                    <a:pt x="4599165" y="10660399"/>
                  </a:cubicBezTo>
                  <a:cubicBezTo>
                    <a:pt x="4592961" y="10658302"/>
                    <a:pt x="4585881" y="10659653"/>
                    <a:pt x="4577923" y="10664452"/>
                  </a:cubicBezTo>
                  <a:cubicBezTo>
                    <a:pt x="4569433" y="10672528"/>
                    <a:pt x="4564009" y="10680055"/>
                    <a:pt x="4561651" y="10687034"/>
                  </a:cubicBezTo>
                  <a:cubicBezTo>
                    <a:pt x="4559293" y="10694014"/>
                    <a:pt x="4558608" y="10702855"/>
                    <a:pt x="4559599" y="10713558"/>
                  </a:cubicBezTo>
                  <a:cubicBezTo>
                    <a:pt x="4551598" y="10728711"/>
                    <a:pt x="4544637" y="10742919"/>
                    <a:pt x="4538714" y="10756182"/>
                  </a:cubicBezTo>
                  <a:cubicBezTo>
                    <a:pt x="4532792" y="10769445"/>
                    <a:pt x="4527386" y="10783315"/>
                    <a:pt x="4522493" y="10797790"/>
                  </a:cubicBezTo>
                  <a:cubicBezTo>
                    <a:pt x="4520571" y="10803477"/>
                    <a:pt x="4518613" y="10807567"/>
                    <a:pt x="4516618" y="10810061"/>
                  </a:cubicBezTo>
                  <a:cubicBezTo>
                    <a:pt x="4514623" y="10812555"/>
                    <a:pt x="4510174" y="10813788"/>
                    <a:pt x="4503272" y="10813759"/>
                  </a:cubicBezTo>
                  <a:lnTo>
                    <a:pt x="4447374" y="10810421"/>
                  </a:lnTo>
                  <a:cubicBezTo>
                    <a:pt x="4440820" y="10809359"/>
                    <a:pt x="4437422" y="10807058"/>
                    <a:pt x="4437178" y="10803519"/>
                  </a:cubicBezTo>
                  <a:cubicBezTo>
                    <a:pt x="4436933" y="10799981"/>
                    <a:pt x="4438803" y="10796580"/>
                    <a:pt x="4442785" y="10793318"/>
                  </a:cubicBezTo>
                  <a:cubicBezTo>
                    <a:pt x="4453022" y="10780073"/>
                    <a:pt x="4462477" y="10767860"/>
                    <a:pt x="4471152" y="10756679"/>
                  </a:cubicBezTo>
                  <a:cubicBezTo>
                    <a:pt x="4479827" y="10745498"/>
                    <a:pt x="4486869" y="10732757"/>
                    <a:pt x="4492277" y="10718456"/>
                  </a:cubicBezTo>
                  <a:cubicBezTo>
                    <a:pt x="4496471" y="10706049"/>
                    <a:pt x="4497115" y="10696474"/>
                    <a:pt x="4494209" y="10689732"/>
                  </a:cubicBezTo>
                  <a:cubicBezTo>
                    <a:pt x="4491303" y="10682989"/>
                    <a:pt x="4484338" y="10677179"/>
                    <a:pt x="4473314" y="10672302"/>
                  </a:cubicBezTo>
                  <a:cubicBezTo>
                    <a:pt x="4459552" y="10661891"/>
                    <a:pt x="4446254" y="10653941"/>
                    <a:pt x="4433420" y="10648451"/>
                  </a:cubicBezTo>
                  <a:close/>
                  <a:moveTo>
                    <a:pt x="8684210" y="10052850"/>
                  </a:moveTo>
                  <a:cubicBezTo>
                    <a:pt x="8679952" y="10052660"/>
                    <a:pt x="8676515" y="10052873"/>
                    <a:pt x="8673900" y="10053491"/>
                  </a:cubicBezTo>
                  <a:cubicBezTo>
                    <a:pt x="8671284" y="10054109"/>
                    <a:pt x="8669821" y="10055564"/>
                    <a:pt x="8669508" y="10057859"/>
                  </a:cubicBezTo>
                  <a:cubicBezTo>
                    <a:pt x="8666382" y="10063664"/>
                    <a:pt x="8664197" y="10067553"/>
                    <a:pt x="8662955" y="10069526"/>
                  </a:cubicBezTo>
                  <a:cubicBezTo>
                    <a:pt x="8661713" y="10071499"/>
                    <a:pt x="8658911" y="10072772"/>
                    <a:pt x="8654549" y="10073347"/>
                  </a:cubicBezTo>
                  <a:cubicBezTo>
                    <a:pt x="8648450" y="10075243"/>
                    <a:pt x="8644340" y="10076825"/>
                    <a:pt x="8642220" y="10078094"/>
                  </a:cubicBezTo>
                  <a:cubicBezTo>
                    <a:pt x="8640100" y="10079364"/>
                    <a:pt x="8640753" y="10083152"/>
                    <a:pt x="8644178" y="10089460"/>
                  </a:cubicBezTo>
                  <a:cubicBezTo>
                    <a:pt x="8653169" y="10112102"/>
                    <a:pt x="8660049" y="10137377"/>
                    <a:pt x="8664818" y="10165286"/>
                  </a:cubicBezTo>
                  <a:cubicBezTo>
                    <a:pt x="8669586" y="10193195"/>
                    <a:pt x="8673652" y="10221982"/>
                    <a:pt x="8677013" y="10251647"/>
                  </a:cubicBezTo>
                  <a:cubicBezTo>
                    <a:pt x="8678095" y="10266592"/>
                    <a:pt x="8676429" y="10278827"/>
                    <a:pt x="8672018" y="10288352"/>
                  </a:cubicBezTo>
                  <a:cubicBezTo>
                    <a:pt x="8667606" y="10297877"/>
                    <a:pt x="8670407" y="10308772"/>
                    <a:pt x="8680420" y="10321039"/>
                  </a:cubicBezTo>
                  <a:cubicBezTo>
                    <a:pt x="8687528" y="10323175"/>
                    <a:pt x="8693825" y="10326271"/>
                    <a:pt x="8699309" y="10330328"/>
                  </a:cubicBezTo>
                  <a:cubicBezTo>
                    <a:pt x="8704793" y="10334384"/>
                    <a:pt x="8710229" y="10339505"/>
                    <a:pt x="8715618" y="10345691"/>
                  </a:cubicBezTo>
                  <a:cubicBezTo>
                    <a:pt x="8727265" y="10357401"/>
                    <a:pt x="8740743" y="10361377"/>
                    <a:pt x="8756053" y="10357620"/>
                  </a:cubicBezTo>
                  <a:cubicBezTo>
                    <a:pt x="8771363" y="10353862"/>
                    <a:pt x="8781309" y="10343728"/>
                    <a:pt x="8785893" y="10327217"/>
                  </a:cubicBezTo>
                  <a:cubicBezTo>
                    <a:pt x="8785839" y="10319031"/>
                    <a:pt x="8787341" y="10315147"/>
                    <a:pt x="8790400" y="10315563"/>
                  </a:cubicBezTo>
                  <a:cubicBezTo>
                    <a:pt x="8793459" y="10315979"/>
                    <a:pt x="8797291" y="10317864"/>
                    <a:pt x="8801897" y="10321217"/>
                  </a:cubicBezTo>
                  <a:cubicBezTo>
                    <a:pt x="8812467" y="10335117"/>
                    <a:pt x="8822103" y="10348014"/>
                    <a:pt x="8830804" y="10359908"/>
                  </a:cubicBezTo>
                  <a:cubicBezTo>
                    <a:pt x="8839505" y="10371801"/>
                    <a:pt x="8848158" y="10384759"/>
                    <a:pt x="8856764" y="10398781"/>
                  </a:cubicBezTo>
                  <a:cubicBezTo>
                    <a:pt x="8858000" y="10404012"/>
                    <a:pt x="8858522" y="10408756"/>
                    <a:pt x="8858332" y="10413014"/>
                  </a:cubicBezTo>
                  <a:cubicBezTo>
                    <a:pt x="8858142" y="10417272"/>
                    <a:pt x="8858769" y="10421252"/>
                    <a:pt x="8860212" y="10424953"/>
                  </a:cubicBezTo>
                  <a:cubicBezTo>
                    <a:pt x="8864298" y="10432129"/>
                    <a:pt x="8869874" y="10437659"/>
                    <a:pt x="8876939" y="10441541"/>
                  </a:cubicBezTo>
                  <a:cubicBezTo>
                    <a:pt x="8884004" y="10445423"/>
                    <a:pt x="8891917" y="10449518"/>
                    <a:pt x="8900677" y="10453826"/>
                  </a:cubicBezTo>
                  <a:cubicBezTo>
                    <a:pt x="8908446" y="10456831"/>
                    <a:pt x="8915677" y="10460930"/>
                    <a:pt x="8922369" y="10466125"/>
                  </a:cubicBezTo>
                  <a:cubicBezTo>
                    <a:pt x="8929061" y="10471319"/>
                    <a:pt x="8938133" y="10473333"/>
                    <a:pt x="8949586" y="10472165"/>
                  </a:cubicBezTo>
                  <a:cubicBezTo>
                    <a:pt x="8957110" y="10471242"/>
                    <a:pt x="8964274" y="10469394"/>
                    <a:pt x="8971077" y="10466621"/>
                  </a:cubicBezTo>
                  <a:cubicBezTo>
                    <a:pt x="8977880" y="10463847"/>
                    <a:pt x="8983992" y="10459714"/>
                    <a:pt x="8989413" y="10454220"/>
                  </a:cubicBezTo>
                  <a:cubicBezTo>
                    <a:pt x="8990816" y="10435329"/>
                    <a:pt x="8988253" y="10419111"/>
                    <a:pt x="8981723" y="10405566"/>
                  </a:cubicBezTo>
                  <a:cubicBezTo>
                    <a:pt x="8975194" y="10392021"/>
                    <a:pt x="8968939" y="10378611"/>
                    <a:pt x="8962957" y="10365335"/>
                  </a:cubicBezTo>
                  <a:cubicBezTo>
                    <a:pt x="8959025" y="10348444"/>
                    <a:pt x="8953816" y="10332353"/>
                    <a:pt x="8947330" y="10317061"/>
                  </a:cubicBezTo>
                  <a:cubicBezTo>
                    <a:pt x="8940844" y="10301769"/>
                    <a:pt x="8932873" y="10288807"/>
                    <a:pt x="8923416" y="10278173"/>
                  </a:cubicBezTo>
                  <a:cubicBezTo>
                    <a:pt x="8916375" y="10269816"/>
                    <a:pt x="8908845" y="10265773"/>
                    <a:pt x="8900825" y="10266045"/>
                  </a:cubicBezTo>
                  <a:cubicBezTo>
                    <a:pt x="8892804" y="10266316"/>
                    <a:pt x="8885928" y="10270345"/>
                    <a:pt x="8880195" y="10278132"/>
                  </a:cubicBezTo>
                  <a:cubicBezTo>
                    <a:pt x="8878249" y="10280983"/>
                    <a:pt x="8876707" y="10283012"/>
                    <a:pt x="8875569" y="10284220"/>
                  </a:cubicBezTo>
                  <a:cubicBezTo>
                    <a:pt x="8874431" y="10285428"/>
                    <a:pt x="8871733" y="10285938"/>
                    <a:pt x="8867476" y="10285747"/>
                  </a:cubicBezTo>
                  <a:cubicBezTo>
                    <a:pt x="8853589" y="10281910"/>
                    <a:pt x="8840302" y="10277960"/>
                    <a:pt x="8827615" y="10273897"/>
                  </a:cubicBezTo>
                  <a:cubicBezTo>
                    <a:pt x="8814927" y="10269833"/>
                    <a:pt x="8804577" y="10264336"/>
                    <a:pt x="8796563" y="10257403"/>
                  </a:cubicBezTo>
                  <a:cubicBezTo>
                    <a:pt x="8791274" y="10233318"/>
                    <a:pt x="8788739" y="10209023"/>
                    <a:pt x="8788959" y="10184519"/>
                  </a:cubicBezTo>
                  <a:cubicBezTo>
                    <a:pt x="8789178" y="10160015"/>
                    <a:pt x="8788225" y="10135546"/>
                    <a:pt x="8786099" y="10111112"/>
                  </a:cubicBezTo>
                  <a:cubicBezTo>
                    <a:pt x="8777266" y="10095891"/>
                    <a:pt x="8762622" y="10084746"/>
                    <a:pt x="8742165" y="10077678"/>
                  </a:cubicBezTo>
                  <a:cubicBezTo>
                    <a:pt x="8721709" y="10070610"/>
                    <a:pt x="8702390" y="10062334"/>
                    <a:pt x="8684210" y="10052850"/>
                  </a:cubicBezTo>
                  <a:close/>
                  <a:moveTo>
                    <a:pt x="9116189" y="9969113"/>
                  </a:moveTo>
                  <a:lnTo>
                    <a:pt x="9057954" y="9976375"/>
                  </a:lnTo>
                  <a:cubicBezTo>
                    <a:pt x="9053506" y="9980443"/>
                    <a:pt x="9049323" y="9983281"/>
                    <a:pt x="9045405" y="9984889"/>
                  </a:cubicBezTo>
                  <a:cubicBezTo>
                    <a:pt x="9041486" y="9986498"/>
                    <a:pt x="9035869" y="9986999"/>
                    <a:pt x="9028552" y="9986392"/>
                  </a:cubicBezTo>
                  <a:cubicBezTo>
                    <a:pt x="9026867" y="9987331"/>
                    <a:pt x="9025570" y="9988275"/>
                    <a:pt x="9024662" y="9989222"/>
                  </a:cubicBezTo>
                  <a:cubicBezTo>
                    <a:pt x="9023754" y="9990169"/>
                    <a:pt x="9023235" y="9991121"/>
                    <a:pt x="9023105" y="9992077"/>
                  </a:cubicBezTo>
                  <a:cubicBezTo>
                    <a:pt x="9022845" y="9993988"/>
                    <a:pt x="9023810" y="9995483"/>
                    <a:pt x="9026000" y="9996560"/>
                  </a:cubicBezTo>
                  <a:cubicBezTo>
                    <a:pt x="9037593" y="10000085"/>
                    <a:pt x="9045283" y="10003663"/>
                    <a:pt x="9049073" y="10007294"/>
                  </a:cubicBezTo>
                  <a:cubicBezTo>
                    <a:pt x="9052863" y="10010925"/>
                    <a:pt x="9056470" y="10015894"/>
                    <a:pt x="9059895" y="10022202"/>
                  </a:cubicBezTo>
                  <a:cubicBezTo>
                    <a:pt x="9065999" y="10037442"/>
                    <a:pt x="9071520" y="10051239"/>
                    <a:pt x="9076459" y="10063594"/>
                  </a:cubicBezTo>
                  <a:cubicBezTo>
                    <a:pt x="9081398" y="10075949"/>
                    <a:pt x="9087405" y="10089034"/>
                    <a:pt x="9094482" y="10102848"/>
                  </a:cubicBezTo>
                  <a:cubicBezTo>
                    <a:pt x="9095057" y="10107210"/>
                    <a:pt x="9095006" y="10111876"/>
                    <a:pt x="9094329" y="10116846"/>
                  </a:cubicBezTo>
                  <a:cubicBezTo>
                    <a:pt x="9093653" y="10121817"/>
                    <a:pt x="9094088" y="10125770"/>
                    <a:pt x="9095636" y="10128707"/>
                  </a:cubicBezTo>
                  <a:cubicBezTo>
                    <a:pt x="9098749" y="10137309"/>
                    <a:pt x="9104768" y="10143872"/>
                    <a:pt x="9113693" y="10148397"/>
                  </a:cubicBezTo>
                  <a:cubicBezTo>
                    <a:pt x="9122618" y="10152922"/>
                    <a:pt x="9131843" y="10157390"/>
                    <a:pt x="9141367" y="10161802"/>
                  </a:cubicBezTo>
                  <a:cubicBezTo>
                    <a:pt x="9147711" y="10163834"/>
                    <a:pt x="9153130" y="10166226"/>
                    <a:pt x="9157623" y="10168980"/>
                  </a:cubicBezTo>
                  <a:cubicBezTo>
                    <a:pt x="9162116" y="10171733"/>
                    <a:pt x="9168186" y="10173630"/>
                    <a:pt x="9175833" y="10174671"/>
                  </a:cubicBezTo>
                  <a:cubicBezTo>
                    <a:pt x="9190796" y="10176318"/>
                    <a:pt x="9202792" y="10174738"/>
                    <a:pt x="9211819" y="10169930"/>
                  </a:cubicBezTo>
                  <a:cubicBezTo>
                    <a:pt x="9220846" y="10165123"/>
                    <a:pt x="9228764" y="10157730"/>
                    <a:pt x="9235574" y="10147753"/>
                  </a:cubicBezTo>
                  <a:cubicBezTo>
                    <a:pt x="9234285" y="10134337"/>
                    <a:pt x="9228026" y="10124528"/>
                    <a:pt x="9216797" y="10118327"/>
                  </a:cubicBezTo>
                  <a:cubicBezTo>
                    <a:pt x="9205569" y="10112126"/>
                    <a:pt x="9192761" y="10110383"/>
                    <a:pt x="9178372" y="10113097"/>
                  </a:cubicBezTo>
                  <a:cubicBezTo>
                    <a:pt x="9170082" y="10113916"/>
                    <a:pt x="9162392" y="10114622"/>
                    <a:pt x="9155302" y="10115215"/>
                  </a:cubicBezTo>
                  <a:cubicBezTo>
                    <a:pt x="9148212" y="10115807"/>
                    <a:pt x="9141495" y="10115088"/>
                    <a:pt x="9135151" y="10113056"/>
                  </a:cubicBezTo>
                  <a:cubicBezTo>
                    <a:pt x="9121210" y="10101034"/>
                    <a:pt x="9111792" y="10087972"/>
                    <a:pt x="9106896" y="10073870"/>
                  </a:cubicBezTo>
                  <a:cubicBezTo>
                    <a:pt x="9102000" y="10059768"/>
                    <a:pt x="9104998" y="10042750"/>
                    <a:pt x="9115889" y="10022813"/>
                  </a:cubicBezTo>
                  <a:lnTo>
                    <a:pt x="9135070" y="10002058"/>
                  </a:lnTo>
                  <a:cubicBezTo>
                    <a:pt x="9141672" y="9993610"/>
                    <a:pt x="9142878" y="9986181"/>
                    <a:pt x="9138688" y="9979769"/>
                  </a:cubicBezTo>
                  <a:cubicBezTo>
                    <a:pt x="9134498" y="9973357"/>
                    <a:pt x="9126998" y="9969805"/>
                    <a:pt x="9116189" y="9969113"/>
                  </a:cubicBezTo>
                  <a:close/>
                  <a:moveTo>
                    <a:pt x="3133937" y="9879154"/>
                  </a:moveTo>
                  <a:cubicBezTo>
                    <a:pt x="3126289" y="9877556"/>
                    <a:pt x="3119581" y="9878355"/>
                    <a:pt x="3113813" y="9881550"/>
                  </a:cubicBezTo>
                  <a:cubicBezTo>
                    <a:pt x="3108045" y="9884745"/>
                    <a:pt x="3103316" y="9888371"/>
                    <a:pt x="3099626" y="9892429"/>
                  </a:cubicBezTo>
                  <a:cubicBezTo>
                    <a:pt x="3078760" y="9909563"/>
                    <a:pt x="3060513" y="9926602"/>
                    <a:pt x="3044884" y="9943546"/>
                  </a:cubicBezTo>
                  <a:cubicBezTo>
                    <a:pt x="3029256" y="9960489"/>
                    <a:pt x="3012103" y="9978341"/>
                    <a:pt x="2993428" y="9997101"/>
                  </a:cubicBezTo>
                  <a:cubicBezTo>
                    <a:pt x="2988099" y="10000621"/>
                    <a:pt x="2982787" y="10002286"/>
                    <a:pt x="2977493" y="10002095"/>
                  </a:cubicBezTo>
                  <a:cubicBezTo>
                    <a:pt x="2972198" y="10001904"/>
                    <a:pt x="2966384" y="10001498"/>
                    <a:pt x="2960050" y="10000876"/>
                  </a:cubicBezTo>
                  <a:cubicBezTo>
                    <a:pt x="2939835" y="9996070"/>
                    <a:pt x="2920399" y="9989294"/>
                    <a:pt x="2901745" y="9980551"/>
                  </a:cubicBezTo>
                  <a:cubicBezTo>
                    <a:pt x="2883091" y="9971807"/>
                    <a:pt x="2867946" y="9961080"/>
                    <a:pt x="2856311" y="9948371"/>
                  </a:cubicBezTo>
                  <a:cubicBezTo>
                    <a:pt x="2856184" y="9944879"/>
                    <a:pt x="2855325" y="9942374"/>
                    <a:pt x="2853735" y="9940854"/>
                  </a:cubicBezTo>
                  <a:cubicBezTo>
                    <a:pt x="2852145" y="9939334"/>
                    <a:pt x="2849497" y="9939239"/>
                    <a:pt x="2845794" y="9940568"/>
                  </a:cubicBezTo>
                  <a:cubicBezTo>
                    <a:pt x="2839913" y="9942999"/>
                    <a:pt x="2835254" y="9944469"/>
                    <a:pt x="2831819" y="9944978"/>
                  </a:cubicBezTo>
                  <a:cubicBezTo>
                    <a:pt x="2828384" y="9945487"/>
                    <a:pt x="2822905" y="9946689"/>
                    <a:pt x="2815384" y="9948584"/>
                  </a:cubicBezTo>
                  <a:cubicBezTo>
                    <a:pt x="2800597" y="9959356"/>
                    <a:pt x="2793299" y="9972627"/>
                    <a:pt x="2793490" y="9988398"/>
                  </a:cubicBezTo>
                  <a:cubicBezTo>
                    <a:pt x="2793681" y="10004168"/>
                    <a:pt x="2800145" y="10019496"/>
                    <a:pt x="2812882" y="10034382"/>
                  </a:cubicBezTo>
                  <a:lnTo>
                    <a:pt x="2846431" y="10063349"/>
                  </a:lnTo>
                  <a:cubicBezTo>
                    <a:pt x="2850261" y="10065512"/>
                    <a:pt x="2851994" y="10067986"/>
                    <a:pt x="2851626" y="10070771"/>
                  </a:cubicBezTo>
                  <a:cubicBezTo>
                    <a:pt x="2851258" y="10073556"/>
                    <a:pt x="2849116" y="10076214"/>
                    <a:pt x="2845200" y="10078744"/>
                  </a:cubicBezTo>
                  <a:cubicBezTo>
                    <a:pt x="2812643" y="10093320"/>
                    <a:pt x="2775405" y="10105273"/>
                    <a:pt x="2733489" y="10114604"/>
                  </a:cubicBezTo>
                  <a:cubicBezTo>
                    <a:pt x="2691572" y="10123935"/>
                    <a:pt x="2654759" y="10122953"/>
                    <a:pt x="2623049" y="10111657"/>
                  </a:cubicBezTo>
                  <a:cubicBezTo>
                    <a:pt x="2618341" y="10108844"/>
                    <a:pt x="2614527" y="10104826"/>
                    <a:pt x="2611608" y="10099602"/>
                  </a:cubicBezTo>
                  <a:cubicBezTo>
                    <a:pt x="2608689" y="10094378"/>
                    <a:pt x="2604826" y="10091342"/>
                    <a:pt x="2600019" y="10090494"/>
                  </a:cubicBezTo>
                  <a:cubicBezTo>
                    <a:pt x="2586250" y="10087073"/>
                    <a:pt x="2573767" y="10089703"/>
                    <a:pt x="2562570" y="10098383"/>
                  </a:cubicBezTo>
                  <a:cubicBezTo>
                    <a:pt x="2551373" y="10107063"/>
                    <a:pt x="2546030" y="10118387"/>
                    <a:pt x="2546539" y="10132355"/>
                  </a:cubicBezTo>
                  <a:cubicBezTo>
                    <a:pt x="2550285" y="10139211"/>
                    <a:pt x="2554081" y="10145085"/>
                    <a:pt x="2557926" y="10149977"/>
                  </a:cubicBezTo>
                  <a:cubicBezTo>
                    <a:pt x="2561772" y="10154868"/>
                    <a:pt x="2565779" y="10159540"/>
                    <a:pt x="2569950" y="10163994"/>
                  </a:cubicBezTo>
                  <a:cubicBezTo>
                    <a:pt x="2585289" y="10175374"/>
                    <a:pt x="2601182" y="10183259"/>
                    <a:pt x="2617631" y="10187648"/>
                  </a:cubicBezTo>
                  <a:cubicBezTo>
                    <a:pt x="2634080" y="10192038"/>
                    <a:pt x="2654363" y="10194006"/>
                    <a:pt x="2678481" y="10193554"/>
                  </a:cubicBezTo>
                  <a:cubicBezTo>
                    <a:pt x="2695941" y="10192918"/>
                    <a:pt x="2713673" y="10192143"/>
                    <a:pt x="2731676" y="10191231"/>
                  </a:cubicBezTo>
                  <a:cubicBezTo>
                    <a:pt x="2749680" y="10190319"/>
                    <a:pt x="2767842" y="10188506"/>
                    <a:pt x="2786164" y="10185792"/>
                  </a:cubicBezTo>
                  <a:lnTo>
                    <a:pt x="2849570" y="10163525"/>
                  </a:lnTo>
                  <a:cubicBezTo>
                    <a:pt x="2854249" y="10160882"/>
                    <a:pt x="2857794" y="10160454"/>
                    <a:pt x="2860204" y="10162242"/>
                  </a:cubicBezTo>
                  <a:cubicBezTo>
                    <a:pt x="2862615" y="10164030"/>
                    <a:pt x="2862576" y="10167060"/>
                    <a:pt x="2860088" y="10171329"/>
                  </a:cubicBezTo>
                  <a:cubicBezTo>
                    <a:pt x="2847421" y="10191149"/>
                    <a:pt x="2834719" y="10209415"/>
                    <a:pt x="2821981" y="10226125"/>
                  </a:cubicBezTo>
                  <a:cubicBezTo>
                    <a:pt x="2809244" y="10242835"/>
                    <a:pt x="2795608" y="10260068"/>
                    <a:pt x="2781075" y="10277825"/>
                  </a:cubicBezTo>
                  <a:cubicBezTo>
                    <a:pt x="2777598" y="10280681"/>
                    <a:pt x="2774685" y="10282087"/>
                    <a:pt x="2772339" y="10282045"/>
                  </a:cubicBezTo>
                  <a:cubicBezTo>
                    <a:pt x="2769992" y="10282002"/>
                    <a:pt x="2767334" y="10279861"/>
                    <a:pt x="2764365" y="10275620"/>
                  </a:cubicBezTo>
                  <a:lnTo>
                    <a:pt x="2749097" y="10235753"/>
                  </a:lnTo>
                  <a:cubicBezTo>
                    <a:pt x="2744488" y="10230974"/>
                    <a:pt x="2741286" y="10229108"/>
                    <a:pt x="2739491" y="10230155"/>
                  </a:cubicBezTo>
                  <a:cubicBezTo>
                    <a:pt x="2737695" y="10231201"/>
                    <a:pt x="2735667" y="10234622"/>
                    <a:pt x="2733405" y="10240418"/>
                  </a:cubicBezTo>
                  <a:cubicBezTo>
                    <a:pt x="2733235" y="10270870"/>
                    <a:pt x="2730921" y="10298031"/>
                    <a:pt x="2726460" y="10321902"/>
                  </a:cubicBezTo>
                  <a:cubicBezTo>
                    <a:pt x="2722000" y="10345772"/>
                    <a:pt x="2720343" y="10373421"/>
                    <a:pt x="2721488" y="10404848"/>
                  </a:cubicBezTo>
                  <a:cubicBezTo>
                    <a:pt x="2723651" y="10422081"/>
                    <a:pt x="2729596" y="10431928"/>
                    <a:pt x="2739322" y="10434388"/>
                  </a:cubicBezTo>
                  <a:cubicBezTo>
                    <a:pt x="2749049" y="10436847"/>
                    <a:pt x="2759942" y="10432698"/>
                    <a:pt x="2772000" y="10421940"/>
                  </a:cubicBezTo>
                  <a:cubicBezTo>
                    <a:pt x="2780681" y="10412072"/>
                    <a:pt x="2787940" y="10401829"/>
                    <a:pt x="2793778" y="10391212"/>
                  </a:cubicBezTo>
                  <a:cubicBezTo>
                    <a:pt x="2799617" y="10380595"/>
                    <a:pt x="2805675" y="10370141"/>
                    <a:pt x="2811952" y="10359849"/>
                  </a:cubicBezTo>
                  <a:cubicBezTo>
                    <a:pt x="2830387" y="10336833"/>
                    <a:pt x="2847273" y="10315217"/>
                    <a:pt x="2862612" y="10295001"/>
                  </a:cubicBezTo>
                  <a:cubicBezTo>
                    <a:pt x="2877951" y="10274785"/>
                    <a:pt x="2893254" y="10253013"/>
                    <a:pt x="2908522" y="10229687"/>
                  </a:cubicBezTo>
                  <a:lnTo>
                    <a:pt x="2915689" y="10222774"/>
                  </a:lnTo>
                  <a:cubicBezTo>
                    <a:pt x="2919931" y="10219805"/>
                    <a:pt x="2923009" y="10218861"/>
                    <a:pt x="2924924" y="10219943"/>
                  </a:cubicBezTo>
                  <a:cubicBezTo>
                    <a:pt x="2926840" y="10221024"/>
                    <a:pt x="2928795" y="10224343"/>
                    <a:pt x="2930788" y="10229899"/>
                  </a:cubicBezTo>
                  <a:cubicBezTo>
                    <a:pt x="2939030" y="10261835"/>
                    <a:pt x="2948298" y="10291473"/>
                    <a:pt x="2958590" y="10318815"/>
                  </a:cubicBezTo>
                  <a:cubicBezTo>
                    <a:pt x="2968882" y="10346156"/>
                    <a:pt x="2981075" y="10371850"/>
                    <a:pt x="2995170" y="10395897"/>
                  </a:cubicBezTo>
                  <a:lnTo>
                    <a:pt x="3020829" y="10419012"/>
                  </a:lnTo>
                  <a:cubicBezTo>
                    <a:pt x="3036521" y="10435410"/>
                    <a:pt x="3052804" y="10449869"/>
                    <a:pt x="3069677" y="10462388"/>
                  </a:cubicBezTo>
                  <a:cubicBezTo>
                    <a:pt x="3086550" y="10474906"/>
                    <a:pt x="3104564" y="10486572"/>
                    <a:pt x="3123720" y="10497388"/>
                  </a:cubicBezTo>
                  <a:cubicBezTo>
                    <a:pt x="3133786" y="10502137"/>
                    <a:pt x="3140639" y="10502975"/>
                    <a:pt x="3144279" y="10499900"/>
                  </a:cubicBezTo>
                  <a:cubicBezTo>
                    <a:pt x="3147920" y="10496825"/>
                    <a:pt x="3150750" y="10490262"/>
                    <a:pt x="3152772" y="10480210"/>
                  </a:cubicBezTo>
                  <a:cubicBezTo>
                    <a:pt x="3154030" y="10470272"/>
                    <a:pt x="3153136" y="10460945"/>
                    <a:pt x="3150089" y="10452230"/>
                  </a:cubicBezTo>
                  <a:cubicBezTo>
                    <a:pt x="3147043" y="10443514"/>
                    <a:pt x="3142833" y="10436824"/>
                    <a:pt x="3137461" y="10432158"/>
                  </a:cubicBezTo>
                  <a:cubicBezTo>
                    <a:pt x="3118701" y="10413483"/>
                    <a:pt x="3101934" y="10395098"/>
                    <a:pt x="3087160" y="10377002"/>
                  </a:cubicBezTo>
                  <a:cubicBezTo>
                    <a:pt x="3072387" y="10358907"/>
                    <a:pt x="3058716" y="10337722"/>
                    <a:pt x="3046148" y="10313449"/>
                  </a:cubicBezTo>
                  <a:cubicBezTo>
                    <a:pt x="3036181" y="10285669"/>
                    <a:pt x="3027423" y="10259466"/>
                    <a:pt x="3019874" y="10234839"/>
                  </a:cubicBezTo>
                  <a:cubicBezTo>
                    <a:pt x="3012324" y="10210212"/>
                    <a:pt x="3006068" y="10182468"/>
                    <a:pt x="3001106" y="10151607"/>
                  </a:cubicBezTo>
                  <a:cubicBezTo>
                    <a:pt x="2997855" y="10134925"/>
                    <a:pt x="3002043" y="10121724"/>
                    <a:pt x="3013670" y="10112005"/>
                  </a:cubicBezTo>
                  <a:cubicBezTo>
                    <a:pt x="3025298" y="10102285"/>
                    <a:pt x="3038711" y="10100006"/>
                    <a:pt x="3053908" y="10105166"/>
                  </a:cubicBezTo>
                  <a:cubicBezTo>
                    <a:pt x="3066363" y="10107611"/>
                    <a:pt x="3078790" y="10109866"/>
                    <a:pt x="3091188" y="10111930"/>
                  </a:cubicBezTo>
                  <a:cubicBezTo>
                    <a:pt x="3103586" y="10113994"/>
                    <a:pt x="3117045" y="10115316"/>
                    <a:pt x="3131564" y="10115895"/>
                  </a:cubicBezTo>
                  <a:cubicBezTo>
                    <a:pt x="3141262" y="10112898"/>
                    <a:pt x="3148119" y="10109152"/>
                    <a:pt x="3152133" y="10104656"/>
                  </a:cubicBezTo>
                  <a:cubicBezTo>
                    <a:pt x="3156148" y="10100160"/>
                    <a:pt x="3155569" y="10093615"/>
                    <a:pt x="3150394" y="10085019"/>
                  </a:cubicBezTo>
                  <a:cubicBezTo>
                    <a:pt x="3148500" y="10077498"/>
                    <a:pt x="3146068" y="10071617"/>
                    <a:pt x="3143100" y="10067376"/>
                  </a:cubicBezTo>
                  <a:cubicBezTo>
                    <a:pt x="3140131" y="10063135"/>
                    <a:pt x="3137162" y="10058894"/>
                    <a:pt x="3134193" y="10054653"/>
                  </a:cubicBezTo>
                  <a:cubicBezTo>
                    <a:pt x="3130786" y="10050086"/>
                    <a:pt x="3128131" y="10043361"/>
                    <a:pt x="3126230" y="10034476"/>
                  </a:cubicBezTo>
                  <a:cubicBezTo>
                    <a:pt x="3124329" y="10025590"/>
                    <a:pt x="3125936" y="10019988"/>
                    <a:pt x="3131054" y="10017670"/>
                  </a:cubicBezTo>
                  <a:cubicBezTo>
                    <a:pt x="3142336" y="10004296"/>
                    <a:pt x="3149358" y="9990480"/>
                    <a:pt x="3152122" y="9976223"/>
                  </a:cubicBezTo>
                  <a:cubicBezTo>
                    <a:pt x="3154886" y="9961966"/>
                    <a:pt x="3158848" y="9947238"/>
                    <a:pt x="3164007" y="9932041"/>
                  </a:cubicBezTo>
                  <a:cubicBezTo>
                    <a:pt x="3165365" y="9920137"/>
                    <a:pt x="3163071" y="9909262"/>
                    <a:pt x="3157126" y="9899416"/>
                  </a:cubicBezTo>
                  <a:cubicBezTo>
                    <a:pt x="3154154" y="9894492"/>
                    <a:pt x="3150735" y="9890342"/>
                    <a:pt x="3146870" y="9886965"/>
                  </a:cubicBezTo>
                  <a:cubicBezTo>
                    <a:pt x="3143005" y="9883588"/>
                    <a:pt x="3138695" y="9880984"/>
                    <a:pt x="3133937" y="9879154"/>
                  </a:cubicBezTo>
                  <a:close/>
                  <a:moveTo>
                    <a:pt x="8986541" y="9822956"/>
                  </a:moveTo>
                  <a:cubicBezTo>
                    <a:pt x="8974238" y="9827513"/>
                    <a:pt x="8964590" y="9833307"/>
                    <a:pt x="8957597" y="9840338"/>
                  </a:cubicBezTo>
                  <a:cubicBezTo>
                    <a:pt x="8950603" y="9847370"/>
                    <a:pt x="8943433" y="9856421"/>
                    <a:pt x="8936084" y="9867493"/>
                  </a:cubicBezTo>
                  <a:cubicBezTo>
                    <a:pt x="8932279" y="9869701"/>
                    <a:pt x="8928334" y="9871501"/>
                    <a:pt x="8924251" y="9872893"/>
                  </a:cubicBezTo>
                  <a:cubicBezTo>
                    <a:pt x="8920167" y="9874284"/>
                    <a:pt x="8917700" y="9876674"/>
                    <a:pt x="8916849" y="9880063"/>
                  </a:cubicBezTo>
                  <a:cubicBezTo>
                    <a:pt x="8914523" y="9891429"/>
                    <a:pt x="8913274" y="9900606"/>
                    <a:pt x="8913103" y="9907592"/>
                  </a:cubicBezTo>
                  <a:cubicBezTo>
                    <a:pt x="8912931" y="9914578"/>
                    <a:pt x="8909822" y="9923112"/>
                    <a:pt x="8903777" y="9933193"/>
                  </a:cubicBezTo>
                  <a:cubicBezTo>
                    <a:pt x="8898252" y="9939451"/>
                    <a:pt x="8893495" y="9942211"/>
                    <a:pt x="8889506" y="9941474"/>
                  </a:cubicBezTo>
                  <a:cubicBezTo>
                    <a:pt x="8885518" y="9940736"/>
                    <a:pt x="8881429" y="9937161"/>
                    <a:pt x="8877239" y="9930750"/>
                  </a:cubicBezTo>
                  <a:cubicBezTo>
                    <a:pt x="8871361" y="9916709"/>
                    <a:pt x="8862574" y="9908309"/>
                    <a:pt x="8850877" y="9905549"/>
                  </a:cubicBezTo>
                  <a:cubicBezTo>
                    <a:pt x="8839181" y="9902788"/>
                    <a:pt x="8826086" y="9903148"/>
                    <a:pt x="8811593" y="9906627"/>
                  </a:cubicBezTo>
                  <a:lnTo>
                    <a:pt x="8789019" y="9909396"/>
                  </a:lnTo>
                  <a:cubicBezTo>
                    <a:pt x="8785195" y="9908876"/>
                    <a:pt x="8782228" y="9909932"/>
                    <a:pt x="8780117" y="9912566"/>
                  </a:cubicBezTo>
                  <a:cubicBezTo>
                    <a:pt x="8778007" y="9915199"/>
                    <a:pt x="8776422" y="9918975"/>
                    <a:pt x="8775363" y="9923894"/>
                  </a:cubicBezTo>
                  <a:lnTo>
                    <a:pt x="8779014" y="9931400"/>
                  </a:lnTo>
                  <a:cubicBezTo>
                    <a:pt x="8786141" y="9936265"/>
                    <a:pt x="8790239" y="9941203"/>
                    <a:pt x="8791309" y="9946217"/>
                  </a:cubicBezTo>
                  <a:cubicBezTo>
                    <a:pt x="8792379" y="9951230"/>
                    <a:pt x="8792403" y="9958925"/>
                    <a:pt x="8791380" y="9969300"/>
                  </a:cubicBezTo>
                  <a:lnTo>
                    <a:pt x="8793375" y="10023313"/>
                  </a:lnTo>
                  <a:cubicBezTo>
                    <a:pt x="8794090" y="10032367"/>
                    <a:pt x="8794283" y="10040961"/>
                    <a:pt x="8793955" y="10049094"/>
                  </a:cubicBezTo>
                  <a:cubicBezTo>
                    <a:pt x="8793627" y="10057227"/>
                    <a:pt x="8795072" y="10065213"/>
                    <a:pt x="8798289" y="10073049"/>
                  </a:cubicBezTo>
                  <a:cubicBezTo>
                    <a:pt x="8799402" y="10076316"/>
                    <a:pt x="8802035" y="10078427"/>
                    <a:pt x="8806189" y="10079382"/>
                  </a:cubicBezTo>
                  <a:cubicBezTo>
                    <a:pt x="8810343" y="10080337"/>
                    <a:pt x="8814610" y="10081891"/>
                    <a:pt x="8818990" y="10084045"/>
                  </a:cubicBezTo>
                  <a:lnTo>
                    <a:pt x="8836460" y="10101610"/>
                  </a:lnTo>
                  <a:cubicBezTo>
                    <a:pt x="8847428" y="10109723"/>
                    <a:pt x="8858529" y="10113279"/>
                    <a:pt x="8869764" y="10112277"/>
                  </a:cubicBezTo>
                  <a:cubicBezTo>
                    <a:pt x="8880999" y="10111275"/>
                    <a:pt x="8889848" y="10104204"/>
                    <a:pt x="8896309" y="10091064"/>
                  </a:cubicBezTo>
                  <a:lnTo>
                    <a:pt x="8917255" y="10040173"/>
                  </a:lnTo>
                  <a:cubicBezTo>
                    <a:pt x="8922884" y="10033151"/>
                    <a:pt x="8927853" y="10029544"/>
                    <a:pt x="8932163" y="10029351"/>
                  </a:cubicBezTo>
                  <a:cubicBezTo>
                    <a:pt x="8936473" y="10029159"/>
                    <a:pt x="8941653" y="10032590"/>
                    <a:pt x="8947702" y="10039644"/>
                  </a:cubicBezTo>
                  <a:cubicBezTo>
                    <a:pt x="8977154" y="10086490"/>
                    <a:pt x="9005353" y="10129660"/>
                    <a:pt x="9032300" y="10169155"/>
                  </a:cubicBezTo>
                  <a:cubicBezTo>
                    <a:pt x="9059247" y="10208650"/>
                    <a:pt x="9088906" y="10249682"/>
                    <a:pt x="9121276" y="10292252"/>
                  </a:cubicBezTo>
                  <a:cubicBezTo>
                    <a:pt x="9121104" y="10299238"/>
                    <a:pt x="9121666" y="10305838"/>
                    <a:pt x="9122963" y="10312050"/>
                  </a:cubicBezTo>
                  <a:cubicBezTo>
                    <a:pt x="9124259" y="10318263"/>
                    <a:pt x="9126289" y="10324088"/>
                    <a:pt x="9129054" y="10329527"/>
                  </a:cubicBezTo>
                  <a:lnTo>
                    <a:pt x="9138285" y="10338961"/>
                  </a:lnTo>
                  <a:cubicBezTo>
                    <a:pt x="9154293" y="10350097"/>
                    <a:pt x="9169771" y="10359408"/>
                    <a:pt x="9184719" y="10366895"/>
                  </a:cubicBezTo>
                  <a:cubicBezTo>
                    <a:pt x="9199667" y="10374381"/>
                    <a:pt x="9218133" y="10381762"/>
                    <a:pt x="9240119" y="10389038"/>
                  </a:cubicBezTo>
                  <a:lnTo>
                    <a:pt x="9247993" y="10391278"/>
                  </a:lnTo>
                  <a:cubicBezTo>
                    <a:pt x="9255535" y="10393084"/>
                    <a:pt x="9261365" y="10391735"/>
                    <a:pt x="9265483" y="10387233"/>
                  </a:cubicBezTo>
                  <a:cubicBezTo>
                    <a:pt x="9269601" y="10382731"/>
                    <a:pt x="9270599" y="10376831"/>
                    <a:pt x="9268476" y="10369532"/>
                  </a:cubicBezTo>
                  <a:cubicBezTo>
                    <a:pt x="9257889" y="10352903"/>
                    <a:pt x="9248613" y="10336648"/>
                    <a:pt x="9240649" y="10320766"/>
                  </a:cubicBezTo>
                  <a:cubicBezTo>
                    <a:pt x="9232686" y="10304884"/>
                    <a:pt x="9226243" y="10287846"/>
                    <a:pt x="9221320" y="10269651"/>
                  </a:cubicBezTo>
                  <a:lnTo>
                    <a:pt x="9212972" y="10245149"/>
                  </a:lnTo>
                  <a:cubicBezTo>
                    <a:pt x="9209112" y="10239172"/>
                    <a:pt x="9204914" y="10235680"/>
                    <a:pt x="9200378" y="10234673"/>
                  </a:cubicBezTo>
                  <a:cubicBezTo>
                    <a:pt x="9195842" y="10233666"/>
                    <a:pt x="9190864" y="10235910"/>
                    <a:pt x="9185443" y="10241403"/>
                  </a:cubicBezTo>
                  <a:cubicBezTo>
                    <a:pt x="9181117" y="10247434"/>
                    <a:pt x="9176712" y="10249755"/>
                    <a:pt x="9172228" y="10248366"/>
                  </a:cubicBezTo>
                  <a:cubicBezTo>
                    <a:pt x="9167744" y="10246977"/>
                    <a:pt x="9163633" y="10244276"/>
                    <a:pt x="9159896" y="10240262"/>
                  </a:cubicBezTo>
                  <a:cubicBezTo>
                    <a:pt x="9145294" y="10227371"/>
                    <a:pt x="9133117" y="10213836"/>
                    <a:pt x="9123364" y="10199657"/>
                  </a:cubicBezTo>
                  <a:cubicBezTo>
                    <a:pt x="9113611" y="10185479"/>
                    <a:pt x="9103988" y="10170344"/>
                    <a:pt x="9094495" y="10154254"/>
                  </a:cubicBezTo>
                  <a:cubicBezTo>
                    <a:pt x="9077772" y="10134064"/>
                    <a:pt x="9063399" y="10114487"/>
                    <a:pt x="9051377" y="10095521"/>
                  </a:cubicBezTo>
                  <a:cubicBezTo>
                    <a:pt x="9039354" y="10076555"/>
                    <a:pt x="9027701" y="10055595"/>
                    <a:pt x="9016416" y="10032640"/>
                  </a:cubicBezTo>
                  <a:lnTo>
                    <a:pt x="8995607" y="10005274"/>
                  </a:lnTo>
                  <a:cubicBezTo>
                    <a:pt x="8991173" y="9994935"/>
                    <a:pt x="8987151" y="9985139"/>
                    <a:pt x="8983543" y="9975886"/>
                  </a:cubicBezTo>
                  <a:cubicBezTo>
                    <a:pt x="8979934" y="9966632"/>
                    <a:pt x="8978146" y="9956166"/>
                    <a:pt x="8978178" y="9944488"/>
                  </a:cubicBezTo>
                  <a:cubicBezTo>
                    <a:pt x="8981685" y="9930167"/>
                    <a:pt x="8986204" y="9916276"/>
                    <a:pt x="8991736" y="9902815"/>
                  </a:cubicBezTo>
                  <a:cubicBezTo>
                    <a:pt x="8997267" y="9889353"/>
                    <a:pt x="9004368" y="9877955"/>
                    <a:pt x="9013037" y="9868621"/>
                  </a:cubicBezTo>
                  <a:cubicBezTo>
                    <a:pt x="9023879" y="9857635"/>
                    <a:pt x="9026096" y="9846351"/>
                    <a:pt x="9019689" y="9834770"/>
                  </a:cubicBezTo>
                  <a:cubicBezTo>
                    <a:pt x="9013282" y="9823188"/>
                    <a:pt x="9002233" y="9819251"/>
                    <a:pt x="8986541" y="9822956"/>
                  </a:cubicBezTo>
                  <a:close/>
                  <a:moveTo>
                    <a:pt x="10203808" y="9039460"/>
                  </a:moveTo>
                  <a:cubicBezTo>
                    <a:pt x="10211019" y="9037122"/>
                    <a:pt x="10213279" y="9039506"/>
                    <a:pt x="10210588" y="9046615"/>
                  </a:cubicBezTo>
                  <a:cubicBezTo>
                    <a:pt x="10207897" y="9053723"/>
                    <a:pt x="10204443" y="9057589"/>
                    <a:pt x="10200227" y="9058213"/>
                  </a:cubicBezTo>
                  <a:close/>
                  <a:moveTo>
                    <a:pt x="1735601" y="8828006"/>
                  </a:moveTo>
                  <a:cubicBezTo>
                    <a:pt x="1738439" y="8827942"/>
                    <a:pt x="1740563" y="8828576"/>
                    <a:pt x="1741974" y="8829908"/>
                  </a:cubicBezTo>
                  <a:cubicBezTo>
                    <a:pt x="1743384" y="8831240"/>
                    <a:pt x="1744081" y="8833270"/>
                    <a:pt x="1744064" y="8835999"/>
                  </a:cubicBezTo>
                  <a:cubicBezTo>
                    <a:pt x="1744144" y="8840692"/>
                    <a:pt x="1740616" y="8842117"/>
                    <a:pt x="1733478" y="8840271"/>
                  </a:cubicBezTo>
                  <a:cubicBezTo>
                    <a:pt x="1726341" y="8838426"/>
                    <a:pt x="1722236" y="8835863"/>
                    <a:pt x="1721165" y="8832582"/>
                  </a:cubicBezTo>
                  <a:cubicBezTo>
                    <a:pt x="1725113" y="8829660"/>
                    <a:pt x="1729925" y="8828134"/>
                    <a:pt x="1735601" y="8828006"/>
                  </a:cubicBezTo>
                  <a:close/>
                  <a:moveTo>
                    <a:pt x="10054209" y="8775349"/>
                  </a:moveTo>
                  <a:cubicBezTo>
                    <a:pt x="10049050" y="8777234"/>
                    <a:pt x="10043925" y="8781026"/>
                    <a:pt x="10038835" y="8786723"/>
                  </a:cubicBezTo>
                  <a:cubicBezTo>
                    <a:pt x="10033149" y="8795546"/>
                    <a:pt x="10028008" y="8803759"/>
                    <a:pt x="10023412" y="8811361"/>
                  </a:cubicBezTo>
                  <a:cubicBezTo>
                    <a:pt x="10018816" y="8818963"/>
                    <a:pt x="10014445" y="8827132"/>
                    <a:pt x="10010300" y="8835869"/>
                  </a:cubicBezTo>
                  <a:cubicBezTo>
                    <a:pt x="10006849" y="8856933"/>
                    <a:pt x="10002509" y="8875922"/>
                    <a:pt x="9997278" y="8892836"/>
                  </a:cubicBezTo>
                  <a:cubicBezTo>
                    <a:pt x="9992048" y="8909749"/>
                    <a:pt x="9986058" y="8926899"/>
                    <a:pt x="9979308" y="8944284"/>
                  </a:cubicBezTo>
                  <a:cubicBezTo>
                    <a:pt x="9977707" y="8950172"/>
                    <a:pt x="9977823" y="8953934"/>
                    <a:pt x="9979654" y="8955570"/>
                  </a:cubicBezTo>
                  <a:cubicBezTo>
                    <a:pt x="9981485" y="8957206"/>
                    <a:pt x="9985440" y="8957079"/>
                    <a:pt x="9991517" y="8955191"/>
                  </a:cubicBezTo>
                  <a:cubicBezTo>
                    <a:pt x="10004165" y="8953319"/>
                    <a:pt x="10013714" y="8949592"/>
                    <a:pt x="10020163" y="8944011"/>
                  </a:cubicBezTo>
                  <a:cubicBezTo>
                    <a:pt x="10026612" y="8938430"/>
                    <a:pt x="10033087" y="8931591"/>
                    <a:pt x="10039587" y="8923495"/>
                  </a:cubicBezTo>
                  <a:cubicBezTo>
                    <a:pt x="10043179" y="8918655"/>
                    <a:pt x="10046040" y="8916272"/>
                    <a:pt x="10048170" y="8916345"/>
                  </a:cubicBezTo>
                  <a:cubicBezTo>
                    <a:pt x="10050299" y="8916418"/>
                    <a:pt x="10052512" y="8919675"/>
                    <a:pt x="10054807" y="8926116"/>
                  </a:cubicBezTo>
                  <a:cubicBezTo>
                    <a:pt x="10055806" y="8943838"/>
                    <a:pt x="10056424" y="8959939"/>
                    <a:pt x="10056660" y="8974418"/>
                  </a:cubicBezTo>
                  <a:cubicBezTo>
                    <a:pt x="10056897" y="8988898"/>
                    <a:pt x="10055661" y="9002978"/>
                    <a:pt x="10052954" y="9016657"/>
                  </a:cubicBezTo>
                  <a:cubicBezTo>
                    <a:pt x="10048998" y="9021905"/>
                    <a:pt x="10047547" y="9027011"/>
                    <a:pt x="10048599" y="9031976"/>
                  </a:cubicBezTo>
                  <a:cubicBezTo>
                    <a:pt x="10049652" y="9036941"/>
                    <a:pt x="10049357" y="9041981"/>
                    <a:pt x="10047713" y="9047098"/>
                  </a:cubicBezTo>
                  <a:cubicBezTo>
                    <a:pt x="10044164" y="9052709"/>
                    <a:pt x="10043163" y="9058949"/>
                    <a:pt x="10044710" y="9065819"/>
                  </a:cubicBezTo>
                  <a:cubicBezTo>
                    <a:pt x="10046256" y="9072688"/>
                    <a:pt x="10048723" y="9078733"/>
                    <a:pt x="10052109" y="9083953"/>
                  </a:cubicBezTo>
                  <a:cubicBezTo>
                    <a:pt x="10059228" y="9100557"/>
                    <a:pt x="10066738" y="9110376"/>
                    <a:pt x="10074639" y="9113409"/>
                  </a:cubicBezTo>
                  <a:cubicBezTo>
                    <a:pt x="10082539" y="9116442"/>
                    <a:pt x="10091791" y="9109157"/>
                    <a:pt x="10102393" y="9091554"/>
                  </a:cubicBezTo>
                  <a:cubicBezTo>
                    <a:pt x="10109143" y="9074168"/>
                    <a:pt x="10115268" y="9057688"/>
                    <a:pt x="10120767" y="9042112"/>
                  </a:cubicBezTo>
                  <a:cubicBezTo>
                    <a:pt x="10126266" y="9026536"/>
                    <a:pt x="10132957" y="9009830"/>
                    <a:pt x="10140841" y="8991994"/>
                  </a:cubicBezTo>
                  <a:cubicBezTo>
                    <a:pt x="10145583" y="8980132"/>
                    <a:pt x="10152810" y="8976343"/>
                    <a:pt x="10162520" y="8980626"/>
                  </a:cubicBezTo>
                  <a:cubicBezTo>
                    <a:pt x="10172230" y="8984910"/>
                    <a:pt x="10176052" y="8992714"/>
                    <a:pt x="10173985" y="9004039"/>
                  </a:cubicBezTo>
                  <a:cubicBezTo>
                    <a:pt x="10168863" y="9022879"/>
                    <a:pt x="10163487" y="9038931"/>
                    <a:pt x="10157858" y="9052195"/>
                  </a:cubicBezTo>
                  <a:cubicBezTo>
                    <a:pt x="10152228" y="9065460"/>
                    <a:pt x="10145748" y="9079062"/>
                    <a:pt x="10138418" y="9093002"/>
                  </a:cubicBezTo>
                  <a:cubicBezTo>
                    <a:pt x="10135217" y="9104777"/>
                    <a:pt x="10135599" y="9114997"/>
                    <a:pt x="10139566" y="9123663"/>
                  </a:cubicBezTo>
                  <a:cubicBezTo>
                    <a:pt x="10143533" y="9132328"/>
                    <a:pt x="10149689" y="9135266"/>
                    <a:pt x="10158034" y="9132477"/>
                  </a:cubicBezTo>
                  <a:lnTo>
                    <a:pt x="10162918" y="9136840"/>
                  </a:lnTo>
                  <a:cubicBezTo>
                    <a:pt x="10169896" y="9137219"/>
                    <a:pt x="10175486" y="9135262"/>
                    <a:pt x="10179689" y="9130967"/>
                  </a:cubicBezTo>
                  <a:cubicBezTo>
                    <a:pt x="10183891" y="9126672"/>
                    <a:pt x="10187607" y="9122308"/>
                    <a:pt x="10190835" y="9117875"/>
                  </a:cubicBezTo>
                  <a:lnTo>
                    <a:pt x="10225736" y="9078805"/>
                  </a:lnTo>
                  <a:cubicBezTo>
                    <a:pt x="10228731" y="9077090"/>
                    <a:pt x="10231599" y="9076542"/>
                    <a:pt x="10234339" y="9077161"/>
                  </a:cubicBezTo>
                  <a:cubicBezTo>
                    <a:pt x="10237079" y="9077780"/>
                    <a:pt x="10239008" y="9081149"/>
                    <a:pt x="10240126" y="9087270"/>
                  </a:cubicBezTo>
                  <a:cubicBezTo>
                    <a:pt x="10236980" y="9113728"/>
                    <a:pt x="10232049" y="9137678"/>
                    <a:pt x="10225335" y="9159120"/>
                  </a:cubicBezTo>
                  <a:cubicBezTo>
                    <a:pt x="10218620" y="9180561"/>
                    <a:pt x="10210165" y="9200265"/>
                    <a:pt x="10199970" y="9218232"/>
                  </a:cubicBezTo>
                  <a:lnTo>
                    <a:pt x="10182129" y="9230832"/>
                  </a:lnTo>
                  <a:cubicBezTo>
                    <a:pt x="10169622" y="9248928"/>
                    <a:pt x="10168618" y="9265410"/>
                    <a:pt x="10179118" y="9280278"/>
                  </a:cubicBezTo>
                  <a:cubicBezTo>
                    <a:pt x="10189618" y="9295146"/>
                    <a:pt x="10203542" y="9295327"/>
                    <a:pt x="10220889" y="9280822"/>
                  </a:cubicBezTo>
                  <a:cubicBezTo>
                    <a:pt x="10233554" y="9272379"/>
                    <a:pt x="10243249" y="9264393"/>
                    <a:pt x="10249974" y="9256864"/>
                  </a:cubicBezTo>
                  <a:cubicBezTo>
                    <a:pt x="10256700" y="9249335"/>
                    <a:pt x="10263771" y="9239371"/>
                    <a:pt x="10271189" y="9226972"/>
                  </a:cubicBezTo>
                  <a:cubicBezTo>
                    <a:pt x="10277005" y="9220460"/>
                    <a:pt x="10282233" y="9213789"/>
                    <a:pt x="10286873" y="9206957"/>
                  </a:cubicBezTo>
                  <a:cubicBezTo>
                    <a:pt x="10291512" y="9200125"/>
                    <a:pt x="10295926" y="9192727"/>
                    <a:pt x="10300115" y="9184761"/>
                  </a:cubicBezTo>
                  <a:cubicBezTo>
                    <a:pt x="10317657" y="9146283"/>
                    <a:pt x="10337044" y="9113113"/>
                    <a:pt x="10358276" y="9085249"/>
                  </a:cubicBezTo>
                  <a:cubicBezTo>
                    <a:pt x="10379508" y="9057385"/>
                    <a:pt x="10404273" y="9030481"/>
                    <a:pt x="10432570" y="9004538"/>
                  </a:cubicBezTo>
                  <a:cubicBezTo>
                    <a:pt x="10438213" y="8994944"/>
                    <a:pt x="10444644" y="8987335"/>
                    <a:pt x="10451863" y="8981711"/>
                  </a:cubicBezTo>
                  <a:cubicBezTo>
                    <a:pt x="10459083" y="8976087"/>
                    <a:pt x="10467324" y="8969728"/>
                    <a:pt x="10476586" y="8962636"/>
                  </a:cubicBezTo>
                  <a:cubicBezTo>
                    <a:pt x="10481355" y="8958116"/>
                    <a:pt x="10484311" y="8953988"/>
                    <a:pt x="10485453" y="8950252"/>
                  </a:cubicBezTo>
                  <a:cubicBezTo>
                    <a:pt x="10486596" y="8946516"/>
                    <a:pt x="10485023" y="8940904"/>
                    <a:pt x="10480736" y="8933416"/>
                  </a:cubicBezTo>
                  <a:cubicBezTo>
                    <a:pt x="10469298" y="8922466"/>
                    <a:pt x="10457734" y="8916161"/>
                    <a:pt x="10446046" y="8914501"/>
                  </a:cubicBezTo>
                  <a:cubicBezTo>
                    <a:pt x="10434358" y="8912841"/>
                    <a:pt x="10420641" y="8916319"/>
                    <a:pt x="10404894" y="8924936"/>
                  </a:cubicBezTo>
                  <a:cubicBezTo>
                    <a:pt x="10394194" y="8927086"/>
                    <a:pt x="10383970" y="8929111"/>
                    <a:pt x="10374222" y="8931013"/>
                  </a:cubicBezTo>
                  <a:cubicBezTo>
                    <a:pt x="10364473" y="8932915"/>
                    <a:pt x="10356102" y="8936962"/>
                    <a:pt x="10349108" y="8943153"/>
                  </a:cubicBezTo>
                  <a:cubicBezTo>
                    <a:pt x="10345429" y="8946452"/>
                    <a:pt x="10343677" y="8949643"/>
                    <a:pt x="10343850" y="8952725"/>
                  </a:cubicBezTo>
                  <a:cubicBezTo>
                    <a:pt x="10344024" y="8955807"/>
                    <a:pt x="10347258" y="8958330"/>
                    <a:pt x="10353553" y="8960295"/>
                  </a:cubicBezTo>
                  <a:cubicBezTo>
                    <a:pt x="10357535" y="8962389"/>
                    <a:pt x="10358923" y="8964726"/>
                    <a:pt x="10357716" y="8967306"/>
                  </a:cubicBezTo>
                  <a:cubicBezTo>
                    <a:pt x="10356509" y="8969887"/>
                    <a:pt x="10355018" y="8972579"/>
                    <a:pt x="10353243" y="8975385"/>
                  </a:cubicBezTo>
                  <a:cubicBezTo>
                    <a:pt x="10343021" y="8986010"/>
                    <a:pt x="10334477" y="8995573"/>
                    <a:pt x="10327613" y="9004076"/>
                  </a:cubicBezTo>
                  <a:cubicBezTo>
                    <a:pt x="10320750" y="9012579"/>
                    <a:pt x="10313747" y="9022056"/>
                    <a:pt x="10306607" y="9032507"/>
                  </a:cubicBezTo>
                  <a:cubicBezTo>
                    <a:pt x="10302928" y="9035806"/>
                    <a:pt x="10300285" y="9036922"/>
                    <a:pt x="10298679" y="9035853"/>
                  </a:cubicBezTo>
                  <a:cubicBezTo>
                    <a:pt x="10297073" y="9034784"/>
                    <a:pt x="10296503" y="9031531"/>
                    <a:pt x="10296970" y="9026094"/>
                  </a:cubicBezTo>
                  <a:lnTo>
                    <a:pt x="10285475" y="8945580"/>
                  </a:lnTo>
                  <a:cubicBezTo>
                    <a:pt x="10279186" y="8923132"/>
                    <a:pt x="10268918" y="8910667"/>
                    <a:pt x="10254671" y="8908185"/>
                  </a:cubicBezTo>
                  <a:cubicBezTo>
                    <a:pt x="10240425" y="8905703"/>
                    <a:pt x="10225195" y="8911489"/>
                    <a:pt x="10208982" y="8925543"/>
                  </a:cubicBezTo>
                  <a:cubicBezTo>
                    <a:pt x="10199763" y="8933406"/>
                    <a:pt x="10191341" y="8934846"/>
                    <a:pt x="10183717" y="8929865"/>
                  </a:cubicBezTo>
                  <a:cubicBezTo>
                    <a:pt x="10176094" y="8924884"/>
                    <a:pt x="10173294" y="8916346"/>
                    <a:pt x="10175317" y="8904251"/>
                  </a:cubicBezTo>
                  <a:cubicBezTo>
                    <a:pt x="10180016" y="8891619"/>
                    <a:pt x="10184250" y="8879303"/>
                    <a:pt x="10188018" y="8867303"/>
                  </a:cubicBezTo>
                  <a:cubicBezTo>
                    <a:pt x="10191786" y="8855303"/>
                    <a:pt x="10196630" y="8843532"/>
                    <a:pt x="10202550" y="8831990"/>
                  </a:cubicBezTo>
                  <a:lnTo>
                    <a:pt x="10231558" y="8811804"/>
                  </a:lnTo>
                  <a:cubicBezTo>
                    <a:pt x="10234466" y="8808548"/>
                    <a:pt x="10236491" y="8805052"/>
                    <a:pt x="10237633" y="8801316"/>
                  </a:cubicBezTo>
                  <a:cubicBezTo>
                    <a:pt x="10238776" y="8797581"/>
                    <a:pt x="10237537" y="8794462"/>
                    <a:pt x="10233918" y="8791960"/>
                  </a:cubicBezTo>
                  <a:cubicBezTo>
                    <a:pt x="10213727" y="8783436"/>
                    <a:pt x="10197365" y="8779431"/>
                    <a:pt x="10184833" y="8779944"/>
                  </a:cubicBezTo>
                  <a:cubicBezTo>
                    <a:pt x="10172302" y="8780457"/>
                    <a:pt x="10158293" y="8787334"/>
                    <a:pt x="10142807" y="8800574"/>
                  </a:cubicBezTo>
                  <a:cubicBezTo>
                    <a:pt x="10135085" y="8807579"/>
                    <a:pt x="10128193" y="8813861"/>
                    <a:pt x="10122129" y="8819421"/>
                  </a:cubicBezTo>
                  <a:cubicBezTo>
                    <a:pt x="10116066" y="8824980"/>
                    <a:pt x="10111368" y="8832491"/>
                    <a:pt x="10108037" y="8841955"/>
                  </a:cubicBezTo>
                  <a:cubicBezTo>
                    <a:pt x="10105986" y="8846708"/>
                    <a:pt x="10105592" y="8850015"/>
                    <a:pt x="10106857" y="8851876"/>
                  </a:cubicBezTo>
                  <a:cubicBezTo>
                    <a:pt x="10108121" y="8853738"/>
                    <a:pt x="10112221" y="8854473"/>
                    <a:pt x="10119155" y="8854082"/>
                  </a:cubicBezTo>
                  <a:cubicBezTo>
                    <a:pt x="10122557" y="8852731"/>
                    <a:pt x="10126752" y="8851721"/>
                    <a:pt x="10131738" y="8851054"/>
                  </a:cubicBezTo>
                  <a:cubicBezTo>
                    <a:pt x="10136725" y="8850386"/>
                    <a:pt x="10141370" y="8850511"/>
                    <a:pt x="10145673" y="8851428"/>
                  </a:cubicBezTo>
                  <a:cubicBezTo>
                    <a:pt x="10147388" y="8854423"/>
                    <a:pt x="10148027" y="8857189"/>
                    <a:pt x="10147590" y="8859726"/>
                  </a:cubicBezTo>
                  <a:cubicBezTo>
                    <a:pt x="10147153" y="8862263"/>
                    <a:pt x="10146455" y="8865297"/>
                    <a:pt x="10145494" y="8868830"/>
                  </a:cubicBezTo>
                  <a:cubicBezTo>
                    <a:pt x="10136476" y="8887116"/>
                    <a:pt x="10128501" y="8905054"/>
                    <a:pt x="10121570" y="8922643"/>
                  </a:cubicBezTo>
                  <a:cubicBezTo>
                    <a:pt x="10114638" y="8940232"/>
                    <a:pt x="10108430" y="8958650"/>
                    <a:pt x="10102944" y="8977897"/>
                  </a:cubicBezTo>
                  <a:cubicBezTo>
                    <a:pt x="10098945" y="8982374"/>
                    <a:pt x="10095983" y="8984666"/>
                    <a:pt x="10094056" y="8984775"/>
                  </a:cubicBezTo>
                  <a:cubicBezTo>
                    <a:pt x="10092130" y="8984883"/>
                    <a:pt x="10090790" y="8981674"/>
                    <a:pt x="10090035" y="8975146"/>
                  </a:cubicBezTo>
                  <a:lnTo>
                    <a:pt x="10094592" y="8891409"/>
                  </a:lnTo>
                  <a:cubicBezTo>
                    <a:pt x="10091281" y="8873818"/>
                    <a:pt x="10090118" y="8858327"/>
                    <a:pt x="10091103" y="8844938"/>
                  </a:cubicBezTo>
                  <a:cubicBezTo>
                    <a:pt x="10092087" y="8831549"/>
                    <a:pt x="10092371" y="8817716"/>
                    <a:pt x="10091953" y="8803440"/>
                  </a:cubicBezTo>
                  <a:cubicBezTo>
                    <a:pt x="10087638" y="8788610"/>
                    <a:pt x="10080252" y="8779268"/>
                    <a:pt x="10069793" y="8775413"/>
                  </a:cubicBezTo>
                  <a:cubicBezTo>
                    <a:pt x="10064563" y="8773486"/>
                    <a:pt x="10059369" y="8773464"/>
                    <a:pt x="10054209" y="8775349"/>
                  </a:cubicBezTo>
                  <a:close/>
                  <a:moveTo>
                    <a:pt x="9896900" y="8675299"/>
                  </a:moveTo>
                  <a:cubicBezTo>
                    <a:pt x="9889282" y="8677274"/>
                    <a:pt x="9883168" y="8680228"/>
                    <a:pt x="9878558" y="8684159"/>
                  </a:cubicBezTo>
                  <a:cubicBezTo>
                    <a:pt x="9873949" y="8688091"/>
                    <a:pt x="9869623" y="8691909"/>
                    <a:pt x="9865580" y="8695615"/>
                  </a:cubicBezTo>
                  <a:cubicBezTo>
                    <a:pt x="9860637" y="8697054"/>
                    <a:pt x="9856871" y="8698812"/>
                    <a:pt x="9854283" y="8700890"/>
                  </a:cubicBezTo>
                  <a:cubicBezTo>
                    <a:pt x="9851695" y="8702968"/>
                    <a:pt x="9849514" y="8705410"/>
                    <a:pt x="9847739" y="8708215"/>
                  </a:cubicBezTo>
                  <a:lnTo>
                    <a:pt x="9844728" y="8716501"/>
                  </a:lnTo>
                  <a:cubicBezTo>
                    <a:pt x="9841310" y="8724424"/>
                    <a:pt x="9836753" y="8734439"/>
                    <a:pt x="9831059" y="8746548"/>
                  </a:cubicBezTo>
                  <a:cubicBezTo>
                    <a:pt x="9825364" y="8758656"/>
                    <a:pt x="9829335" y="8765679"/>
                    <a:pt x="9842971" y="8767616"/>
                  </a:cubicBezTo>
                  <a:cubicBezTo>
                    <a:pt x="9849005" y="8764957"/>
                    <a:pt x="9855623" y="8764101"/>
                    <a:pt x="9862827" y="8765048"/>
                  </a:cubicBezTo>
                  <a:cubicBezTo>
                    <a:pt x="9870030" y="8765994"/>
                    <a:pt x="9876961" y="8767246"/>
                    <a:pt x="9883619" y="8768804"/>
                  </a:cubicBezTo>
                  <a:cubicBezTo>
                    <a:pt x="9885740" y="8772162"/>
                    <a:pt x="9886793" y="8777127"/>
                    <a:pt x="9886777" y="8783698"/>
                  </a:cubicBezTo>
                  <a:cubicBezTo>
                    <a:pt x="9886761" y="8790269"/>
                    <a:pt x="9886680" y="8795685"/>
                    <a:pt x="9886533" y="8799944"/>
                  </a:cubicBezTo>
                  <a:cubicBezTo>
                    <a:pt x="9886284" y="8809234"/>
                    <a:pt x="9888321" y="8814530"/>
                    <a:pt x="9892646" y="8815832"/>
                  </a:cubicBezTo>
                  <a:cubicBezTo>
                    <a:pt x="9896971" y="8817134"/>
                    <a:pt x="9901721" y="8815707"/>
                    <a:pt x="9906898" y="8811551"/>
                  </a:cubicBezTo>
                  <a:cubicBezTo>
                    <a:pt x="9921613" y="8798354"/>
                    <a:pt x="9934959" y="8784848"/>
                    <a:pt x="9946934" y="8771032"/>
                  </a:cubicBezTo>
                  <a:cubicBezTo>
                    <a:pt x="9958909" y="8757217"/>
                    <a:pt x="9970285" y="8743049"/>
                    <a:pt x="9981061" y="8728528"/>
                  </a:cubicBezTo>
                  <a:cubicBezTo>
                    <a:pt x="9984436" y="8719835"/>
                    <a:pt x="9985249" y="8711963"/>
                    <a:pt x="9983499" y="8704912"/>
                  </a:cubicBezTo>
                  <a:cubicBezTo>
                    <a:pt x="9981748" y="8697861"/>
                    <a:pt x="9977116" y="8692808"/>
                    <a:pt x="9969600" y="8689753"/>
                  </a:cubicBezTo>
                  <a:cubicBezTo>
                    <a:pt x="9957782" y="8685781"/>
                    <a:pt x="9945611" y="8682409"/>
                    <a:pt x="9933087" y="8679637"/>
                  </a:cubicBezTo>
                  <a:cubicBezTo>
                    <a:pt x="9920564" y="8676864"/>
                    <a:pt x="9908501" y="8675418"/>
                    <a:pt x="9896900" y="8675299"/>
                  </a:cubicBezTo>
                  <a:close/>
                  <a:moveTo>
                    <a:pt x="1647262" y="8619949"/>
                  </a:moveTo>
                  <a:cubicBezTo>
                    <a:pt x="1645362" y="8618300"/>
                    <a:pt x="1641171" y="8620893"/>
                    <a:pt x="1634689" y="8627729"/>
                  </a:cubicBezTo>
                  <a:cubicBezTo>
                    <a:pt x="1627039" y="8629318"/>
                    <a:pt x="1620729" y="8630425"/>
                    <a:pt x="1615759" y="8631049"/>
                  </a:cubicBezTo>
                  <a:cubicBezTo>
                    <a:pt x="1610789" y="8631673"/>
                    <a:pt x="1605941" y="8634753"/>
                    <a:pt x="1601213" y="8640290"/>
                  </a:cubicBezTo>
                  <a:cubicBezTo>
                    <a:pt x="1592715" y="8655408"/>
                    <a:pt x="1590738" y="8670621"/>
                    <a:pt x="1595281" y="8685930"/>
                  </a:cubicBezTo>
                  <a:cubicBezTo>
                    <a:pt x="1599824" y="8701238"/>
                    <a:pt x="1609168" y="8712483"/>
                    <a:pt x="1623312" y="8719665"/>
                  </a:cubicBezTo>
                  <a:lnTo>
                    <a:pt x="1668324" y="8747449"/>
                  </a:lnTo>
                  <a:cubicBezTo>
                    <a:pt x="1673001" y="8750098"/>
                    <a:pt x="1674787" y="8752510"/>
                    <a:pt x="1673682" y="8754686"/>
                  </a:cubicBezTo>
                  <a:cubicBezTo>
                    <a:pt x="1672577" y="8756862"/>
                    <a:pt x="1669020" y="8758477"/>
                    <a:pt x="1663010" y="8759531"/>
                  </a:cubicBezTo>
                  <a:cubicBezTo>
                    <a:pt x="1644446" y="8761053"/>
                    <a:pt x="1623483" y="8762314"/>
                    <a:pt x="1600120" y="8763315"/>
                  </a:cubicBezTo>
                  <a:cubicBezTo>
                    <a:pt x="1576758" y="8764315"/>
                    <a:pt x="1556258" y="8761159"/>
                    <a:pt x="1538623" y="8753846"/>
                  </a:cubicBezTo>
                  <a:cubicBezTo>
                    <a:pt x="1528717" y="8749637"/>
                    <a:pt x="1519988" y="8749310"/>
                    <a:pt x="1512435" y="8752864"/>
                  </a:cubicBezTo>
                  <a:cubicBezTo>
                    <a:pt x="1504882" y="8756419"/>
                    <a:pt x="1499285" y="8761241"/>
                    <a:pt x="1495646" y="8767331"/>
                  </a:cubicBezTo>
                  <a:lnTo>
                    <a:pt x="1464751" y="8786129"/>
                  </a:lnTo>
                  <a:cubicBezTo>
                    <a:pt x="1456304" y="8793062"/>
                    <a:pt x="1451612" y="8801628"/>
                    <a:pt x="1450675" y="8811827"/>
                  </a:cubicBezTo>
                  <a:cubicBezTo>
                    <a:pt x="1449739" y="8822026"/>
                    <a:pt x="1456294" y="8829734"/>
                    <a:pt x="1470341" y="8834951"/>
                  </a:cubicBezTo>
                  <a:cubicBezTo>
                    <a:pt x="1480247" y="8839160"/>
                    <a:pt x="1489612" y="8842411"/>
                    <a:pt x="1498439" y="8844703"/>
                  </a:cubicBezTo>
                  <a:cubicBezTo>
                    <a:pt x="1507265" y="8846995"/>
                    <a:pt x="1518166" y="8849110"/>
                    <a:pt x="1531142" y="8851046"/>
                  </a:cubicBezTo>
                  <a:cubicBezTo>
                    <a:pt x="1545417" y="8854736"/>
                    <a:pt x="1557898" y="8857379"/>
                    <a:pt x="1568583" y="8858973"/>
                  </a:cubicBezTo>
                  <a:cubicBezTo>
                    <a:pt x="1579269" y="8860568"/>
                    <a:pt x="1591653" y="8861245"/>
                    <a:pt x="1605734" y="8861005"/>
                  </a:cubicBezTo>
                  <a:cubicBezTo>
                    <a:pt x="1624719" y="8861887"/>
                    <a:pt x="1642064" y="8863305"/>
                    <a:pt x="1657768" y="8865258"/>
                  </a:cubicBezTo>
                  <a:cubicBezTo>
                    <a:pt x="1673473" y="8867211"/>
                    <a:pt x="1690590" y="8870155"/>
                    <a:pt x="1709120" y="8874090"/>
                  </a:cubicBezTo>
                  <a:cubicBezTo>
                    <a:pt x="1713261" y="8875098"/>
                    <a:pt x="1714889" y="8876609"/>
                    <a:pt x="1714003" y="8878623"/>
                  </a:cubicBezTo>
                  <a:cubicBezTo>
                    <a:pt x="1713117" y="8880637"/>
                    <a:pt x="1710920" y="8882942"/>
                    <a:pt x="1707412" y="8885540"/>
                  </a:cubicBezTo>
                  <a:cubicBezTo>
                    <a:pt x="1692710" y="8897782"/>
                    <a:pt x="1678180" y="8908878"/>
                    <a:pt x="1663820" y="8918830"/>
                  </a:cubicBezTo>
                  <a:cubicBezTo>
                    <a:pt x="1649460" y="8928782"/>
                    <a:pt x="1634816" y="8940642"/>
                    <a:pt x="1619887" y="8954410"/>
                  </a:cubicBezTo>
                  <a:cubicBezTo>
                    <a:pt x="1615501" y="8957657"/>
                    <a:pt x="1610661" y="8959373"/>
                    <a:pt x="1605366" y="8959559"/>
                  </a:cubicBezTo>
                  <a:cubicBezTo>
                    <a:pt x="1600072" y="8959744"/>
                    <a:pt x="1595428" y="8956222"/>
                    <a:pt x="1591434" y="8948994"/>
                  </a:cubicBezTo>
                  <a:cubicBezTo>
                    <a:pt x="1587880" y="8941441"/>
                    <a:pt x="1584569" y="8934217"/>
                    <a:pt x="1581501" y="8927322"/>
                  </a:cubicBezTo>
                  <a:cubicBezTo>
                    <a:pt x="1578433" y="8920427"/>
                    <a:pt x="1574960" y="8912984"/>
                    <a:pt x="1571080" y="8904992"/>
                  </a:cubicBezTo>
                  <a:cubicBezTo>
                    <a:pt x="1567833" y="8900606"/>
                    <a:pt x="1564846" y="8898405"/>
                    <a:pt x="1562117" y="8898388"/>
                  </a:cubicBezTo>
                  <a:cubicBezTo>
                    <a:pt x="1559389" y="8898371"/>
                    <a:pt x="1556481" y="8900863"/>
                    <a:pt x="1553394" y="8905865"/>
                  </a:cubicBezTo>
                  <a:cubicBezTo>
                    <a:pt x="1545140" y="8916728"/>
                    <a:pt x="1540566" y="8928432"/>
                    <a:pt x="1539669" y="8940978"/>
                  </a:cubicBezTo>
                  <a:cubicBezTo>
                    <a:pt x="1538772" y="8953524"/>
                    <a:pt x="1538062" y="8966780"/>
                    <a:pt x="1537539" y="8980747"/>
                  </a:cubicBezTo>
                  <a:cubicBezTo>
                    <a:pt x="1533199" y="8994144"/>
                    <a:pt x="1530256" y="9006678"/>
                    <a:pt x="1528710" y="9018346"/>
                  </a:cubicBezTo>
                  <a:cubicBezTo>
                    <a:pt x="1527164" y="9030015"/>
                    <a:pt x="1523295" y="9042215"/>
                    <a:pt x="1517104" y="9054946"/>
                  </a:cubicBezTo>
                  <a:cubicBezTo>
                    <a:pt x="1517538" y="9072957"/>
                    <a:pt x="1522468" y="9083056"/>
                    <a:pt x="1531895" y="9085243"/>
                  </a:cubicBezTo>
                  <a:cubicBezTo>
                    <a:pt x="1541323" y="9087430"/>
                    <a:pt x="1553572" y="9087698"/>
                    <a:pt x="1568644" y="9086045"/>
                  </a:cubicBezTo>
                  <a:cubicBezTo>
                    <a:pt x="1585715" y="9078839"/>
                    <a:pt x="1600558" y="9070227"/>
                    <a:pt x="1613172" y="9060210"/>
                  </a:cubicBezTo>
                  <a:cubicBezTo>
                    <a:pt x="1625785" y="9050192"/>
                    <a:pt x="1638022" y="9039436"/>
                    <a:pt x="1649880" y="9027941"/>
                  </a:cubicBezTo>
                  <a:cubicBezTo>
                    <a:pt x="1673143" y="9008003"/>
                    <a:pt x="1695085" y="8989722"/>
                    <a:pt x="1715707" y="8973097"/>
                  </a:cubicBezTo>
                  <a:cubicBezTo>
                    <a:pt x="1736330" y="8956472"/>
                    <a:pt x="1758264" y="8939554"/>
                    <a:pt x="1781509" y="8922345"/>
                  </a:cubicBezTo>
                  <a:cubicBezTo>
                    <a:pt x="1785342" y="8920186"/>
                    <a:pt x="1788156" y="8919631"/>
                    <a:pt x="1789950" y="8920679"/>
                  </a:cubicBezTo>
                  <a:cubicBezTo>
                    <a:pt x="1791745" y="8921727"/>
                    <a:pt x="1791642" y="8925028"/>
                    <a:pt x="1789643" y="8930582"/>
                  </a:cubicBezTo>
                  <a:cubicBezTo>
                    <a:pt x="1782810" y="8976379"/>
                    <a:pt x="1776265" y="9019586"/>
                    <a:pt x="1770010" y="9060203"/>
                  </a:cubicBezTo>
                  <a:cubicBezTo>
                    <a:pt x="1763754" y="9100820"/>
                    <a:pt x="1766412" y="9138572"/>
                    <a:pt x="1777982" y="9173461"/>
                  </a:cubicBezTo>
                  <a:cubicBezTo>
                    <a:pt x="1789233" y="9189575"/>
                    <a:pt x="1798896" y="9206525"/>
                    <a:pt x="1806970" y="9224311"/>
                  </a:cubicBezTo>
                  <a:cubicBezTo>
                    <a:pt x="1815046" y="9242096"/>
                    <a:pt x="1823937" y="9260297"/>
                    <a:pt x="1833644" y="9278912"/>
                  </a:cubicBezTo>
                  <a:lnTo>
                    <a:pt x="1862816" y="9326570"/>
                  </a:lnTo>
                  <a:cubicBezTo>
                    <a:pt x="1876407" y="9334840"/>
                    <a:pt x="1887003" y="9337689"/>
                    <a:pt x="1894605" y="9335117"/>
                  </a:cubicBezTo>
                  <a:cubicBezTo>
                    <a:pt x="1902207" y="9332545"/>
                    <a:pt x="1905190" y="9322359"/>
                    <a:pt x="1903554" y="9304558"/>
                  </a:cubicBezTo>
                  <a:cubicBezTo>
                    <a:pt x="1900181" y="9285328"/>
                    <a:pt x="1895617" y="9268847"/>
                    <a:pt x="1889864" y="9255114"/>
                  </a:cubicBezTo>
                  <a:cubicBezTo>
                    <a:pt x="1884110" y="9241380"/>
                    <a:pt x="1878385" y="9227456"/>
                    <a:pt x="1872688" y="9213341"/>
                  </a:cubicBezTo>
                  <a:cubicBezTo>
                    <a:pt x="1865630" y="9190050"/>
                    <a:pt x="1859740" y="9167421"/>
                    <a:pt x="1855020" y="9145454"/>
                  </a:cubicBezTo>
                  <a:cubicBezTo>
                    <a:pt x="1850300" y="9123487"/>
                    <a:pt x="1847090" y="9099892"/>
                    <a:pt x="1845392" y="9074669"/>
                  </a:cubicBezTo>
                  <a:cubicBezTo>
                    <a:pt x="1847202" y="9046849"/>
                    <a:pt x="1850177" y="9020373"/>
                    <a:pt x="1854317" y="8995242"/>
                  </a:cubicBezTo>
                  <a:cubicBezTo>
                    <a:pt x="1858457" y="8970110"/>
                    <a:pt x="1862674" y="8945770"/>
                    <a:pt x="1866968" y="8922222"/>
                  </a:cubicBezTo>
                  <a:cubicBezTo>
                    <a:pt x="1869309" y="8914378"/>
                    <a:pt x="1871738" y="8909864"/>
                    <a:pt x="1874256" y="8908679"/>
                  </a:cubicBezTo>
                  <a:cubicBezTo>
                    <a:pt x="1876774" y="8907494"/>
                    <a:pt x="1881897" y="8908454"/>
                    <a:pt x="1889627" y="8911558"/>
                  </a:cubicBezTo>
                  <a:cubicBezTo>
                    <a:pt x="1924072" y="8918648"/>
                    <a:pt x="1956284" y="8925015"/>
                    <a:pt x="1986263" y="8930659"/>
                  </a:cubicBezTo>
                  <a:cubicBezTo>
                    <a:pt x="2016243" y="8936302"/>
                    <a:pt x="2046296" y="8938836"/>
                    <a:pt x="2076422" y="8938259"/>
                  </a:cubicBezTo>
                  <a:cubicBezTo>
                    <a:pt x="2088994" y="8935063"/>
                    <a:pt x="2097327" y="8928894"/>
                    <a:pt x="2101422" y="8919751"/>
                  </a:cubicBezTo>
                  <a:cubicBezTo>
                    <a:pt x="2105517" y="8910609"/>
                    <a:pt x="2102190" y="8901529"/>
                    <a:pt x="2091441" y="8892513"/>
                  </a:cubicBezTo>
                  <a:cubicBezTo>
                    <a:pt x="2084378" y="8887557"/>
                    <a:pt x="2077177" y="8882874"/>
                    <a:pt x="2069837" y="8878463"/>
                  </a:cubicBezTo>
                  <a:cubicBezTo>
                    <a:pt x="2062497" y="8874051"/>
                    <a:pt x="2054791" y="8871438"/>
                    <a:pt x="2046720" y="8870624"/>
                  </a:cubicBezTo>
                  <a:lnTo>
                    <a:pt x="2027376" y="8874760"/>
                  </a:lnTo>
                  <a:cubicBezTo>
                    <a:pt x="2008664" y="8882502"/>
                    <a:pt x="1986958" y="8884823"/>
                    <a:pt x="1962256" y="8881723"/>
                  </a:cubicBezTo>
                  <a:cubicBezTo>
                    <a:pt x="1937555" y="8878622"/>
                    <a:pt x="1911693" y="8873495"/>
                    <a:pt x="1884670" y="8866342"/>
                  </a:cubicBezTo>
                  <a:cubicBezTo>
                    <a:pt x="1879230" y="8863580"/>
                    <a:pt x="1876928" y="8860700"/>
                    <a:pt x="1877765" y="8857704"/>
                  </a:cubicBezTo>
                  <a:cubicBezTo>
                    <a:pt x="1878603" y="8854708"/>
                    <a:pt x="1881377" y="8851806"/>
                    <a:pt x="1886087" y="8848997"/>
                  </a:cubicBezTo>
                  <a:cubicBezTo>
                    <a:pt x="1897604" y="8839792"/>
                    <a:pt x="1908780" y="8832876"/>
                    <a:pt x="1919614" y="8828250"/>
                  </a:cubicBezTo>
                  <a:cubicBezTo>
                    <a:pt x="1930448" y="8823624"/>
                    <a:pt x="1942484" y="8818788"/>
                    <a:pt x="1955721" y="8813741"/>
                  </a:cubicBezTo>
                  <a:cubicBezTo>
                    <a:pt x="1961423" y="8809519"/>
                    <a:pt x="1966901" y="8806143"/>
                    <a:pt x="1972156" y="8803611"/>
                  </a:cubicBezTo>
                  <a:cubicBezTo>
                    <a:pt x="1977410" y="8801078"/>
                    <a:pt x="1983643" y="8799180"/>
                    <a:pt x="1990854" y="8797915"/>
                  </a:cubicBezTo>
                  <a:cubicBezTo>
                    <a:pt x="2015934" y="8784101"/>
                    <a:pt x="2030987" y="8763621"/>
                    <a:pt x="2036013" y="8736476"/>
                  </a:cubicBezTo>
                  <a:cubicBezTo>
                    <a:pt x="2039782" y="8716117"/>
                    <a:pt x="2036219" y="8697462"/>
                    <a:pt x="2025325" y="8680511"/>
                  </a:cubicBezTo>
                  <a:cubicBezTo>
                    <a:pt x="2021694" y="8674861"/>
                    <a:pt x="2017248" y="8669400"/>
                    <a:pt x="2011987" y="8664128"/>
                  </a:cubicBezTo>
                  <a:cubicBezTo>
                    <a:pt x="1996397" y="8661412"/>
                    <a:pt x="1982389" y="8663126"/>
                    <a:pt x="1969963" y="8669270"/>
                  </a:cubicBezTo>
                  <a:cubicBezTo>
                    <a:pt x="1957537" y="8675413"/>
                    <a:pt x="1949097" y="8685566"/>
                    <a:pt x="1944643" y="8699727"/>
                  </a:cubicBezTo>
                  <a:cubicBezTo>
                    <a:pt x="1942513" y="8708772"/>
                    <a:pt x="1939413" y="8715820"/>
                    <a:pt x="1935343" y="8720870"/>
                  </a:cubicBezTo>
                  <a:cubicBezTo>
                    <a:pt x="1931274" y="8725920"/>
                    <a:pt x="1926007" y="8730498"/>
                    <a:pt x="1919542" y="8734605"/>
                  </a:cubicBezTo>
                  <a:cubicBezTo>
                    <a:pt x="1908218" y="8747741"/>
                    <a:pt x="1896010" y="8758307"/>
                    <a:pt x="1882918" y="8766302"/>
                  </a:cubicBezTo>
                  <a:cubicBezTo>
                    <a:pt x="1869826" y="8774297"/>
                    <a:pt x="1856157" y="8782889"/>
                    <a:pt x="1841911" y="8792077"/>
                  </a:cubicBezTo>
                  <a:cubicBezTo>
                    <a:pt x="1835008" y="8796509"/>
                    <a:pt x="1828807" y="8797535"/>
                    <a:pt x="1823310" y="8795154"/>
                  </a:cubicBezTo>
                  <a:cubicBezTo>
                    <a:pt x="1817814" y="8792773"/>
                    <a:pt x="1813669" y="8787863"/>
                    <a:pt x="1810878" y="8780424"/>
                  </a:cubicBezTo>
                  <a:cubicBezTo>
                    <a:pt x="1809305" y="8770046"/>
                    <a:pt x="1807395" y="8761275"/>
                    <a:pt x="1805148" y="8754112"/>
                  </a:cubicBezTo>
                  <a:cubicBezTo>
                    <a:pt x="1802900" y="8746950"/>
                    <a:pt x="1800657" y="8739105"/>
                    <a:pt x="1798418" y="8730578"/>
                  </a:cubicBezTo>
                  <a:cubicBezTo>
                    <a:pt x="1796909" y="8727621"/>
                    <a:pt x="1795447" y="8725648"/>
                    <a:pt x="1794035" y="8724657"/>
                  </a:cubicBezTo>
                  <a:cubicBezTo>
                    <a:pt x="1792622" y="8723666"/>
                    <a:pt x="1790284" y="8722341"/>
                    <a:pt x="1787020" y="8720684"/>
                  </a:cubicBezTo>
                  <a:cubicBezTo>
                    <a:pt x="1773280" y="8718634"/>
                    <a:pt x="1762197" y="8715127"/>
                    <a:pt x="1753770" y="8710163"/>
                  </a:cubicBezTo>
                  <a:cubicBezTo>
                    <a:pt x="1745342" y="8705199"/>
                    <a:pt x="1737166" y="8699200"/>
                    <a:pt x="1729242" y="8692166"/>
                  </a:cubicBezTo>
                  <a:cubicBezTo>
                    <a:pt x="1721416" y="8687096"/>
                    <a:pt x="1714247" y="8681540"/>
                    <a:pt x="1707736" y="8675497"/>
                  </a:cubicBezTo>
                  <a:cubicBezTo>
                    <a:pt x="1701225" y="8669453"/>
                    <a:pt x="1695372" y="8662923"/>
                    <a:pt x="1690176" y="8655905"/>
                  </a:cubicBezTo>
                  <a:cubicBezTo>
                    <a:pt x="1689333" y="8651098"/>
                    <a:pt x="1688519" y="8646100"/>
                    <a:pt x="1687732" y="8640910"/>
                  </a:cubicBezTo>
                  <a:cubicBezTo>
                    <a:pt x="1686946" y="8635721"/>
                    <a:pt x="1685311" y="8630991"/>
                    <a:pt x="1682827" y="8626719"/>
                  </a:cubicBezTo>
                  <a:cubicBezTo>
                    <a:pt x="1679352" y="8623859"/>
                    <a:pt x="1676328" y="8623213"/>
                    <a:pt x="1673753" y="8624779"/>
                  </a:cubicBezTo>
                  <a:cubicBezTo>
                    <a:pt x="1671179" y="8626346"/>
                    <a:pt x="1667545" y="8627169"/>
                    <a:pt x="1662851" y="8627249"/>
                  </a:cubicBezTo>
                  <a:cubicBezTo>
                    <a:pt x="1654358" y="8624031"/>
                    <a:pt x="1649161" y="8621598"/>
                    <a:pt x="1647262" y="8619949"/>
                  </a:cubicBezTo>
                  <a:close/>
                  <a:moveTo>
                    <a:pt x="10120484" y="8589653"/>
                  </a:moveTo>
                  <a:cubicBezTo>
                    <a:pt x="10101221" y="8590738"/>
                    <a:pt x="10084600" y="8595830"/>
                    <a:pt x="10070619" y="8604927"/>
                  </a:cubicBezTo>
                  <a:cubicBezTo>
                    <a:pt x="10063629" y="8609476"/>
                    <a:pt x="10057448" y="8614245"/>
                    <a:pt x="10052077" y="8619234"/>
                  </a:cubicBezTo>
                  <a:cubicBezTo>
                    <a:pt x="10046706" y="8624222"/>
                    <a:pt x="10042145" y="8629431"/>
                    <a:pt x="10038392" y="8634860"/>
                  </a:cubicBezTo>
                  <a:lnTo>
                    <a:pt x="10034290" y="8644367"/>
                  </a:lnTo>
                  <a:cubicBezTo>
                    <a:pt x="10003341" y="8698673"/>
                    <a:pt x="9977457" y="8752017"/>
                    <a:pt x="9956641" y="8804399"/>
                  </a:cubicBezTo>
                  <a:cubicBezTo>
                    <a:pt x="9935825" y="8856781"/>
                    <a:pt x="9914491" y="8911995"/>
                    <a:pt x="9892641" y="8970039"/>
                  </a:cubicBezTo>
                  <a:cubicBezTo>
                    <a:pt x="9889093" y="8975650"/>
                    <a:pt x="9885665" y="8978258"/>
                    <a:pt x="9882357" y="8977865"/>
                  </a:cubicBezTo>
                  <a:cubicBezTo>
                    <a:pt x="9879050" y="8977472"/>
                    <a:pt x="9875587" y="8976024"/>
                    <a:pt x="9871968" y="8973523"/>
                  </a:cubicBezTo>
                  <a:cubicBezTo>
                    <a:pt x="9861734" y="8970235"/>
                    <a:pt x="9853201" y="8966271"/>
                    <a:pt x="9846369" y="8961632"/>
                  </a:cubicBezTo>
                  <a:cubicBezTo>
                    <a:pt x="9839538" y="8956993"/>
                    <a:pt x="9830685" y="8954207"/>
                    <a:pt x="9819811" y="8953274"/>
                  </a:cubicBezTo>
                  <a:cubicBezTo>
                    <a:pt x="9815464" y="8951586"/>
                    <a:pt x="9811590" y="8951418"/>
                    <a:pt x="9808188" y="8952769"/>
                  </a:cubicBezTo>
                  <a:cubicBezTo>
                    <a:pt x="9804786" y="8954120"/>
                    <a:pt x="9804574" y="8957224"/>
                    <a:pt x="9807553" y="8962081"/>
                  </a:cubicBezTo>
                  <a:cubicBezTo>
                    <a:pt x="9812828" y="8973378"/>
                    <a:pt x="9816481" y="8985056"/>
                    <a:pt x="9818513" y="8997116"/>
                  </a:cubicBezTo>
                  <a:cubicBezTo>
                    <a:pt x="9820546" y="9009176"/>
                    <a:pt x="9823676" y="9021850"/>
                    <a:pt x="9827903" y="9035138"/>
                  </a:cubicBezTo>
                  <a:cubicBezTo>
                    <a:pt x="9832146" y="9041856"/>
                    <a:pt x="9835256" y="9049024"/>
                    <a:pt x="9837231" y="9056642"/>
                  </a:cubicBezTo>
                  <a:cubicBezTo>
                    <a:pt x="9839206" y="9064260"/>
                    <a:pt x="9841952" y="9071835"/>
                    <a:pt x="9845468" y="9079367"/>
                  </a:cubicBezTo>
                  <a:cubicBezTo>
                    <a:pt x="9853608" y="9086638"/>
                    <a:pt x="9861918" y="9093513"/>
                    <a:pt x="9870399" y="9099991"/>
                  </a:cubicBezTo>
                  <a:cubicBezTo>
                    <a:pt x="9878881" y="9106470"/>
                    <a:pt x="9888667" y="9112102"/>
                    <a:pt x="9899758" y="9116888"/>
                  </a:cubicBezTo>
                  <a:lnTo>
                    <a:pt x="9933162" y="9133556"/>
                  </a:lnTo>
                  <a:cubicBezTo>
                    <a:pt x="9939457" y="9135520"/>
                    <a:pt x="9944985" y="9135885"/>
                    <a:pt x="9949746" y="9134651"/>
                  </a:cubicBezTo>
                  <a:cubicBezTo>
                    <a:pt x="9954507" y="9133416"/>
                    <a:pt x="9957645" y="9129085"/>
                    <a:pt x="9959159" y="9121656"/>
                  </a:cubicBezTo>
                  <a:cubicBezTo>
                    <a:pt x="9965545" y="9104677"/>
                    <a:pt x="9967094" y="9087585"/>
                    <a:pt x="9963805" y="9070379"/>
                  </a:cubicBezTo>
                  <a:cubicBezTo>
                    <a:pt x="9960517" y="9053172"/>
                    <a:pt x="9956287" y="9036405"/>
                    <a:pt x="9951115" y="9020078"/>
                  </a:cubicBezTo>
                  <a:cubicBezTo>
                    <a:pt x="9948635" y="8996642"/>
                    <a:pt x="9949356" y="8975152"/>
                    <a:pt x="9953279" y="8955607"/>
                  </a:cubicBezTo>
                  <a:cubicBezTo>
                    <a:pt x="9957201" y="8936062"/>
                    <a:pt x="9962378" y="8918185"/>
                    <a:pt x="9968807" y="8901977"/>
                  </a:cubicBezTo>
                  <a:cubicBezTo>
                    <a:pt x="9974059" y="8885448"/>
                    <a:pt x="9978777" y="8869723"/>
                    <a:pt x="9982961" y="8854801"/>
                  </a:cubicBezTo>
                  <a:cubicBezTo>
                    <a:pt x="9987144" y="8839879"/>
                    <a:pt x="9992290" y="8824903"/>
                    <a:pt x="9998400" y="8809872"/>
                  </a:cubicBezTo>
                  <a:cubicBezTo>
                    <a:pt x="10006940" y="8783110"/>
                    <a:pt x="10015771" y="8758070"/>
                    <a:pt x="10024891" y="8734754"/>
                  </a:cubicBezTo>
                  <a:cubicBezTo>
                    <a:pt x="10034012" y="8711437"/>
                    <a:pt x="10045692" y="8688943"/>
                    <a:pt x="10059930" y="8667270"/>
                  </a:cubicBezTo>
                  <a:cubicBezTo>
                    <a:pt x="10063972" y="8663564"/>
                    <a:pt x="10067374" y="8662213"/>
                    <a:pt x="10070136" y="8663217"/>
                  </a:cubicBezTo>
                  <a:cubicBezTo>
                    <a:pt x="10072898" y="8664220"/>
                    <a:pt x="10075427" y="8667943"/>
                    <a:pt x="10077722" y="8674384"/>
                  </a:cubicBezTo>
                  <a:lnTo>
                    <a:pt x="10078195" y="8703343"/>
                  </a:lnTo>
                  <a:cubicBezTo>
                    <a:pt x="10077175" y="8712676"/>
                    <a:pt x="10078351" y="8718117"/>
                    <a:pt x="10081724" y="8719666"/>
                  </a:cubicBezTo>
                  <a:cubicBezTo>
                    <a:pt x="10085096" y="8721216"/>
                    <a:pt x="10090345" y="8720050"/>
                    <a:pt x="10097469" y="8716170"/>
                  </a:cubicBezTo>
                  <a:cubicBezTo>
                    <a:pt x="10111821" y="8703380"/>
                    <a:pt x="10122688" y="8688758"/>
                    <a:pt x="10130070" y="8672303"/>
                  </a:cubicBezTo>
                  <a:cubicBezTo>
                    <a:pt x="10137452" y="8655848"/>
                    <a:pt x="10144881" y="8638521"/>
                    <a:pt x="10152358" y="8620321"/>
                  </a:cubicBezTo>
                  <a:cubicBezTo>
                    <a:pt x="10153568" y="8607499"/>
                    <a:pt x="10151720" y="8598714"/>
                    <a:pt x="10146815" y="8593966"/>
                  </a:cubicBezTo>
                  <a:cubicBezTo>
                    <a:pt x="10141910" y="8589218"/>
                    <a:pt x="10133133" y="8587780"/>
                    <a:pt x="10120484" y="8589653"/>
                  </a:cubicBezTo>
                  <a:close/>
                  <a:moveTo>
                    <a:pt x="5965679" y="1589257"/>
                  </a:moveTo>
                  <a:cubicBezTo>
                    <a:pt x="3548648" y="1589257"/>
                    <a:pt x="1589257" y="3548648"/>
                    <a:pt x="1589257" y="5965680"/>
                  </a:cubicBezTo>
                  <a:cubicBezTo>
                    <a:pt x="1589257" y="8382711"/>
                    <a:pt x="3548648" y="10342102"/>
                    <a:pt x="5965679" y="10342102"/>
                  </a:cubicBezTo>
                  <a:cubicBezTo>
                    <a:pt x="8382711" y="10342102"/>
                    <a:pt x="10342102" y="8382711"/>
                    <a:pt x="10342102" y="5965680"/>
                  </a:cubicBezTo>
                  <a:cubicBezTo>
                    <a:pt x="10342102" y="3548648"/>
                    <a:pt x="8382711" y="1589257"/>
                    <a:pt x="5965679" y="1589257"/>
                  </a:cubicBezTo>
                  <a:close/>
                  <a:moveTo>
                    <a:pt x="5965679" y="0"/>
                  </a:moveTo>
                  <a:cubicBezTo>
                    <a:pt x="9260433" y="0"/>
                    <a:pt x="11931359" y="2670926"/>
                    <a:pt x="11931359" y="5965680"/>
                  </a:cubicBezTo>
                  <a:cubicBezTo>
                    <a:pt x="11931359" y="9260433"/>
                    <a:pt x="9260433" y="11931359"/>
                    <a:pt x="5965679" y="11931359"/>
                  </a:cubicBezTo>
                  <a:cubicBezTo>
                    <a:pt x="2670926" y="11931359"/>
                    <a:pt x="0" y="9260433"/>
                    <a:pt x="0" y="5965680"/>
                  </a:cubicBezTo>
                  <a:cubicBezTo>
                    <a:pt x="0" y="2670926"/>
                    <a:pt x="2670926" y="0"/>
                    <a:pt x="596567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3" name="任意多边形 162"/>
            <p:cNvSpPr/>
            <p:nvPr/>
          </p:nvSpPr>
          <p:spPr>
            <a:xfrm>
              <a:off x="2398784" y="2441235"/>
              <a:ext cx="7904524" cy="7904524"/>
            </a:xfrm>
            <a:custGeom>
              <a:avLst/>
              <a:gdLst/>
              <a:ahLst/>
              <a:cxnLst/>
              <a:rect l="l" t="t" r="r" b="b"/>
              <a:pathLst>
                <a:path w="7904524" h="7904524">
                  <a:moveTo>
                    <a:pt x="5716320" y="3063819"/>
                  </a:moveTo>
                  <a:lnTo>
                    <a:pt x="5716320" y="4225730"/>
                  </a:lnTo>
                  <a:lnTo>
                    <a:pt x="5918494" y="4225730"/>
                  </a:lnTo>
                  <a:lnTo>
                    <a:pt x="5918494" y="3319585"/>
                  </a:lnTo>
                  <a:lnTo>
                    <a:pt x="6511216" y="4225730"/>
                  </a:lnTo>
                  <a:lnTo>
                    <a:pt x="6697130" y="4225730"/>
                  </a:lnTo>
                  <a:lnTo>
                    <a:pt x="6697130" y="3063819"/>
                  </a:lnTo>
                  <a:lnTo>
                    <a:pt x="6501695" y="3063819"/>
                  </a:lnTo>
                  <a:lnTo>
                    <a:pt x="6501695" y="3916158"/>
                  </a:lnTo>
                  <a:lnTo>
                    <a:pt x="5930581" y="3063819"/>
                  </a:lnTo>
                  <a:close/>
                  <a:moveTo>
                    <a:pt x="3306495" y="3063819"/>
                  </a:moveTo>
                  <a:lnTo>
                    <a:pt x="3306495" y="4225730"/>
                  </a:lnTo>
                  <a:lnTo>
                    <a:pt x="3508669" y="4225730"/>
                  </a:lnTo>
                  <a:lnTo>
                    <a:pt x="3508669" y="3319585"/>
                  </a:lnTo>
                  <a:lnTo>
                    <a:pt x="3857071" y="4225730"/>
                  </a:lnTo>
                  <a:lnTo>
                    <a:pt x="4011643" y="4225730"/>
                  </a:lnTo>
                  <a:lnTo>
                    <a:pt x="4367105" y="3319585"/>
                  </a:lnTo>
                  <a:lnTo>
                    <a:pt x="4367105" y="4225730"/>
                  </a:lnTo>
                  <a:lnTo>
                    <a:pt x="4569278" y="4225730"/>
                  </a:lnTo>
                  <a:lnTo>
                    <a:pt x="4569278" y="3063819"/>
                  </a:lnTo>
                  <a:lnTo>
                    <a:pt x="4291798" y="3063819"/>
                  </a:lnTo>
                  <a:lnTo>
                    <a:pt x="3937512" y="3929636"/>
                  </a:lnTo>
                  <a:lnTo>
                    <a:pt x="3576916" y="3063819"/>
                  </a:lnTo>
                  <a:close/>
                  <a:moveTo>
                    <a:pt x="1517855" y="3063819"/>
                  </a:moveTo>
                  <a:cubicBezTo>
                    <a:pt x="1423722" y="3063819"/>
                    <a:pt x="1344207" y="3082361"/>
                    <a:pt x="1279312" y="3119444"/>
                  </a:cubicBezTo>
                  <a:cubicBezTo>
                    <a:pt x="1182967" y="3177279"/>
                    <a:pt x="1134795" y="3263996"/>
                    <a:pt x="1134795" y="3379595"/>
                  </a:cubicBezTo>
                  <a:cubicBezTo>
                    <a:pt x="1134795" y="3490060"/>
                    <a:pt x="1179687" y="3575208"/>
                    <a:pt x="1269471" y="3635040"/>
                  </a:cubicBezTo>
                  <a:cubicBezTo>
                    <a:pt x="1341069" y="3684318"/>
                    <a:pt x="1430568" y="3708956"/>
                    <a:pt x="1537966" y="3708956"/>
                  </a:cubicBezTo>
                  <a:lnTo>
                    <a:pt x="1779612" y="3708956"/>
                  </a:lnTo>
                  <a:cubicBezTo>
                    <a:pt x="1904624" y="3708956"/>
                    <a:pt x="1967130" y="3755809"/>
                    <a:pt x="1967130" y="3849515"/>
                  </a:cubicBezTo>
                  <a:cubicBezTo>
                    <a:pt x="1967130" y="3922398"/>
                    <a:pt x="1948874" y="3973066"/>
                    <a:pt x="1912362" y="4001520"/>
                  </a:cubicBezTo>
                  <a:cubicBezTo>
                    <a:pt x="1881483" y="4020775"/>
                    <a:pt x="1830529" y="4030402"/>
                    <a:pt x="1759501" y="4030402"/>
                  </a:cubicBezTo>
                  <a:lnTo>
                    <a:pt x="1161645" y="4030402"/>
                  </a:lnTo>
                  <a:lnTo>
                    <a:pt x="1161645" y="4225730"/>
                  </a:lnTo>
                  <a:lnTo>
                    <a:pt x="1759501" y="4225730"/>
                  </a:lnTo>
                  <a:cubicBezTo>
                    <a:pt x="2032703" y="4225730"/>
                    <a:pt x="2169304" y="4100325"/>
                    <a:pt x="2169304" y="3849515"/>
                  </a:cubicBezTo>
                  <a:cubicBezTo>
                    <a:pt x="2169304" y="3734344"/>
                    <a:pt x="2123806" y="3645594"/>
                    <a:pt x="2032810" y="3583266"/>
                  </a:cubicBezTo>
                  <a:cubicBezTo>
                    <a:pt x="1963137" y="3536841"/>
                    <a:pt x="1878737" y="3513629"/>
                    <a:pt x="1779612" y="3513629"/>
                  </a:cubicBezTo>
                  <a:lnTo>
                    <a:pt x="1537966" y="3513629"/>
                  </a:lnTo>
                  <a:cubicBezTo>
                    <a:pt x="1471502" y="3513629"/>
                    <a:pt x="1420620" y="3501862"/>
                    <a:pt x="1385320" y="3478329"/>
                  </a:cubicBezTo>
                  <a:cubicBezTo>
                    <a:pt x="1353086" y="3454153"/>
                    <a:pt x="1336969" y="3421242"/>
                    <a:pt x="1336969" y="3379595"/>
                  </a:cubicBezTo>
                  <a:cubicBezTo>
                    <a:pt x="1336969" y="3299296"/>
                    <a:pt x="1397264" y="3259147"/>
                    <a:pt x="1517855" y="3259147"/>
                  </a:cubicBezTo>
                  <a:lnTo>
                    <a:pt x="2122344" y="3259147"/>
                  </a:lnTo>
                  <a:lnTo>
                    <a:pt x="2122344" y="3063819"/>
                  </a:lnTo>
                  <a:close/>
                  <a:moveTo>
                    <a:pt x="5029797" y="1024715"/>
                  </a:moveTo>
                  <a:cubicBezTo>
                    <a:pt x="4897918" y="1029814"/>
                    <a:pt x="4761216" y="1057066"/>
                    <a:pt x="4626530" y="1108662"/>
                  </a:cubicBezTo>
                  <a:cubicBezTo>
                    <a:pt x="4289815" y="1237655"/>
                    <a:pt x="4045389" y="1488278"/>
                    <a:pt x="3949852" y="1763649"/>
                  </a:cubicBezTo>
                  <a:lnTo>
                    <a:pt x="3948083" y="1771243"/>
                  </a:lnTo>
                  <a:lnTo>
                    <a:pt x="3874242" y="1611698"/>
                  </a:lnTo>
                  <a:cubicBezTo>
                    <a:pt x="3751979" y="1402420"/>
                    <a:pt x="3541672" y="1221382"/>
                    <a:pt x="3272300" y="1118188"/>
                  </a:cubicBezTo>
                  <a:cubicBezTo>
                    <a:pt x="2733556" y="911801"/>
                    <a:pt x="2162562" y="1094942"/>
                    <a:pt x="1996950" y="1527248"/>
                  </a:cubicBezTo>
                  <a:cubicBezTo>
                    <a:pt x="2294073" y="1298908"/>
                    <a:pt x="2744800" y="1254812"/>
                    <a:pt x="3159151" y="1413546"/>
                  </a:cubicBezTo>
                  <a:cubicBezTo>
                    <a:pt x="3573503" y="1572281"/>
                    <a:pt x="3879403" y="1906233"/>
                    <a:pt x="3947916" y="2274645"/>
                  </a:cubicBezTo>
                  <a:lnTo>
                    <a:pt x="3950585" y="2263781"/>
                  </a:lnTo>
                  <a:lnTo>
                    <a:pt x="3950914" y="2265118"/>
                  </a:lnTo>
                  <a:cubicBezTo>
                    <a:pt x="4019426" y="1896707"/>
                    <a:pt x="4325327" y="1562754"/>
                    <a:pt x="4739679" y="1404020"/>
                  </a:cubicBezTo>
                  <a:cubicBezTo>
                    <a:pt x="5154031" y="1245286"/>
                    <a:pt x="5604758" y="1289381"/>
                    <a:pt x="5901880" y="1517722"/>
                  </a:cubicBezTo>
                  <a:cubicBezTo>
                    <a:pt x="5777672" y="1193493"/>
                    <a:pt x="5425435" y="1009418"/>
                    <a:pt x="5029797" y="1024715"/>
                  </a:cubicBezTo>
                  <a:close/>
                  <a:moveTo>
                    <a:pt x="3952262" y="0"/>
                  </a:moveTo>
                  <a:cubicBezTo>
                    <a:pt x="6135036" y="0"/>
                    <a:pt x="7904524" y="1769488"/>
                    <a:pt x="7904524" y="3952262"/>
                  </a:cubicBezTo>
                  <a:cubicBezTo>
                    <a:pt x="7904524" y="5452919"/>
                    <a:pt x="7068164" y="6758234"/>
                    <a:pt x="5836145" y="7427507"/>
                  </a:cubicBezTo>
                  <a:lnTo>
                    <a:pt x="5822432" y="7434531"/>
                  </a:lnTo>
                  <a:lnTo>
                    <a:pt x="5677951" y="7385892"/>
                  </a:lnTo>
                  <a:cubicBezTo>
                    <a:pt x="4880502" y="7126469"/>
                    <a:pt x="3766695" y="6885944"/>
                    <a:pt x="3271854" y="6524781"/>
                  </a:cubicBezTo>
                  <a:cubicBezTo>
                    <a:pt x="3177412" y="6182403"/>
                    <a:pt x="4677719" y="6014292"/>
                    <a:pt x="4875767" y="5602879"/>
                  </a:cubicBezTo>
                  <a:cubicBezTo>
                    <a:pt x="4860454" y="5198251"/>
                    <a:pt x="3153522" y="4955721"/>
                    <a:pt x="2903735" y="4948653"/>
                  </a:cubicBezTo>
                  <a:cubicBezTo>
                    <a:pt x="2859327" y="5030920"/>
                    <a:pt x="2853760" y="5074984"/>
                    <a:pt x="2845434" y="5124622"/>
                  </a:cubicBezTo>
                  <a:cubicBezTo>
                    <a:pt x="3187757" y="5159237"/>
                    <a:pt x="4564590" y="5328265"/>
                    <a:pt x="4357086" y="5579418"/>
                  </a:cubicBezTo>
                  <a:cubicBezTo>
                    <a:pt x="4238956" y="5825324"/>
                    <a:pt x="2472839" y="6181783"/>
                    <a:pt x="2633855" y="6552557"/>
                  </a:cubicBezTo>
                  <a:cubicBezTo>
                    <a:pt x="2769712" y="6865398"/>
                    <a:pt x="4351564" y="7487251"/>
                    <a:pt x="5044498" y="7719532"/>
                  </a:cubicBezTo>
                  <a:lnTo>
                    <a:pt x="5094798" y="7736137"/>
                  </a:lnTo>
                  <a:lnTo>
                    <a:pt x="4939994" y="7780096"/>
                  </a:lnTo>
                  <a:cubicBezTo>
                    <a:pt x="4624289" y="7861324"/>
                    <a:pt x="4293321" y="7904524"/>
                    <a:pt x="3952262" y="7904524"/>
                  </a:cubicBezTo>
                  <a:cubicBezTo>
                    <a:pt x="1769488" y="7904524"/>
                    <a:pt x="0" y="6135036"/>
                    <a:pt x="0" y="3952262"/>
                  </a:cubicBezTo>
                  <a:cubicBezTo>
                    <a:pt x="0" y="1769488"/>
                    <a:pt x="1769488" y="0"/>
                    <a:pt x="395226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64" name="组合 163"/>
          <p:cNvGrpSpPr/>
          <p:nvPr/>
        </p:nvGrpSpPr>
        <p:grpSpPr>
          <a:xfrm>
            <a:off x="8208293" y="4435301"/>
            <a:ext cx="1659304" cy="1659304"/>
            <a:chOff x="392260" y="427819"/>
            <a:chExt cx="11931359" cy="11931359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165" name="任意多边形 164"/>
            <p:cNvSpPr/>
            <p:nvPr/>
          </p:nvSpPr>
          <p:spPr>
            <a:xfrm>
              <a:off x="392260" y="427819"/>
              <a:ext cx="11931359" cy="11931359"/>
            </a:xfrm>
            <a:custGeom>
              <a:avLst/>
              <a:gdLst/>
              <a:ahLst/>
              <a:cxnLst/>
              <a:rect l="l" t="t" r="r" b="b"/>
              <a:pathLst>
                <a:path w="11931359" h="11931359">
                  <a:moveTo>
                    <a:pt x="5969546" y="10929157"/>
                  </a:moveTo>
                  <a:lnTo>
                    <a:pt x="5914397" y="11122079"/>
                  </a:lnTo>
                  <a:lnTo>
                    <a:pt x="5722856" y="11117612"/>
                  </a:lnTo>
                  <a:lnTo>
                    <a:pt x="5880313" y="11232377"/>
                  </a:lnTo>
                  <a:lnTo>
                    <a:pt x="5817084" y="11422538"/>
                  </a:lnTo>
                  <a:lnTo>
                    <a:pt x="5969546" y="11300545"/>
                  </a:lnTo>
                  <a:lnTo>
                    <a:pt x="6122009" y="11422538"/>
                  </a:lnTo>
                  <a:lnTo>
                    <a:pt x="6058779" y="11232377"/>
                  </a:lnTo>
                  <a:lnTo>
                    <a:pt x="6216236" y="11117612"/>
                  </a:lnTo>
                  <a:lnTo>
                    <a:pt x="6024695" y="11122079"/>
                  </a:lnTo>
                  <a:close/>
                  <a:moveTo>
                    <a:pt x="7466241" y="10726796"/>
                  </a:moveTo>
                  <a:cubicBezTo>
                    <a:pt x="7449346" y="10727569"/>
                    <a:pt x="7433184" y="10729713"/>
                    <a:pt x="7417754" y="10733230"/>
                  </a:cubicBezTo>
                  <a:lnTo>
                    <a:pt x="7414057" y="10739110"/>
                  </a:lnTo>
                  <a:lnTo>
                    <a:pt x="7403975" y="10746445"/>
                  </a:lnTo>
                  <a:cubicBezTo>
                    <a:pt x="7380545" y="10759061"/>
                    <a:pt x="7358517" y="10771078"/>
                    <a:pt x="7337892" y="10782495"/>
                  </a:cubicBezTo>
                  <a:cubicBezTo>
                    <a:pt x="7317266" y="10793912"/>
                    <a:pt x="7295383" y="10805336"/>
                    <a:pt x="7272242" y="10816767"/>
                  </a:cubicBezTo>
                  <a:cubicBezTo>
                    <a:pt x="7264457" y="10821899"/>
                    <a:pt x="7257367" y="10827013"/>
                    <a:pt x="7250973" y="10832109"/>
                  </a:cubicBezTo>
                  <a:cubicBezTo>
                    <a:pt x="7244578" y="10837204"/>
                    <a:pt x="7239243" y="10843877"/>
                    <a:pt x="7234966" y="10852128"/>
                  </a:cubicBezTo>
                  <a:cubicBezTo>
                    <a:pt x="7232259" y="10854984"/>
                    <a:pt x="7232763" y="10857807"/>
                    <a:pt x="7236477" y="10860599"/>
                  </a:cubicBezTo>
                  <a:cubicBezTo>
                    <a:pt x="7240192" y="10863390"/>
                    <a:pt x="7243150" y="10865934"/>
                    <a:pt x="7245353" y="10868231"/>
                  </a:cubicBezTo>
                  <a:cubicBezTo>
                    <a:pt x="7268724" y="10877456"/>
                    <a:pt x="7291659" y="10885382"/>
                    <a:pt x="7314158" y="10892008"/>
                  </a:cubicBezTo>
                  <a:cubicBezTo>
                    <a:pt x="7336656" y="10898634"/>
                    <a:pt x="7357749" y="10899703"/>
                    <a:pt x="7377435" y="10895216"/>
                  </a:cubicBezTo>
                  <a:cubicBezTo>
                    <a:pt x="7385658" y="10894462"/>
                    <a:pt x="7390624" y="10895988"/>
                    <a:pt x="7392331" y="10899797"/>
                  </a:cubicBezTo>
                  <a:cubicBezTo>
                    <a:pt x="7394039" y="10903605"/>
                    <a:pt x="7394617" y="10909211"/>
                    <a:pt x="7394065" y="10916612"/>
                  </a:cubicBezTo>
                  <a:cubicBezTo>
                    <a:pt x="7389331" y="10927766"/>
                    <a:pt x="7384784" y="10937897"/>
                    <a:pt x="7380424" y="10947007"/>
                  </a:cubicBezTo>
                  <a:cubicBezTo>
                    <a:pt x="7376063" y="10956116"/>
                    <a:pt x="7375978" y="10964951"/>
                    <a:pt x="7380168" y="10973511"/>
                  </a:cubicBezTo>
                  <a:cubicBezTo>
                    <a:pt x="7381138" y="10977767"/>
                    <a:pt x="7384145" y="10981140"/>
                    <a:pt x="7389190" y="10983628"/>
                  </a:cubicBezTo>
                  <a:cubicBezTo>
                    <a:pt x="7394235" y="10986116"/>
                    <a:pt x="7398899" y="10989391"/>
                    <a:pt x="7403182" y="10993452"/>
                  </a:cubicBezTo>
                  <a:cubicBezTo>
                    <a:pt x="7409911" y="11000873"/>
                    <a:pt x="7413249" y="11010607"/>
                    <a:pt x="7413196" y="11022653"/>
                  </a:cubicBezTo>
                  <a:cubicBezTo>
                    <a:pt x="7413143" y="11034698"/>
                    <a:pt x="7409214" y="11046927"/>
                    <a:pt x="7401409" y="11059341"/>
                  </a:cubicBezTo>
                  <a:cubicBezTo>
                    <a:pt x="7390290" y="11071949"/>
                    <a:pt x="7379776" y="11084140"/>
                    <a:pt x="7369866" y="11095914"/>
                  </a:cubicBezTo>
                  <a:cubicBezTo>
                    <a:pt x="7359956" y="11107687"/>
                    <a:pt x="7349586" y="11119286"/>
                    <a:pt x="7338757" y="11130709"/>
                  </a:cubicBezTo>
                  <a:cubicBezTo>
                    <a:pt x="7334696" y="11134993"/>
                    <a:pt x="7333737" y="11138150"/>
                    <a:pt x="7335879" y="11140180"/>
                  </a:cubicBezTo>
                  <a:cubicBezTo>
                    <a:pt x="7338021" y="11142211"/>
                    <a:pt x="7342200" y="11143357"/>
                    <a:pt x="7348416" y="11143619"/>
                  </a:cubicBezTo>
                  <a:lnTo>
                    <a:pt x="7363509" y="11143538"/>
                  </a:lnTo>
                  <a:cubicBezTo>
                    <a:pt x="7366001" y="11144649"/>
                    <a:pt x="7366262" y="11146408"/>
                    <a:pt x="7364293" y="11148816"/>
                  </a:cubicBezTo>
                  <a:cubicBezTo>
                    <a:pt x="7362323" y="11151224"/>
                    <a:pt x="7360540" y="11152610"/>
                    <a:pt x="7358944" y="11152974"/>
                  </a:cubicBezTo>
                  <a:lnTo>
                    <a:pt x="7301927" y="11182760"/>
                  </a:lnTo>
                  <a:cubicBezTo>
                    <a:pt x="7293535" y="11185232"/>
                    <a:pt x="7288413" y="11184860"/>
                    <a:pt x="7286561" y="11181644"/>
                  </a:cubicBezTo>
                  <a:cubicBezTo>
                    <a:pt x="7284708" y="11178428"/>
                    <a:pt x="7284651" y="11173264"/>
                    <a:pt x="7286388" y="11166152"/>
                  </a:cubicBezTo>
                  <a:cubicBezTo>
                    <a:pt x="7287135" y="11162064"/>
                    <a:pt x="7287091" y="11159415"/>
                    <a:pt x="7286256" y="11158206"/>
                  </a:cubicBezTo>
                  <a:cubicBezTo>
                    <a:pt x="7285421" y="11156997"/>
                    <a:pt x="7282609" y="11156939"/>
                    <a:pt x="7277821" y="11158030"/>
                  </a:cubicBezTo>
                  <a:cubicBezTo>
                    <a:pt x="7261859" y="11161668"/>
                    <a:pt x="7246387" y="11165614"/>
                    <a:pt x="7231405" y="11169868"/>
                  </a:cubicBezTo>
                  <a:cubicBezTo>
                    <a:pt x="7216423" y="11174122"/>
                    <a:pt x="7202538" y="11181345"/>
                    <a:pt x="7189749" y="11191536"/>
                  </a:cubicBezTo>
                  <a:cubicBezTo>
                    <a:pt x="7182961" y="11205956"/>
                    <a:pt x="7178077" y="11219522"/>
                    <a:pt x="7175098" y="11232235"/>
                  </a:cubicBezTo>
                  <a:cubicBezTo>
                    <a:pt x="7172118" y="11244947"/>
                    <a:pt x="7172760" y="11256974"/>
                    <a:pt x="7177024" y="11268316"/>
                  </a:cubicBezTo>
                  <a:cubicBezTo>
                    <a:pt x="7189465" y="11281152"/>
                    <a:pt x="7201976" y="11290614"/>
                    <a:pt x="7214557" y="11296701"/>
                  </a:cubicBezTo>
                  <a:cubicBezTo>
                    <a:pt x="7227139" y="11302789"/>
                    <a:pt x="7240417" y="11300882"/>
                    <a:pt x="7254391" y="11290981"/>
                  </a:cubicBezTo>
                  <a:cubicBezTo>
                    <a:pt x="7270662" y="11278877"/>
                    <a:pt x="7286354" y="11269144"/>
                    <a:pt x="7301467" y="11261782"/>
                  </a:cubicBezTo>
                  <a:cubicBezTo>
                    <a:pt x="7316580" y="11254419"/>
                    <a:pt x="7332636" y="11246282"/>
                    <a:pt x="7349634" y="11237371"/>
                  </a:cubicBezTo>
                  <a:cubicBezTo>
                    <a:pt x="7409554" y="11208043"/>
                    <a:pt x="7466537" y="11183022"/>
                    <a:pt x="7520585" y="11162308"/>
                  </a:cubicBezTo>
                  <a:cubicBezTo>
                    <a:pt x="7574632" y="11141595"/>
                    <a:pt x="7634236" y="11130528"/>
                    <a:pt x="7699397" y="11129110"/>
                  </a:cubicBezTo>
                  <a:cubicBezTo>
                    <a:pt x="7708853" y="11126395"/>
                    <a:pt x="7717887" y="11124896"/>
                    <a:pt x="7726497" y="11124613"/>
                  </a:cubicBezTo>
                  <a:cubicBezTo>
                    <a:pt x="7735108" y="11124329"/>
                    <a:pt x="7744528" y="11123302"/>
                    <a:pt x="7754759" y="11121530"/>
                  </a:cubicBezTo>
                  <a:cubicBezTo>
                    <a:pt x="7769050" y="11115474"/>
                    <a:pt x="7777354" y="11107704"/>
                    <a:pt x="7779670" y="11098222"/>
                  </a:cubicBezTo>
                  <a:cubicBezTo>
                    <a:pt x="7781986" y="11088738"/>
                    <a:pt x="7774180" y="11079044"/>
                    <a:pt x="7756251" y="11069138"/>
                  </a:cubicBezTo>
                  <a:cubicBezTo>
                    <a:pt x="7737985" y="11062666"/>
                    <a:pt x="7720428" y="11058692"/>
                    <a:pt x="7703580" y="11057215"/>
                  </a:cubicBezTo>
                  <a:cubicBezTo>
                    <a:pt x="7686733" y="11055738"/>
                    <a:pt x="7669987" y="11054097"/>
                    <a:pt x="7653345" y="11052293"/>
                  </a:cubicBezTo>
                  <a:lnTo>
                    <a:pt x="7620553" y="11063125"/>
                  </a:lnTo>
                  <a:cubicBezTo>
                    <a:pt x="7600503" y="11066016"/>
                    <a:pt x="7581820" y="11069994"/>
                    <a:pt x="7564505" y="11075060"/>
                  </a:cubicBezTo>
                  <a:cubicBezTo>
                    <a:pt x="7547189" y="11080126"/>
                    <a:pt x="7528871" y="11085700"/>
                    <a:pt x="7509548" y="11091783"/>
                  </a:cubicBezTo>
                  <a:cubicBezTo>
                    <a:pt x="7501278" y="11094787"/>
                    <a:pt x="7495491" y="11094567"/>
                    <a:pt x="7492187" y="11091122"/>
                  </a:cubicBezTo>
                  <a:cubicBezTo>
                    <a:pt x="7488883" y="11087678"/>
                    <a:pt x="7487241" y="11082315"/>
                    <a:pt x="7487261" y="11075034"/>
                  </a:cubicBezTo>
                  <a:cubicBezTo>
                    <a:pt x="7487617" y="11064319"/>
                    <a:pt x="7489147" y="11054456"/>
                    <a:pt x="7491851" y="11045444"/>
                  </a:cubicBezTo>
                  <a:cubicBezTo>
                    <a:pt x="7494554" y="11036432"/>
                    <a:pt x="7498068" y="11026676"/>
                    <a:pt x="7502391" y="11016176"/>
                  </a:cubicBezTo>
                  <a:cubicBezTo>
                    <a:pt x="7501299" y="11011388"/>
                    <a:pt x="7501291" y="11007052"/>
                    <a:pt x="7502365" y="11003169"/>
                  </a:cubicBezTo>
                  <a:cubicBezTo>
                    <a:pt x="7503439" y="10999286"/>
                    <a:pt x="7506006" y="10995203"/>
                    <a:pt x="7510067" y="10990919"/>
                  </a:cubicBezTo>
                  <a:cubicBezTo>
                    <a:pt x="7513232" y="10985161"/>
                    <a:pt x="7513483" y="10979507"/>
                    <a:pt x="7510819" y="10973957"/>
                  </a:cubicBezTo>
                  <a:cubicBezTo>
                    <a:pt x="7508155" y="10968408"/>
                    <a:pt x="7505479" y="10963421"/>
                    <a:pt x="7502791" y="10958996"/>
                  </a:cubicBezTo>
                  <a:cubicBezTo>
                    <a:pt x="7494560" y="10947439"/>
                    <a:pt x="7486245" y="10936741"/>
                    <a:pt x="7477846" y="10926902"/>
                  </a:cubicBezTo>
                  <a:cubicBezTo>
                    <a:pt x="7469447" y="10917062"/>
                    <a:pt x="7462849" y="10906532"/>
                    <a:pt x="7458053" y="10895312"/>
                  </a:cubicBezTo>
                  <a:cubicBezTo>
                    <a:pt x="7453574" y="10887938"/>
                    <a:pt x="7451188" y="10881765"/>
                    <a:pt x="7450894" y="10876795"/>
                  </a:cubicBezTo>
                  <a:cubicBezTo>
                    <a:pt x="7450601" y="10871824"/>
                    <a:pt x="7454697" y="10865853"/>
                    <a:pt x="7463183" y="10858882"/>
                  </a:cubicBezTo>
                  <a:cubicBezTo>
                    <a:pt x="7475925" y="10850941"/>
                    <a:pt x="7488250" y="10842395"/>
                    <a:pt x="7500157" y="10833245"/>
                  </a:cubicBezTo>
                  <a:cubicBezTo>
                    <a:pt x="7512064" y="10824094"/>
                    <a:pt x="7524206" y="10814750"/>
                    <a:pt x="7536585" y="10805213"/>
                  </a:cubicBezTo>
                  <a:cubicBezTo>
                    <a:pt x="7541952" y="10801751"/>
                    <a:pt x="7545808" y="10797794"/>
                    <a:pt x="7548151" y="10793342"/>
                  </a:cubicBezTo>
                  <a:cubicBezTo>
                    <a:pt x="7550495" y="10788890"/>
                    <a:pt x="7552390" y="10783700"/>
                    <a:pt x="7553838" y="10777773"/>
                  </a:cubicBezTo>
                  <a:cubicBezTo>
                    <a:pt x="7557966" y="10763960"/>
                    <a:pt x="7556798" y="10753311"/>
                    <a:pt x="7550335" y="10745829"/>
                  </a:cubicBezTo>
                  <a:cubicBezTo>
                    <a:pt x="7543873" y="10738347"/>
                    <a:pt x="7533347" y="10732071"/>
                    <a:pt x="7518759" y="10727000"/>
                  </a:cubicBezTo>
                  <a:cubicBezTo>
                    <a:pt x="7500641" y="10726092"/>
                    <a:pt x="7483136" y="10726024"/>
                    <a:pt x="7466241" y="10726796"/>
                  </a:cubicBezTo>
                  <a:close/>
                  <a:moveTo>
                    <a:pt x="4433420" y="10648451"/>
                  </a:moveTo>
                  <a:cubicBezTo>
                    <a:pt x="4420587" y="10642962"/>
                    <a:pt x="4407315" y="10649422"/>
                    <a:pt x="4393606" y="10667830"/>
                  </a:cubicBezTo>
                  <a:cubicBezTo>
                    <a:pt x="4380428" y="10682961"/>
                    <a:pt x="4367037" y="10697444"/>
                    <a:pt x="4353433" y="10711280"/>
                  </a:cubicBezTo>
                  <a:cubicBezTo>
                    <a:pt x="4339829" y="10725115"/>
                    <a:pt x="4324971" y="10739678"/>
                    <a:pt x="4308859" y="10754970"/>
                  </a:cubicBezTo>
                  <a:cubicBezTo>
                    <a:pt x="4299343" y="10760971"/>
                    <a:pt x="4293405" y="10767460"/>
                    <a:pt x="4291047" y="10774440"/>
                  </a:cubicBezTo>
                  <a:cubicBezTo>
                    <a:pt x="4288689" y="10781419"/>
                    <a:pt x="4287834" y="10789914"/>
                    <a:pt x="4288482" y="10799926"/>
                  </a:cubicBezTo>
                  <a:cubicBezTo>
                    <a:pt x="4283270" y="10808533"/>
                    <a:pt x="4280907" y="10816375"/>
                    <a:pt x="4281396" y="10823452"/>
                  </a:cubicBezTo>
                  <a:cubicBezTo>
                    <a:pt x="4281884" y="10830529"/>
                    <a:pt x="4286592" y="10839609"/>
                    <a:pt x="4295519" y="10850690"/>
                  </a:cubicBezTo>
                  <a:cubicBezTo>
                    <a:pt x="4302343" y="10869701"/>
                    <a:pt x="4310752" y="10881039"/>
                    <a:pt x="4320746" y="10884704"/>
                  </a:cubicBezTo>
                  <a:cubicBezTo>
                    <a:pt x="4330740" y="10888370"/>
                    <a:pt x="4343010" y="10884020"/>
                    <a:pt x="4357557" y="10871656"/>
                  </a:cubicBezTo>
                  <a:cubicBezTo>
                    <a:pt x="4367095" y="10860478"/>
                    <a:pt x="4378558" y="10852976"/>
                    <a:pt x="4391949" y="10849149"/>
                  </a:cubicBezTo>
                  <a:cubicBezTo>
                    <a:pt x="4405338" y="10845321"/>
                    <a:pt x="4417880" y="10848264"/>
                    <a:pt x="4429575" y="10857976"/>
                  </a:cubicBezTo>
                  <a:cubicBezTo>
                    <a:pt x="4434905" y="10862658"/>
                    <a:pt x="4440451" y="10867124"/>
                    <a:pt x="4446215" y="10871376"/>
                  </a:cubicBezTo>
                  <a:cubicBezTo>
                    <a:pt x="4451979" y="10875628"/>
                    <a:pt x="4458133" y="10879148"/>
                    <a:pt x="4464679" y="10881936"/>
                  </a:cubicBezTo>
                  <a:cubicBezTo>
                    <a:pt x="4476912" y="10886646"/>
                    <a:pt x="4482759" y="10891502"/>
                    <a:pt x="4482221" y="10896505"/>
                  </a:cubicBezTo>
                  <a:cubicBezTo>
                    <a:pt x="4481682" y="10901507"/>
                    <a:pt x="4479236" y="10908744"/>
                    <a:pt x="4474883" y="10918218"/>
                  </a:cubicBezTo>
                  <a:cubicBezTo>
                    <a:pt x="4471053" y="10926140"/>
                    <a:pt x="4467837" y="10931821"/>
                    <a:pt x="4465235" y="10935262"/>
                  </a:cubicBezTo>
                  <a:cubicBezTo>
                    <a:pt x="4462632" y="10938702"/>
                    <a:pt x="4455807" y="10940572"/>
                    <a:pt x="4444762" y="10940872"/>
                  </a:cubicBezTo>
                  <a:lnTo>
                    <a:pt x="4299850" y="10929917"/>
                  </a:lnTo>
                  <a:cubicBezTo>
                    <a:pt x="4293807" y="10930755"/>
                    <a:pt x="4287764" y="10931592"/>
                    <a:pt x="4281720" y="10932430"/>
                  </a:cubicBezTo>
                  <a:cubicBezTo>
                    <a:pt x="4275677" y="10933268"/>
                    <a:pt x="4270500" y="10933246"/>
                    <a:pt x="4266189" y="10932366"/>
                  </a:cubicBezTo>
                  <a:cubicBezTo>
                    <a:pt x="4258267" y="10928536"/>
                    <a:pt x="4251204" y="10925574"/>
                    <a:pt x="4245001" y="10923477"/>
                  </a:cubicBezTo>
                  <a:cubicBezTo>
                    <a:pt x="4238797" y="10921380"/>
                    <a:pt x="4232942" y="10918250"/>
                    <a:pt x="4227437" y="10914085"/>
                  </a:cubicBezTo>
                  <a:cubicBezTo>
                    <a:pt x="4212452" y="10907293"/>
                    <a:pt x="4199081" y="10906806"/>
                    <a:pt x="4187322" y="10912625"/>
                  </a:cubicBezTo>
                  <a:cubicBezTo>
                    <a:pt x="4175563" y="10918443"/>
                    <a:pt x="4167150" y="10928849"/>
                    <a:pt x="4162083" y="10943841"/>
                  </a:cubicBezTo>
                  <a:cubicBezTo>
                    <a:pt x="4159776" y="10959190"/>
                    <a:pt x="4162655" y="10972404"/>
                    <a:pt x="4170720" y="10983481"/>
                  </a:cubicBezTo>
                  <a:cubicBezTo>
                    <a:pt x="4178785" y="10994559"/>
                    <a:pt x="4190324" y="11000043"/>
                    <a:pt x="4205338" y="10999933"/>
                  </a:cubicBezTo>
                  <a:cubicBezTo>
                    <a:pt x="4244861" y="10998888"/>
                    <a:pt x="4281619" y="10998351"/>
                    <a:pt x="4315616" y="10998319"/>
                  </a:cubicBezTo>
                  <a:cubicBezTo>
                    <a:pt x="4349611" y="10998288"/>
                    <a:pt x="4384631" y="11001194"/>
                    <a:pt x="4420674" y="11007038"/>
                  </a:cubicBezTo>
                  <a:cubicBezTo>
                    <a:pt x="4428952" y="11008108"/>
                    <a:pt x="4433863" y="11009768"/>
                    <a:pt x="4435407" y="11012017"/>
                  </a:cubicBezTo>
                  <a:cubicBezTo>
                    <a:pt x="4436951" y="11014267"/>
                    <a:pt x="4436671" y="11019357"/>
                    <a:pt x="4434567" y="11027286"/>
                  </a:cubicBezTo>
                  <a:cubicBezTo>
                    <a:pt x="4417634" y="11073982"/>
                    <a:pt x="4403431" y="11118143"/>
                    <a:pt x="4391954" y="11159771"/>
                  </a:cubicBezTo>
                  <a:cubicBezTo>
                    <a:pt x="4380479" y="11201398"/>
                    <a:pt x="4375154" y="11247409"/>
                    <a:pt x="4375980" y="11297802"/>
                  </a:cubicBezTo>
                  <a:cubicBezTo>
                    <a:pt x="4380234" y="11312488"/>
                    <a:pt x="4387057" y="11321274"/>
                    <a:pt x="4396450" y="11324160"/>
                  </a:cubicBezTo>
                  <a:cubicBezTo>
                    <a:pt x="4405843" y="11327047"/>
                    <a:pt x="4414020" y="11321602"/>
                    <a:pt x="4420979" y="11307825"/>
                  </a:cubicBezTo>
                  <a:cubicBezTo>
                    <a:pt x="4427778" y="11291114"/>
                    <a:pt x="4434360" y="11275050"/>
                    <a:pt x="4440722" y="11259631"/>
                  </a:cubicBezTo>
                  <a:cubicBezTo>
                    <a:pt x="4447085" y="11244213"/>
                    <a:pt x="4452370" y="11228574"/>
                    <a:pt x="4456577" y="11212715"/>
                  </a:cubicBezTo>
                  <a:cubicBezTo>
                    <a:pt x="4465684" y="11180655"/>
                    <a:pt x="4475296" y="11151359"/>
                    <a:pt x="4485416" y="11124825"/>
                  </a:cubicBezTo>
                  <a:cubicBezTo>
                    <a:pt x="4495534" y="11098292"/>
                    <a:pt x="4506524" y="11070036"/>
                    <a:pt x="4518382" y="11040058"/>
                  </a:cubicBezTo>
                  <a:cubicBezTo>
                    <a:pt x="4520486" y="11032129"/>
                    <a:pt x="4523140" y="11026834"/>
                    <a:pt x="4526343" y="11024172"/>
                  </a:cubicBezTo>
                  <a:cubicBezTo>
                    <a:pt x="4529547" y="11021511"/>
                    <a:pt x="4535718" y="11021148"/>
                    <a:pt x="4544856" y="11023084"/>
                  </a:cubicBezTo>
                  <a:cubicBezTo>
                    <a:pt x="4581764" y="11028069"/>
                    <a:pt x="4615994" y="11034164"/>
                    <a:pt x="4647544" y="11041371"/>
                  </a:cubicBezTo>
                  <a:cubicBezTo>
                    <a:pt x="4679094" y="11048577"/>
                    <a:pt x="4713498" y="11054155"/>
                    <a:pt x="4750756" y="11058106"/>
                  </a:cubicBezTo>
                  <a:cubicBezTo>
                    <a:pt x="4756283" y="11057094"/>
                    <a:pt x="4759958" y="11055168"/>
                    <a:pt x="4761782" y="11052328"/>
                  </a:cubicBezTo>
                  <a:cubicBezTo>
                    <a:pt x="4763605" y="11049488"/>
                    <a:pt x="4762369" y="11045902"/>
                    <a:pt x="4758073" y="11041570"/>
                  </a:cubicBezTo>
                  <a:cubicBezTo>
                    <a:pt x="4739219" y="11010430"/>
                    <a:pt x="4715492" y="10989451"/>
                    <a:pt x="4686891" y="10978633"/>
                  </a:cubicBezTo>
                  <a:cubicBezTo>
                    <a:pt x="4658290" y="10967815"/>
                    <a:pt x="4629671" y="10961311"/>
                    <a:pt x="4601033" y="10959122"/>
                  </a:cubicBezTo>
                  <a:lnTo>
                    <a:pt x="4573094" y="10954864"/>
                  </a:lnTo>
                  <a:cubicBezTo>
                    <a:pt x="4558780" y="10952907"/>
                    <a:pt x="4554375" y="10943354"/>
                    <a:pt x="4559882" y="10926206"/>
                  </a:cubicBezTo>
                  <a:cubicBezTo>
                    <a:pt x="4565390" y="10909059"/>
                    <a:pt x="4574023" y="10897576"/>
                    <a:pt x="4585781" y="10891757"/>
                  </a:cubicBezTo>
                  <a:cubicBezTo>
                    <a:pt x="4601997" y="10893205"/>
                    <a:pt x="4618043" y="10893875"/>
                    <a:pt x="4633920" y="10893768"/>
                  </a:cubicBezTo>
                  <a:cubicBezTo>
                    <a:pt x="4649796" y="10893662"/>
                    <a:pt x="4666195" y="10892436"/>
                    <a:pt x="4683116" y="10890090"/>
                  </a:cubicBezTo>
                  <a:cubicBezTo>
                    <a:pt x="4698661" y="10886703"/>
                    <a:pt x="4706495" y="10880566"/>
                    <a:pt x="4706619" y="10871679"/>
                  </a:cubicBezTo>
                  <a:cubicBezTo>
                    <a:pt x="4706742" y="10862792"/>
                    <a:pt x="4701732" y="10853755"/>
                    <a:pt x="4691588" y="10844567"/>
                  </a:cubicBezTo>
                  <a:cubicBezTo>
                    <a:pt x="4681270" y="10835896"/>
                    <a:pt x="4670767" y="10830330"/>
                    <a:pt x="4660078" y="10827870"/>
                  </a:cubicBezTo>
                  <a:cubicBezTo>
                    <a:pt x="4649389" y="10825409"/>
                    <a:pt x="4639046" y="10822778"/>
                    <a:pt x="4629048" y="10819976"/>
                  </a:cubicBezTo>
                  <a:cubicBezTo>
                    <a:pt x="4619225" y="10816656"/>
                    <a:pt x="4613677" y="10812621"/>
                    <a:pt x="4612403" y="10807870"/>
                  </a:cubicBezTo>
                  <a:cubicBezTo>
                    <a:pt x="4611128" y="10803119"/>
                    <a:pt x="4612919" y="10797820"/>
                    <a:pt x="4617775" y="10791973"/>
                  </a:cubicBezTo>
                  <a:cubicBezTo>
                    <a:pt x="4625455" y="10770951"/>
                    <a:pt x="4631832" y="10752082"/>
                    <a:pt x="4636906" y="10735364"/>
                  </a:cubicBezTo>
                  <a:cubicBezTo>
                    <a:pt x="4641979" y="10718645"/>
                    <a:pt x="4635592" y="10698342"/>
                    <a:pt x="4617744" y="10674454"/>
                  </a:cubicBezTo>
                  <a:cubicBezTo>
                    <a:pt x="4611562" y="10667180"/>
                    <a:pt x="4605369" y="10662495"/>
                    <a:pt x="4599165" y="10660399"/>
                  </a:cubicBezTo>
                  <a:cubicBezTo>
                    <a:pt x="4592961" y="10658302"/>
                    <a:pt x="4585881" y="10659653"/>
                    <a:pt x="4577923" y="10664452"/>
                  </a:cubicBezTo>
                  <a:cubicBezTo>
                    <a:pt x="4569433" y="10672528"/>
                    <a:pt x="4564009" y="10680055"/>
                    <a:pt x="4561651" y="10687034"/>
                  </a:cubicBezTo>
                  <a:cubicBezTo>
                    <a:pt x="4559293" y="10694014"/>
                    <a:pt x="4558608" y="10702855"/>
                    <a:pt x="4559599" y="10713558"/>
                  </a:cubicBezTo>
                  <a:cubicBezTo>
                    <a:pt x="4551598" y="10728711"/>
                    <a:pt x="4544637" y="10742919"/>
                    <a:pt x="4538714" y="10756182"/>
                  </a:cubicBezTo>
                  <a:cubicBezTo>
                    <a:pt x="4532792" y="10769445"/>
                    <a:pt x="4527386" y="10783315"/>
                    <a:pt x="4522493" y="10797790"/>
                  </a:cubicBezTo>
                  <a:cubicBezTo>
                    <a:pt x="4520571" y="10803477"/>
                    <a:pt x="4518613" y="10807567"/>
                    <a:pt x="4516618" y="10810061"/>
                  </a:cubicBezTo>
                  <a:cubicBezTo>
                    <a:pt x="4514623" y="10812555"/>
                    <a:pt x="4510174" y="10813788"/>
                    <a:pt x="4503272" y="10813759"/>
                  </a:cubicBezTo>
                  <a:lnTo>
                    <a:pt x="4447374" y="10810421"/>
                  </a:lnTo>
                  <a:cubicBezTo>
                    <a:pt x="4440820" y="10809359"/>
                    <a:pt x="4437422" y="10807058"/>
                    <a:pt x="4437178" y="10803519"/>
                  </a:cubicBezTo>
                  <a:cubicBezTo>
                    <a:pt x="4436933" y="10799981"/>
                    <a:pt x="4438803" y="10796580"/>
                    <a:pt x="4442785" y="10793318"/>
                  </a:cubicBezTo>
                  <a:cubicBezTo>
                    <a:pt x="4453022" y="10780073"/>
                    <a:pt x="4462477" y="10767860"/>
                    <a:pt x="4471152" y="10756679"/>
                  </a:cubicBezTo>
                  <a:cubicBezTo>
                    <a:pt x="4479827" y="10745498"/>
                    <a:pt x="4486869" y="10732757"/>
                    <a:pt x="4492277" y="10718456"/>
                  </a:cubicBezTo>
                  <a:cubicBezTo>
                    <a:pt x="4496471" y="10706049"/>
                    <a:pt x="4497115" y="10696474"/>
                    <a:pt x="4494209" y="10689732"/>
                  </a:cubicBezTo>
                  <a:cubicBezTo>
                    <a:pt x="4491303" y="10682989"/>
                    <a:pt x="4484338" y="10677179"/>
                    <a:pt x="4473314" y="10672302"/>
                  </a:cubicBezTo>
                  <a:cubicBezTo>
                    <a:pt x="4459552" y="10661891"/>
                    <a:pt x="4446254" y="10653941"/>
                    <a:pt x="4433420" y="10648451"/>
                  </a:cubicBezTo>
                  <a:close/>
                  <a:moveTo>
                    <a:pt x="8684210" y="10052850"/>
                  </a:moveTo>
                  <a:cubicBezTo>
                    <a:pt x="8679952" y="10052660"/>
                    <a:pt x="8676515" y="10052873"/>
                    <a:pt x="8673900" y="10053491"/>
                  </a:cubicBezTo>
                  <a:cubicBezTo>
                    <a:pt x="8671284" y="10054109"/>
                    <a:pt x="8669821" y="10055564"/>
                    <a:pt x="8669508" y="10057859"/>
                  </a:cubicBezTo>
                  <a:cubicBezTo>
                    <a:pt x="8666382" y="10063664"/>
                    <a:pt x="8664197" y="10067553"/>
                    <a:pt x="8662955" y="10069526"/>
                  </a:cubicBezTo>
                  <a:cubicBezTo>
                    <a:pt x="8661713" y="10071499"/>
                    <a:pt x="8658911" y="10072772"/>
                    <a:pt x="8654549" y="10073347"/>
                  </a:cubicBezTo>
                  <a:cubicBezTo>
                    <a:pt x="8648450" y="10075243"/>
                    <a:pt x="8644340" y="10076825"/>
                    <a:pt x="8642220" y="10078094"/>
                  </a:cubicBezTo>
                  <a:cubicBezTo>
                    <a:pt x="8640100" y="10079364"/>
                    <a:pt x="8640753" y="10083152"/>
                    <a:pt x="8644178" y="10089460"/>
                  </a:cubicBezTo>
                  <a:cubicBezTo>
                    <a:pt x="8653169" y="10112102"/>
                    <a:pt x="8660049" y="10137377"/>
                    <a:pt x="8664818" y="10165286"/>
                  </a:cubicBezTo>
                  <a:cubicBezTo>
                    <a:pt x="8669586" y="10193195"/>
                    <a:pt x="8673652" y="10221982"/>
                    <a:pt x="8677013" y="10251647"/>
                  </a:cubicBezTo>
                  <a:cubicBezTo>
                    <a:pt x="8678095" y="10266592"/>
                    <a:pt x="8676429" y="10278827"/>
                    <a:pt x="8672018" y="10288352"/>
                  </a:cubicBezTo>
                  <a:cubicBezTo>
                    <a:pt x="8667606" y="10297877"/>
                    <a:pt x="8670407" y="10308772"/>
                    <a:pt x="8680420" y="10321039"/>
                  </a:cubicBezTo>
                  <a:cubicBezTo>
                    <a:pt x="8687528" y="10323175"/>
                    <a:pt x="8693825" y="10326271"/>
                    <a:pt x="8699309" y="10330328"/>
                  </a:cubicBezTo>
                  <a:cubicBezTo>
                    <a:pt x="8704793" y="10334384"/>
                    <a:pt x="8710229" y="10339505"/>
                    <a:pt x="8715618" y="10345691"/>
                  </a:cubicBezTo>
                  <a:cubicBezTo>
                    <a:pt x="8727265" y="10357401"/>
                    <a:pt x="8740743" y="10361377"/>
                    <a:pt x="8756053" y="10357620"/>
                  </a:cubicBezTo>
                  <a:cubicBezTo>
                    <a:pt x="8771363" y="10353862"/>
                    <a:pt x="8781309" y="10343728"/>
                    <a:pt x="8785893" y="10327217"/>
                  </a:cubicBezTo>
                  <a:cubicBezTo>
                    <a:pt x="8785839" y="10319031"/>
                    <a:pt x="8787341" y="10315147"/>
                    <a:pt x="8790400" y="10315563"/>
                  </a:cubicBezTo>
                  <a:cubicBezTo>
                    <a:pt x="8793459" y="10315979"/>
                    <a:pt x="8797291" y="10317864"/>
                    <a:pt x="8801897" y="10321217"/>
                  </a:cubicBezTo>
                  <a:cubicBezTo>
                    <a:pt x="8812467" y="10335117"/>
                    <a:pt x="8822103" y="10348014"/>
                    <a:pt x="8830804" y="10359908"/>
                  </a:cubicBezTo>
                  <a:cubicBezTo>
                    <a:pt x="8839505" y="10371801"/>
                    <a:pt x="8848158" y="10384759"/>
                    <a:pt x="8856764" y="10398781"/>
                  </a:cubicBezTo>
                  <a:cubicBezTo>
                    <a:pt x="8858000" y="10404012"/>
                    <a:pt x="8858522" y="10408756"/>
                    <a:pt x="8858332" y="10413014"/>
                  </a:cubicBezTo>
                  <a:cubicBezTo>
                    <a:pt x="8858142" y="10417272"/>
                    <a:pt x="8858769" y="10421252"/>
                    <a:pt x="8860212" y="10424953"/>
                  </a:cubicBezTo>
                  <a:cubicBezTo>
                    <a:pt x="8864298" y="10432129"/>
                    <a:pt x="8869874" y="10437659"/>
                    <a:pt x="8876939" y="10441541"/>
                  </a:cubicBezTo>
                  <a:cubicBezTo>
                    <a:pt x="8884004" y="10445423"/>
                    <a:pt x="8891917" y="10449518"/>
                    <a:pt x="8900677" y="10453826"/>
                  </a:cubicBezTo>
                  <a:cubicBezTo>
                    <a:pt x="8908446" y="10456831"/>
                    <a:pt x="8915677" y="10460930"/>
                    <a:pt x="8922369" y="10466125"/>
                  </a:cubicBezTo>
                  <a:cubicBezTo>
                    <a:pt x="8929061" y="10471319"/>
                    <a:pt x="8938133" y="10473333"/>
                    <a:pt x="8949586" y="10472165"/>
                  </a:cubicBezTo>
                  <a:cubicBezTo>
                    <a:pt x="8957110" y="10471242"/>
                    <a:pt x="8964274" y="10469394"/>
                    <a:pt x="8971077" y="10466621"/>
                  </a:cubicBezTo>
                  <a:cubicBezTo>
                    <a:pt x="8977880" y="10463847"/>
                    <a:pt x="8983992" y="10459714"/>
                    <a:pt x="8989413" y="10454220"/>
                  </a:cubicBezTo>
                  <a:cubicBezTo>
                    <a:pt x="8990816" y="10435329"/>
                    <a:pt x="8988253" y="10419111"/>
                    <a:pt x="8981723" y="10405566"/>
                  </a:cubicBezTo>
                  <a:cubicBezTo>
                    <a:pt x="8975194" y="10392021"/>
                    <a:pt x="8968939" y="10378611"/>
                    <a:pt x="8962957" y="10365335"/>
                  </a:cubicBezTo>
                  <a:cubicBezTo>
                    <a:pt x="8959025" y="10348444"/>
                    <a:pt x="8953816" y="10332353"/>
                    <a:pt x="8947330" y="10317061"/>
                  </a:cubicBezTo>
                  <a:cubicBezTo>
                    <a:pt x="8940844" y="10301769"/>
                    <a:pt x="8932873" y="10288807"/>
                    <a:pt x="8923416" y="10278173"/>
                  </a:cubicBezTo>
                  <a:cubicBezTo>
                    <a:pt x="8916375" y="10269816"/>
                    <a:pt x="8908845" y="10265773"/>
                    <a:pt x="8900825" y="10266045"/>
                  </a:cubicBezTo>
                  <a:cubicBezTo>
                    <a:pt x="8892804" y="10266316"/>
                    <a:pt x="8885928" y="10270345"/>
                    <a:pt x="8880195" y="10278132"/>
                  </a:cubicBezTo>
                  <a:cubicBezTo>
                    <a:pt x="8878249" y="10280983"/>
                    <a:pt x="8876707" y="10283012"/>
                    <a:pt x="8875569" y="10284220"/>
                  </a:cubicBezTo>
                  <a:cubicBezTo>
                    <a:pt x="8874431" y="10285428"/>
                    <a:pt x="8871733" y="10285938"/>
                    <a:pt x="8867476" y="10285747"/>
                  </a:cubicBezTo>
                  <a:cubicBezTo>
                    <a:pt x="8853589" y="10281910"/>
                    <a:pt x="8840302" y="10277960"/>
                    <a:pt x="8827615" y="10273897"/>
                  </a:cubicBezTo>
                  <a:cubicBezTo>
                    <a:pt x="8814927" y="10269833"/>
                    <a:pt x="8804577" y="10264336"/>
                    <a:pt x="8796563" y="10257403"/>
                  </a:cubicBezTo>
                  <a:cubicBezTo>
                    <a:pt x="8791274" y="10233318"/>
                    <a:pt x="8788739" y="10209023"/>
                    <a:pt x="8788959" y="10184519"/>
                  </a:cubicBezTo>
                  <a:cubicBezTo>
                    <a:pt x="8789178" y="10160015"/>
                    <a:pt x="8788225" y="10135546"/>
                    <a:pt x="8786099" y="10111112"/>
                  </a:cubicBezTo>
                  <a:cubicBezTo>
                    <a:pt x="8777266" y="10095891"/>
                    <a:pt x="8762622" y="10084746"/>
                    <a:pt x="8742165" y="10077678"/>
                  </a:cubicBezTo>
                  <a:cubicBezTo>
                    <a:pt x="8721709" y="10070610"/>
                    <a:pt x="8702390" y="10062334"/>
                    <a:pt x="8684210" y="10052850"/>
                  </a:cubicBezTo>
                  <a:close/>
                  <a:moveTo>
                    <a:pt x="9116189" y="9969113"/>
                  </a:moveTo>
                  <a:lnTo>
                    <a:pt x="9057954" y="9976375"/>
                  </a:lnTo>
                  <a:cubicBezTo>
                    <a:pt x="9053506" y="9980443"/>
                    <a:pt x="9049323" y="9983281"/>
                    <a:pt x="9045405" y="9984889"/>
                  </a:cubicBezTo>
                  <a:cubicBezTo>
                    <a:pt x="9041486" y="9986498"/>
                    <a:pt x="9035869" y="9986999"/>
                    <a:pt x="9028552" y="9986392"/>
                  </a:cubicBezTo>
                  <a:cubicBezTo>
                    <a:pt x="9026867" y="9987331"/>
                    <a:pt x="9025570" y="9988275"/>
                    <a:pt x="9024662" y="9989222"/>
                  </a:cubicBezTo>
                  <a:cubicBezTo>
                    <a:pt x="9023754" y="9990169"/>
                    <a:pt x="9023235" y="9991121"/>
                    <a:pt x="9023105" y="9992077"/>
                  </a:cubicBezTo>
                  <a:cubicBezTo>
                    <a:pt x="9022845" y="9993988"/>
                    <a:pt x="9023810" y="9995483"/>
                    <a:pt x="9026000" y="9996560"/>
                  </a:cubicBezTo>
                  <a:cubicBezTo>
                    <a:pt x="9037593" y="10000085"/>
                    <a:pt x="9045283" y="10003663"/>
                    <a:pt x="9049073" y="10007294"/>
                  </a:cubicBezTo>
                  <a:cubicBezTo>
                    <a:pt x="9052863" y="10010925"/>
                    <a:pt x="9056470" y="10015894"/>
                    <a:pt x="9059895" y="10022202"/>
                  </a:cubicBezTo>
                  <a:cubicBezTo>
                    <a:pt x="9065999" y="10037442"/>
                    <a:pt x="9071520" y="10051239"/>
                    <a:pt x="9076459" y="10063594"/>
                  </a:cubicBezTo>
                  <a:cubicBezTo>
                    <a:pt x="9081398" y="10075949"/>
                    <a:pt x="9087405" y="10089034"/>
                    <a:pt x="9094482" y="10102848"/>
                  </a:cubicBezTo>
                  <a:cubicBezTo>
                    <a:pt x="9095057" y="10107210"/>
                    <a:pt x="9095006" y="10111876"/>
                    <a:pt x="9094329" y="10116846"/>
                  </a:cubicBezTo>
                  <a:cubicBezTo>
                    <a:pt x="9093653" y="10121817"/>
                    <a:pt x="9094088" y="10125770"/>
                    <a:pt x="9095636" y="10128707"/>
                  </a:cubicBezTo>
                  <a:cubicBezTo>
                    <a:pt x="9098749" y="10137309"/>
                    <a:pt x="9104768" y="10143872"/>
                    <a:pt x="9113693" y="10148397"/>
                  </a:cubicBezTo>
                  <a:cubicBezTo>
                    <a:pt x="9122618" y="10152922"/>
                    <a:pt x="9131843" y="10157390"/>
                    <a:pt x="9141367" y="10161802"/>
                  </a:cubicBezTo>
                  <a:cubicBezTo>
                    <a:pt x="9147711" y="10163834"/>
                    <a:pt x="9153130" y="10166226"/>
                    <a:pt x="9157623" y="10168980"/>
                  </a:cubicBezTo>
                  <a:cubicBezTo>
                    <a:pt x="9162116" y="10171733"/>
                    <a:pt x="9168186" y="10173630"/>
                    <a:pt x="9175833" y="10174671"/>
                  </a:cubicBezTo>
                  <a:cubicBezTo>
                    <a:pt x="9190796" y="10176318"/>
                    <a:pt x="9202792" y="10174738"/>
                    <a:pt x="9211819" y="10169930"/>
                  </a:cubicBezTo>
                  <a:cubicBezTo>
                    <a:pt x="9220846" y="10165123"/>
                    <a:pt x="9228764" y="10157730"/>
                    <a:pt x="9235574" y="10147753"/>
                  </a:cubicBezTo>
                  <a:cubicBezTo>
                    <a:pt x="9234285" y="10134337"/>
                    <a:pt x="9228026" y="10124528"/>
                    <a:pt x="9216797" y="10118327"/>
                  </a:cubicBezTo>
                  <a:cubicBezTo>
                    <a:pt x="9205569" y="10112126"/>
                    <a:pt x="9192761" y="10110383"/>
                    <a:pt x="9178372" y="10113097"/>
                  </a:cubicBezTo>
                  <a:cubicBezTo>
                    <a:pt x="9170082" y="10113916"/>
                    <a:pt x="9162392" y="10114622"/>
                    <a:pt x="9155302" y="10115215"/>
                  </a:cubicBezTo>
                  <a:cubicBezTo>
                    <a:pt x="9148212" y="10115807"/>
                    <a:pt x="9141495" y="10115088"/>
                    <a:pt x="9135151" y="10113056"/>
                  </a:cubicBezTo>
                  <a:cubicBezTo>
                    <a:pt x="9121210" y="10101034"/>
                    <a:pt x="9111792" y="10087972"/>
                    <a:pt x="9106896" y="10073870"/>
                  </a:cubicBezTo>
                  <a:cubicBezTo>
                    <a:pt x="9102000" y="10059768"/>
                    <a:pt x="9104998" y="10042750"/>
                    <a:pt x="9115889" y="10022813"/>
                  </a:cubicBezTo>
                  <a:lnTo>
                    <a:pt x="9135070" y="10002058"/>
                  </a:lnTo>
                  <a:cubicBezTo>
                    <a:pt x="9141672" y="9993610"/>
                    <a:pt x="9142878" y="9986181"/>
                    <a:pt x="9138688" y="9979769"/>
                  </a:cubicBezTo>
                  <a:cubicBezTo>
                    <a:pt x="9134498" y="9973357"/>
                    <a:pt x="9126998" y="9969805"/>
                    <a:pt x="9116189" y="9969113"/>
                  </a:cubicBezTo>
                  <a:close/>
                  <a:moveTo>
                    <a:pt x="3133937" y="9879154"/>
                  </a:moveTo>
                  <a:cubicBezTo>
                    <a:pt x="3126289" y="9877556"/>
                    <a:pt x="3119581" y="9878355"/>
                    <a:pt x="3113813" y="9881550"/>
                  </a:cubicBezTo>
                  <a:cubicBezTo>
                    <a:pt x="3108045" y="9884745"/>
                    <a:pt x="3103316" y="9888371"/>
                    <a:pt x="3099626" y="9892429"/>
                  </a:cubicBezTo>
                  <a:cubicBezTo>
                    <a:pt x="3078760" y="9909563"/>
                    <a:pt x="3060513" y="9926602"/>
                    <a:pt x="3044884" y="9943546"/>
                  </a:cubicBezTo>
                  <a:cubicBezTo>
                    <a:pt x="3029256" y="9960489"/>
                    <a:pt x="3012103" y="9978341"/>
                    <a:pt x="2993428" y="9997101"/>
                  </a:cubicBezTo>
                  <a:cubicBezTo>
                    <a:pt x="2988099" y="10000621"/>
                    <a:pt x="2982787" y="10002286"/>
                    <a:pt x="2977493" y="10002095"/>
                  </a:cubicBezTo>
                  <a:cubicBezTo>
                    <a:pt x="2972198" y="10001904"/>
                    <a:pt x="2966384" y="10001498"/>
                    <a:pt x="2960050" y="10000876"/>
                  </a:cubicBezTo>
                  <a:cubicBezTo>
                    <a:pt x="2939835" y="9996070"/>
                    <a:pt x="2920399" y="9989294"/>
                    <a:pt x="2901745" y="9980551"/>
                  </a:cubicBezTo>
                  <a:cubicBezTo>
                    <a:pt x="2883091" y="9971807"/>
                    <a:pt x="2867946" y="9961080"/>
                    <a:pt x="2856311" y="9948371"/>
                  </a:cubicBezTo>
                  <a:cubicBezTo>
                    <a:pt x="2856184" y="9944879"/>
                    <a:pt x="2855325" y="9942374"/>
                    <a:pt x="2853735" y="9940854"/>
                  </a:cubicBezTo>
                  <a:cubicBezTo>
                    <a:pt x="2852145" y="9939334"/>
                    <a:pt x="2849497" y="9939239"/>
                    <a:pt x="2845794" y="9940568"/>
                  </a:cubicBezTo>
                  <a:cubicBezTo>
                    <a:pt x="2839913" y="9942999"/>
                    <a:pt x="2835254" y="9944469"/>
                    <a:pt x="2831819" y="9944978"/>
                  </a:cubicBezTo>
                  <a:cubicBezTo>
                    <a:pt x="2828384" y="9945487"/>
                    <a:pt x="2822905" y="9946689"/>
                    <a:pt x="2815384" y="9948584"/>
                  </a:cubicBezTo>
                  <a:cubicBezTo>
                    <a:pt x="2800597" y="9959356"/>
                    <a:pt x="2793299" y="9972627"/>
                    <a:pt x="2793490" y="9988398"/>
                  </a:cubicBezTo>
                  <a:cubicBezTo>
                    <a:pt x="2793681" y="10004168"/>
                    <a:pt x="2800145" y="10019496"/>
                    <a:pt x="2812882" y="10034382"/>
                  </a:cubicBezTo>
                  <a:lnTo>
                    <a:pt x="2846431" y="10063349"/>
                  </a:lnTo>
                  <a:cubicBezTo>
                    <a:pt x="2850261" y="10065512"/>
                    <a:pt x="2851994" y="10067986"/>
                    <a:pt x="2851626" y="10070771"/>
                  </a:cubicBezTo>
                  <a:cubicBezTo>
                    <a:pt x="2851258" y="10073556"/>
                    <a:pt x="2849116" y="10076214"/>
                    <a:pt x="2845200" y="10078744"/>
                  </a:cubicBezTo>
                  <a:cubicBezTo>
                    <a:pt x="2812643" y="10093320"/>
                    <a:pt x="2775405" y="10105273"/>
                    <a:pt x="2733489" y="10114604"/>
                  </a:cubicBezTo>
                  <a:cubicBezTo>
                    <a:pt x="2691572" y="10123935"/>
                    <a:pt x="2654759" y="10122953"/>
                    <a:pt x="2623049" y="10111657"/>
                  </a:cubicBezTo>
                  <a:cubicBezTo>
                    <a:pt x="2618341" y="10108844"/>
                    <a:pt x="2614527" y="10104826"/>
                    <a:pt x="2611608" y="10099602"/>
                  </a:cubicBezTo>
                  <a:cubicBezTo>
                    <a:pt x="2608689" y="10094378"/>
                    <a:pt x="2604826" y="10091342"/>
                    <a:pt x="2600019" y="10090494"/>
                  </a:cubicBezTo>
                  <a:cubicBezTo>
                    <a:pt x="2586250" y="10087073"/>
                    <a:pt x="2573767" y="10089703"/>
                    <a:pt x="2562570" y="10098383"/>
                  </a:cubicBezTo>
                  <a:cubicBezTo>
                    <a:pt x="2551373" y="10107063"/>
                    <a:pt x="2546030" y="10118387"/>
                    <a:pt x="2546539" y="10132355"/>
                  </a:cubicBezTo>
                  <a:cubicBezTo>
                    <a:pt x="2550285" y="10139211"/>
                    <a:pt x="2554081" y="10145085"/>
                    <a:pt x="2557926" y="10149977"/>
                  </a:cubicBezTo>
                  <a:cubicBezTo>
                    <a:pt x="2561772" y="10154868"/>
                    <a:pt x="2565779" y="10159540"/>
                    <a:pt x="2569950" y="10163994"/>
                  </a:cubicBezTo>
                  <a:cubicBezTo>
                    <a:pt x="2585289" y="10175374"/>
                    <a:pt x="2601182" y="10183259"/>
                    <a:pt x="2617631" y="10187648"/>
                  </a:cubicBezTo>
                  <a:cubicBezTo>
                    <a:pt x="2634080" y="10192038"/>
                    <a:pt x="2654363" y="10194006"/>
                    <a:pt x="2678481" y="10193554"/>
                  </a:cubicBezTo>
                  <a:cubicBezTo>
                    <a:pt x="2695941" y="10192918"/>
                    <a:pt x="2713673" y="10192143"/>
                    <a:pt x="2731676" y="10191231"/>
                  </a:cubicBezTo>
                  <a:cubicBezTo>
                    <a:pt x="2749680" y="10190319"/>
                    <a:pt x="2767842" y="10188506"/>
                    <a:pt x="2786164" y="10185792"/>
                  </a:cubicBezTo>
                  <a:lnTo>
                    <a:pt x="2849570" y="10163525"/>
                  </a:lnTo>
                  <a:cubicBezTo>
                    <a:pt x="2854249" y="10160882"/>
                    <a:pt x="2857794" y="10160454"/>
                    <a:pt x="2860204" y="10162242"/>
                  </a:cubicBezTo>
                  <a:cubicBezTo>
                    <a:pt x="2862615" y="10164030"/>
                    <a:pt x="2862576" y="10167060"/>
                    <a:pt x="2860088" y="10171329"/>
                  </a:cubicBezTo>
                  <a:cubicBezTo>
                    <a:pt x="2847421" y="10191149"/>
                    <a:pt x="2834719" y="10209415"/>
                    <a:pt x="2821981" y="10226125"/>
                  </a:cubicBezTo>
                  <a:cubicBezTo>
                    <a:pt x="2809244" y="10242835"/>
                    <a:pt x="2795608" y="10260068"/>
                    <a:pt x="2781075" y="10277825"/>
                  </a:cubicBezTo>
                  <a:cubicBezTo>
                    <a:pt x="2777598" y="10280681"/>
                    <a:pt x="2774685" y="10282087"/>
                    <a:pt x="2772339" y="10282045"/>
                  </a:cubicBezTo>
                  <a:cubicBezTo>
                    <a:pt x="2769992" y="10282002"/>
                    <a:pt x="2767334" y="10279861"/>
                    <a:pt x="2764365" y="10275620"/>
                  </a:cubicBezTo>
                  <a:lnTo>
                    <a:pt x="2749097" y="10235753"/>
                  </a:lnTo>
                  <a:cubicBezTo>
                    <a:pt x="2744488" y="10230974"/>
                    <a:pt x="2741286" y="10229108"/>
                    <a:pt x="2739491" y="10230155"/>
                  </a:cubicBezTo>
                  <a:cubicBezTo>
                    <a:pt x="2737695" y="10231201"/>
                    <a:pt x="2735667" y="10234622"/>
                    <a:pt x="2733405" y="10240418"/>
                  </a:cubicBezTo>
                  <a:cubicBezTo>
                    <a:pt x="2733235" y="10270870"/>
                    <a:pt x="2730921" y="10298031"/>
                    <a:pt x="2726460" y="10321902"/>
                  </a:cubicBezTo>
                  <a:cubicBezTo>
                    <a:pt x="2722000" y="10345772"/>
                    <a:pt x="2720343" y="10373421"/>
                    <a:pt x="2721488" y="10404848"/>
                  </a:cubicBezTo>
                  <a:cubicBezTo>
                    <a:pt x="2723651" y="10422081"/>
                    <a:pt x="2729596" y="10431928"/>
                    <a:pt x="2739322" y="10434388"/>
                  </a:cubicBezTo>
                  <a:cubicBezTo>
                    <a:pt x="2749049" y="10436847"/>
                    <a:pt x="2759942" y="10432698"/>
                    <a:pt x="2772000" y="10421940"/>
                  </a:cubicBezTo>
                  <a:cubicBezTo>
                    <a:pt x="2780681" y="10412072"/>
                    <a:pt x="2787940" y="10401829"/>
                    <a:pt x="2793778" y="10391212"/>
                  </a:cubicBezTo>
                  <a:cubicBezTo>
                    <a:pt x="2799617" y="10380595"/>
                    <a:pt x="2805675" y="10370141"/>
                    <a:pt x="2811952" y="10359849"/>
                  </a:cubicBezTo>
                  <a:cubicBezTo>
                    <a:pt x="2830387" y="10336833"/>
                    <a:pt x="2847273" y="10315217"/>
                    <a:pt x="2862612" y="10295001"/>
                  </a:cubicBezTo>
                  <a:cubicBezTo>
                    <a:pt x="2877951" y="10274785"/>
                    <a:pt x="2893254" y="10253013"/>
                    <a:pt x="2908522" y="10229687"/>
                  </a:cubicBezTo>
                  <a:lnTo>
                    <a:pt x="2915689" y="10222774"/>
                  </a:lnTo>
                  <a:cubicBezTo>
                    <a:pt x="2919931" y="10219805"/>
                    <a:pt x="2923009" y="10218861"/>
                    <a:pt x="2924924" y="10219943"/>
                  </a:cubicBezTo>
                  <a:cubicBezTo>
                    <a:pt x="2926840" y="10221024"/>
                    <a:pt x="2928795" y="10224343"/>
                    <a:pt x="2930788" y="10229899"/>
                  </a:cubicBezTo>
                  <a:cubicBezTo>
                    <a:pt x="2939030" y="10261835"/>
                    <a:pt x="2948298" y="10291473"/>
                    <a:pt x="2958590" y="10318815"/>
                  </a:cubicBezTo>
                  <a:cubicBezTo>
                    <a:pt x="2968882" y="10346156"/>
                    <a:pt x="2981075" y="10371850"/>
                    <a:pt x="2995170" y="10395897"/>
                  </a:cubicBezTo>
                  <a:lnTo>
                    <a:pt x="3020829" y="10419012"/>
                  </a:lnTo>
                  <a:cubicBezTo>
                    <a:pt x="3036521" y="10435410"/>
                    <a:pt x="3052804" y="10449869"/>
                    <a:pt x="3069677" y="10462388"/>
                  </a:cubicBezTo>
                  <a:cubicBezTo>
                    <a:pt x="3086550" y="10474906"/>
                    <a:pt x="3104564" y="10486572"/>
                    <a:pt x="3123720" y="10497388"/>
                  </a:cubicBezTo>
                  <a:cubicBezTo>
                    <a:pt x="3133786" y="10502137"/>
                    <a:pt x="3140639" y="10502975"/>
                    <a:pt x="3144279" y="10499900"/>
                  </a:cubicBezTo>
                  <a:cubicBezTo>
                    <a:pt x="3147920" y="10496825"/>
                    <a:pt x="3150750" y="10490262"/>
                    <a:pt x="3152772" y="10480210"/>
                  </a:cubicBezTo>
                  <a:cubicBezTo>
                    <a:pt x="3154030" y="10470272"/>
                    <a:pt x="3153136" y="10460945"/>
                    <a:pt x="3150089" y="10452230"/>
                  </a:cubicBezTo>
                  <a:cubicBezTo>
                    <a:pt x="3147043" y="10443514"/>
                    <a:pt x="3142833" y="10436824"/>
                    <a:pt x="3137461" y="10432158"/>
                  </a:cubicBezTo>
                  <a:cubicBezTo>
                    <a:pt x="3118701" y="10413483"/>
                    <a:pt x="3101934" y="10395098"/>
                    <a:pt x="3087160" y="10377002"/>
                  </a:cubicBezTo>
                  <a:cubicBezTo>
                    <a:pt x="3072387" y="10358907"/>
                    <a:pt x="3058716" y="10337722"/>
                    <a:pt x="3046148" y="10313449"/>
                  </a:cubicBezTo>
                  <a:cubicBezTo>
                    <a:pt x="3036181" y="10285669"/>
                    <a:pt x="3027423" y="10259466"/>
                    <a:pt x="3019874" y="10234839"/>
                  </a:cubicBezTo>
                  <a:cubicBezTo>
                    <a:pt x="3012324" y="10210212"/>
                    <a:pt x="3006068" y="10182468"/>
                    <a:pt x="3001106" y="10151607"/>
                  </a:cubicBezTo>
                  <a:cubicBezTo>
                    <a:pt x="2997855" y="10134925"/>
                    <a:pt x="3002043" y="10121724"/>
                    <a:pt x="3013670" y="10112005"/>
                  </a:cubicBezTo>
                  <a:cubicBezTo>
                    <a:pt x="3025298" y="10102285"/>
                    <a:pt x="3038711" y="10100006"/>
                    <a:pt x="3053908" y="10105166"/>
                  </a:cubicBezTo>
                  <a:cubicBezTo>
                    <a:pt x="3066363" y="10107611"/>
                    <a:pt x="3078790" y="10109866"/>
                    <a:pt x="3091188" y="10111930"/>
                  </a:cubicBezTo>
                  <a:cubicBezTo>
                    <a:pt x="3103586" y="10113994"/>
                    <a:pt x="3117045" y="10115316"/>
                    <a:pt x="3131564" y="10115895"/>
                  </a:cubicBezTo>
                  <a:cubicBezTo>
                    <a:pt x="3141262" y="10112898"/>
                    <a:pt x="3148119" y="10109152"/>
                    <a:pt x="3152133" y="10104656"/>
                  </a:cubicBezTo>
                  <a:cubicBezTo>
                    <a:pt x="3156148" y="10100160"/>
                    <a:pt x="3155569" y="10093615"/>
                    <a:pt x="3150394" y="10085019"/>
                  </a:cubicBezTo>
                  <a:cubicBezTo>
                    <a:pt x="3148500" y="10077498"/>
                    <a:pt x="3146068" y="10071617"/>
                    <a:pt x="3143100" y="10067376"/>
                  </a:cubicBezTo>
                  <a:cubicBezTo>
                    <a:pt x="3140131" y="10063135"/>
                    <a:pt x="3137162" y="10058894"/>
                    <a:pt x="3134193" y="10054653"/>
                  </a:cubicBezTo>
                  <a:cubicBezTo>
                    <a:pt x="3130786" y="10050086"/>
                    <a:pt x="3128131" y="10043361"/>
                    <a:pt x="3126230" y="10034476"/>
                  </a:cubicBezTo>
                  <a:cubicBezTo>
                    <a:pt x="3124329" y="10025590"/>
                    <a:pt x="3125936" y="10019988"/>
                    <a:pt x="3131054" y="10017670"/>
                  </a:cubicBezTo>
                  <a:cubicBezTo>
                    <a:pt x="3142336" y="10004296"/>
                    <a:pt x="3149358" y="9990480"/>
                    <a:pt x="3152122" y="9976223"/>
                  </a:cubicBezTo>
                  <a:cubicBezTo>
                    <a:pt x="3154886" y="9961966"/>
                    <a:pt x="3158848" y="9947238"/>
                    <a:pt x="3164007" y="9932041"/>
                  </a:cubicBezTo>
                  <a:cubicBezTo>
                    <a:pt x="3165365" y="9920137"/>
                    <a:pt x="3163071" y="9909262"/>
                    <a:pt x="3157126" y="9899416"/>
                  </a:cubicBezTo>
                  <a:cubicBezTo>
                    <a:pt x="3154154" y="9894492"/>
                    <a:pt x="3150735" y="9890342"/>
                    <a:pt x="3146870" y="9886965"/>
                  </a:cubicBezTo>
                  <a:cubicBezTo>
                    <a:pt x="3143005" y="9883588"/>
                    <a:pt x="3138695" y="9880984"/>
                    <a:pt x="3133937" y="9879154"/>
                  </a:cubicBezTo>
                  <a:close/>
                  <a:moveTo>
                    <a:pt x="8986541" y="9822956"/>
                  </a:moveTo>
                  <a:cubicBezTo>
                    <a:pt x="8974238" y="9827513"/>
                    <a:pt x="8964590" y="9833307"/>
                    <a:pt x="8957597" y="9840338"/>
                  </a:cubicBezTo>
                  <a:cubicBezTo>
                    <a:pt x="8950603" y="9847370"/>
                    <a:pt x="8943433" y="9856421"/>
                    <a:pt x="8936084" y="9867493"/>
                  </a:cubicBezTo>
                  <a:cubicBezTo>
                    <a:pt x="8932279" y="9869701"/>
                    <a:pt x="8928334" y="9871501"/>
                    <a:pt x="8924251" y="9872893"/>
                  </a:cubicBezTo>
                  <a:cubicBezTo>
                    <a:pt x="8920167" y="9874284"/>
                    <a:pt x="8917700" y="9876674"/>
                    <a:pt x="8916849" y="9880063"/>
                  </a:cubicBezTo>
                  <a:cubicBezTo>
                    <a:pt x="8914523" y="9891429"/>
                    <a:pt x="8913274" y="9900606"/>
                    <a:pt x="8913103" y="9907592"/>
                  </a:cubicBezTo>
                  <a:cubicBezTo>
                    <a:pt x="8912931" y="9914578"/>
                    <a:pt x="8909822" y="9923112"/>
                    <a:pt x="8903777" y="9933193"/>
                  </a:cubicBezTo>
                  <a:cubicBezTo>
                    <a:pt x="8898252" y="9939451"/>
                    <a:pt x="8893495" y="9942211"/>
                    <a:pt x="8889506" y="9941474"/>
                  </a:cubicBezTo>
                  <a:cubicBezTo>
                    <a:pt x="8885518" y="9940736"/>
                    <a:pt x="8881429" y="9937161"/>
                    <a:pt x="8877239" y="9930750"/>
                  </a:cubicBezTo>
                  <a:cubicBezTo>
                    <a:pt x="8871361" y="9916709"/>
                    <a:pt x="8862574" y="9908309"/>
                    <a:pt x="8850877" y="9905549"/>
                  </a:cubicBezTo>
                  <a:cubicBezTo>
                    <a:pt x="8839181" y="9902788"/>
                    <a:pt x="8826086" y="9903148"/>
                    <a:pt x="8811593" y="9906627"/>
                  </a:cubicBezTo>
                  <a:lnTo>
                    <a:pt x="8789019" y="9909396"/>
                  </a:lnTo>
                  <a:cubicBezTo>
                    <a:pt x="8785195" y="9908876"/>
                    <a:pt x="8782228" y="9909932"/>
                    <a:pt x="8780117" y="9912566"/>
                  </a:cubicBezTo>
                  <a:cubicBezTo>
                    <a:pt x="8778007" y="9915199"/>
                    <a:pt x="8776422" y="9918975"/>
                    <a:pt x="8775363" y="9923894"/>
                  </a:cubicBezTo>
                  <a:lnTo>
                    <a:pt x="8779014" y="9931400"/>
                  </a:lnTo>
                  <a:cubicBezTo>
                    <a:pt x="8786141" y="9936265"/>
                    <a:pt x="8790239" y="9941203"/>
                    <a:pt x="8791309" y="9946217"/>
                  </a:cubicBezTo>
                  <a:cubicBezTo>
                    <a:pt x="8792379" y="9951230"/>
                    <a:pt x="8792403" y="9958925"/>
                    <a:pt x="8791380" y="9969300"/>
                  </a:cubicBezTo>
                  <a:lnTo>
                    <a:pt x="8793375" y="10023313"/>
                  </a:lnTo>
                  <a:cubicBezTo>
                    <a:pt x="8794090" y="10032367"/>
                    <a:pt x="8794283" y="10040961"/>
                    <a:pt x="8793955" y="10049094"/>
                  </a:cubicBezTo>
                  <a:cubicBezTo>
                    <a:pt x="8793627" y="10057227"/>
                    <a:pt x="8795072" y="10065213"/>
                    <a:pt x="8798289" y="10073049"/>
                  </a:cubicBezTo>
                  <a:cubicBezTo>
                    <a:pt x="8799402" y="10076316"/>
                    <a:pt x="8802035" y="10078427"/>
                    <a:pt x="8806189" y="10079382"/>
                  </a:cubicBezTo>
                  <a:cubicBezTo>
                    <a:pt x="8810343" y="10080337"/>
                    <a:pt x="8814610" y="10081891"/>
                    <a:pt x="8818990" y="10084045"/>
                  </a:cubicBezTo>
                  <a:lnTo>
                    <a:pt x="8836460" y="10101610"/>
                  </a:lnTo>
                  <a:cubicBezTo>
                    <a:pt x="8847428" y="10109723"/>
                    <a:pt x="8858529" y="10113279"/>
                    <a:pt x="8869764" y="10112277"/>
                  </a:cubicBezTo>
                  <a:cubicBezTo>
                    <a:pt x="8880999" y="10111275"/>
                    <a:pt x="8889848" y="10104204"/>
                    <a:pt x="8896309" y="10091064"/>
                  </a:cubicBezTo>
                  <a:lnTo>
                    <a:pt x="8917255" y="10040173"/>
                  </a:lnTo>
                  <a:cubicBezTo>
                    <a:pt x="8922884" y="10033151"/>
                    <a:pt x="8927853" y="10029544"/>
                    <a:pt x="8932163" y="10029351"/>
                  </a:cubicBezTo>
                  <a:cubicBezTo>
                    <a:pt x="8936473" y="10029159"/>
                    <a:pt x="8941653" y="10032590"/>
                    <a:pt x="8947702" y="10039644"/>
                  </a:cubicBezTo>
                  <a:cubicBezTo>
                    <a:pt x="8977154" y="10086490"/>
                    <a:pt x="9005353" y="10129660"/>
                    <a:pt x="9032300" y="10169155"/>
                  </a:cubicBezTo>
                  <a:cubicBezTo>
                    <a:pt x="9059247" y="10208650"/>
                    <a:pt x="9088906" y="10249682"/>
                    <a:pt x="9121276" y="10292252"/>
                  </a:cubicBezTo>
                  <a:cubicBezTo>
                    <a:pt x="9121104" y="10299238"/>
                    <a:pt x="9121666" y="10305838"/>
                    <a:pt x="9122963" y="10312050"/>
                  </a:cubicBezTo>
                  <a:cubicBezTo>
                    <a:pt x="9124259" y="10318263"/>
                    <a:pt x="9126289" y="10324088"/>
                    <a:pt x="9129054" y="10329527"/>
                  </a:cubicBezTo>
                  <a:lnTo>
                    <a:pt x="9138285" y="10338961"/>
                  </a:lnTo>
                  <a:cubicBezTo>
                    <a:pt x="9154293" y="10350097"/>
                    <a:pt x="9169771" y="10359408"/>
                    <a:pt x="9184719" y="10366895"/>
                  </a:cubicBezTo>
                  <a:cubicBezTo>
                    <a:pt x="9199667" y="10374381"/>
                    <a:pt x="9218133" y="10381762"/>
                    <a:pt x="9240119" y="10389038"/>
                  </a:cubicBezTo>
                  <a:lnTo>
                    <a:pt x="9247993" y="10391278"/>
                  </a:lnTo>
                  <a:cubicBezTo>
                    <a:pt x="9255535" y="10393084"/>
                    <a:pt x="9261365" y="10391735"/>
                    <a:pt x="9265483" y="10387233"/>
                  </a:cubicBezTo>
                  <a:cubicBezTo>
                    <a:pt x="9269601" y="10382731"/>
                    <a:pt x="9270599" y="10376831"/>
                    <a:pt x="9268476" y="10369532"/>
                  </a:cubicBezTo>
                  <a:cubicBezTo>
                    <a:pt x="9257889" y="10352903"/>
                    <a:pt x="9248613" y="10336648"/>
                    <a:pt x="9240649" y="10320766"/>
                  </a:cubicBezTo>
                  <a:cubicBezTo>
                    <a:pt x="9232686" y="10304884"/>
                    <a:pt x="9226243" y="10287846"/>
                    <a:pt x="9221320" y="10269651"/>
                  </a:cubicBezTo>
                  <a:lnTo>
                    <a:pt x="9212972" y="10245149"/>
                  </a:lnTo>
                  <a:cubicBezTo>
                    <a:pt x="9209112" y="10239172"/>
                    <a:pt x="9204914" y="10235680"/>
                    <a:pt x="9200378" y="10234673"/>
                  </a:cubicBezTo>
                  <a:cubicBezTo>
                    <a:pt x="9195842" y="10233666"/>
                    <a:pt x="9190864" y="10235910"/>
                    <a:pt x="9185443" y="10241403"/>
                  </a:cubicBezTo>
                  <a:cubicBezTo>
                    <a:pt x="9181117" y="10247434"/>
                    <a:pt x="9176712" y="10249755"/>
                    <a:pt x="9172228" y="10248366"/>
                  </a:cubicBezTo>
                  <a:cubicBezTo>
                    <a:pt x="9167744" y="10246977"/>
                    <a:pt x="9163633" y="10244276"/>
                    <a:pt x="9159896" y="10240262"/>
                  </a:cubicBezTo>
                  <a:cubicBezTo>
                    <a:pt x="9145294" y="10227371"/>
                    <a:pt x="9133117" y="10213836"/>
                    <a:pt x="9123364" y="10199657"/>
                  </a:cubicBezTo>
                  <a:cubicBezTo>
                    <a:pt x="9113611" y="10185479"/>
                    <a:pt x="9103988" y="10170344"/>
                    <a:pt x="9094495" y="10154254"/>
                  </a:cubicBezTo>
                  <a:cubicBezTo>
                    <a:pt x="9077772" y="10134064"/>
                    <a:pt x="9063399" y="10114487"/>
                    <a:pt x="9051377" y="10095521"/>
                  </a:cubicBezTo>
                  <a:cubicBezTo>
                    <a:pt x="9039354" y="10076555"/>
                    <a:pt x="9027701" y="10055595"/>
                    <a:pt x="9016416" y="10032640"/>
                  </a:cubicBezTo>
                  <a:lnTo>
                    <a:pt x="8995607" y="10005274"/>
                  </a:lnTo>
                  <a:cubicBezTo>
                    <a:pt x="8991173" y="9994935"/>
                    <a:pt x="8987151" y="9985139"/>
                    <a:pt x="8983543" y="9975886"/>
                  </a:cubicBezTo>
                  <a:cubicBezTo>
                    <a:pt x="8979934" y="9966632"/>
                    <a:pt x="8978146" y="9956166"/>
                    <a:pt x="8978178" y="9944488"/>
                  </a:cubicBezTo>
                  <a:cubicBezTo>
                    <a:pt x="8981685" y="9930167"/>
                    <a:pt x="8986204" y="9916276"/>
                    <a:pt x="8991736" y="9902815"/>
                  </a:cubicBezTo>
                  <a:cubicBezTo>
                    <a:pt x="8997267" y="9889353"/>
                    <a:pt x="9004368" y="9877955"/>
                    <a:pt x="9013037" y="9868621"/>
                  </a:cubicBezTo>
                  <a:cubicBezTo>
                    <a:pt x="9023879" y="9857635"/>
                    <a:pt x="9026096" y="9846351"/>
                    <a:pt x="9019689" y="9834770"/>
                  </a:cubicBezTo>
                  <a:cubicBezTo>
                    <a:pt x="9013282" y="9823188"/>
                    <a:pt x="9002233" y="9819251"/>
                    <a:pt x="8986541" y="9822956"/>
                  </a:cubicBezTo>
                  <a:close/>
                  <a:moveTo>
                    <a:pt x="10203808" y="9039460"/>
                  </a:moveTo>
                  <a:cubicBezTo>
                    <a:pt x="10211019" y="9037122"/>
                    <a:pt x="10213279" y="9039506"/>
                    <a:pt x="10210588" y="9046615"/>
                  </a:cubicBezTo>
                  <a:cubicBezTo>
                    <a:pt x="10207897" y="9053723"/>
                    <a:pt x="10204443" y="9057589"/>
                    <a:pt x="10200227" y="9058213"/>
                  </a:cubicBezTo>
                  <a:close/>
                  <a:moveTo>
                    <a:pt x="1735601" y="8828006"/>
                  </a:moveTo>
                  <a:cubicBezTo>
                    <a:pt x="1738439" y="8827942"/>
                    <a:pt x="1740563" y="8828576"/>
                    <a:pt x="1741974" y="8829908"/>
                  </a:cubicBezTo>
                  <a:cubicBezTo>
                    <a:pt x="1743384" y="8831240"/>
                    <a:pt x="1744081" y="8833270"/>
                    <a:pt x="1744064" y="8835999"/>
                  </a:cubicBezTo>
                  <a:cubicBezTo>
                    <a:pt x="1744144" y="8840692"/>
                    <a:pt x="1740616" y="8842117"/>
                    <a:pt x="1733478" y="8840271"/>
                  </a:cubicBezTo>
                  <a:cubicBezTo>
                    <a:pt x="1726341" y="8838426"/>
                    <a:pt x="1722236" y="8835863"/>
                    <a:pt x="1721165" y="8832582"/>
                  </a:cubicBezTo>
                  <a:cubicBezTo>
                    <a:pt x="1725113" y="8829660"/>
                    <a:pt x="1729925" y="8828134"/>
                    <a:pt x="1735601" y="8828006"/>
                  </a:cubicBezTo>
                  <a:close/>
                  <a:moveTo>
                    <a:pt x="10054209" y="8775349"/>
                  </a:moveTo>
                  <a:cubicBezTo>
                    <a:pt x="10049050" y="8777234"/>
                    <a:pt x="10043925" y="8781026"/>
                    <a:pt x="10038835" y="8786723"/>
                  </a:cubicBezTo>
                  <a:cubicBezTo>
                    <a:pt x="10033149" y="8795546"/>
                    <a:pt x="10028008" y="8803759"/>
                    <a:pt x="10023412" y="8811361"/>
                  </a:cubicBezTo>
                  <a:cubicBezTo>
                    <a:pt x="10018816" y="8818963"/>
                    <a:pt x="10014445" y="8827132"/>
                    <a:pt x="10010300" y="8835869"/>
                  </a:cubicBezTo>
                  <a:cubicBezTo>
                    <a:pt x="10006849" y="8856933"/>
                    <a:pt x="10002509" y="8875922"/>
                    <a:pt x="9997278" y="8892836"/>
                  </a:cubicBezTo>
                  <a:cubicBezTo>
                    <a:pt x="9992048" y="8909749"/>
                    <a:pt x="9986058" y="8926899"/>
                    <a:pt x="9979308" y="8944284"/>
                  </a:cubicBezTo>
                  <a:cubicBezTo>
                    <a:pt x="9977707" y="8950172"/>
                    <a:pt x="9977823" y="8953934"/>
                    <a:pt x="9979654" y="8955570"/>
                  </a:cubicBezTo>
                  <a:cubicBezTo>
                    <a:pt x="9981485" y="8957206"/>
                    <a:pt x="9985440" y="8957079"/>
                    <a:pt x="9991517" y="8955191"/>
                  </a:cubicBezTo>
                  <a:cubicBezTo>
                    <a:pt x="10004165" y="8953319"/>
                    <a:pt x="10013714" y="8949592"/>
                    <a:pt x="10020163" y="8944011"/>
                  </a:cubicBezTo>
                  <a:cubicBezTo>
                    <a:pt x="10026612" y="8938430"/>
                    <a:pt x="10033087" y="8931591"/>
                    <a:pt x="10039587" y="8923495"/>
                  </a:cubicBezTo>
                  <a:cubicBezTo>
                    <a:pt x="10043179" y="8918655"/>
                    <a:pt x="10046040" y="8916272"/>
                    <a:pt x="10048170" y="8916345"/>
                  </a:cubicBezTo>
                  <a:cubicBezTo>
                    <a:pt x="10050299" y="8916418"/>
                    <a:pt x="10052512" y="8919675"/>
                    <a:pt x="10054807" y="8926116"/>
                  </a:cubicBezTo>
                  <a:cubicBezTo>
                    <a:pt x="10055806" y="8943838"/>
                    <a:pt x="10056424" y="8959939"/>
                    <a:pt x="10056660" y="8974418"/>
                  </a:cubicBezTo>
                  <a:cubicBezTo>
                    <a:pt x="10056897" y="8988898"/>
                    <a:pt x="10055661" y="9002978"/>
                    <a:pt x="10052954" y="9016657"/>
                  </a:cubicBezTo>
                  <a:cubicBezTo>
                    <a:pt x="10048998" y="9021905"/>
                    <a:pt x="10047547" y="9027011"/>
                    <a:pt x="10048599" y="9031976"/>
                  </a:cubicBezTo>
                  <a:cubicBezTo>
                    <a:pt x="10049652" y="9036941"/>
                    <a:pt x="10049357" y="9041981"/>
                    <a:pt x="10047713" y="9047098"/>
                  </a:cubicBezTo>
                  <a:cubicBezTo>
                    <a:pt x="10044164" y="9052709"/>
                    <a:pt x="10043163" y="9058949"/>
                    <a:pt x="10044710" y="9065819"/>
                  </a:cubicBezTo>
                  <a:cubicBezTo>
                    <a:pt x="10046256" y="9072688"/>
                    <a:pt x="10048723" y="9078733"/>
                    <a:pt x="10052109" y="9083953"/>
                  </a:cubicBezTo>
                  <a:cubicBezTo>
                    <a:pt x="10059228" y="9100557"/>
                    <a:pt x="10066738" y="9110376"/>
                    <a:pt x="10074639" y="9113409"/>
                  </a:cubicBezTo>
                  <a:cubicBezTo>
                    <a:pt x="10082539" y="9116442"/>
                    <a:pt x="10091791" y="9109157"/>
                    <a:pt x="10102393" y="9091554"/>
                  </a:cubicBezTo>
                  <a:cubicBezTo>
                    <a:pt x="10109143" y="9074168"/>
                    <a:pt x="10115268" y="9057688"/>
                    <a:pt x="10120767" y="9042112"/>
                  </a:cubicBezTo>
                  <a:cubicBezTo>
                    <a:pt x="10126266" y="9026536"/>
                    <a:pt x="10132957" y="9009830"/>
                    <a:pt x="10140841" y="8991994"/>
                  </a:cubicBezTo>
                  <a:cubicBezTo>
                    <a:pt x="10145583" y="8980132"/>
                    <a:pt x="10152810" y="8976343"/>
                    <a:pt x="10162520" y="8980626"/>
                  </a:cubicBezTo>
                  <a:cubicBezTo>
                    <a:pt x="10172230" y="8984910"/>
                    <a:pt x="10176052" y="8992714"/>
                    <a:pt x="10173985" y="9004039"/>
                  </a:cubicBezTo>
                  <a:cubicBezTo>
                    <a:pt x="10168863" y="9022879"/>
                    <a:pt x="10163487" y="9038931"/>
                    <a:pt x="10157858" y="9052195"/>
                  </a:cubicBezTo>
                  <a:cubicBezTo>
                    <a:pt x="10152228" y="9065460"/>
                    <a:pt x="10145748" y="9079062"/>
                    <a:pt x="10138418" y="9093002"/>
                  </a:cubicBezTo>
                  <a:cubicBezTo>
                    <a:pt x="10135217" y="9104777"/>
                    <a:pt x="10135599" y="9114997"/>
                    <a:pt x="10139566" y="9123663"/>
                  </a:cubicBezTo>
                  <a:cubicBezTo>
                    <a:pt x="10143533" y="9132328"/>
                    <a:pt x="10149689" y="9135266"/>
                    <a:pt x="10158034" y="9132477"/>
                  </a:cubicBezTo>
                  <a:lnTo>
                    <a:pt x="10162918" y="9136840"/>
                  </a:lnTo>
                  <a:cubicBezTo>
                    <a:pt x="10169896" y="9137219"/>
                    <a:pt x="10175486" y="9135262"/>
                    <a:pt x="10179689" y="9130967"/>
                  </a:cubicBezTo>
                  <a:cubicBezTo>
                    <a:pt x="10183891" y="9126672"/>
                    <a:pt x="10187607" y="9122308"/>
                    <a:pt x="10190835" y="9117875"/>
                  </a:cubicBezTo>
                  <a:lnTo>
                    <a:pt x="10225736" y="9078805"/>
                  </a:lnTo>
                  <a:cubicBezTo>
                    <a:pt x="10228731" y="9077090"/>
                    <a:pt x="10231599" y="9076542"/>
                    <a:pt x="10234339" y="9077161"/>
                  </a:cubicBezTo>
                  <a:cubicBezTo>
                    <a:pt x="10237079" y="9077780"/>
                    <a:pt x="10239008" y="9081149"/>
                    <a:pt x="10240126" y="9087270"/>
                  </a:cubicBezTo>
                  <a:cubicBezTo>
                    <a:pt x="10236980" y="9113728"/>
                    <a:pt x="10232049" y="9137678"/>
                    <a:pt x="10225335" y="9159120"/>
                  </a:cubicBezTo>
                  <a:cubicBezTo>
                    <a:pt x="10218620" y="9180561"/>
                    <a:pt x="10210165" y="9200265"/>
                    <a:pt x="10199970" y="9218232"/>
                  </a:cubicBezTo>
                  <a:lnTo>
                    <a:pt x="10182129" y="9230832"/>
                  </a:lnTo>
                  <a:cubicBezTo>
                    <a:pt x="10169622" y="9248928"/>
                    <a:pt x="10168618" y="9265410"/>
                    <a:pt x="10179118" y="9280278"/>
                  </a:cubicBezTo>
                  <a:cubicBezTo>
                    <a:pt x="10189618" y="9295146"/>
                    <a:pt x="10203542" y="9295327"/>
                    <a:pt x="10220889" y="9280822"/>
                  </a:cubicBezTo>
                  <a:cubicBezTo>
                    <a:pt x="10233554" y="9272379"/>
                    <a:pt x="10243249" y="9264393"/>
                    <a:pt x="10249974" y="9256864"/>
                  </a:cubicBezTo>
                  <a:cubicBezTo>
                    <a:pt x="10256700" y="9249335"/>
                    <a:pt x="10263771" y="9239371"/>
                    <a:pt x="10271189" y="9226972"/>
                  </a:cubicBezTo>
                  <a:cubicBezTo>
                    <a:pt x="10277005" y="9220460"/>
                    <a:pt x="10282233" y="9213789"/>
                    <a:pt x="10286873" y="9206957"/>
                  </a:cubicBezTo>
                  <a:cubicBezTo>
                    <a:pt x="10291512" y="9200125"/>
                    <a:pt x="10295926" y="9192727"/>
                    <a:pt x="10300115" y="9184761"/>
                  </a:cubicBezTo>
                  <a:cubicBezTo>
                    <a:pt x="10317657" y="9146283"/>
                    <a:pt x="10337044" y="9113113"/>
                    <a:pt x="10358276" y="9085249"/>
                  </a:cubicBezTo>
                  <a:cubicBezTo>
                    <a:pt x="10379508" y="9057385"/>
                    <a:pt x="10404273" y="9030481"/>
                    <a:pt x="10432570" y="9004538"/>
                  </a:cubicBezTo>
                  <a:cubicBezTo>
                    <a:pt x="10438213" y="8994944"/>
                    <a:pt x="10444644" y="8987335"/>
                    <a:pt x="10451863" y="8981711"/>
                  </a:cubicBezTo>
                  <a:cubicBezTo>
                    <a:pt x="10459083" y="8976087"/>
                    <a:pt x="10467324" y="8969728"/>
                    <a:pt x="10476586" y="8962636"/>
                  </a:cubicBezTo>
                  <a:cubicBezTo>
                    <a:pt x="10481355" y="8958116"/>
                    <a:pt x="10484311" y="8953988"/>
                    <a:pt x="10485453" y="8950252"/>
                  </a:cubicBezTo>
                  <a:cubicBezTo>
                    <a:pt x="10486596" y="8946516"/>
                    <a:pt x="10485023" y="8940904"/>
                    <a:pt x="10480736" y="8933416"/>
                  </a:cubicBezTo>
                  <a:cubicBezTo>
                    <a:pt x="10469298" y="8922466"/>
                    <a:pt x="10457734" y="8916161"/>
                    <a:pt x="10446046" y="8914501"/>
                  </a:cubicBezTo>
                  <a:cubicBezTo>
                    <a:pt x="10434358" y="8912841"/>
                    <a:pt x="10420641" y="8916319"/>
                    <a:pt x="10404894" y="8924936"/>
                  </a:cubicBezTo>
                  <a:cubicBezTo>
                    <a:pt x="10394194" y="8927086"/>
                    <a:pt x="10383970" y="8929111"/>
                    <a:pt x="10374222" y="8931013"/>
                  </a:cubicBezTo>
                  <a:cubicBezTo>
                    <a:pt x="10364473" y="8932915"/>
                    <a:pt x="10356102" y="8936962"/>
                    <a:pt x="10349108" y="8943153"/>
                  </a:cubicBezTo>
                  <a:cubicBezTo>
                    <a:pt x="10345429" y="8946452"/>
                    <a:pt x="10343677" y="8949643"/>
                    <a:pt x="10343850" y="8952725"/>
                  </a:cubicBezTo>
                  <a:cubicBezTo>
                    <a:pt x="10344024" y="8955807"/>
                    <a:pt x="10347258" y="8958330"/>
                    <a:pt x="10353553" y="8960295"/>
                  </a:cubicBezTo>
                  <a:cubicBezTo>
                    <a:pt x="10357535" y="8962389"/>
                    <a:pt x="10358923" y="8964726"/>
                    <a:pt x="10357716" y="8967306"/>
                  </a:cubicBezTo>
                  <a:cubicBezTo>
                    <a:pt x="10356509" y="8969887"/>
                    <a:pt x="10355018" y="8972579"/>
                    <a:pt x="10353243" y="8975385"/>
                  </a:cubicBezTo>
                  <a:cubicBezTo>
                    <a:pt x="10343021" y="8986010"/>
                    <a:pt x="10334477" y="8995573"/>
                    <a:pt x="10327613" y="9004076"/>
                  </a:cubicBezTo>
                  <a:cubicBezTo>
                    <a:pt x="10320750" y="9012579"/>
                    <a:pt x="10313747" y="9022056"/>
                    <a:pt x="10306607" y="9032507"/>
                  </a:cubicBezTo>
                  <a:cubicBezTo>
                    <a:pt x="10302928" y="9035806"/>
                    <a:pt x="10300285" y="9036922"/>
                    <a:pt x="10298679" y="9035853"/>
                  </a:cubicBezTo>
                  <a:cubicBezTo>
                    <a:pt x="10297073" y="9034784"/>
                    <a:pt x="10296503" y="9031531"/>
                    <a:pt x="10296970" y="9026094"/>
                  </a:cubicBezTo>
                  <a:lnTo>
                    <a:pt x="10285475" y="8945580"/>
                  </a:lnTo>
                  <a:cubicBezTo>
                    <a:pt x="10279186" y="8923132"/>
                    <a:pt x="10268918" y="8910667"/>
                    <a:pt x="10254671" y="8908185"/>
                  </a:cubicBezTo>
                  <a:cubicBezTo>
                    <a:pt x="10240425" y="8905703"/>
                    <a:pt x="10225195" y="8911489"/>
                    <a:pt x="10208982" y="8925543"/>
                  </a:cubicBezTo>
                  <a:cubicBezTo>
                    <a:pt x="10199763" y="8933406"/>
                    <a:pt x="10191341" y="8934846"/>
                    <a:pt x="10183717" y="8929865"/>
                  </a:cubicBezTo>
                  <a:cubicBezTo>
                    <a:pt x="10176094" y="8924884"/>
                    <a:pt x="10173294" y="8916346"/>
                    <a:pt x="10175317" y="8904251"/>
                  </a:cubicBezTo>
                  <a:cubicBezTo>
                    <a:pt x="10180016" y="8891619"/>
                    <a:pt x="10184250" y="8879303"/>
                    <a:pt x="10188018" y="8867303"/>
                  </a:cubicBezTo>
                  <a:cubicBezTo>
                    <a:pt x="10191786" y="8855303"/>
                    <a:pt x="10196630" y="8843532"/>
                    <a:pt x="10202550" y="8831990"/>
                  </a:cubicBezTo>
                  <a:lnTo>
                    <a:pt x="10231558" y="8811804"/>
                  </a:lnTo>
                  <a:cubicBezTo>
                    <a:pt x="10234466" y="8808548"/>
                    <a:pt x="10236491" y="8805052"/>
                    <a:pt x="10237633" y="8801316"/>
                  </a:cubicBezTo>
                  <a:cubicBezTo>
                    <a:pt x="10238776" y="8797581"/>
                    <a:pt x="10237537" y="8794462"/>
                    <a:pt x="10233918" y="8791960"/>
                  </a:cubicBezTo>
                  <a:cubicBezTo>
                    <a:pt x="10213727" y="8783436"/>
                    <a:pt x="10197365" y="8779431"/>
                    <a:pt x="10184833" y="8779944"/>
                  </a:cubicBezTo>
                  <a:cubicBezTo>
                    <a:pt x="10172302" y="8780457"/>
                    <a:pt x="10158293" y="8787334"/>
                    <a:pt x="10142807" y="8800574"/>
                  </a:cubicBezTo>
                  <a:cubicBezTo>
                    <a:pt x="10135085" y="8807579"/>
                    <a:pt x="10128193" y="8813861"/>
                    <a:pt x="10122129" y="8819421"/>
                  </a:cubicBezTo>
                  <a:cubicBezTo>
                    <a:pt x="10116066" y="8824980"/>
                    <a:pt x="10111368" y="8832491"/>
                    <a:pt x="10108037" y="8841955"/>
                  </a:cubicBezTo>
                  <a:cubicBezTo>
                    <a:pt x="10105986" y="8846708"/>
                    <a:pt x="10105592" y="8850015"/>
                    <a:pt x="10106857" y="8851876"/>
                  </a:cubicBezTo>
                  <a:cubicBezTo>
                    <a:pt x="10108121" y="8853738"/>
                    <a:pt x="10112221" y="8854473"/>
                    <a:pt x="10119155" y="8854082"/>
                  </a:cubicBezTo>
                  <a:cubicBezTo>
                    <a:pt x="10122557" y="8852731"/>
                    <a:pt x="10126752" y="8851721"/>
                    <a:pt x="10131738" y="8851054"/>
                  </a:cubicBezTo>
                  <a:cubicBezTo>
                    <a:pt x="10136725" y="8850386"/>
                    <a:pt x="10141370" y="8850511"/>
                    <a:pt x="10145673" y="8851428"/>
                  </a:cubicBezTo>
                  <a:cubicBezTo>
                    <a:pt x="10147388" y="8854423"/>
                    <a:pt x="10148027" y="8857189"/>
                    <a:pt x="10147590" y="8859726"/>
                  </a:cubicBezTo>
                  <a:cubicBezTo>
                    <a:pt x="10147153" y="8862263"/>
                    <a:pt x="10146455" y="8865297"/>
                    <a:pt x="10145494" y="8868830"/>
                  </a:cubicBezTo>
                  <a:cubicBezTo>
                    <a:pt x="10136476" y="8887116"/>
                    <a:pt x="10128501" y="8905054"/>
                    <a:pt x="10121570" y="8922643"/>
                  </a:cubicBezTo>
                  <a:cubicBezTo>
                    <a:pt x="10114638" y="8940232"/>
                    <a:pt x="10108430" y="8958650"/>
                    <a:pt x="10102944" y="8977897"/>
                  </a:cubicBezTo>
                  <a:cubicBezTo>
                    <a:pt x="10098945" y="8982374"/>
                    <a:pt x="10095983" y="8984666"/>
                    <a:pt x="10094056" y="8984775"/>
                  </a:cubicBezTo>
                  <a:cubicBezTo>
                    <a:pt x="10092130" y="8984883"/>
                    <a:pt x="10090790" y="8981674"/>
                    <a:pt x="10090035" y="8975146"/>
                  </a:cubicBezTo>
                  <a:lnTo>
                    <a:pt x="10094592" y="8891409"/>
                  </a:lnTo>
                  <a:cubicBezTo>
                    <a:pt x="10091281" y="8873818"/>
                    <a:pt x="10090118" y="8858327"/>
                    <a:pt x="10091103" y="8844938"/>
                  </a:cubicBezTo>
                  <a:cubicBezTo>
                    <a:pt x="10092087" y="8831549"/>
                    <a:pt x="10092371" y="8817716"/>
                    <a:pt x="10091953" y="8803440"/>
                  </a:cubicBezTo>
                  <a:cubicBezTo>
                    <a:pt x="10087638" y="8788610"/>
                    <a:pt x="10080252" y="8779268"/>
                    <a:pt x="10069793" y="8775413"/>
                  </a:cubicBezTo>
                  <a:cubicBezTo>
                    <a:pt x="10064563" y="8773486"/>
                    <a:pt x="10059369" y="8773464"/>
                    <a:pt x="10054209" y="8775349"/>
                  </a:cubicBezTo>
                  <a:close/>
                  <a:moveTo>
                    <a:pt x="9896900" y="8675299"/>
                  </a:moveTo>
                  <a:cubicBezTo>
                    <a:pt x="9889282" y="8677274"/>
                    <a:pt x="9883168" y="8680228"/>
                    <a:pt x="9878558" y="8684159"/>
                  </a:cubicBezTo>
                  <a:cubicBezTo>
                    <a:pt x="9873949" y="8688091"/>
                    <a:pt x="9869623" y="8691909"/>
                    <a:pt x="9865580" y="8695615"/>
                  </a:cubicBezTo>
                  <a:cubicBezTo>
                    <a:pt x="9860637" y="8697054"/>
                    <a:pt x="9856871" y="8698812"/>
                    <a:pt x="9854283" y="8700890"/>
                  </a:cubicBezTo>
                  <a:cubicBezTo>
                    <a:pt x="9851695" y="8702968"/>
                    <a:pt x="9849514" y="8705410"/>
                    <a:pt x="9847739" y="8708215"/>
                  </a:cubicBezTo>
                  <a:lnTo>
                    <a:pt x="9844728" y="8716501"/>
                  </a:lnTo>
                  <a:cubicBezTo>
                    <a:pt x="9841310" y="8724424"/>
                    <a:pt x="9836753" y="8734439"/>
                    <a:pt x="9831059" y="8746548"/>
                  </a:cubicBezTo>
                  <a:cubicBezTo>
                    <a:pt x="9825364" y="8758656"/>
                    <a:pt x="9829335" y="8765679"/>
                    <a:pt x="9842971" y="8767616"/>
                  </a:cubicBezTo>
                  <a:cubicBezTo>
                    <a:pt x="9849005" y="8764957"/>
                    <a:pt x="9855623" y="8764101"/>
                    <a:pt x="9862827" y="8765048"/>
                  </a:cubicBezTo>
                  <a:cubicBezTo>
                    <a:pt x="9870030" y="8765994"/>
                    <a:pt x="9876961" y="8767246"/>
                    <a:pt x="9883619" y="8768804"/>
                  </a:cubicBezTo>
                  <a:cubicBezTo>
                    <a:pt x="9885740" y="8772162"/>
                    <a:pt x="9886793" y="8777127"/>
                    <a:pt x="9886777" y="8783698"/>
                  </a:cubicBezTo>
                  <a:cubicBezTo>
                    <a:pt x="9886761" y="8790269"/>
                    <a:pt x="9886680" y="8795685"/>
                    <a:pt x="9886533" y="8799944"/>
                  </a:cubicBezTo>
                  <a:cubicBezTo>
                    <a:pt x="9886284" y="8809234"/>
                    <a:pt x="9888321" y="8814530"/>
                    <a:pt x="9892646" y="8815832"/>
                  </a:cubicBezTo>
                  <a:cubicBezTo>
                    <a:pt x="9896971" y="8817134"/>
                    <a:pt x="9901721" y="8815707"/>
                    <a:pt x="9906898" y="8811551"/>
                  </a:cubicBezTo>
                  <a:cubicBezTo>
                    <a:pt x="9921613" y="8798354"/>
                    <a:pt x="9934959" y="8784848"/>
                    <a:pt x="9946934" y="8771032"/>
                  </a:cubicBezTo>
                  <a:cubicBezTo>
                    <a:pt x="9958909" y="8757217"/>
                    <a:pt x="9970285" y="8743049"/>
                    <a:pt x="9981061" y="8728528"/>
                  </a:cubicBezTo>
                  <a:cubicBezTo>
                    <a:pt x="9984436" y="8719835"/>
                    <a:pt x="9985249" y="8711963"/>
                    <a:pt x="9983499" y="8704912"/>
                  </a:cubicBezTo>
                  <a:cubicBezTo>
                    <a:pt x="9981748" y="8697861"/>
                    <a:pt x="9977116" y="8692808"/>
                    <a:pt x="9969600" y="8689753"/>
                  </a:cubicBezTo>
                  <a:cubicBezTo>
                    <a:pt x="9957782" y="8685781"/>
                    <a:pt x="9945611" y="8682409"/>
                    <a:pt x="9933087" y="8679637"/>
                  </a:cubicBezTo>
                  <a:cubicBezTo>
                    <a:pt x="9920564" y="8676864"/>
                    <a:pt x="9908501" y="8675418"/>
                    <a:pt x="9896900" y="8675299"/>
                  </a:cubicBezTo>
                  <a:close/>
                  <a:moveTo>
                    <a:pt x="1647262" y="8619949"/>
                  </a:moveTo>
                  <a:cubicBezTo>
                    <a:pt x="1645362" y="8618300"/>
                    <a:pt x="1641171" y="8620893"/>
                    <a:pt x="1634689" y="8627729"/>
                  </a:cubicBezTo>
                  <a:cubicBezTo>
                    <a:pt x="1627039" y="8629318"/>
                    <a:pt x="1620729" y="8630425"/>
                    <a:pt x="1615759" y="8631049"/>
                  </a:cubicBezTo>
                  <a:cubicBezTo>
                    <a:pt x="1610789" y="8631673"/>
                    <a:pt x="1605941" y="8634753"/>
                    <a:pt x="1601213" y="8640290"/>
                  </a:cubicBezTo>
                  <a:cubicBezTo>
                    <a:pt x="1592715" y="8655408"/>
                    <a:pt x="1590738" y="8670621"/>
                    <a:pt x="1595281" y="8685930"/>
                  </a:cubicBezTo>
                  <a:cubicBezTo>
                    <a:pt x="1599824" y="8701238"/>
                    <a:pt x="1609168" y="8712483"/>
                    <a:pt x="1623312" y="8719665"/>
                  </a:cubicBezTo>
                  <a:lnTo>
                    <a:pt x="1668324" y="8747449"/>
                  </a:lnTo>
                  <a:cubicBezTo>
                    <a:pt x="1673001" y="8750098"/>
                    <a:pt x="1674787" y="8752510"/>
                    <a:pt x="1673682" y="8754686"/>
                  </a:cubicBezTo>
                  <a:cubicBezTo>
                    <a:pt x="1672577" y="8756862"/>
                    <a:pt x="1669020" y="8758477"/>
                    <a:pt x="1663010" y="8759531"/>
                  </a:cubicBezTo>
                  <a:cubicBezTo>
                    <a:pt x="1644446" y="8761053"/>
                    <a:pt x="1623483" y="8762314"/>
                    <a:pt x="1600120" y="8763315"/>
                  </a:cubicBezTo>
                  <a:cubicBezTo>
                    <a:pt x="1576758" y="8764315"/>
                    <a:pt x="1556258" y="8761159"/>
                    <a:pt x="1538623" y="8753846"/>
                  </a:cubicBezTo>
                  <a:cubicBezTo>
                    <a:pt x="1528717" y="8749637"/>
                    <a:pt x="1519988" y="8749310"/>
                    <a:pt x="1512435" y="8752864"/>
                  </a:cubicBezTo>
                  <a:cubicBezTo>
                    <a:pt x="1504882" y="8756419"/>
                    <a:pt x="1499285" y="8761241"/>
                    <a:pt x="1495646" y="8767331"/>
                  </a:cubicBezTo>
                  <a:lnTo>
                    <a:pt x="1464751" y="8786129"/>
                  </a:lnTo>
                  <a:cubicBezTo>
                    <a:pt x="1456304" y="8793062"/>
                    <a:pt x="1451612" y="8801628"/>
                    <a:pt x="1450675" y="8811827"/>
                  </a:cubicBezTo>
                  <a:cubicBezTo>
                    <a:pt x="1449739" y="8822026"/>
                    <a:pt x="1456294" y="8829734"/>
                    <a:pt x="1470341" y="8834951"/>
                  </a:cubicBezTo>
                  <a:cubicBezTo>
                    <a:pt x="1480247" y="8839160"/>
                    <a:pt x="1489612" y="8842411"/>
                    <a:pt x="1498439" y="8844703"/>
                  </a:cubicBezTo>
                  <a:cubicBezTo>
                    <a:pt x="1507265" y="8846995"/>
                    <a:pt x="1518166" y="8849110"/>
                    <a:pt x="1531142" y="8851046"/>
                  </a:cubicBezTo>
                  <a:cubicBezTo>
                    <a:pt x="1545417" y="8854736"/>
                    <a:pt x="1557898" y="8857379"/>
                    <a:pt x="1568583" y="8858973"/>
                  </a:cubicBezTo>
                  <a:cubicBezTo>
                    <a:pt x="1579269" y="8860568"/>
                    <a:pt x="1591653" y="8861245"/>
                    <a:pt x="1605734" y="8861005"/>
                  </a:cubicBezTo>
                  <a:cubicBezTo>
                    <a:pt x="1624719" y="8861887"/>
                    <a:pt x="1642064" y="8863305"/>
                    <a:pt x="1657768" y="8865258"/>
                  </a:cubicBezTo>
                  <a:cubicBezTo>
                    <a:pt x="1673473" y="8867211"/>
                    <a:pt x="1690590" y="8870155"/>
                    <a:pt x="1709120" y="8874090"/>
                  </a:cubicBezTo>
                  <a:cubicBezTo>
                    <a:pt x="1713261" y="8875098"/>
                    <a:pt x="1714889" y="8876609"/>
                    <a:pt x="1714003" y="8878623"/>
                  </a:cubicBezTo>
                  <a:cubicBezTo>
                    <a:pt x="1713117" y="8880637"/>
                    <a:pt x="1710920" y="8882942"/>
                    <a:pt x="1707412" y="8885540"/>
                  </a:cubicBezTo>
                  <a:cubicBezTo>
                    <a:pt x="1692710" y="8897782"/>
                    <a:pt x="1678180" y="8908878"/>
                    <a:pt x="1663820" y="8918830"/>
                  </a:cubicBezTo>
                  <a:cubicBezTo>
                    <a:pt x="1649460" y="8928782"/>
                    <a:pt x="1634816" y="8940642"/>
                    <a:pt x="1619887" y="8954410"/>
                  </a:cubicBezTo>
                  <a:cubicBezTo>
                    <a:pt x="1615501" y="8957657"/>
                    <a:pt x="1610661" y="8959373"/>
                    <a:pt x="1605366" y="8959559"/>
                  </a:cubicBezTo>
                  <a:cubicBezTo>
                    <a:pt x="1600072" y="8959744"/>
                    <a:pt x="1595428" y="8956222"/>
                    <a:pt x="1591434" y="8948994"/>
                  </a:cubicBezTo>
                  <a:cubicBezTo>
                    <a:pt x="1587880" y="8941441"/>
                    <a:pt x="1584569" y="8934217"/>
                    <a:pt x="1581501" y="8927322"/>
                  </a:cubicBezTo>
                  <a:cubicBezTo>
                    <a:pt x="1578433" y="8920427"/>
                    <a:pt x="1574960" y="8912984"/>
                    <a:pt x="1571080" y="8904992"/>
                  </a:cubicBezTo>
                  <a:cubicBezTo>
                    <a:pt x="1567833" y="8900606"/>
                    <a:pt x="1564846" y="8898405"/>
                    <a:pt x="1562117" y="8898388"/>
                  </a:cubicBezTo>
                  <a:cubicBezTo>
                    <a:pt x="1559389" y="8898371"/>
                    <a:pt x="1556481" y="8900863"/>
                    <a:pt x="1553394" y="8905865"/>
                  </a:cubicBezTo>
                  <a:cubicBezTo>
                    <a:pt x="1545140" y="8916728"/>
                    <a:pt x="1540566" y="8928432"/>
                    <a:pt x="1539669" y="8940978"/>
                  </a:cubicBezTo>
                  <a:cubicBezTo>
                    <a:pt x="1538772" y="8953524"/>
                    <a:pt x="1538062" y="8966780"/>
                    <a:pt x="1537539" y="8980747"/>
                  </a:cubicBezTo>
                  <a:cubicBezTo>
                    <a:pt x="1533199" y="8994144"/>
                    <a:pt x="1530256" y="9006678"/>
                    <a:pt x="1528710" y="9018346"/>
                  </a:cubicBezTo>
                  <a:cubicBezTo>
                    <a:pt x="1527164" y="9030015"/>
                    <a:pt x="1523295" y="9042215"/>
                    <a:pt x="1517104" y="9054946"/>
                  </a:cubicBezTo>
                  <a:cubicBezTo>
                    <a:pt x="1517538" y="9072957"/>
                    <a:pt x="1522468" y="9083056"/>
                    <a:pt x="1531895" y="9085243"/>
                  </a:cubicBezTo>
                  <a:cubicBezTo>
                    <a:pt x="1541323" y="9087430"/>
                    <a:pt x="1553572" y="9087698"/>
                    <a:pt x="1568644" y="9086045"/>
                  </a:cubicBezTo>
                  <a:cubicBezTo>
                    <a:pt x="1585715" y="9078839"/>
                    <a:pt x="1600558" y="9070227"/>
                    <a:pt x="1613172" y="9060210"/>
                  </a:cubicBezTo>
                  <a:cubicBezTo>
                    <a:pt x="1625785" y="9050192"/>
                    <a:pt x="1638022" y="9039436"/>
                    <a:pt x="1649880" y="9027941"/>
                  </a:cubicBezTo>
                  <a:cubicBezTo>
                    <a:pt x="1673143" y="9008003"/>
                    <a:pt x="1695085" y="8989722"/>
                    <a:pt x="1715707" y="8973097"/>
                  </a:cubicBezTo>
                  <a:cubicBezTo>
                    <a:pt x="1736330" y="8956472"/>
                    <a:pt x="1758264" y="8939554"/>
                    <a:pt x="1781509" y="8922345"/>
                  </a:cubicBezTo>
                  <a:cubicBezTo>
                    <a:pt x="1785342" y="8920186"/>
                    <a:pt x="1788156" y="8919631"/>
                    <a:pt x="1789950" y="8920679"/>
                  </a:cubicBezTo>
                  <a:cubicBezTo>
                    <a:pt x="1791745" y="8921727"/>
                    <a:pt x="1791642" y="8925028"/>
                    <a:pt x="1789643" y="8930582"/>
                  </a:cubicBezTo>
                  <a:cubicBezTo>
                    <a:pt x="1782810" y="8976379"/>
                    <a:pt x="1776265" y="9019586"/>
                    <a:pt x="1770010" y="9060203"/>
                  </a:cubicBezTo>
                  <a:cubicBezTo>
                    <a:pt x="1763754" y="9100820"/>
                    <a:pt x="1766412" y="9138572"/>
                    <a:pt x="1777982" y="9173461"/>
                  </a:cubicBezTo>
                  <a:cubicBezTo>
                    <a:pt x="1789233" y="9189575"/>
                    <a:pt x="1798896" y="9206525"/>
                    <a:pt x="1806970" y="9224311"/>
                  </a:cubicBezTo>
                  <a:cubicBezTo>
                    <a:pt x="1815046" y="9242096"/>
                    <a:pt x="1823937" y="9260297"/>
                    <a:pt x="1833644" y="9278912"/>
                  </a:cubicBezTo>
                  <a:lnTo>
                    <a:pt x="1862816" y="9326570"/>
                  </a:lnTo>
                  <a:cubicBezTo>
                    <a:pt x="1876407" y="9334840"/>
                    <a:pt x="1887003" y="9337689"/>
                    <a:pt x="1894605" y="9335117"/>
                  </a:cubicBezTo>
                  <a:cubicBezTo>
                    <a:pt x="1902207" y="9332545"/>
                    <a:pt x="1905190" y="9322359"/>
                    <a:pt x="1903554" y="9304558"/>
                  </a:cubicBezTo>
                  <a:cubicBezTo>
                    <a:pt x="1900181" y="9285328"/>
                    <a:pt x="1895617" y="9268847"/>
                    <a:pt x="1889864" y="9255114"/>
                  </a:cubicBezTo>
                  <a:cubicBezTo>
                    <a:pt x="1884110" y="9241380"/>
                    <a:pt x="1878385" y="9227456"/>
                    <a:pt x="1872688" y="9213341"/>
                  </a:cubicBezTo>
                  <a:cubicBezTo>
                    <a:pt x="1865630" y="9190050"/>
                    <a:pt x="1859740" y="9167421"/>
                    <a:pt x="1855020" y="9145454"/>
                  </a:cubicBezTo>
                  <a:cubicBezTo>
                    <a:pt x="1850300" y="9123487"/>
                    <a:pt x="1847090" y="9099892"/>
                    <a:pt x="1845392" y="9074669"/>
                  </a:cubicBezTo>
                  <a:cubicBezTo>
                    <a:pt x="1847202" y="9046849"/>
                    <a:pt x="1850177" y="9020373"/>
                    <a:pt x="1854317" y="8995242"/>
                  </a:cubicBezTo>
                  <a:cubicBezTo>
                    <a:pt x="1858457" y="8970110"/>
                    <a:pt x="1862674" y="8945770"/>
                    <a:pt x="1866968" y="8922222"/>
                  </a:cubicBezTo>
                  <a:cubicBezTo>
                    <a:pt x="1869309" y="8914378"/>
                    <a:pt x="1871738" y="8909864"/>
                    <a:pt x="1874256" y="8908679"/>
                  </a:cubicBezTo>
                  <a:cubicBezTo>
                    <a:pt x="1876774" y="8907494"/>
                    <a:pt x="1881897" y="8908454"/>
                    <a:pt x="1889627" y="8911558"/>
                  </a:cubicBezTo>
                  <a:cubicBezTo>
                    <a:pt x="1924072" y="8918648"/>
                    <a:pt x="1956284" y="8925015"/>
                    <a:pt x="1986263" y="8930659"/>
                  </a:cubicBezTo>
                  <a:cubicBezTo>
                    <a:pt x="2016243" y="8936302"/>
                    <a:pt x="2046296" y="8938836"/>
                    <a:pt x="2076422" y="8938259"/>
                  </a:cubicBezTo>
                  <a:cubicBezTo>
                    <a:pt x="2088994" y="8935063"/>
                    <a:pt x="2097327" y="8928894"/>
                    <a:pt x="2101422" y="8919751"/>
                  </a:cubicBezTo>
                  <a:cubicBezTo>
                    <a:pt x="2105517" y="8910609"/>
                    <a:pt x="2102190" y="8901529"/>
                    <a:pt x="2091441" y="8892513"/>
                  </a:cubicBezTo>
                  <a:cubicBezTo>
                    <a:pt x="2084378" y="8887557"/>
                    <a:pt x="2077177" y="8882874"/>
                    <a:pt x="2069837" y="8878463"/>
                  </a:cubicBezTo>
                  <a:cubicBezTo>
                    <a:pt x="2062497" y="8874051"/>
                    <a:pt x="2054791" y="8871438"/>
                    <a:pt x="2046720" y="8870624"/>
                  </a:cubicBezTo>
                  <a:lnTo>
                    <a:pt x="2027376" y="8874760"/>
                  </a:lnTo>
                  <a:cubicBezTo>
                    <a:pt x="2008664" y="8882502"/>
                    <a:pt x="1986958" y="8884823"/>
                    <a:pt x="1962256" y="8881723"/>
                  </a:cubicBezTo>
                  <a:cubicBezTo>
                    <a:pt x="1937555" y="8878622"/>
                    <a:pt x="1911693" y="8873495"/>
                    <a:pt x="1884670" y="8866342"/>
                  </a:cubicBezTo>
                  <a:cubicBezTo>
                    <a:pt x="1879230" y="8863580"/>
                    <a:pt x="1876928" y="8860700"/>
                    <a:pt x="1877765" y="8857704"/>
                  </a:cubicBezTo>
                  <a:cubicBezTo>
                    <a:pt x="1878603" y="8854708"/>
                    <a:pt x="1881377" y="8851806"/>
                    <a:pt x="1886087" y="8848997"/>
                  </a:cubicBezTo>
                  <a:cubicBezTo>
                    <a:pt x="1897604" y="8839792"/>
                    <a:pt x="1908780" y="8832876"/>
                    <a:pt x="1919614" y="8828250"/>
                  </a:cubicBezTo>
                  <a:cubicBezTo>
                    <a:pt x="1930448" y="8823624"/>
                    <a:pt x="1942484" y="8818788"/>
                    <a:pt x="1955721" y="8813741"/>
                  </a:cubicBezTo>
                  <a:cubicBezTo>
                    <a:pt x="1961423" y="8809519"/>
                    <a:pt x="1966901" y="8806143"/>
                    <a:pt x="1972156" y="8803611"/>
                  </a:cubicBezTo>
                  <a:cubicBezTo>
                    <a:pt x="1977410" y="8801078"/>
                    <a:pt x="1983643" y="8799180"/>
                    <a:pt x="1990854" y="8797915"/>
                  </a:cubicBezTo>
                  <a:cubicBezTo>
                    <a:pt x="2015934" y="8784101"/>
                    <a:pt x="2030987" y="8763621"/>
                    <a:pt x="2036013" y="8736476"/>
                  </a:cubicBezTo>
                  <a:cubicBezTo>
                    <a:pt x="2039782" y="8716117"/>
                    <a:pt x="2036219" y="8697462"/>
                    <a:pt x="2025325" y="8680511"/>
                  </a:cubicBezTo>
                  <a:cubicBezTo>
                    <a:pt x="2021694" y="8674861"/>
                    <a:pt x="2017248" y="8669400"/>
                    <a:pt x="2011987" y="8664128"/>
                  </a:cubicBezTo>
                  <a:cubicBezTo>
                    <a:pt x="1996397" y="8661412"/>
                    <a:pt x="1982389" y="8663126"/>
                    <a:pt x="1969963" y="8669270"/>
                  </a:cubicBezTo>
                  <a:cubicBezTo>
                    <a:pt x="1957537" y="8675413"/>
                    <a:pt x="1949097" y="8685566"/>
                    <a:pt x="1944643" y="8699727"/>
                  </a:cubicBezTo>
                  <a:cubicBezTo>
                    <a:pt x="1942513" y="8708772"/>
                    <a:pt x="1939413" y="8715820"/>
                    <a:pt x="1935343" y="8720870"/>
                  </a:cubicBezTo>
                  <a:cubicBezTo>
                    <a:pt x="1931274" y="8725920"/>
                    <a:pt x="1926007" y="8730498"/>
                    <a:pt x="1919542" y="8734605"/>
                  </a:cubicBezTo>
                  <a:cubicBezTo>
                    <a:pt x="1908218" y="8747741"/>
                    <a:pt x="1896010" y="8758307"/>
                    <a:pt x="1882918" y="8766302"/>
                  </a:cubicBezTo>
                  <a:cubicBezTo>
                    <a:pt x="1869826" y="8774297"/>
                    <a:pt x="1856157" y="8782889"/>
                    <a:pt x="1841911" y="8792077"/>
                  </a:cubicBezTo>
                  <a:cubicBezTo>
                    <a:pt x="1835008" y="8796509"/>
                    <a:pt x="1828807" y="8797535"/>
                    <a:pt x="1823310" y="8795154"/>
                  </a:cubicBezTo>
                  <a:cubicBezTo>
                    <a:pt x="1817814" y="8792773"/>
                    <a:pt x="1813669" y="8787863"/>
                    <a:pt x="1810878" y="8780424"/>
                  </a:cubicBezTo>
                  <a:cubicBezTo>
                    <a:pt x="1809305" y="8770046"/>
                    <a:pt x="1807395" y="8761275"/>
                    <a:pt x="1805148" y="8754112"/>
                  </a:cubicBezTo>
                  <a:cubicBezTo>
                    <a:pt x="1802900" y="8746950"/>
                    <a:pt x="1800657" y="8739105"/>
                    <a:pt x="1798418" y="8730578"/>
                  </a:cubicBezTo>
                  <a:cubicBezTo>
                    <a:pt x="1796909" y="8727621"/>
                    <a:pt x="1795447" y="8725648"/>
                    <a:pt x="1794035" y="8724657"/>
                  </a:cubicBezTo>
                  <a:cubicBezTo>
                    <a:pt x="1792622" y="8723666"/>
                    <a:pt x="1790284" y="8722341"/>
                    <a:pt x="1787020" y="8720684"/>
                  </a:cubicBezTo>
                  <a:cubicBezTo>
                    <a:pt x="1773280" y="8718634"/>
                    <a:pt x="1762197" y="8715127"/>
                    <a:pt x="1753770" y="8710163"/>
                  </a:cubicBezTo>
                  <a:cubicBezTo>
                    <a:pt x="1745342" y="8705199"/>
                    <a:pt x="1737166" y="8699200"/>
                    <a:pt x="1729242" y="8692166"/>
                  </a:cubicBezTo>
                  <a:cubicBezTo>
                    <a:pt x="1721416" y="8687096"/>
                    <a:pt x="1714247" y="8681540"/>
                    <a:pt x="1707736" y="8675497"/>
                  </a:cubicBezTo>
                  <a:cubicBezTo>
                    <a:pt x="1701225" y="8669453"/>
                    <a:pt x="1695372" y="8662923"/>
                    <a:pt x="1690176" y="8655905"/>
                  </a:cubicBezTo>
                  <a:cubicBezTo>
                    <a:pt x="1689333" y="8651098"/>
                    <a:pt x="1688519" y="8646100"/>
                    <a:pt x="1687732" y="8640910"/>
                  </a:cubicBezTo>
                  <a:cubicBezTo>
                    <a:pt x="1686946" y="8635721"/>
                    <a:pt x="1685311" y="8630991"/>
                    <a:pt x="1682827" y="8626719"/>
                  </a:cubicBezTo>
                  <a:cubicBezTo>
                    <a:pt x="1679352" y="8623859"/>
                    <a:pt x="1676328" y="8623213"/>
                    <a:pt x="1673753" y="8624779"/>
                  </a:cubicBezTo>
                  <a:cubicBezTo>
                    <a:pt x="1671179" y="8626346"/>
                    <a:pt x="1667545" y="8627169"/>
                    <a:pt x="1662851" y="8627249"/>
                  </a:cubicBezTo>
                  <a:cubicBezTo>
                    <a:pt x="1654358" y="8624031"/>
                    <a:pt x="1649161" y="8621598"/>
                    <a:pt x="1647262" y="8619949"/>
                  </a:cubicBezTo>
                  <a:close/>
                  <a:moveTo>
                    <a:pt x="10120484" y="8589653"/>
                  </a:moveTo>
                  <a:cubicBezTo>
                    <a:pt x="10101221" y="8590738"/>
                    <a:pt x="10084600" y="8595830"/>
                    <a:pt x="10070619" y="8604927"/>
                  </a:cubicBezTo>
                  <a:cubicBezTo>
                    <a:pt x="10063629" y="8609476"/>
                    <a:pt x="10057448" y="8614245"/>
                    <a:pt x="10052077" y="8619234"/>
                  </a:cubicBezTo>
                  <a:cubicBezTo>
                    <a:pt x="10046706" y="8624222"/>
                    <a:pt x="10042145" y="8629431"/>
                    <a:pt x="10038392" y="8634860"/>
                  </a:cubicBezTo>
                  <a:lnTo>
                    <a:pt x="10034290" y="8644367"/>
                  </a:lnTo>
                  <a:cubicBezTo>
                    <a:pt x="10003341" y="8698673"/>
                    <a:pt x="9977457" y="8752017"/>
                    <a:pt x="9956641" y="8804399"/>
                  </a:cubicBezTo>
                  <a:cubicBezTo>
                    <a:pt x="9935825" y="8856781"/>
                    <a:pt x="9914491" y="8911995"/>
                    <a:pt x="9892641" y="8970039"/>
                  </a:cubicBezTo>
                  <a:cubicBezTo>
                    <a:pt x="9889093" y="8975650"/>
                    <a:pt x="9885665" y="8978258"/>
                    <a:pt x="9882357" y="8977865"/>
                  </a:cubicBezTo>
                  <a:cubicBezTo>
                    <a:pt x="9879050" y="8977472"/>
                    <a:pt x="9875587" y="8976024"/>
                    <a:pt x="9871968" y="8973523"/>
                  </a:cubicBezTo>
                  <a:cubicBezTo>
                    <a:pt x="9861734" y="8970235"/>
                    <a:pt x="9853201" y="8966271"/>
                    <a:pt x="9846369" y="8961632"/>
                  </a:cubicBezTo>
                  <a:cubicBezTo>
                    <a:pt x="9839538" y="8956993"/>
                    <a:pt x="9830685" y="8954207"/>
                    <a:pt x="9819811" y="8953274"/>
                  </a:cubicBezTo>
                  <a:cubicBezTo>
                    <a:pt x="9815464" y="8951586"/>
                    <a:pt x="9811590" y="8951418"/>
                    <a:pt x="9808188" y="8952769"/>
                  </a:cubicBezTo>
                  <a:cubicBezTo>
                    <a:pt x="9804786" y="8954120"/>
                    <a:pt x="9804574" y="8957224"/>
                    <a:pt x="9807553" y="8962081"/>
                  </a:cubicBezTo>
                  <a:cubicBezTo>
                    <a:pt x="9812828" y="8973378"/>
                    <a:pt x="9816481" y="8985056"/>
                    <a:pt x="9818513" y="8997116"/>
                  </a:cubicBezTo>
                  <a:cubicBezTo>
                    <a:pt x="9820546" y="9009176"/>
                    <a:pt x="9823676" y="9021850"/>
                    <a:pt x="9827903" y="9035138"/>
                  </a:cubicBezTo>
                  <a:cubicBezTo>
                    <a:pt x="9832146" y="9041856"/>
                    <a:pt x="9835256" y="9049024"/>
                    <a:pt x="9837231" y="9056642"/>
                  </a:cubicBezTo>
                  <a:cubicBezTo>
                    <a:pt x="9839206" y="9064260"/>
                    <a:pt x="9841952" y="9071835"/>
                    <a:pt x="9845468" y="9079367"/>
                  </a:cubicBezTo>
                  <a:cubicBezTo>
                    <a:pt x="9853608" y="9086638"/>
                    <a:pt x="9861918" y="9093513"/>
                    <a:pt x="9870399" y="9099991"/>
                  </a:cubicBezTo>
                  <a:cubicBezTo>
                    <a:pt x="9878881" y="9106470"/>
                    <a:pt x="9888667" y="9112102"/>
                    <a:pt x="9899758" y="9116888"/>
                  </a:cubicBezTo>
                  <a:lnTo>
                    <a:pt x="9933162" y="9133556"/>
                  </a:lnTo>
                  <a:cubicBezTo>
                    <a:pt x="9939457" y="9135520"/>
                    <a:pt x="9944985" y="9135885"/>
                    <a:pt x="9949746" y="9134651"/>
                  </a:cubicBezTo>
                  <a:cubicBezTo>
                    <a:pt x="9954507" y="9133416"/>
                    <a:pt x="9957645" y="9129085"/>
                    <a:pt x="9959159" y="9121656"/>
                  </a:cubicBezTo>
                  <a:cubicBezTo>
                    <a:pt x="9965545" y="9104677"/>
                    <a:pt x="9967094" y="9087585"/>
                    <a:pt x="9963805" y="9070379"/>
                  </a:cubicBezTo>
                  <a:cubicBezTo>
                    <a:pt x="9960517" y="9053172"/>
                    <a:pt x="9956287" y="9036405"/>
                    <a:pt x="9951115" y="9020078"/>
                  </a:cubicBezTo>
                  <a:cubicBezTo>
                    <a:pt x="9948635" y="8996642"/>
                    <a:pt x="9949356" y="8975152"/>
                    <a:pt x="9953279" y="8955607"/>
                  </a:cubicBezTo>
                  <a:cubicBezTo>
                    <a:pt x="9957201" y="8936062"/>
                    <a:pt x="9962378" y="8918185"/>
                    <a:pt x="9968807" y="8901977"/>
                  </a:cubicBezTo>
                  <a:cubicBezTo>
                    <a:pt x="9974059" y="8885448"/>
                    <a:pt x="9978777" y="8869723"/>
                    <a:pt x="9982961" y="8854801"/>
                  </a:cubicBezTo>
                  <a:cubicBezTo>
                    <a:pt x="9987144" y="8839879"/>
                    <a:pt x="9992290" y="8824903"/>
                    <a:pt x="9998400" y="8809872"/>
                  </a:cubicBezTo>
                  <a:cubicBezTo>
                    <a:pt x="10006940" y="8783110"/>
                    <a:pt x="10015771" y="8758070"/>
                    <a:pt x="10024891" y="8734754"/>
                  </a:cubicBezTo>
                  <a:cubicBezTo>
                    <a:pt x="10034012" y="8711437"/>
                    <a:pt x="10045692" y="8688943"/>
                    <a:pt x="10059930" y="8667270"/>
                  </a:cubicBezTo>
                  <a:cubicBezTo>
                    <a:pt x="10063972" y="8663564"/>
                    <a:pt x="10067374" y="8662213"/>
                    <a:pt x="10070136" y="8663217"/>
                  </a:cubicBezTo>
                  <a:cubicBezTo>
                    <a:pt x="10072898" y="8664220"/>
                    <a:pt x="10075427" y="8667943"/>
                    <a:pt x="10077722" y="8674384"/>
                  </a:cubicBezTo>
                  <a:lnTo>
                    <a:pt x="10078195" y="8703343"/>
                  </a:lnTo>
                  <a:cubicBezTo>
                    <a:pt x="10077175" y="8712676"/>
                    <a:pt x="10078351" y="8718117"/>
                    <a:pt x="10081724" y="8719666"/>
                  </a:cubicBezTo>
                  <a:cubicBezTo>
                    <a:pt x="10085096" y="8721216"/>
                    <a:pt x="10090345" y="8720050"/>
                    <a:pt x="10097469" y="8716170"/>
                  </a:cubicBezTo>
                  <a:cubicBezTo>
                    <a:pt x="10111821" y="8703380"/>
                    <a:pt x="10122688" y="8688758"/>
                    <a:pt x="10130070" y="8672303"/>
                  </a:cubicBezTo>
                  <a:cubicBezTo>
                    <a:pt x="10137452" y="8655848"/>
                    <a:pt x="10144881" y="8638521"/>
                    <a:pt x="10152358" y="8620321"/>
                  </a:cubicBezTo>
                  <a:cubicBezTo>
                    <a:pt x="10153568" y="8607499"/>
                    <a:pt x="10151720" y="8598714"/>
                    <a:pt x="10146815" y="8593966"/>
                  </a:cubicBezTo>
                  <a:cubicBezTo>
                    <a:pt x="10141910" y="8589218"/>
                    <a:pt x="10133133" y="8587780"/>
                    <a:pt x="10120484" y="8589653"/>
                  </a:cubicBezTo>
                  <a:close/>
                  <a:moveTo>
                    <a:pt x="5965679" y="1589257"/>
                  </a:moveTo>
                  <a:cubicBezTo>
                    <a:pt x="3548648" y="1589257"/>
                    <a:pt x="1589257" y="3548648"/>
                    <a:pt x="1589257" y="5965680"/>
                  </a:cubicBezTo>
                  <a:cubicBezTo>
                    <a:pt x="1589257" y="8382711"/>
                    <a:pt x="3548648" y="10342102"/>
                    <a:pt x="5965679" y="10342102"/>
                  </a:cubicBezTo>
                  <a:cubicBezTo>
                    <a:pt x="8382711" y="10342102"/>
                    <a:pt x="10342102" y="8382711"/>
                    <a:pt x="10342102" y="5965680"/>
                  </a:cubicBezTo>
                  <a:cubicBezTo>
                    <a:pt x="10342102" y="3548648"/>
                    <a:pt x="8382711" y="1589257"/>
                    <a:pt x="5965679" y="1589257"/>
                  </a:cubicBezTo>
                  <a:close/>
                  <a:moveTo>
                    <a:pt x="5965679" y="0"/>
                  </a:moveTo>
                  <a:cubicBezTo>
                    <a:pt x="9260433" y="0"/>
                    <a:pt x="11931359" y="2670926"/>
                    <a:pt x="11931359" y="5965680"/>
                  </a:cubicBezTo>
                  <a:cubicBezTo>
                    <a:pt x="11931359" y="9260433"/>
                    <a:pt x="9260433" y="11931359"/>
                    <a:pt x="5965679" y="11931359"/>
                  </a:cubicBezTo>
                  <a:cubicBezTo>
                    <a:pt x="2670926" y="11931359"/>
                    <a:pt x="0" y="9260433"/>
                    <a:pt x="0" y="5965680"/>
                  </a:cubicBezTo>
                  <a:cubicBezTo>
                    <a:pt x="0" y="2670926"/>
                    <a:pt x="2670926" y="0"/>
                    <a:pt x="596567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6" name="任意多边形 165"/>
            <p:cNvSpPr/>
            <p:nvPr/>
          </p:nvSpPr>
          <p:spPr>
            <a:xfrm>
              <a:off x="2398784" y="2441235"/>
              <a:ext cx="7904524" cy="7904524"/>
            </a:xfrm>
            <a:custGeom>
              <a:avLst/>
              <a:gdLst/>
              <a:ahLst/>
              <a:cxnLst/>
              <a:rect l="l" t="t" r="r" b="b"/>
              <a:pathLst>
                <a:path w="7904524" h="7904524">
                  <a:moveTo>
                    <a:pt x="5716320" y="3063819"/>
                  </a:moveTo>
                  <a:lnTo>
                    <a:pt x="5716320" y="4225730"/>
                  </a:lnTo>
                  <a:lnTo>
                    <a:pt x="5918494" y="4225730"/>
                  </a:lnTo>
                  <a:lnTo>
                    <a:pt x="5918494" y="3319585"/>
                  </a:lnTo>
                  <a:lnTo>
                    <a:pt x="6511216" y="4225730"/>
                  </a:lnTo>
                  <a:lnTo>
                    <a:pt x="6697130" y="4225730"/>
                  </a:lnTo>
                  <a:lnTo>
                    <a:pt x="6697130" y="3063819"/>
                  </a:lnTo>
                  <a:lnTo>
                    <a:pt x="6501695" y="3063819"/>
                  </a:lnTo>
                  <a:lnTo>
                    <a:pt x="6501695" y="3916158"/>
                  </a:lnTo>
                  <a:lnTo>
                    <a:pt x="5930581" y="3063819"/>
                  </a:lnTo>
                  <a:close/>
                  <a:moveTo>
                    <a:pt x="3306495" y="3063819"/>
                  </a:moveTo>
                  <a:lnTo>
                    <a:pt x="3306495" y="4225730"/>
                  </a:lnTo>
                  <a:lnTo>
                    <a:pt x="3508669" y="4225730"/>
                  </a:lnTo>
                  <a:lnTo>
                    <a:pt x="3508669" y="3319585"/>
                  </a:lnTo>
                  <a:lnTo>
                    <a:pt x="3857071" y="4225730"/>
                  </a:lnTo>
                  <a:lnTo>
                    <a:pt x="4011643" y="4225730"/>
                  </a:lnTo>
                  <a:lnTo>
                    <a:pt x="4367105" y="3319585"/>
                  </a:lnTo>
                  <a:lnTo>
                    <a:pt x="4367105" y="4225730"/>
                  </a:lnTo>
                  <a:lnTo>
                    <a:pt x="4569278" y="4225730"/>
                  </a:lnTo>
                  <a:lnTo>
                    <a:pt x="4569278" y="3063819"/>
                  </a:lnTo>
                  <a:lnTo>
                    <a:pt x="4291798" y="3063819"/>
                  </a:lnTo>
                  <a:lnTo>
                    <a:pt x="3937512" y="3929636"/>
                  </a:lnTo>
                  <a:lnTo>
                    <a:pt x="3576916" y="3063819"/>
                  </a:lnTo>
                  <a:close/>
                  <a:moveTo>
                    <a:pt x="1517855" y="3063819"/>
                  </a:moveTo>
                  <a:cubicBezTo>
                    <a:pt x="1423722" y="3063819"/>
                    <a:pt x="1344207" y="3082361"/>
                    <a:pt x="1279312" y="3119444"/>
                  </a:cubicBezTo>
                  <a:cubicBezTo>
                    <a:pt x="1182967" y="3177279"/>
                    <a:pt x="1134795" y="3263996"/>
                    <a:pt x="1134795" y="3379595"/>
                  </a:cubicBezTo>
                  <a:cubicBezTo>
                    <a:pt x="1134795" y="3490060"/>
                    <a:pt x="1179687" y="3575208"/>
                    <a:pt x="1269471" y="3635040"/>
                  </a:cubicBezTo>
                  <a:cubicBezTo>
                    <a:pt x="1341069" y="3684318"/>
                    <a:pt x="1430568" y="3708956"/>
                    <a:pt x="1537966" y="3708956"/>
                  </a:cubicBezTo>
                  <a:lnTo>
                    <a:pt x="1779612" y="3708956"/>
                  </a:lnTo>
                  <a:cubicBezTo>
                    <a:pt x="1904624" y="3708956"/>
                    <a:pt x="1967130" y="3755809"/>
                    <a:pt x="1967130" y="3849515"/>
                  </a:cubicBezTo>
                  <a:cubicBezTo>
                    <a:pt x="1967130" y="3922398"/>
                    <a:pt x="1948874" y="3973066"/>
                    <a:pt x="1912362" y="4001520"/>
                  </a:cubicBezTo>
                  <a:cubicBezTo>
                    <a:pt x="1881483" y="4020775"/>
                    <a:pt x="1830529" y="4030402"/>
                    <a:pt x="1759501" y="4030402"/>
                  </a:cubicBezTo>
                  <a:lnTo>
                    <a:pt x="1161645" y="4030402"/>
                  </a:lnTo>
                  <a:lnTo>
                    <a:pt x="1161645" y="4225730"/>
                  </a:lnTo>
                  <a:lnTo>
                    <a:pt x="1759501" y="4225730"/>
                  </a:lnTo>
                  <a:cubicBezTo>
                    <a:pt x="2032703" y="4225730"/>
                    <a:pt x="2169304" y="4100325"/>
                    <a:pt x="2169304" y="3849515"/>
                  </a:cubicBezTo>
                  <a:cubicBezTo>
                    <a:pt x="2169304" y="3734344"/>
                    <a:pt x="2123806" y="3645594"/>
                    <a:pt x="2032810" y="3583266"/>
                  </a:cubicBezTo>
                  <a:cubicBezTo>
                    <a:pt x="1963137" y="3536841"/>
                    <a:pt x="1878737" y="3513629"/>
                    <a:pt x="1779612" y="3513629"/>
                  </a:cubicBezTo>
                  <a:lnTo>
                    <a:pt x="1537966" y="3513629"/>
                  </a:lnTo>
                  <a:cubicBezTo>
                    <a:pt x="1471502" y="3513629"/>
                    <a:pt x="1420620" y="3501862"/>
                    <a:pt x="1385320" y="3478329"/>
                  </a:cubicBezTo>
                  <a:cubicBezTo>
                    <a:pt x="1353086" y="3454153"/>
                    <a:pt x="1336969" y="3421242"/>
                    <a:pt x="1336969" y="3379595"/>
                  </a:cubicBezTo>
                  <a:cubicBezTo>
                    <a:pt x="1336969" y="3299296"/>
                    <a:pt x="1397264" y="3259147"/>
                    <a:pt x="1517855" y="3259147"/>
                  </a:cubicBezTo>
                  <a:lnTo>
                    <a:pt x="2122344" y="3259147"/>
                  </a:lnTo>
                  <a:lnTo>
                    <a:pt x="2122344" y="3063819"/>
                  </a:lnTo>
                  <a:close/>
                  <a:moveTo>
                    <a:pt x="5029797" y="1024715"/>
                  </a:moveTo>
                  <a:cubicBezTo>
                    <a:pt x="4897918" y="1029814"/>
                    <a:pt x="4761216" y="1057066"/>
                    <a:pt x="4626530" y="1108662"/>
                  </a:cubicBezTo>
                  <a:cubicBezTo>
                    <a:pt x="4289815" y="1237655"/>
                    <a:pt x="4045389" y="1488278"/>
                    <a:pt x="3949852" y="1763649"/>
                  </a:cubicBezTo>
                  <a:lnTo>
                    <a:pt x="3948083" y="1771243"/>
                  </a:lnTo>
                  <a:lnTo>
                    <a:pt x="3874242" y="1611698"/>
                  </a:lnTo>
                  <a:cubicBezTo>
                    <a:pt x="3751979" y="1402420"/>
                    <a:pt x="3541672" y="1221382"/>
                    <a:pt x="3272300" y="1118188"/>
                  </a:cubicBezTo>
                  <a:cubicBezTo>
                    <a:pt x="2733556" y="911801"/>
                    <a:pt x="2162562" y="1094942"/>
                    <a:pt x="1996950" y="1527248"/>
                  </a:cubicBezTo>
                  <a:cubicBezTo>
                    <a:pt x="2294073" y="1298908"/>
                    <a:pt x="2744800" y="1254812"/>
                    <a:pt x="3159151" y="1413546"/>
                  </a:cubicBezTo>
                  <a:cubicBezTo>
                    <a:pt x="3573503" y="1572281"/>
                    <a:pt x="3879403" y="1906233"/>
                    <a:pt x="3947916" y="2274645"/>
                  </a:cubicBezTo>
                  <a:lnTo>
                    <a:pt x="3950585" y="2263781"/>
                  </a:lnTo>
                  <a:lnTo>
                    <a:pt x="3950914" y="2265118"/>
                  </a:lnTo>
                  <a:cubicBezTo>
                    <a:pt x="4019426" y="1896707"/>
                    <a:pt x="4325327" y="1562754"/>
                    <a:pt x="4739679" y="1404020"/>
                  </a:cubicBezTo>
                  <a:cubicBezTo>
                    <a:pt x="5154031" y="1245286"/>
                    <a:pt x="5604758" y="1289381"/>
                    <a:pt x="5901880" y="1517722"/>
                  </a:cubicBezTo>
                  <a:cubicBezTo>
                    <a:pt x="5777672" y="1193493"/>
                    <a:pt x="5425435" y="1009418"/>
                    <a:pt x="5029797" y="1024715"/>
                  </a:cubicBezTo>
                  <a:close/>
                  <a:moveTo>
                    <a:pt x="3952262" y="0"/>
                  </a:moveTo>
                  <a:cubicBezTo>
                    <a:pt x="6135036" y="0"/>
                    <a:pt x="7904524" y="1769488"/>
                    <a:pt x="7904524" y="3952262"/>
                  </a:cubicBezTo>
                  <a:cubicBezTo>
                    <a:pt x="7904524" y="5452919"/>
                    <a:pt x="7068164" y="6758234"/>
                    <a:pt x="5836145" y="7427507"/>
                  </a:cubicBezTo>
                  <a:lnTo>
                    <a:pt x="5822432" y="7434531"/>
                  </a:lnTo>
                  <a:lnTo>
                    <a:pt x="5677951" y="7385892"/>
                  </a:lnTo>
                  <a:cubicBezTo>
                    <a:pt x="4880502" y="7126469"/>
                    <a:pt x="3766695" y="6885944"/>
                    <a:pt x="3271854" y="6524781"/>
                  </a:cubicBezTo>
                  <a:cubicBezTo>
                    <a:pt x="3177412" y="6182403"/>
                    <a:pt x="4677719" y="6014292"/>
                    <a:pt x="4875767" y="5602879"/>
                  </a:cubicBezTo>
                  <a:cubicBezTo>
                    <a:pt x="4860454" y="5198251"/>
                    <a:pt x="3153522" y="4955721"/>
                    <a:pt x="2903735" y="4948653"/>
                  </a:cubicBezTo>
                  <a:cubicBezTo>
                    <a:pt x="2859327" y="5030920"/>
                    <a:pt x="2853760" y="5074984"/>
                    <a:pt x="2845434" y="5124622"/>
                  </a:cubicBezTo>
                  <a:cubicBezTo>
                    <a:pt x="3187757" y="5159237"/>
                    <a:pt x="4564590" y="5328265"/>
                    <a:pt x="4357086" y="5579418"/>
                  </a:cubicBezTo>
                  <a:cubicBezTo>
                    <a:pt x="4238956" y="5825324"/>
                    <a:pt x="2472839" y="6181783"/>
                    <a:pt x="2633855" y="6552557"/>
                  </a:cubicBezTo>
                  <a:cubicBezTo>
                    <a:pt x="2769712" y="6865398"/>
                    <a:pt x="4351564" y="7487251"/>
                    <a:pt x="5044498" y="7719532"/>
                  </a:cubicBezTo>
                  <a:lnTo>
                    <a:pt x="5094798" y="7736137"/>
                  </a:lnTo>
                  <a:lnTo>
                    <a:pt x="4939994" y="7780096"/>
                  </a:lnTo>
                  <a:cubicBezTo>
                    <a:pt x="4624289" y="7861324"/>
                    <a:pt x="4293321" y="7904524"/>
                    <a:pt x="3952262" y="7904524"/>
                  </a:cubicBezTo>
                  <a:cubicBezTo>
                    <a:pt x="1769488" y="7904524"/>
                    <a:pt x="0" y="6135036"/>
                    <a:pt x="0" y="3952262"/>
                  </a:cubicBezTo>
                  <a:cubicBezTo>
                    <a:pt x="0" y="1769488"/>
                    <a:pt x="1769488" y="0"/>
                    <a:pt x="395226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67" name="组合 166"/>
          <p:cNvGrpSpPr/>
          <p:nvPr/>
        </p:nvGrpSpPr>
        <p:grpSpPr>
          <a:xfrm>
            <a:off x="10161237" y="4435301"/>
            <a:ext cx="1659304" cy="1659304"/>
            <a:chOff x="392260" y="427819"/>
            <a:chExt cx="11931359" cy="11931359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168" name="任意多边形 167"/>
            <p:cNvSpPr/>
            <p:nvPr/>
          </p:nvSpPr>
          <p:spPr>
            <a:xfrm>
              <a:off x="392260" y="427819"/>
              <a:ext cx="11931359" cy="11931359"/>
            </a:xfrm>
            <a:custGeom>
              <a:avLst/>
              <a:gdLst/>
              <a:ahLst/>
              <a:cxnLst/>
              <a:rect l="l" t="t" r="r" b="b"/>
              <a:pathLst>
                <a:path w="11931359" h="11931359">
                  <a:moveTo>
                    <a:pt x="5969546" y="10929157"/>
                  </a:moveTo>
                  <a:lnTo>
                    <a:pt x="5914397" y="11122079"/>
                  </a:lnTo>
                  <a:lnTo>
                    <a:pt x="5722856" y="11117612"/>
                  </a:lnTo>
                  <a:lnTo>
                    <a:pt x="5880313" y="11232377"/>
                  </a:lnTo>
                  <a:lnTo>
                    <a:pt x="5817084" y="11422538"/>
                  </a:lnTo>
                  <a:lnTo>
                    <a:pt x="5969546" y="11300545"/>
                  </a:lnTo>
                  <a:lnTo>
                    <a:pt x="6122009" y="11422538"/>
                  </a:lnTo>
                  <a:lnTo>
                    <a:pt x="6058779" y="11232377"/>
                  </a:lnTo>
                  <a:lnTo>
                    <a:pt x="6216236" y="11117612"/>
                  </a:lnTo>
                  <a:lnTo>
                    <a:pt x="6024695" y="11122079"/>
                  </a:lnTo>
                  <a:close/>
                  <a:moveTo>
                    <a:pt x="7466241" y="10726796"/>
                  </a:moveTo>
                  <a:cubicBezTo>
                    <a:pt x="7449346" y="10727569"/>
                    <a:pt x="7433184" y="10729713"/>
                    <a:pt x="7417754" y="10733230"/>
                  </a:cubicBezTo>
                  <a:lnTo>
                    <a:pt x="7414057" y="10739110"/>
                  </a:lnTo>
                  <a:lnTo>
                    <a:pt x="7403975" y="10746445"/>
                  </a:lnTo>
                  <a:cubicBezTo>
                    <a:pt x="7380545" y="10759061"/>
                    <a:pt x="7358517" y="10771078"/>
                    <a:pt x="7337892" y="10782495"/>
                  </a:cubicBezTo>
                  <a:cubicBezTo>
                    <a:pt x="7317266" y="10793912"/>
                    <a:pt x="7295383" y="10805336"/>
                    <a:pt x="7272242" y="10816767"/>
                  </a:cubicBezTo>
                  <a:cubicBezTo>
                    <a:pt x="7264457" y="10821899"/>
                    <a:pt x="7257367" y="10827013"/>
                    <a:pt x="7250973" y="10832109"/>
                  </a:cubicBezTo>
                  <a:cubicBezTo>
                    <a:pt x="7244578" y="10837204"/>
                    <a:pt x="7239243" y="10843877"/>
                    <a:pt x="7234966" y="10852128"/>
                  </a:cubicBezTo>
                  <a:cubicBezTo>
                    <a:pt x="7232259" y="10854984"/>
                    <a:pt x="7232763" y="10857807"/>
                    <a:pt x="7236477" y="10860599"/>
                  </a:cubicBezTo>
                  <a:cubicBezTo>
                    <a:pt x="7240192" y="10863390"/>
                    <a:pt x="7243150" y="10865934"/>
                    <a:pt x="7245353" y="10868231"/>
                  </a:cubicBezTo>
                  <a:cubicBezTo>
                    <a:pt x="7268724" y="10877456"/>
                    <a:pt x="7291659" y="10885382"/>
                    <a:pt x="7314158" y="10892008"/>
                  </a:cubicBezTo>
                  <a:cubicBezTo>
                    <a:pt x="7336656" y="10898634"/>
                    <a:pt x="7357749" y="10899703"/>
                    <a:pt x="7377435" y="10895216"/>
                  </a:cubicBezTo>
                  <a:cubicBezTo>
                    <a:pt x="7385658" y="10894462"/>
                    <a:pt x="7390624" y="10895988"/>
                    <a:pt x="7392331" y="10899797"/>
                  </a:cubicBezTo>
                  <a:cubicBezTo>
                    <a:pt x="7394039" y="10903605"/>
                    <a:pt x="7394617" y="10909211"/>
                    <a:pt x="7394065" y="10916612"/>
                  </a:cubicBezTo>
                  <a:cubicBezTo>
                    <a:pt x="7389331" y="10927766"/>
                    <a:pt x="7384784" y="10937897"/>
                    <a:pt x="7380424" y="10947007"/>
                  </a:cubicBezTo>
                  <a:cubicBezTo>
                    <a:pt x="7376063" y="10956116"/>
                    <a:pt x="7375978" y="10964951"/>
                    <a:pt x="7380168" y="10973511"/>
                  </a:cubicBezTo>
                  <a:cubicBezTo>
                    <a:pt x="7381138" y="10977767"/>
                    <a:pt x="7384145" y="10981140"/>
                    <a:pt x="7389190" y="10983628"/>
                  </a:cubicBezTo>
                  <a:cubicBezTo>
                    <a:pt x="7394235" y="10986116"/>
                    <a:pt x="7398899" y="10989391"/>
                    <a:pt x="7403182" y="10993452"/>
                  </a:cubicBezTo>
                  <a:cubicBezTo>
                    <a:pt x="7409911" y="11000873"/>
                    <a:pt x="7413249" y="11010607"/>
                    <a:pt x="7413196" y="11022653"/>
                  </a:cubicBezTo>
                  <a:cubicBezTo>
                    <a:pt x="7413143" y="11034698"/>
                    <a:pt x="7409214" y="11046927"/>
                    <a:pt x="7401409" y="11059341"/>
                  </a:cubicBezTo>
                  <a:cubicBezTo>
                    <a:pt x="7390290" y="11071949"/>
                    <a:pt x="7379776" y="11084140"/>
                    <a:pt x="7369866" y="11095914"/>
                  </a:cubicBezTo>
                  <a:cubicBezTo>
                    <a:pt x="7359956" y="11107687"/>
                    <a:pt x="7349586" y="11119286"/>
                    <a:pt x="7338757" y="11130709"/>
                  </a:cubicBezTo>
                  <a:cubicBezTo>
                    <a:pt x="7334696" y="11134993"/>
                    <a:pt x="7333737" y="11138150"/>
                    <a:pt x="7335879" y="11140180"/>
                  </a:cubicBezTo>
                  <a:cubicBezTo>
                    <a:pt x="7338021" y="11142211"/>
                    <a:pt x="7342200" y="11143357"/>
                    <a:pt x="7348416" y="11143619"/>
                  </a:cubicBezTo>
                  <a:lnTo>
                    <a:pt x="7363509" y="11143538"/>
                  </a:lnTo>
                  <a:cubicBezTo>
                    <a:pt x="7366001" y="11144649"/>
                    <a:pt x="7366262" y="11146408"/>
                    <a:pt x="7364293" y="11148816"/>
                  </a:cubicBezTo>
                  <a:cubicBezTo>
                    <a:pt x="7362323" y="11151224"/>
                    <a:pt x="7360540" y="11152610"/>
                    <a:pt x="7358944" y="11152974"/>
                  </a:cubicBezTo>
                  <a:lnTo>
                    <a:pt x="7301927" y="11182760"/>
                  </a:lnTo>
                  <a:cubicBezTo>
                    <a:pt x="7293535" y="11185232"/>
                    <a:pt x="7288413" y="11184860"/>
                    <a:pt x="7286561" y="11181644"/>
                  </a:cubicBezTo>
                  <a:cubicBezTo>
                    <a:pt x="7284708" y="11178428"/>
                    <a:pt x="7284651" y="11173264"/>
                    <a:pt x="7286388" y="11166152"/>
                  </a:cubicBezTo>
                  <a:cubicBezTo>
                    <a:pt x="7287135" y="11162064"/>
                    <a:pt x="7287091" y="11159415"/>
                    <a:pt x="7286256" y="11158206"/>
                  </a:cubicBezTo>
                  <a:cubicBezTo>
                    <a:pt x="7285421" y="11156997"/>
                    <a:pt x="7282609" y="11156939"/>
                    <a:pt x="7277821" y="11158030"/>
                  </a:cubicBezTo>
                  <a:cubicBezTo>
                    <a:pt x="7261859" y="11161668"/>
                    <a:pt x="7246387" y="11165614"/>
                    <a:pt x="7231405" y="11169868"/>
                  </a:cubicBezTo>
                  <a:cubicBezTo>
                    <a:pt x="7216423" y="11174122"/>
                    <a:pt x="7202538" y="11181345"/>
                    <a:pt x="7189749" y="11191536"/>
                  </a:cubicBezTo>
                  <a:cubicBezTo>
                    <a:pt x="7182961" y="11205956"/>
                    <a:pt x="7178077" y="11219522"/>
                    <a:pt x="7175098" y="11232235"/>
                  </a:cubicBezTo>
                  <a:cubicBezTo>
                    <a:pt x="7172118" y="11244947"/>
                    <a:pt x="7172760" y="11256974"/>
                    <a:pt x="7177024" y="11268316"/>
                  </a:cubicBezTo>
                  <a:cubicBezTo>
                    <a:pt x="7189465" y="11281152"/>
                    <a:pt x="7201976" y="11290614"/>
                    <a:pt x="7214557" y="11296701"/>
                  </a:cubicBezTo>
                  <a:cubicBezTo>
                    <a:pt x="7227139" y="11302789"/>
                    <a:pt x="7240417" y="11300882"/>
                    <a:pt x="7254391" y="11290981"/>
                  </a:cubicBezTo>
                  <a:cubicBezTo>
                    <a:pt x="7270662" y="11278877"/>
                    <a:pt x="7286354" y="11269144"/>
                    <a:pt x="7301467" y="11261782"/>
                  </a:cubicBezTo>
                  <a:cubicBezTo>
                    <a:pt x="7316580" y="11254419"/>
                    <a:pt x="7332636" y="11246282"/>
                    <a:pt x="7349634" y="11237371"/>
                  </a:cubicBezTo>
                  <a:cubicBezTo>
                    <a:pt x="7409554" y="11208043"/>
                    <a:pt x="7466537" y="11183022"/>
                    <a:pt x="7520585" y="11162308"/>
                  </a:cubicBezTo>
                  <a:cubicBezTo>
                    <a:pt x="7574632" y="11141595"/>
                    <a:pt x="7634236" y="11130528"/>
                    <a:pt x="7699397" y="11129110"/>
                  </a:cubicBezTo>
                  <a:cubicBezTo>
                    <a:pt x="7708853" y="11126395"/>
                    <a:pt x="7717887" y="11124896"/>
                    <a:pt x="7726497" y="11124613"/>
                  </a:cubicBezTo>
                  <a:cubicBezTo>
                    <a:pt x="7735108" y="11124329"/>
                    <a:pt x="7744528" y="11123302"/>
                    <a:pt x="7754759" y="11121530"/>
                  </a:cubicBezTo>
                  <a:cubicBezTo>
                    <a:pt x="7769050" y="11115474"/>
                    <a:pt x="7777354" y="11107704"/>
                    <a:pt x="7779670" y="11098222"/>
                  </a:cubicBezTo>
                  <a:cubicBezTo>
                    <a:pt x="7781986" y="11088738"/>
                    <a:pt x="7774180" y="11079044"/>
                    <a:pt x="7756251" y="11069138"/>
                  </a:cubicBezTo>
                  <a:cubicBezTo>
                    <a:pt x="7737985" y="11062666"/>
                    <a:pt x="7720428" y="11058692"/>
                    <a:pt x="7703580" y="11057215"/>
                  </a:cubicBezTo>
                  <a:cubicBezTo>
                    <a:pt x="7686733" y="11055738"/>
                    <a:pt x="7669987" y="11054097"/>
                    <a:pt x="7653345" y="11052293"/>
                  </a:cubicBezTo>
                  <a:lnTo>
                    <a:pt x="7620553" y="11063125"/>
                  </a:lnTo>
                  <a:cubicBezTo>
                    <a:pt x="7600503" y="11066016"/>
                    <a:pt x="7581820" y="11069994"/>
                    <a:pt x="7564505" y="11075060"/>
                  </a:cubicBezTo>
                  <a:cubicBezTo>
                    <a:pt x="7547189" y="11080126"/>
                    <a:pt x="7528871" y="11085700"/>
                    <a:pt x="7509548" y="11091783"/>
                  </a:cubicBezTo>
                  <a:cubicBezTo>
                    <a:pt x="7501278" y="11094787"/>
                    <a:pt x="7495491" y="11094567"/>
                    <a:pt x="7492187" y="11091122"/>
                  </a:cubicBezTo>
                  <a:cubicBezTo>
                    <a:pt x="7488883" y="11087678"/>
                    <a:pt x="7487241" y="11082315"/>
                    <a:pt x="7487261" y="11075034"/>
                  </a:cubicBezTo>
                  <a:cubicBezTo>
                    <a:pt x="7487617" y="11064319"/>
                    <a:pt x="7489147" y="11054456"/>
                    <a:pt x="7491851" y="11045444"/>
                  </a:cubicBezTo>
                  <a:cubicBezTo>
                    <a:pt x="7494554" y="11036432"/>
                    <a:pt x="7498068" y="11026676"/>
                    <a:pt x="7502391" y="11016176"/>
                  </a:cubicBezTo>
                  <a:cubicBezTo>
                    <a:pt x="7501299" y="11011388"/>
                    <a:pt x="7501291" y="11007052"/>
                    <a:pt x="7502365" y="11003169"/>
                  </a:cubicBezTo>
                  <a:cubicBezTo>
                    <a:pt x="7503439" y="10999286"/>
                    <a:pt x="7506006" y="10995203"/>
                    <a:pt x="7510067" y="10990919"/>
                  </a:cubicBezTo>
                  <a:cubicBezTo>
                    <a:pt x="7513232" y="10985161"/>
                    <a:pt x="7513483" y="10979507"/>
                    <a:pt x="7510819" y="10973957"/>
                  </a:cubicBezTo>
                  <a:cubicBezTo>
                    <a:pt x="7508155" y="10968408"/>
                    <a:pt x="7505479" y="10963421"/>
                    <a:pt x="7502791" y="10958996"/>
                  </a:cubicBezTo>
                  <a:cubicBezTo>
                    <a:pt x="7494560" y="10947439"/>
                    <a:pt x="7486245" y="10936741"/>
                    <a:pt x="7477846" y="10926902"/>
                  </a:cubicBezTo>
                  <a:cubicBezTo>
                    <a:pt x="7469447" y="10917062"/>
                    <a:pt x="7462849" y="10906532"/>
                    <a:pt x="7458053" y="10895312"/>
                  </a:cubicBezTo>
                  <a:cubicBezTo>
                    <a:pt x="7453574" y="10887938"/>
                    <a:pt x="7451188" y="10881765"/>
                    <a:pt x="7450894" y="10876795"/>
                  </a:cubicBezTo>
                  <a:cubicBezTo>
                    <a:pt x="7450601" y="10871824"/>
                    <a:pt x="7454697" y="10865853"/>
                    <a:pt x="7463183" y="10858882"/>
                  </a:cubicBezTo>
                  <a:cubicBezTo>
                    <a:pt x="7475925" y="10850941"/>
                    <a:pt x="7488250" y="10842395"/>
                    <a:pt x="7500157" y="10833245"/>
                  </a:cubicBezTo>
                  <a:cubicBezTo>
                    <a:pt x="7512064" y="10824094"/>
                    <a:pt x="7524206" y="10814750"/>
                    <a:pt x="7536585" y="10805213"/>
                  </a:cubicBezTo>
                  <a:cubicBezTo>
                    <a:pt x="7541952" y="10801751"/>
                    <a:pt x="7545808" y="10797794"/>
                    <a:pt x="7548151" y="10793342"/>
                  </a:cubicBezTo>
                  <a:cubicBezTo>
                    <a:pt x="7550495" y="10788890"/>
                    <a:pt x="7552390" y="10783700"/>
                    <a:pt x="7553838" y="10777773"/>
                  </a:cubicBezTo>
                  <a:cubicBezTo>
                    <a:pt x="7557966" y="10763960"/>
                    <a:pt x="7556798" y="10753311"/>
                    <a:pt x="7550335" y="10745829"/>
                  </a:cubicBezTo>
                  <a:cubicBezTo>
                    <a:pt x="7543873" y="10738347"/>
                    <a:pt x="7533347" y="10732071"/>
                    <a:pt x="7518759" y="10727000"/>
                  </a:cubicBezTo>
                  <a:cubicBezTo>
                    <a:pt x="7500641" y="10726092"/>
                    <a:pt x="7483136" y="10726024"/>
                    <a:pt x="7466241" y="10726796"/>
                  </a:cubicBezTo>
                  <a:close/>
                  <a:moveTo>
                    <a:pt x="4433420" y="10648451"/>
                  </a:moveTo>
                  <a:cubicBezTo>
                    <a:pt x="4420587" y="10642962"/>
                    <a:pt x="4407315" y="10649422"/>
                    <a:pt x="4393606" y="10667830"/>
                  </a:cubicBezTo>
                  <a:cubicBezTo>
                    <a:pt x="4380428" y="10682961"/>
                    <a:pt x="4367037" y="10697444"/>
                    <a:pt x="4353433" y="10711280"/>
                  </a:cubicBezTo>
                  <a:cubicBezTo>
                    <a:pt x="4339829" y="10725115"/>
                    <a:pt x="4324971" y="10739678"/>
                    <a:pt x="4308859" y="10754970"/>
                  </a:cubicBezTo>
                  <a:cubicBezTo>
                    <a:pt x="4299343" y="10760971"/>
                    <a:pt x="4293405" y="10767460"/>
                    <a:pt x="4291047" y="10774440"/>
                  </a:cubicBezTo>
                  <a:cubicBezTo>
                    <a:pt x="4288689" y="10781419"/>
                    <a:pt x="4287834" y="10789914"/>
                    <a:pt x="4288482" y="10799926"/>
                  </a:cubicBezTo>
                  <a:cubicBezTo>
                    <a:pt x="4283270" y="10808533"/>
                    <a:pt x="4280907" y="10816375"/>
                    <a:pt x="4281396" y="10823452"/>
                  </a:cubicBezTo>
                  <a:cubicBezTo>
                    <a:pt x="4281884" y="10830529"/>
                    <a:pt x="4286592" y="10839609"/>
                    <a:pt x="4295519" y="10850690"/>
                  </a:cubicBezTo>
                  <a:cubicBezTo>
                    <a:pt x="4302343" y="10869701"/>
                    <a:pt x="4310752" y="10881039"/>
                    <a:pt x="4320746" y="10884704"/>
                  </a:cubicBezTo>
                  <a:cubicBezTo>
                    <a:pt x="4330740" y="10888370"/>
                    <a:pt x="4343010" y="10884020"/>
                    <a:pt x="4357557" y="10871656"/>
                  </a:cubicBezTo>
                  <a:cubicBezTo>
                    <a:pt x="4367095" y="10860478"/>
                    <a:pt x="4378558" y="10852976"/>
                    <a:pt x="4391949" y="10849149"/>
                  </a:cubicBezTo>
                  <a:cubicBezTo>
                    <a:pt x="4405338" y="10845321"/>
                    <a:pt x="4417880" y="10848264"/>
                    <a:pt x="4429575" y="10857976"/>
                  </a:cubicBezTo>
                  <a:cubicBezTo>
                    <a:pt x="4434905" y="10862658"/>
                    <a:pt x="4440451" y="10867124"/>
                    <a:pt x="4446215" y="10871376"/>
                  </a:cubicBezTo>
                  <a:cubicBezTo>
                    <a:pt x="4451979" y="10875628"/>
                    <a:pt x="4458133" y="10879148"/>
                    <a:pt x="4464679" y="10881936"/>
                  </a:cubicBezTo>
                  <a:cubicBezTo>
                    <a:pt x="4476912" y="10886646"/>
                    <a:pt x="4482759" y="10891502"/>
                    <a:pt x="4482221" y="10896505"/>
                  </a:cubicBezTo>
                  <a:cubicBezTo>
                    <a:pt x="4481682" y="10901507"/>
                    <a:pt x="4479236" y="10908744"/>
                    <a:pt x="4474883" y="10918218"/>
                  </a:cubicBezTo>
                  <a:cubicBezTo>
                    <a:pt x="4471053" y="10926140"/>
                    <a:pt x="4467837" y="10931821"/>
                    <a:pt x="4465235" y="10935262"/>
                  </a:cubicBezTo>
                  <a:cubicBezTo>
                    <a:pt x="4462632" y="10938702"/>
                    <a:pt x="4455807" y="10940572"/>
                    <a:pt x="4444762" y="10940872"/>
                  </a:cubicBezTo>
                  <a:lnTo>
                    <a:pt x="4299850" y="10929917"/>
                  </a:lnTo>
                  <a:cubicBezTo>
                    <a:pt x="4293807" y="10930755"/>
                    <a:pt x="4287764" y="10931592"/>
                    <a:pt x="4281720" y="10932430"/>
                  </a:cubicBezTo>
                  <a:cubicBezTo>
                    <a:pt x="4275677" y="10933268"/>
                    <a:pt x="4270500" y="10933246"/>
                    <a:pt x="4266189" y="10932366"/>
                  </a:cubicBezTo>
                  <a:cubicBezTo>
                    <a:pt x="4258267" y="10928536"/>
                    <a:pt x="4251204" y="10925574"/>
                    <a:pt x="4245001" y="10923477"/>
                  </a:cubicBezTo>
                  <a:cubicBezTo>
                    <a:pt x="4238797" y="10921380"/>
                    <a:pt x="4232942" y="10918250"/>
                    <a:pt x="4227437" y="10914085"/>
                  </a:cubicBezTo>
                  <a:cubicBezTo>
                    <a:pt x="4212452" y="10907293"/>
                    <a:pt x="4199081" y="10906806"/>
                    <a:pt x="4187322" y="10912625"/>
                  </a:cubicBezTo>
                  <a:cubicBezTo>
                    <a:pt x="4175563" y="10918443"/>
                    <a:pt x="4167150" y="10928849"/>
                    <a:pt x="4162083" y="10943841"/>
                  </a:cubicBezTo>
                  <a:cubicBezTo>
                    <a:pt x="4159776" y="10959190"/>
                    <a:pt x="4162655" y="10972404"/>
                    <a:pt x="4170720" y="10983481"/>
                  </a:cubicBezTo>
                  <a:cubicBezTo>
                    <a:pt x="4178785" y="10994559"/>
                    <a:pt x="4190324" y="11000043"/>
                    <a:pt x="4205338" y="10999933"/>
                  </a:cubicBezTo>
                  <a:cubicBezTo>
                    <a:pt x="4244861" y="10998888"/>
                    <a:pt x="4281619" y="10998351"/>
                    <a:pt x="4315616" y="10998319"/>
                  </a:cubicBezTo>
                  <a:cubicBezTo>
                    <a:pt x="4349611" y="10998288"/>
                    <a:pt x="4384631" y="11001194"/>
                    <a:pt x="4420674" y="11007038"/>
                  </a:cubicBezTo>
                  <a:cubicBezTo>
                    <a:pt x="4428952" y="11008108"/>
                    <a:pt x="4433863" y="11009768"/>
                    <a:pt x="4435407" y="11012017"/>
                  </a:cubicBezTo>
                  <a:cubicBezTo>
                    <a:pt x="4436951" y="11014267"/>
                    <a:pt x="4436671" y="11019357"/>
                    <a:pt x="4434567" y="11027286"/>
                  </a:cubicBezTo>
                  <a:cubicBezTo>
                    <a:pt x="4417634" y="11073982"/>
                    <a:pt x="4403431" y="11118143"/>
                    <a:pt x="4391954" y="11159771"/>
                  </a:cubicBezTo>
                  <a:cubicBezTo>
                    <a:pt x="4380479" y="11201398"/>
                    <a:pt x="4375154" y="11247409"/>
                    <a:pt x="4375980" y="11297802"/>
                  </a:cubicBezTo>
                  <a:cubicBezTo>
                    <a:pt x="4380234" y="11312488"/>
                    <a:pt x="4387057" y="11321274"/>
                    <a:pt x="4396450" y="11324160"/>
                  </a:cubicBezTo>
                  <a:cubicBezTo>
                    <a:pt x="4405843" y="11327047"/>
                    <a:pt x="4414020" y="11321602"/>
                    <a:pt x="4420979" y="11307825"/>
                  </a:cubicBezTo>
                  <a:cubicBezTo>
                    <a:pt x="4427778" y="11291114"/>
                    <a:pt x="4434360" y="11275050"/>
                    <a:pt x="4440722" y="11259631"/>
                  </a:cubicBezTo>
                  <a:cubicBezTo>
                    <a:pt x="4447085" y="11244213"/>
                    <a:pt x="4452370" y="11228574"/>
                    <a:pt x="4456577" y="11212715"/>
                  </a:cubicBezTo>
                  <a:cubicBezTo>
                    <a:pt x="4465684" y="11180655"/>
                    <a:pt x="4475296" y="11151359"/>
                    <a:pt x="4485416" y="11124825"/>
                  </a:cubicBezTo>
                  <a:cubicBezTo>
                    <a:pt x="4495534" y="11098292"/>
                    <a:pt x="4506524" y="11070036"/>
                    <a:pt x="4518382" y="11040058"/>
                  </a:cubicBezTo>
                  <a:cubicBezTo>
                    <a:pt x="4520486" y="11032129"/>
                    <a:pt x="4523140" y="11026834"/>
                    <a:pt x="4526343" y="11024172"/>
                  </a:cubicBezTo>
                  <a:cubicBezTo>
                    <a:pt x="4529547" y="11021511"/>
                    <a:pt x="4535718" y="11021148"/>
                    <a:pt x="4544856" y="11023084"/>
                  </a:cubicBezTo>
                  <a:cubicBezTo>
                    <a:pt x="4581764" y="11028069"/>
                    <a:pt x="4615994" y="11034164"/>
                    <a:pt x="4647544" y="11041371"/>
                  </a:cubicBezTo>
                  <a:cubicBezTo>
                    <a:pt x="4679094" y="11048577"/>
                    <a:pt x="4713498" y="11054155"/>
                    <a:pt x="4750756" y="11058106"/>
                  </a:cubicBezTo>
                  <a:cubicBezTo>
                    <a:pt x="4756283" y="11057094"/>
                    <a:pt x="4759958" y="11055168"/>
                    <a:pt x="4761782" y="11052328"/>
                  </a:cubicBezTo>
                  <a:cubicBezTo>
                    <a:pt x="4763605" y="11049488"/>
                    <a:pt x="4762369" y="11045902"/>
                    <a:pt x="4758073" y="11041570"/>
                  </a:cubicBezTo>
                  <a:cubicBezTo>
                    <a:pt x="4739219" y="11010430"/>
                    <a:pt x="4715492" y="10989451"/>
                    <a:pt x="4686891" y="10978633"/>
                  </a:cubicBezTo>
                  <a:cubicBezTo>
                    <a:pt x="4658290" y="10967815"/>
                    <a:pt x="4629671" y="10961311"/>
                    <a:pt x="4601033" y="10959122"/>
                  </a:cubicBezTo>
                  <a:lnTo>
                    <a:pt x="4573094" y="10954864"/>
                  </a:lnTo>
                  <a:cubicBezTo>
                    <a:pt x="4558780" y="10952907"/>
                    <a:pt x="4554375" y="10943354"/>
                    <a:pt x="4559882" y="10926206"/>
                  </a:cubicBezTo>
                  <a:cubicBezTo>
                    <a:pt x="4565390" y="10909059"/>
                    <a:pt x="4574023" y="10897576"/>
                    <a:pt x="4585781" y="10891757"/>
                  </a:cubicBezTo>
                  <a:cubicBezTo>
                    <a:pt x="4601997" y="10893205"/>
                    <a:pt x="4618043" y="10893875"/>
                    <a:pt x="4633920" y="10893768"/>
                  </a:cubicBezTo>
                  <a:cubicBezTo>
                    <a:pt x="4649796" y="10893662"/>
                    <a:pt x="4666195" y="10892436"/>
                    <a:pt x="4683116" y="10890090"/>
                  </a:cubicBezTo>
                  <a:cubicBezTo>
                    <a:pt x="4698661" y="10886703"/>
                    <a:pt x="4706495" y="10880566"/>
                    <a:pt x="4706619" y="10871679"/>
                  </a:cubicBezTo>
                  <a:cubicBezTo>
                    <a:pt x="4706742" y="10862792"/>
                    <a:pt x="4701732" y="10853755"/>
                    <a:pt x="4691588" y="10844567"/>
                  </a:cubicBezTo>
                  <a:cubicBezTo>
                    <a:pt x="4681270" y="10835896"/>
                    <a:pt x="4670767" y="10830330"/>
                    <a:pt x="4660078" y="10827870"/>
                  </a:cubicBezTo>
                  <a:cubicBezTo>
                    <a:pt x="4649389" y="10825409"/>
                    <a:pt x="4639046" y="10822778"/>
                    <a:pt x="4629048" y="10819976"/>
                  </a:cubicBezTo>
                  <a:cubicBezTo>
                    <a:pt x="4619225" y="10816656"/>
                    <a:pt x="4613677" y="10812621"/>
                    <a:pt x="4612403" y="10807870"/>
                  </a:cubicBezTo>
                  <a:cubicBezTo>
                    <a:pt x="4611128" y="10803119"/>
                    <a:pt x="4612919" y="10797820"/>
                    <a:pt x="4617775" y="10791973"/>
                  </a:cubicBezTo>
                  <a:cubicBezTo>
                    <a:pt x="4625455" y="10770951"/>
                    <a:pt x="4631832" y="10752082"/>
                    <a:pt x="4636906" y="10735364"/>
                  </a:cubicBezTo>
                  <a:cubicBezTo>
                    <a:pt x="4641979" y="10718645"/>
                    <a:pt x="4635592" y="10698342"/>
                    <a:pt x="4617744" y="10674454"/>
                  </a:cubicBezTo>
                  <a:cubicBezTo>
                    <a:pt x="4611562" y="10667180"/>
                    <a:pt x="4605369" y="10662495"/>
                    <a:pt x="4599165" y="10660399"/>
                  </a:cubicBezTo>
                  <a:cubicBezTo>
                    <a:pt x="4592961" y="10658302"/>
                    <a:pt x="4585881" y="10659653"/>
                    <a:pt x="4577923" y="10664452"/>
                  </a:cubicBezTo>
                  <a:cubicBezTo>
                    <a:pt x="4569433" y="10672528"/>
                    <a:pt x="4564009" y="10680055"/>
                    <a:pt x="4561651" y="10687034"/>
                  </a:cubicBezTo>
                  <a:cubicBezTo>
                    <a:pt x="4559293" y="10694014"/>
                    <a:pt x="4558608" y="10702855"/>
                    <a:pt x="4559599" y="10713558"/>
                  </a:cubicBezTo>
                  <a:cubicBezTo>
                    <a:pt x="4551598" y="10728711"/>
                    <a:pt x="4544637" y="10742919"/>
                    <a:pt x="4538714" y="10756182"/>
                  </a:cubicBezTo>
                  <a:cubicBezTo>
                    <a:pt x="4532792" y="10769445"/>
                    <a:pt x="4527386" y="10783315"/>
                    <a:pt x="4522493" y="10797790"/>
                  </a:cubicBezTo>
                  <a:cubicBezTo>
                    <a:pt x="4520571" y="10803477"/>
                    <a:pt x="4518613" y="10807567"/>
                    <a:pt x="4516618" y="10810061"/>
                  </a:cubicBezTo>
                  <a:cubicBezTo>
                    <a:pt x="4514623" y="10812555"/>
                    <a:pt x="4510174" y="10813788"/>
                    <a:pt x="4503272" y="10813759"/>
                  </a:cubicBezTo>
                  <a:lnTo>
                    <a:pt x="4447374" y="10810421"/>
                  </a:lnTo>
                  <a:cubicBezTo>
                    <a:pt x="4440820" y="10809359"/>
                    <a:pt x="4437422" y="10807058"/>
                    <a:pt x="4437178" y="10803519"/>
                  </a:cubicBezTo>
                  <a:cubicBezTo>
                    <a:pt x="4436933" y="10799981"/>
                    <a:pt x="4438803" y="10796580"/>
                    <a:pt x="4442785" y="10793318"/>
                  </a:cubicBezTo>
                  <a:cubicBezTo>
                    <a:pt x="4453022" y="10780073"/>
                    <a:pt x="4462477" y="10767860"/>
                    <a:pt x="4471152" y="10756679"/>
                  </a:cubicBezTo>
                  <a:cubicBezTo>
                    <a:pt x="4479827" y="10745498"/>
                    <a:pt x="4486869" y="10732757"/>
                    <a:pt x="4492277" y="10718456"/>
                  </a:cubicBezTo>
                  <a:cubicBezTo>
                    <a:pt x="4496471" y="10706049"/>
                    <a:pt x="4497115" y="10696474"/>
                    <a:pt x="4494209" y="10689732"/>
                  </a:cubicBezTo>
                  <a:cubicBezTo>
                    <a:pt x="4491303" y="10682989"/>
                    <a:pt x="4484338" y="10677179"/>
                    <a:pt x="4473314" y="10672302"/>
                  </a:cubicBezTo>
                  <a:cubicBezTo>
                    <a:pt x="4459552" y="10661891"/>
                    <a:pt x="4446254" y="10653941"/>
                    <a:pt x="4433420" y="10648451"/>
                  </a:cubicBezTo>
                  <a:close/>
                  <a:moveTo>
                    <a:pt x="8684210" y="10052850"/>
                  </a:moveTo>
                  <a:cubicBezTo>
                    <a:pt x="8679952" y="10052660"/>
                    <a:pt x="8676515" y="10052873"/>
                    <a:pt x="8673900" y="10053491"/>
                  </a:cubicBezTo>
                  <a:cubicBezTo>
                    <a:pt x="8671284" y="10054109"/>
                    <a:pt x="8669821" y="10055564"/>
                    <a:pt x="8669508" y="10057859"/>
                  </a:cubicBezTo>
                  <a:cubicBezTo>
                    <a:pt x="8666382" y="10063664"/>
                    <a:pt x="8664197" y="10067553"/>
                    <a:pt x="8662955" y="10069526"/>
                  </a:cubicBezTo>
                  <a:cubicBezTo>
                    <a:pt x="8661713" y="10071499"/>
                    <a:pt x="8658911" y="10072772"/>
                    <a:pt x="8654549" y="10073347"/>
                  </a:cubicBezTo>
                  <a:cubicBezTo>
                    <a:pt x="8648450" y="10075243"/>
                    <a:pt x="8644340" y="10076825"/>
                    <a:pt x="8642220" y="10078094"/>
                  </a:cubicBezTo>
                  <a:cubicBezTo>
                    <a:pt x="8640100" y="10079364"/>
                    <a:pt x="8640753" y="10083152"/>
                    <a:pt x="8644178" y="10089460"/>
                  </a:cubicBezTo>
                  <a:cubicBezTo>
                    <a:pt x="8653169" y="10112102"/>
                    <a:pt x="8660049" y="10137377"/>
                    <a:pt x="8664818" y="10165286"/>
                  </a:cubicBezTo>
                  <a:cubicBezTo>
                    <a:pt x="8669586" y="10193195"/>
                    <a:pt x="8673652" y="10221982"/>
                    <a:pt x="8677013" y="10251647"/>
                  </a:cubicBezTo>
                  <a:cubicBezTo>
                    <a:pt x="8678095" y="10266592"/>
                    <a:pt x="8676429" y="10278827"/>
                    <a:pt x="8672018" y="10288352"/>
                  </a:cubicBezTo>
                  <a:cubicBezTo>
                    <a:pt x="8667606" y="10297877"/>
                    <a:pt x="8670407" y="10308772"/>
                    <a:pt x="8680420" y="10321039"/>
                  </a:cubicBezTo>
                  <a:cubicBezTo>
                    <a:pt x="8687528" y="10323175"/>
                    <a:pt x="8693825" y="10326271"/>
                    <a:pt x="8699309" y="10330328"/>
                  </a:cubicBezTo>
                  <a:cubicBezTo>
                    <a:pt x="8704793" y="10334384"/>
                    <a:pt x="8710229" y="10339505"/>
                    <a:pt x="8715618" y="10345691"/>
                  </a:cubicBezTo>
                  <a:cubicBezTo>
                    <a:pt x="8727265" y="10357401"/>
                    <a:pt x="8740743" y="10361377"/>
                    <a:pt x="8756053" y="10357620"/>
                  </a:cubicBezTo>
                  <a:cubicBezTo>
                    <a:pt x="8771363" y="10353862"/>
                    <a:pt x="8781309" y="10343728"/>
                    <a:pt x="8785893" y="10327217"/>
                  </a:cubicBezTo>
                  <a:cubicBezTo>
                    <a:pt x="8785839" y="10319031"/>
                    <a:pt x="8787341" y="10315147"/>
                    <a:pt x="8790400" y="10315563"/>
                  </a:cubicBezTo>
                  <a:cubicBezTo>
                    <a:pt x="8793459" y="10315979"/>
                    <a:pt x="8797291" y="10317864"/>
                    <a:pt x="8801897" y="10321217"/>
                  </a:cubicBezTo>
                  <a:cubicBezTo>
                    <a:pt x="8812467" y="10335117"/>
                    <a:pt x="8822103" y="10348014"/>
                    <a:pt x="8830804" y="10359908"/>
                  </a:cubicBezTo>
                  <a:cubicBezTo>
                    <a:pt x="8839505" y="10371801"/>
                    <a:pt x="8848158" y="10384759"/>
                    <a:pt x="8856764" y="10398781"/>
                  </a:cubicBezTo>
                  <a:cubicBezTo>
                    <a:pt x="8858000" y="10404012"/>
                    <a:pt x="8858522" y="10408756"/>
                    <a:pt x="8858332" y="10413014"/>
                  </a:cubicBezTo>
                  <a:cubicBezTo>
                    <a:pt x="8858142" y="10417272"/>
                    <a:pt x="8858769" y="10421252"/>
                    <a:pt x="8860212" y="10424953"/>
                  </a:cubicBezTo>
                  <a:cubicBezTo>
                    <a:pt x="8864298" y="10432129"/>
                    <a:pt x="8869874" y="10437659"/>
                    <a:pt x="8876939" y="10441541"/>
                  </a:cubicBezTo>
                  <a:cubicBezTo>
                    <a:pt x="8884004" y="10445423"/>
                    <a:pt x="8891917" y="10449518"/>
                    <a:pt x="8900677" y="10453826"/>
                  </a:cubicBezTo>
                  <a:cubicBezTo>
                    <a:pt x="8908446" y="10456831"/>
                    <a:pt x="8915677" y="10460930"/>
                    <a:pt x="8922369" y="10466125"/>
                  </a:cubicBezTo>
                  <a:cubicBezTo>
                    <a:pt x="8929061" y="10471319"/>
                    <a:pt x="8938133" y="10473333"/>
                    <a:pt x="8949586" y="10472165"/>
                  </a:cubicBezTo>
                  <a:cubicBezTo>
                    <a:pt x="8957110" y="10471242"/>
                    <a:pt x="8964274" y="10469394"/>
                    <a:pt x="8971077" y="10466621"/>
                  </a:cubicBezTo>
                  <a:cubicBezTo>
                    <a:pt x="8977880" y="10463847"/>
                    <a:pt x="8983992" y="10459714"/>
                    <a:pt x="8989413" y="10454220"/>
                  </a:cubicBezTo>
                  <a:cubicBezTo>
                    <a:pt x="8990816" y="10435329"/>
                    <a:pt x="8988253" y="10419111"/>
                    <a:pt x="8981723" y="10405566"/>
                  </a:cubicBezTo>
                  <a:cubicBezTo>
                    <a:pt x="8975194" y="10392021"/>
                    <a:pt x="8968939" y="10378611"/>
                    <a:pt x="8962957" y="10365335"/>
                  </a:cubicBezTo>
                  <a:cubicBezTo>
                    <a:pt x="8959025" y="10348444"/>
                    <a:pt x="8953816" y="10332353"/>
                    <a:pt x="8947330" y="10317061"/>
                  </a:cubicBezTo>
                  <a:cubicBezTo>
                    <a:pt x="8940844" y="10301769"/>
                    <a:pt x="8932873" y="10288807"/>
                    <a:pt x="8923416" y="10278173"/>
                  </a:cubicBezTo>
                  <a:cubicBezTo>
                    <a:pt x="8916375" y="10269816"/>
                    <a:pt x="8908845" y="10265773"/>
                    <a:pt x="8900825" y="10266045"/>
                  </a:cubicBezTo>
                  <a:cubicBezTo>
                    <a:pt x="8892804" y="10266316"/>
                    <a:pt x="8885928" y="10270345"/>
                    <a:pt x="8880195" y="10278132"/>
                  </a:cubicBezTo>
                  <a:cubicBezTo>
                    <a:pt x="8878249" y="10280983"/>
                    <a:pt x="8876707" y="10283012"/>
                    <a:pt x="8875569" y="10284220"/>
                  </a:cubicBezTo>
                  <a:cubicBezTo>
                    <a:pt x="8874431" y="10285428"/>
                    <a:pt x="8871733" y="10285938"/>
                    <a:pt x="8867476" y="10285747"/>
                  </a:cubicBezTo>
                  <a:cubicBezTo>
                    <a:pt x="8853589" y="10281910"/>
                    <a:pt x="8840302" y="10277960"/>
                    <a:pt x="8827615" y="10273897"/>
                  </a:cubicBezTo>
                  <a:cubicBezTo>
                    <a:pt x="8814927" y="10269833"/>
                    <a:pt x="8804577" y="10264336"/>
                    <a:pt x="8796563" y="10257403"/>
                  </a:cubicBezTo>
                  <a:cubicBezTo>
                    <a:pt x="8791274" y="10233318"/>
                    <a:pt x="8788739" y="10209023"/>
                    <a:pt x="8788959" y="10184519"/>
                  </a:cubicBezTo>
                  <a:cubicBezTo>
                    <a:pt x="8789178" y="10160015"/>
                    <a:pt x="8788225" y="10135546"/>
                    <a:pt x="8786099" y="10111112"/>
                  </a:cubicBezTo>
                  <a:cubicBezTo>
                    <a:pt x="8777266" y="10095891"/>
                    <a:pt x="8762622" y="10084746"/>
                    <a:pt x="8742165" y="10077678"/>
                  </a:cubicBezTo>
                  <a:cubicBezTo>
                    <a:pt x="8721709" y="10070610"/>
                    <a:pt x="8702390" y="10062334"/>
                    <a:pt x="8684210" y="10052850"/>
                  </a:cubicBezTo>
                  <a:close/>
                  <a:moveTo>
                    <a:pt x="9116189" y="9969113"/>
                  </a:moveTo>
                  <a:lnTo>
                    <a:pt x="9057954" y="9976375"/>
                  </a:lnTo>
                  <a:cubicBezTo>
                    <a:pt x="9053506" y="9980443"/>
                    <a:pt x="9049323" y="9983281"/>
                    <a:pt x="9045405" y="9984889"/>
                  </a:cubicBezTo>
                  <a:cubicBezTo>
                    <a:pt x="9041486" y="9986498"/>
                    <a:pt x="9035869" y="9986999"/>
                    <a:pt x="9028552" y="9986392"/>
                  </a:cubicBezTo>
                  <a:cubicBezTo>
                    <a:pt x="9026867" y="9987331"/>
                    <a:pt x="9025570" y="9988275"/>
                    <a:pt x="9024662" y="9989222"/>
                  </a:cubicBezTo>
                  <a:cubicBezTo>
                    <a:pt x="9023754" y="9990169"/>
                    <a:pt x="9023235" y="9991121"/>
                    <a:pt x="9023105" y="9992077"/>
                  </a:cubicBezTo>
                  <a:cubicBezTo>
                    <a:pt x="9022845" y="9993988"/>
                    <a:pt x="9023810" y="9995483"/>
                    <a:pt x="9026000" y="9996560"/>
                  </a:cubicBezTo>
                  <a:cubicBezTo>
                    <a:pt x="9037593" y="10000085"/>
                    <a:pt x="9045283" y="10003663"/>
                    <a:pt x="9049073" y="10007294"/>
                  </a:cubicBezTo>
                  <a:cubicBezTo>
                    <a:pt x="9052863" y="10010925"/>
                    <a:pt x="9056470" y="10015894"/>
                    <a:pt x="9059895" y="10022202"/>
                  </a:cubicBezTo>
                  <a:cubicBezTo>
                    <a:pt x="9065999" y="10037442"/>
                    <a:pt x="9071520" y="10051239"/>
                    <a:pt x="9076459" y="10063594"/>
                  </a:cubicBezTo>
                  <a:cubicBezTo>
                    <a:pt x="9081398" y="10075949"/>
                    <a:pt x="9087405" y="10089034"/>
                    <a:pt x="9094482" y="10102848"/>
                  </a:cubicBezTo>
                  <a:cubicBezTo>
                    <a:pt x="9095057" y="10107210"/>
                    <a:pt x="9095006" y="10111876"/>
                    <a:pt x="9094329" y="10116846"/>
                  </a:cubicBezTo>
                  <a:cubicBezTo>
                    <a:pt x="9093653" y="10121817"/>
                    <a:pt x="9094088" y="10125770"/>
                    <a:pt x="9095636" y="10128707"/>
                  </a:cubicBezTo>
                  <a:cubicBezTo>
                    <a:pt x="9098749" y="10137309"/>
                    <a:pt x="9104768" y="10143872"/>
                    <a:pt x="9113693" y="10148397"/>
                  </a:cubicBezTo>
                  <a:cubicBezTo>
                    <a:pt x="9122618" y="10152922"/>
                    <a:pt x="9131843" y="10157390"/>
                    <a:pt x="9141367" y="10161802"/>
                  </a:cubicBezTo>
                  <a:cubicBezTo>
                    <a:pt x="9147711" y="10163834"/>
                    <a:pt x="9153130" y="10166226"/>
                    <a:pt x="9157623" y="10168980"/>
                  </a:cubicBezTo>
                  <a:cubicBezTo>
                    <a:pt x="9162116" y="10171733"/>
                    <a:pt x="9168186" y="10173630"/>
                    <a:pt x="9175833" y="10174671"/>
                  </a:cubicBezTo>
                  <a:cubicBezTo>
                    <a:pt x="9190796" y="10176318"/>
                    <a:pt x="9202792" y="10174738"/>
                    <a:pt x="9211819" y="10169930"/>
                  </a:cubicBezTo>
                  <a:cubicBezTo>
                    <a:pt x="9220846" y="10165123"/>
                    <a:pt x="9228764" y="10157730"/>
                    <a:pt x="9235574" y="10147753"/>
                  </a:cubicBezTo>
                  <a:cubicBezTo>
                    <a:pt x="9234285" y="10134337"/>
                    <a:pt x="9228026" y="10124528"/>
                    <a:pt x="9216797" y="10118327"/>
                  </a:cubicBezTo>
                  <a:cubicBezTo>
                    <a:pt x="9205569" y="10112126"/>
                    <a:pt x="9192761" y="10110383"/>
                    <a:pt x="9178372" y="10113097"/>
                  </a:cubicBezTo>
                  <a:cubicBezTo>
                    <a:pt x="9170082" y="10113916"/>
                    <a:pt x="9162392" y="10114622"/>
                    <a:pt x="9155302" y="10115215"/>
                  </a:cubicBezTo>
                  <a:cubicBezTo>
                    <a:pt x="9148212" y="10115807"/>
                    <a:pt x="9141495" y="10115088"/>
                    <a:pt x="9135151" y="10113056"/>
                  </a:cubicBezTo>
                  <a:cubicBezTo>
                    <a:pt x="9121210" y="10101034"/>
                    <a:pt x="9111792" y="10087972"/>
                    <a:pt x="9106896" y="10073870"/>
                  </a:cubicBezTo>
                  <a:cubicBezTo>
                    <a:pt x="9102000" y="10059768"/>
                    <a:pt x="9104998" y="10042750"/>
                    <a:pt x="9115889" y="10022813"/>
                  </a:cubicBezTo>
                  <a:lnTo>
                    <a:pt x="9135070" y="10002058"/>
                  </a:lnTo>
                  <a:cubicBezTo>
                    <a:pt x="9141672" y="9993610"/>
                    <a:pt x="9142878" y="9986181"/>
                    <a:pt x="9138688" y="9979769"/>
                  </a:cubicBezTo>
                  <a:cubicBezTo>
                    <a:pt x="9134498" y="9973357"/>
                    <a:pt x="9126998" y="9969805"/>
                    <a:pt x="9116189" y="9969113"/>
                  </a:cubicBezTo>
                  <a:close/>
                  <a:moveTo>
                    <a:pt x="3133937" y="9879154"/>
                  </a:moveTo>
                  <a:cubicBezTo>
                    <a:pt x="3126289" y="9877556"/>
                    <a:pt x="3119581" y="9878355"/>
                    <a:pt x="3113813" y="9881550"/>
                  </a:cubicBezTo>
                  <a:cubicBezTo>
                    <a:pt x="3108045" y="9884745"/>
                    <a:pt x="3103316" y="9888371"/>
                    <a:pt x="3099626" y="9892429"/>
                  </a:cubicBezTo>
                  <a:cubicBezTo>
                    <a:pt x="3078760" y="9909563"/>
                    <a:pt x="3060513" y="9926602"/>
                    <a:pt x="3044884" y="9943546"/>
                  </a:cubicBezTo>
                  <a:cubicBezTo>
                    <a:pt x="3029256" y="9960489"/>
                    <a:pt x="3012103" y="9978341"/>
                    <a:pt x="2993428" y="9997101"/>
                  </a:cubicBezTo>
                  <a:cubicBezTo>
                    <a:pt x="2988099" y="10000621"/>
                    <a:pt x="2982787" y="10002286"/>
                    <a:pt x="2977493" y="10002095"/>
                  </a:cubicBezTo>
                  <a:cubicBezTo>
                    <a:pt x="2972198" y="10001904"/>
                    <a:pt x="2966384" y="10001498"/>
                    <a:pt x="2960050" y="10000876"/>
                  </a:cubicBezTo>
                  <a:cubicBezTo>
                    <a:pt x="2939835" y="9996070"/>
                    <a:pt x="2920399" y="9989294"/>
                    <a:pt x="2901745" y="9980551"/>
                  </a:cubicBezTo>
                  <a:cubicBezTo>
                    <a:pt x="2883091" y="9971807"/>
                    <a:pt x="2867946" y="9961080"/>
                    <a:pt x="2856311" y="9948371"/>
                  </a:cubicBezTo>
                  <a:cubicBezTo>
                    <a:pt x="2856184" y="9944879"/>
                    <a:pt x="2855325" y="9942374"/>
                    <a:pt x="2853735" y="9940854"/>
                  </a:cubicBezTo>
                  <a:cubicBezTo>
                    <a:pt x="2852145" y="9939334"/>
                    <a:pt x="2849497" y="9939239"/>
                    <a:pt x="2845794" y="9940568"/>
                  </a:cubicBezTo>
                  <a:cubicBezTo>
                    <a:pt x="2839913" y="9942999"/>
                    <a:pt x="2835254" y="9944469"/>
                    <a:pt x="2831819" y="9944978"/>
                  </a:cubicBezTo>
                  <a:cubicBezTo>
                    <a:pt x="2828384" y="9945487"/>
                    <a:pt x="2822905" y="9946689"/>
                    <a:pt x="2815384" y="9948584"/>
                  </a:cubicBezTo>
                  <a:cubicBezTo>
                    <a:pt x="2800597" y="9959356"/>
                    <a:pt x="2793299" y="9972627"/>
                    <a:pt x="2793490" y="9988398"/>
                  </a:cubicBezTo>
                  <a:cubicBezTo>
                    <a:pt x="2793681" y="10004168"/>
                    <a:pt x="2800145" y="10019496"/>
                    <a:pt x="2812882" y="10034382"/>
                  </a:cubicBezTo>
                  <a:lnTo>
                    <a:pt x="2846431" y="10063349"/>
                  </a:lnTo>
                  <a:cubicBezTo>
                    <a:pt x="2850261" y="10065512"/>
                    <a:pt x="2851994" y="10067986"/>
                    <a:pt x="2851626" y="10070771"/>
                  </a:cubicBezTo>
                  <a:cubicBezTo>
                    <a:pt x="2851258" y="10073556"/>
                    <a:pt x="2849116" y="10076214"/>
                    <a:pt x="2845200" y="10078744"/>
                  </a:cubicBezTo>
                  <a:cubicBezTo>
                    <a:pt x="2812643" y="10093320"/>
                    <a:pt x="2775405" y="10105273"/>
                    <a:pt x="2733489" y="10114604"/>
                  </a:cubicBezTo>
                  <a:cubicBezTo>
                    <a:pt x="2691572" y="10123935"/>
                    <a:pt x="2654759" y="10122953"/>
                    <a:pt x="2623049" y="10111657"/>
                  </a:cubicBezTo>
                  <a:cubicBezTo>
                    <a:pt x="2618341" y="10108844"/>
                    <a:pt x="2614527" y="10104826"/>
                    <a:pt x="2611608" y="10099602"/>
                  </a:cubicBezTo>
                  <a:cubicBezTo>
                    <a:pt x="2608689" y="10094378"/>
                    <a:pt x="2604826" y="10091342"/>
                    <a:pt x="2600019" y="10090494"/>
                  </a:cubicBezTo>
                  <a:cubicBezTo>
                    <a:pt x="2586250" y="10087073"/>
                    <a:pt x="2573767" y="10089703"/>
                    <a:pt x="2562570" y="10098383"/>
                  </a:cubicBezTo>
                  <a:cubicBezTo>
                    <a:pt x="2551373" y="10107063"/>
                    <a:pt x="2546030" y="10118387"/>
                    <a:pt x="2546539" y="10132355"/>
                  </a:cubicBezTo>
                  <a:cubicBezTo>
                    <a:pt x="2550285" y="10139211"/>
                    <a:pt x="2554081" y="10145085"/>
                    <a:pt x="2557926" y="10149977"/>
                  </a:cubicBezTo>
                  <a:cubicBezTo>
                    <a:pt x="2561772" y="10154868"/>
                    <a:pt x="2565779" y="10159540"/>
                    <a:pt x="2569950" y="10163994"/>
                  </a:cubicBezTo>
                  <a:cubicBezTo>
                    <a:pt x="2585289" y="10175374"/>
                    <a:pt x="2601182" y="10183259"/>
                    <a:pt x="2617631" y="10187648"/>
                  </a:cubicBezTo>
                  <a:cubicBezTo>
                    <a:pt x="2634080" y="10192038"/>
                    <a:pt x="2654363" y="10194006"/>
                    <a:pt x="2678481" y="10193554"/>
                  </a:cubicBezTo>
                  <a:cubicBezTo>
                    <a:pt x="2695941" y="10192918"/>
                    <a:pt x="2713673" y="10192143"/>
                    <a:pt x="2731676" y="10191231"/>
                  </a:cubicBezTo>
                  <a:cubicBezTo>
                    <a:pt x="2749680" y="10190319"/>
                    <a:pt x="2767842" y="10188506"/>
                    <a:pt x="2786164" y="10185792"/>
                  </a:cubicBezTo>
                  <a:lnTo>
                    <a:pt x="2849570" y="10163525"/>
                  </a:lnTo>
                  <a:cubicBezTo>
                    <a:pt x="2854249" y="10160882"/>
                    <a:pt x="2857794" y="10160454"/>
                    <a:pt x="2860204" y="10162242"/>
                  </a:cubicBezTo>
                  <a:cubicBezTo>
                    <a:pt x="2862615" y="10164030"/>
                    <a:pt x="2862576" y="10167060"/>
                    <a:pt x="2860088" y="10171329"/>
                  </a:cubicBezTo>
                  <a:cubicBezTo>
                    <a:pt x="2847421" y="10191149"/>
                    <a:pt x="2834719" y="10209415"/>
                    <a:pt x="2821981" y="10226125"/>
                  </a:cubicBezTo>
                  <a:cubicBezTo>
                    <a:pt x="2809244" y="10242835"/>
                    <a:pt x="2795608" y="10260068"/>
                    <a:pt x="2781075" y="10277825"/>
                  </a:cubicBezTo>
                  <a:cubicBezTo>
                    <a:pt x="2777598" y="10280681"/>
                    <a:pt x="2774685" y="10282087"/>
                    <a:pt x="2772339" y="10282045"/>
                  </a:cubicBezTo>
                  <a:cubicBezTo>
                    <a:pt x="2769992" y="10282002"/>
                    <a:pt x="2767334" y="10279861"/>
                    <a:pt x="2764365" y="10275620"/>
                  </a:cubicBezTo>
                  <a:lnTo>
                    <a:pt x="2749097" y="10235753"/>
                  </a:lnTo>
                  <a:cubicBezTo>
                    <a:pt x="2744488" y="10230974"/>
                    <a:pt x="2741286" y="10229108"/>
                    <a:pt x="2739491" y="10230155"/>
                  </a:cubicBezTo>
                  <a:cubicBezTo>
                    <a:pt x="2737695" y="10231201"/>
                    <a:pt x="2735667" y="10234622"/>
                    <a:pt x="2733405" y="10240418"/>
                  </a:cubicBezTo>
                  <a:cubicBezTo>
                    <a:pt x="2733235" y="10270870"/>
                    <a:pt x="2730921" y="10298031"/>
                    <a:pt x="2726460" y="10321902"/>
                  </a:cubicBezTo>
                  <a:cubicBezTo>
                    <a:pt x="2722000" y="10345772"/>
                    <a:pt x="2720343" y="10373421"/>
                    <a:pt x="2721488" y="10404848"/>
                  </a:cubicBezTo>
                  <a:cubicBezTo>
                    <a:pt x="2723651" y="10422081"/>
                    <a:pt x="2729596" y="10431928"/>
                    <a:pt x="2739322" y="10434388"/>
                  </a:cubicBezTo>
                  <a:cubicBezTo>
                    <a:pt x="2749049" y="10436847"/>
                    <a:pt x="2759942" y="10432698"/>
                    <a:pt x="2772000" y="10421940"/>
                  </a:cubicBezTo>
                  <a:cubicBezTo>
                    <a:pt x="2780681" y="10412072"/>
                    <a:pt x="2787940" y="10401829"/>
                    <a:pt x="2793778" y="10391212"/>
                  </a:cubicBezTo>
                  <a:cubicBezTo>
                    <a:pt x="2799617" y="10380595"/>
                    <a:pt x="2805675" y="10370141"/>
                    <a:pt x="2811952" y="10359849"/>
                  </a:cubicBezTo>
                  <a:cubicBezTo>
                    <a:pt x="2830387" y="10336833"/>
                    <a:pt x="2847273" y="10315217"/>
                    <a:pt x="2862612" y="10295001"/>
                  </a:cubicBezTo>
                  <a:cubicBezTo>
                    <a:pt x="2877951" y="10274785"/>
                    <a:pt x="2893254" y="10253013"/>
                    <a:pt x="2908522" y="10229687"/>
                  </a:cubicBezTo>
                  <a:lnTo>
                    <a:pt x="2915689" y="10222774"/>
                  </a:lnTo>
                  <a:cubicBezTo>
                    <a:pt x="2919931" y="10219805"/>
                    <a:pt x="2923009" y="10218861"/>
                    <a:pt x="2924924" y="10219943"/>
                  </a:cubicBezTo>
                  <a:cubicBezTo>
                    <a:pt x="2926840" y="10221024"/>
                    <a:pt x="2928795" y="10224343"/>
                    <a:pt x="2930788" y="10229899"/>
                  </a:cubicBezTo>
                  <a:cubicBezTo>
                    <a:pt x="2939030" y="10261835"/>
                    <a:pt x="2948298" y="10291473"/>
                    <a:pt x="2958590" y="10318815"/>
                  </a:cubicBezTo>
                  <a:cubicBezTo>
                    <a:pt x="2968882" y="10346156"/>
                    <a:pt x="2981075" y="10371850"/>
                    <a:pt x="2995170" y="10395897"/>
                  </a:cubicBezTo>
                  <a:lnTo>
                    <a:pt x="3020829" y="10419012"/>
                  </a:lnTo>
                  <a:cubicBezTo>
                    <a:pt x="3036521" y="10435410"/>
                    <a:pt x="3052804" y="10449869"/>
                    <a:pt x="3069677" y="10462388"/>
                  </a:cubicBezTo>
                  <a:cubicBezTo>
                    <a:pt x="3086550" y="10474906"/>
                    <a:pt x="3104564" y="10486572"/>
                    <a:pt x="3123720" y="10497388"/>
                  </a:cubicBezTo>
                  <a:cubicBezTo>
                    <a:pt x="3133786" y="10502137"/>
                    <a:pt x="3140639" y="10502975"/>
                    <a:pt x="3144279" y="10499900"/>
                  </a:cubicBezTo>
                  <a:cubicBezTo>
                    <a:pt x="3147920" y="10496825"/>
                    <a:pt x="3150750" y="10490262"/>
                    <a:pt x="3152772" y="10480210"/>
                  </a:cubicBezTo>
                  <a:cubicBezTo>
                    <a:pt x="3154030" y="10470272"/>
                    <a:pt x="3153136" y="10460945"/>
                    <a:pt x="3150089" y="10452230"/>
                  </a:cubicBezTo>
                  <a:cubicBezTo>
                    <a:pt x="3147043" y="10443514"/>
                    <a:pt x="3142833" y="10436824"/>
                    <a:pt x="3137461" y="10432158"/>
                  </a:cubicBezTo>
                  <a:cubicBezTo>
                    <a:pt x="3118701" y="10413483"/>
                    <a:pt x="3101934" y="10395098"/>
                    <a:pt x="3087160" y="10377002"/>
                  </a:cubicBezTo>
                  <a:cubicBezTo>
                    <a:pt x="3072387" y="10358907"/>
                    <a:pt x="3058716" y="10337722"/>
                    <a:pt x="3046148" y="10313449"/>
                  </a:cubicBezTo>
                  <a:cubicBezTo>
                    <a:pt x="3036181" y="10285669"/>
                    <a:pt x="3027423" y="10259466"/>
                    <a:pt x="3019874" y="10234839"/>
                  </a:cubicBezTo>
                  <a:cubicBezTo>
                    <a:pt x="3012324" y="10210212"/>
                    <a:pt x="3006068" y="10182468"/>
                    <a:pt x="3001106" y="10151607"/>
                  </a:cubicBezTo>
                  <a:cubicBezTo>
                    <a:pt x="2997855" y="10134925"/>
                    <a:pt x="3002043" y="10121724"/>
                    <a:pt x="3013670" y="10112005"/>
                  </a:cubicBezTo>
                  <a:cubicBezTo>
                    <a:pt x="3025298" y="10102285"/>
                    <a:pt x="3038711" y="10100006"/>
                    <a:pt x="3053908" y="10105166"/>
                  </a:cubicBezTo>
                  <a:cubicBezTo>
                    <a:pt x="3066363" y="10107611"/>
                    <a:pt x="3078790" y="10109866"/>
                    <a:pt x="3091188" y="10111930"/>
                  </a:cubicBezTo>
                  <a:cubicBezTo>
                    <a:pt x="3103586" y="10113994"/>
                    <a:pt x="3117045" y="10115316"/>
                    <a:pt x="3131564" y="10115895"/>
                  </a:cubicBezTo>
                  <a:cubicBezTo>
                    <a:pt x="3141262" y="10112898"/>
                    <a:pt x="3148119" y="10109152"/>
                    <a:pt x="3152133" y="10104656"/>
                  </a:cubicBezTo>
                  <a:cubicBezTo>
                    <a:pt x="3156148" y="10100160"/>
                    <a:pt x="3155569" y="10093615"/>
                    <a:pt x="3150394" y="10085019"/>
                  </a:cubicBezTo>
                  <a:cubicBezTo>
                    <a:pt x="3148500" y="10077498"/>
                    <a:pt x="3146068" y="10071617"/>
                    <a:pt x="3143100" y="10067376"/>
                  </a:cubicBezTo>
                  <a:cubicBezTo>
                    <a:pt x="3140131" y="10063135"/>
                    <a:pt x="3137162" y="10058894"/>
                    <a:pt x="3134193" y="10054653"/>
                  </a:cubicBezTo>
                  <a:cubicBezTo>
                    <a:pt x="3130786" y="10050086"/>
                    <a:pt x="3128131" y="10043361"/>
                    <a:pt x="3126230" y="10034476"/>
                  </a:cubicBezTo>
                  <a:cubicBezTo>
                    <a:pt x="3124329" y="10025590"/>
                    <a:pt x="3125936" y="10019988"/>
                    <a:pt x="3131054" y="10017670"/>
                  </a:cubicBezTo>
                  <a:cubicBezTo>
                    <a:pt x="3142336" y="10004296"/>
                    <a:pt x="3149358" y="9990480"/>
                    <a:pt x="3152122" y="9976223"/>
                  </a:cubicBezTo>
                  <a:cubicBezTo>
                    <a:pt x="3154886" y="9961966"/>
                    <a:pt x="3158848" y="9947238"/>
                    <a:pt x="3164007" y="9932041"/>
                  </a:cubicBezTo>
                  <a:cubicBezTo>
                    <a:pt x="3165365" y="9920137"/>
                    <a:pt x="3163071" y="9909262"/>
                    <a:pt x="3157126" y="9899416"/>
                  </a:cubicBezTo>
                  <a:cubicBezTo>
                    <a:pt x="3154154" y="9894492"/>
                    <a:pt x="3150735" y="9890342"/>
                    <a:pt x="3146870" y="9886965"/>
                  </a:cubicBezTo>
                  <a:cubicBezTo>
                    <a:pt x="3143005" y="9883588"/>
                    <a:pt x="3138695" y="9880984"/>
                    <a:pt x="3133937" y="9879154"/>
                  </a:cubicBezTo>
                  <a:close/>
                  <a:moveTo>
                    <a:pt x="8986541" y="9822956"/>
                  </a:moveTo>
                  <a:cubicBezTo>
                    <a:pt x="8974238" y="9827513"/>
                    <a:pt x="8964590" y="9833307"/>
                    <a:pt x="8957597" y="9840338"/>
                  </a:cubicBezTo>
                  <a:cubicBezTo>
                    <a:pt x="8950603" y="9847370"/>
                    <a:pt x="8943433" y="9856421"/>
                    <a:pt x="8936084" y="9867493"/>
                  </a:cubicBezTo>
                  <a:cubicBezTo>
                    <a:pt x="8932279" y="9869701"/>
                    <a:pt x="8928334" y="9871501"/>
                    <a:pt x="8924251" y="9872893"/>
                  </a:cubicBezTo>
                  <a:cubicBezTo>
                    <a:pt x="8920167" y="9874284"/>
                    <a:pt x="8917700" y="9876674"/>
                    <a:pt x="8916849" y="9880063"/>
                  </a:cubicBezTo>
                  <a:cubicBezTo>
                    <a:pt x="8914523" y="9891429"/>
                    <a:pt x="8913274" y="9900606"/>
                    <a:pt x="8913103" y="9907592"/>
                  </a:cubicBezTo>
                  <a:cubicBezTo>
                    <a:pt x="8912931" y="9914578"/>
                    <a:pt x="8909822" y="9923112"/>
                    <a:pt x="8903777" y="9933193"/>
                  </a:cubicBezTo>
                  <a:cubicBezTo>
                    <a:pt x="8898252" y="9939451"/>
                    <a:pt x="8893495" y="9942211"/>
                    <a:pt x="8889506" y="9941474"/>
                  </a:cubicBezTo>
                  <a:cubicBezTo>
                    <a:pt x="8885518" y="9940736"/>
                    <a:pt x="8881429" y="9937161"/>
                    <a:pt x="8877239" y="9930750"/>
                  </a:cubicBezTo>
                  <a:cubicBezTo>
                    <a:pt x="8871361" y="9916709"/>
                    <a:pt x="8862574" y="9908309"/>
                    <a:pt x="8850877" y="9905549"/>
                  </a:cubicBezTo>
                  <a:cubicBezTo>
                    <a:pt x="8839181" y="9902788"/>
                    <a:pt x="8826086" y="9903148"/>
                    <a:pt x="8811593" y="9906627"/>
                  </a:cubicBezTo>
                  <a:lnTo>
                    <a:pt x="8789019" y="9909396"/>
                  </a:lnTo>
                  <a:cubicBezTo>
                    <a:pt x="8785195" y="9908876"/>
                    <a:pt x="8782228" y="9909932"/>
                    <a:pt x="8780117" y="9912566"/>
                  </a:cubicBezTo>
                  <a:cubicBezTo>
                    <a:pt x="8778007" y="9915199"/>
                    <a:pt x="8776422" y="9918975"/>
                    <a:pt x="8775363" y="9923894"/>
                  </a:cubicBezTo>
                  <a:lnTo>
                    <a:pt x="8779014" y="9931400"/>
                  </a:lnTo>
                  <a:cubicBezTo>
                    <a:pt x="8786141" y="9936265"/>
                    <a:pt x="8790239" y="9941203"/>
                    <a:pt x="8791309" y="9946217"/>
                  </a:cubicBezTo>
                  <a:cubicBezTo>
                    <a:pt x="8792379" y="9951230"/>
                    <a:pt x="8792403" y="9958925"/>
                    <a:pt x="8791380" y="9969300"/>
                  </a:cubicBezTo>
                  <a:lnTo>
                    <a:pt x="8793375" y="10023313"/>
                  </a:lnTo>
                  <a:cubicBezTo>
                    <a:pt x="8794090" y="10032367"/>
                    <a:pt x="8794283" y="10040961"/>
                    <a:pt x="8793955" y="10049094"/>
                  </a:cubicBezTo>
                  <a:cubicBezTo>
                    <a:pt x="8793627" y="10057227"/>
                    <a:pt x="8795072" y="10065213"/>
                    <a:pt x="8798289" y="10073049"/>
                  </a:cubicBezTo>
                  <a:cubicBezTo>
                    <a:pt x="8799402" y="10076316"/>
                    <a:pt x="8802035" y="10078427"/>
                    <a:pt x="8806189" y="10079382"/>
                  </a:cubicBezTo>
                  <a:cubicBezTo>
                    <a:pt x="8810343" y="10080337"/>
                    <a:pt x="8814610" y="10081891"/>
                    <a:pt x="8818990" y="10084045"/>
                  </a:cubicBezTo>
                  <a:lnTo>
                    <a:pt x="8836460" y="10101610"/>
                  </a:lnTo>
                  <a:cubicBezTo>
                    <a:pt x="8847428" y="10109723"/>
                    <a:pt x="8858529" y="10113279"/>
                    <a:pt x="8869764" y="10112277"/>
                  </a:cubicBezTo>
                  <a:cubicBezTo>
                    <a:pt x="8880999" y="10111275"/>
                    <a:pt x="8889848" y="10104204"/>
                    <a:pt x="8896309" y="10091064"/>
                  </a:cubicBezTo>
                  <a:lnTo>
                    <a:pt x="8917255" y="10040173"/>
                  </a:lnTo>
                  <a:cubicBezTo>
                    <a:pt x="8922884" y="10033151"/>
                    <a:pt x="8927853" y="10029544"/>
                    <a:pt x="8932163" y="10029351"/>
                  </a:cubicBezTo>
                  <a:cubicBezTo>
                    <a:pt x="8936473" y="10029159"/>
                    <a:pt x="8941653" y="10032590"/>
                    <a:pt x="8947702" y="10039644"/>
                  </a:cubicBezTo>
                  <a:cubicBezTo>
                    <a:pt x="8977154" y="10086490"/>
                    <a:pt x="9005353" y="10129660"/>
                    <a:pt x="9032300" y="10169155"/>
                  </a:cubicBezTo>
                  <a:cubicBezTo>
                    <a:pt x="9059247" y="10208650"/>
                    <a:pt x="9088906" y="10249682"/>
                    <a:pt x="9121276" y="10292252"/>
                  </a:cubicBezTo>
                  <a:cubicBezTo>
                    <a:pt x="9121104" y="10299238"/>
                    <a:pt x="9121666" y="10305838"/>
                    <a:pt x="9122963" y="10312050"/>
                  </a:cubicBezTo>
                  <a:cubicBezTo>
                    <a:pt x="9124259" y="10318263"/>
                    <a:pt x="9126289" y="10324088"/>
                    <a:pt x="9129054" y="10329527"/>
                  </a:cubicBezTo>
                  <a:lnTo>
                    <a:pt x="9138285" y="10338961"/>
                  </a:lnTo>
                  <a:cubicBezTo>
                    <a:pt x="9154293" y="10350097"/>
                    <a:pt x="9169771" y="10359408"/>
                    <a:pt x="9184719" y="10366895"/>
                  </a:cubicBezTo>
                  <a:cubicBezTo>
                    <a:pt x="9199667" y="10374381"/>
                    <a:pt x="9218133" y="10381762"/>
                    <a:pt x="9240119" y="10389038"/>
                  </a:cubicBezTo>
                  <a:lnTo>
                    <a:pt x="9247993" y="10391278"/>
                  </a:lnTo>
                  <a:cubicBezTo>
                    <a:pt x="9255535" y="10393084"/>
                    <a:pt x="9261365" y="10391735"/>
                    <a:pt x="9265483" y="10387233"/>
                  </a:cubicBezTo>
                  <a:cubicBezTo>
                    <a:pt x="9269601" y="10382731"/>
                    <a:pt x="9270599" y="10376831"/>
                    <a:pt x="9268476" y="10369532"/>
                  </a:cubicBezTo>
                  <a:cubicBezTo>
                    <a:pt x="9257889" y="10352903"/>
                    <a:pt x="9248613" y="10336648"/>
                    <a:pt x="9240649" y="10320766"/>
                  </a:cubicBezTo>
                  <a:cubicBezTo>
                    <a:pt x="9232686" y="10304884"/>
                    <a:pt x="9226243" y="10287846"/>
                    <a:pt x="9221320" y="10269651"/>
                  </a:cubicBezTo>
                  <a:lnTo>
                    <a:pt x="9212972" y="10245149"/>
                  </a:lnTo>
                  <a:cubicBezTo>
                    <a:pt x="9209112" y="10239172"/>
                    <a:pt x="9204914" y="10235680"/>
                    <a:pt x="9200378" y="10234673"/>
                  </a:cubicBezTo>
                  <a:cubicBezTo>
                    <a:pt x="9195842" y="10233666"/>
                    <a:pt x="9190864" y="10235910"/>
                    <a:pt x="9185443" y="10241403"/>
                  </a:cubicBezTo>
                  <a:cubicBezTo>
                    <a:pt x="9181117" y="10247434"/>
                    <a:pt x="9176712" y="10249755"/>
                    <a:pt x="9172228" y="10248366"/>
                  </a:cubicBezTo>
                  <a:cubicBezTo>
                    <a:pt x="9167744" y="10246977"/>
                    <a:pt x="9163633" y="10244276"/>
                    <a:pt x="9159896" y="10240262"/>
                  </a:cubicBezTo>
                  <a:cubicBezTo>
                    <a:pt x="9145294" y="10227371"/>
                    <a:pt x="9133117" y="10213836"/>
                    <a:pt x="9123364" y="10199657"/>
                  </a:cubicBezTo>
                  <a:cubicBezTo>
                    <a:pt x="9113611" y="10185479"/>
                    <a:pt x="9103988" y="10170344"/>
                    <a:pt x="9094495" y="10154254"/>
                  </a:cubicBezTo>
                  <a:cubicBezTo>
                    <a:pt x="9077772" y="10134064"/>
                    <a:pt x="9063399" y="10114487"/>
                    <a:pt x="9051377" y="10095521"/>
                  </a:cubicBezTo>
                  <a:cubicBezTo>
                    <a:pt x="9039354" y="10076555"/>
                    <a:pt x="9027701" y="10055595"/>
                    <a:pt x="9016416" y="10032640"/>
                  </a:cubicBezTo>
                  <a:lnTo>
                    <a:pt x="8995607" y="10005274"/>
                  </a:lnTo>
                  <a:cubicBezTo>
                    <a:pt x="8991173" y="9994935"/>
                    <a:pt x="8987151" y="9985139"/>
                    <a:pt x="8983543" y="9975886"/>
                  </a:cubicBezTo>
                  <a:cubicBezTo>
                    <a:pt x="8979934" y="9966632"/>
                    <a:pt x="8978146" y="9956166"/>
                    <a:pt x="8978178" y="9944488"/>
                  </a:cubicBezTo>
                  <a:cubicBezTo>
                    <a:pt x="8981685" y="9930167"/>
                    <a:pt x="8986204" y="9916276"/>
                    <a:pt x="8991736" y="9902815"/>
                  </a:cubicBezTo>
                  <a:cubicBezTo>
                    <a:pt x="8997267" y="9889353"/>
                    <a:pt x="9004368" y="9877955"/>
                    <a:pt x="9013037" y="9868621"/>
                  </a:cubicBezTo>
                  <a:cubicBezTo>
                    <a:pt x="9023879" y="9857635"/>
                    <a:pt x="9026096" y="9846351"/>
                    <a:pt x="9019689" y="9834770"/>
                  </a:cubicBezTo>
                  <a:cubicBezTo>
                    <a:pt x="9013282" y="9823188"/>
                    <a:pt x="9002233" y="9819251"/>
                    <a:pt x="8986541" y="9822956"/>
                  </a:cubicBezTo>
                  <a:close/>
                  <a:moveTo>
                    <a:pt x="10203808" y="9039460"/>
                  </a:moveTo>
                  <a:cubicBezTo>
                    <a:pt x="10211019" y="9037122"/>
                    <a:pt x="10213279" y="9039506"/>
                    <a:pt x="10210588" y="9046615"/>
                  </a:cubicBezTo>
                  <a:cubicBezTo>
                    <a:pt x="10207897" y="9053723"/>
                    <a:pt x="10204443" y="9057589"/>
                    <a:pt x="10200227" y="9058213"/>
                  </a:cubicBezTo>
                  <a:close/>
                  <a:moveTo>
                    <a:pt x="1735601" y="8828006"/>
                  </a:moveTo>
                  <a:cubicBezTo>
                    <a:pt x="1738439" y="8827942"/>
                    <a:pt x="1740563" y="8828576"/>
                    <a:pt x="1741974" y="8829908"/>
                  </a:cubicBezTo>
                  <a:cubicBezTo>
                    <a:pt x="1743384" y="8831240"/>
                    <a:pt x="1744081" y="8833270"/>
                    <a:pt x="1744064" y="8835999"/>
                  </a:cubicBezTo>
                  <a:cubicBezTo>
                    <a:pt x="1744144" y="8840692"/>
                    <a:pt x="1740616" y="8842117"/>
                    <a:pt x="1733478" y="8840271"/>
                  </a:cubicBezTo>
                  <a:cubicBezTo>
                    <a:pt x="1726341" y="8838426"/>
                    <a:pt x="1722236" y="8835863"/>
                    <a:pt x="1721165" y="8832582"/>
                  </a:cubicBezTo>
                  <a:cubicBezTo>
                    <a:pt x="1725113" y="8829660"/>
                    <a:pt x="1729925" y="8828134"/>
                    <a:pt x="1735601" y="8828006"/>
                  </a:cubicBezTo>
                  <a:close/>
                  <a:moveTo>
                    <a:pt x="10054209" y="8775349"/>
                  </a:moveTo>
                  <a:cubicBezTo>
                    <a:pt x="10049050" y="8777234"/>
                    <a:pt x="10043925" y="8781026"/>
                    <a:pt x="10038835" y="8786723"/>
                  </a:cubicBezTo>
                  <a:cubicBezTo>
                    <a:pt x="10033149" y="8795546"/>
                    <a:pt x="10028008" y="8803759"/>
                    <a:pt x="10023412" y="8811361"/>
                  </a:cubicBezTo>
                  <a:cubicBezTo>
                    <a:pt x="10018816" y="8818963"/>
                    <a:pt x="10014445" y="8827132"/>
                    <a:pt x="10010300" y="8835869"/>
                  </a:cubicBezTo>
                  <a:cubicBezTo>
                    <a:pt x="10006849" y="8856933"/>
                    <a:pt x="10002509" y="8875922"/>
                    <a:pt x="9997278" y="8892836"/>
                  </a:cubicBezTo>
                  <a:cubicBezTo>
                    <a:pt x="9992048" y="8909749"/>
                    <a:pt x="9986058" y="8926899"/>
                    <a:pt x="9979308" y="8944284"/>
                  </a:cubicBezTo>
                  <a:cubicBezTo>
                    <a:pt x="9977707" y="8950172"/>
                    <a:pt x="9977823" y="8953934"/>
                    <a:pt x="9979654" y="8955570"/>
                  </a:cubicBezTo>
                  <a:cubicBezTo>
                    <a:pt x="9981485" y="8957206"/>
                    <a:pt x="9985440" y="8957079"/>
                    <a:pt x="9991517" y="8955191"/>
                  </a:cubicBezTo>
                  <a:cubicBezTo>
                    <a:pt x="10004165" y="8953319"/>
                    <a:pt x="10013714" y="8949592"/>
                    <a:pt x="10020163" y="8944011"/>
                  </a:cubicBezTo>
                  <a:cubicBezTo>
                    <a:pt x="10026612" y="8938430"/>
                    <a:pt x="10033087" y="8931591"/>
                    <a:pt x="10039587" y="8923495"/>
                  </a:cubicBezTo>
                  <a:cubicBezTo>
                    <a:pt x="10043179" y="8918655"/>
                    <a:pt x="10046040" y="8916272"/>
                    <a:pt x="10048170" y="8916345"/>
                  </a:cubicBezTo>
                  <a:cubicBezTo>
                    <a:pt x="10050299" y="8916418"/>
                    <a:pt x="10052512" y="8919675"/>
                    <a:pt x="10054807" y="8926116"/>
                  </a:cubicBezTo>
                  <a:cubicBezTo>
                    <a:pt x="10055806" y="8943838"/>
                    <a:pt x="10056424" y="8959939"/>
                    <a:pt x="10056660" y="8974418"/>
                  </a:cubicBezTo>
                  <a:cubicBezTo>
                    <a:pt x="10056897" y="8988898"/>
                    <a:pt x="10055661" y="9002978"/>
                    <a:pt x="10052954" y="9016657"/>
                  </a:cubicBezTo>
                  <a:cubicBezTo>
                    <a:pt x="10048998" y="9021905"/>
                    <a:pt x="10047547" y="9027011"/>
                    <a:pt x="10048599" y="9031976"/>
                  </a:cubicBezTo>
                  <a:cubicBezTo>
                    <a:pt x="10049652" y="9036941"/>
                    <a:pt x="10049357" y="9041981"/>
                    <a:pt x="10047713" y="9047098"/>
                  </a:cubicBezTo>
                  <a:cubicBezTo>
                    <a:pt x="10044164" y="9052709"/>
                    <a:pt x="10043163" y="9058949"/>
                    <a:pt x="10044710" y="9065819"/>
                  </a:cubicBezTo>
                  <a:cubicBezTo>
                    <a:pt x="10046256" y="9072688"/>
                    <a:pt x="10048723" y="9078733"/>
                    <a:pt x="10052109" y="9083953"/>
                  </a:cubicBezTo>
                  <a:cubicBezTo>
                    <a:pt x="10059228" y="9100557"/>
                    <a:pt x="10066738" y="9110376"/>
                    <a:pt x="10074639" y="9113409"/>
                  </a:cubicBezTo>
                  <a:cubicBezTo>
                    <a:pt x="10082539" y="9116442"/>
                    <a:pt x="10091791" y="9109157"/>
                    <a:pt x="10102393" y="9091554"/>
                  </a:cubicBezTo>
                  <a:cubicBezTo>
                    <a:pt x="10109143" y="9074168"/>
                    <a:pt x="10115268" y="9057688"/>
                    <a:pt x="10120767" y="9042112"/>
                  </a:cubicBezTo>
                  <a:cubicBezTo>
                    <a:pt x="10126266" y="9026536"/>
                    <a:pt x="10132957" y="9009830"/>
                    <a:pt x="10140841" y="8991994"/>
                  </a:cubicBezTo>
                  <a:cubicBezTo>
                    <a:pt x="10145583" y="8980132"/>
                    <a:pt x="10152810" y="8976343"/>
                    <a:pt x="10162520" y="8980626"/>
                  </a:cubicBezTo>
                  <a:cubicBezTo>
                    <a:pt x="10172230" y="8984910"/>
                    <a:pt x="10176052" y="8992714"/>
                    <a:pt x="10173985" y="9004039"/>
                  </a:cubicBezTo>
                  <a:cubicBezTo>
                    <a:pt x="10168863" y="9022879"/>
                    <a:pt x="10163487" y="9038931"/>
                    <a:pt x="10157858" y="9052195"/>
                  </a:cubicBezTo>
                  <a:cubicBezTo>
                    <a:pt x="10152228" y="9065460"/>
                    <a:pt x="10145748" y="9079062"/>
                    <a:pt x="10138418" y="9093002"/>
                  </a:cubicBezTo>
                  <a:cubicBezTo>
                    <a:pt x="10135217" y="9104777"/>
                    <a:pt x="10135599" y="9114997"/>
                    <a:pt x="10139566" y="9123663"/>
                  </a:cubicBezTo>
                  <a:cubicBezTo>
                    <a:pt x="10143533" y="9132328"/>
                    <a:pt x="10149689" y="9135266"/>
                    <a:pt x="10158034" y="9132477"/>
                  </a:cubicBezTo>
                  <a:lnTo>
                    <a:pt x="10162918" y="9136840"/>
                  </a:lnTo>
                  <a:cubicBezTo>
                    <a:pt x="10169896" y="9137219"/>
                    <a:pt x="10175486" y="9135262"/>
                    <a:pt x="10179689" y="9130967"/>
                  </a:cubicBezTo>
                  <a:cubicBezTo>
                    <a:pt x="10183891" y="9126672"/>
                    <a:pt x="10187607" y="9122308"/>
                    <a:pt x="10190835" y="9117875"/>
                  </a:cubicBezTo>
                  <a:lnTo>
                    <a:pt x="10225736" y="9078805"/>
                  </a:lnTo>
                  <a:cubicBezTo>
                    <a:pt x="10228731" y="9077090"/>
                    <a:pt x="10231599" y="9076542"/>
                    <a:pt x="10234339" y="9077161"/>
                  </a:cubicBezTo>
                  <a:cubicBezTo>
                    <a:pt x="10237079" y="9077780"/>
                    <a:pt x="10239008" y="9081149"/>
                    <a:pt x="10240126" y="9087270"/>
                  </a:cubicBezTo>
                  <a:cubicBezTo>
                    <a:pt x="10236980" y="9113728"/>
                    <a:pt x="10232049" y="9137678"/>
                    <a:pt x="10225335" y="9159120"/>
                  </a:cubicBezTo>
                  <a:cubicBezTo>
                    <a:pt x="10218620" y="9180561"/>
                    <a:pt x="10210165" y="9200265"/>
                    <a:pt x="10199970" y="9218232"/>
                  </a:cubicBezTo>
                  <a:lnTo>
                    <a:pt x="10182129" y="9230832"/>
                  </a:lnTo>
                  <a:cubicBezTo>
                    <a:pt x="10169622" y="9248928"/>
                    <a:pt x="10168618" y="9265410"/>
                    <a:pt x="10179118" y="9280278"/>
                  </a:cubicBezTo>
                  <a:cubicBezTo>
                    <a:pt x="10189618" y="9295146"/>
                    <a:pt x="10203542" y="9295327"/>
                    <a:pt x="10220889" y="9280822"/>
                  </a:cubicBezTo>
                  <a:cubicBezTo>
                    <a:pt x="10233554" y="9272379"/>
                    <a:pt x="10243249" y="9264393"/>
                    <a:pt x="10249974" y="9256864"/>
                  </a:cubicBezTo>
                  <a:cubicBezTo>
                    <a:pt x="10256700" y="9249335"/>
                    <a:pt x="10263771" y="9239371"/>
                    <a:pt x="10271189" y="9226972"/>
                  </a:cubicBezTo>
                  <a:cubicBezTo>
                    <a:pt x="10277005" y="9220460"/>
                    <a:pt x="10282233" y="9213789"/>
                    <a:pt x="10286873" y="9206957"/>
                  </a:cubicBezTo>
                  <a:cubicBezTo>
                    <a:pt x="10291512" y="9200125"/>
                    <a:pt x="10295926" y="9192727"/>
                    <a:pt x="10300115" y="9184761"/>
                  </a:cubicBezTo>
                  <a:cubicBezTo>
                    <a:pt x="10317657" y="9146283"/>
                    <a:pt x="10337044" y="9113113"/>
                    <a:pt x="10358276" y="9085249"/>
                  </a:cubicBezTo>
                  <a:cubicBezTo>
                    <a:pt x="10379508" y="9057385"/>
                    <a:pt x="10404273" y="9030481"/>
                    <a:pt x="10432570" y="9004538"/>
                  </a:cubicBezTo>
                  <a:cubicBezTo>
                    <a:pt x="10438213" y="8994944"/>
                    <a:pt x="10444644" y="8987335"/>
                    <a:pt x="10451863" y="8981711"/>
                  </a:cubicBezTo>
                  <a:cubicBezTo>
                    <a:pt x="10459083" y="8976087"/>
                    <a:pt x="10467324" y="8969728"/>
                    <a:pt x="10476586" y="8962636"/>
                  </a:cubicBezTo>
                  <a:cubicBezTo>
                    <a:pt x="10481355" y="8958116"/>
                    <a:pt x="10484311" y="8953988"/>
                    <a:pt x="10485453" y="8950252"/>
                  </a:cubicBezTo>
                  <a:cubicBezTo>
                    <a:pt x="10486596" y="8946516"/>
                    <a:pt x="10485023" y="8940904"/>
                    <a:pt x="10480736" y="8933416"/>
                  </a:cubicBezTo>
                  <a:cubicBezTo>
                    <a:pt x="10469298" y="8922466"/>
                    <a:pt x="10457734" y="8916161"/>
                    <a:pt x="10446046" y="8914501"/>
                  </a:cubicBezTo>
                  <a:cubicBezTo>
                    <a:pt x="10434358" y="8912841"/>
                    <a:pt x="10420641" y="8916319"/>
                    <a:pt x="10404894" y="8924936"/>
                  </a:cubicBezTo>
                  <a:cubicBezTo>
                    <a:pt x="10394194" y="8927086"/>
                    <a:pt x="10383970" y="8929111"/>
                    <a:pt x="10374222" y="8931013"/>
                  </a:cubicBezTo>
                  <a:cubicBezTo>
                    <a:pt x="10364473" y="8932915"/>
                    <a:pt x="10356102" y="8936962"/>
                    <a:pt x="10349108" y="8943153"/>
                  </a:cubicBezTo>
                  <a:cubicBezTo>
                    <a:pt x="10345429" y="8946452"/>
                    <a:pt x="10343677" y="8949643"/>
                    <a:pt x="10343850" y="8952725"/>
                  </a:cubicBezTo>
                  <a:cubicBezTo>
                    <a:pt x="10344024" y="8955807"/>
                    <a:pt x="10347258" y="8958330"/>
                    <a:pt x="10353553" y="8960295"/>
                  </a:cubicBezTo>
                  <a:cubicBezTo>
                    <a:pt x="10357535" y="8962389"/>
                    <a:pt x="10358923" y="8964726"/>
                    <a:pt x="10357716" y="8967306"/>
                  </a:cubicBezTo>
                  <a:cubicBezTo>
                    <a:pt x="10356509" y="8969887"/>
                    <a:pt x="10355018" y="8972579"/>
                    <a:pt x="10353243" y="8975385"/>
                  </a:cubicBezTo>
                  <a:cubicBezTo>
                    <a:pt x="10343021" y="8986010"/>
                    <a:pt x="10334477" y="8995573"/>
                    <a:pt x="10327613" y="9004076"/>
                  </a:cubicBezTo>
                  <a:cubicBezTo>
                    <a:pt x="10320750" y="9012579"/>
                    <a:pt x="10313747" y="9022056"/>
                    <a:pt x="10306607" y="9032507"/>
                  </a:cubicBezTo>
                  <a:cubicBezTo>
                    <a:pt x="10302928" y="9035806"/>
                    <a:pt x="10300285" y="9036922"/>
                    <a:pt x="10298679" y="9035853"/>
                  </a:cubicBezTo>
                  <a:cubicBezTo>
                    <a:pt x="10297073" y="9034784"/>
                    <a:pt x="10296503" y="9031531"/>
                    <a:pt x="10296970" y="9026094"/>
                  </a:cubicBezTo>
                  <a:lnTo>
                    <a:pt x="10285475" y="8945580"/>
                  </a:lnTo>
                  <a:cubicBezTo>
                    <a:pt x="10279186" y="8923132"/>
                    <a:pt x="10268918" y="8910667"/>
                    <a:pt x="10254671" y="8908185"/>
                  </a:cubicBezTo>
                  <a:cubicBezTo>
                    <a:pt x="10240425" y="8905703"/>
                    <a:pt x="10225195" y="8911489"/>
                    <a:pt x="10208982" y="8925543"/>
                  </a:cubicBezTo>
                  <a:cubicBezTo>
                    <a:pt x="10199763" y="8933406"/>
                    <a:pt x="10191341" y="8934846"/>
                    <a:pt x="10183717" y="8929865"/>
                  </a:cubicBezTo>
                  <a:cubicBezTo>
                    <a:pt x="10176094" y="8924884"/>
                    <a:pt x="10173294" y="8916346"/>
                    <a:pt x="10175317" y="8904251"/>
                  </a:cubicBezTo>
                  <a:cubicBezTo>
                    <a:pt x="10180016" y="8891619"/>
                    <a:pt x="10184250" y="8879303"/>
                    <a:pt x="10188018" y="8867303"/>
                  </a:cubicBezTo>
                  <a:cubicBezTo>
                    <a:pt x="10191786" y="8855303"/>
                    <a:pt x="10196630" y="8843532"/>
                    <a:pt x="10202550" y="8831990"/>
                  </a:cubicBezTo>
                  <a:lnTo>
                    <a:pt x="10231558" y="8811804"/>
                  </a:lnTo>
                  <a:cubicBezTo>
                    <a:pt x="10234466" y="8808548"/>
                    <a:pt x="10236491" y="8805052"/>
                    <a:pt x="10237633" y="8801316"/>
                  </a:cubicBezTo>
                  <a:cubicBezTo>
                    <a:pt x="10238776" y="8797581"/>
                    <a:pt x="10237537" y="8794462"/>
                    <a:pt x="10233918" y="8791960"/>
                  </a:cubicBezTo>
                  <a:cubicBezTo>
                    <a:pt x="10213727" y="8783436"/>
                    <a:pt x="10197365" y="8779431"/>
                    <a:pt x="10184833" y="8779944"/>
                  </a:cubicBezTo>
                  <a:cubicBezTo>
                    <a:pt x="10172302" y="8780457"/>
                    <a:pt x="10158293" y="8787334"/>
                    <a:pt x="10142807" y="8800574"/>
                  </a:cubicBezTo>
                  <a:cubicBezTo>
                    <a:pt x="10135085" y="8807579"/>
                    <a:pt x="10128193" y="8813861"/>
                    <a:pt x="10122129" y="8819421"/>
                  </a:cubicBezTo>
                  <a:cubicBezTo>
                    <a:pt x="10116066" y="8824980"/>
                    <a:pt x="10111368" y="8832491"/>
                    <a:pt x="10108037" y="8841955"/>
                  </a:cubicBezTo>
                  <a:cubicBezTo>
                    <a:pt x="10105986" y="8846708"/>
                    <a:pt x="10105592" y="8850015"/>
                    <a:pt x="10106857" y="8851876"/>
                  </a:cubicBezTo>
                  <a:cubicBezTo>
                    <a:pt x="10108121" y="8853738"/>
                    <a:pt x="10112221" y="8854473"/>
                    <a:pt x="10119155" y="8854082"/>
                  </a:cubicBezTo>
                  <a:cubicBezTo>
                    <a:pt x="10122557" y="8852731"/>
                    <a:pt x="10126752" y="8851721"/>
                    <a:pt x="10131738" y="8851054"/>
                  </a:cubicBezTo>
                  <a:cubicBezTo>
                    <a:pt x="10136725" y="8850386"/>
                    <a:pt x="10141370" y="8850511"/>
                    <a:pt x="10145673" y="8851428"/>
                  </a:cubicBezTo>
                  <a:cubicBezTo>
                    <a:pt x="10147388" y="8854423"/>
                    <a:pt x="10148027" y="8857189"/>
                    <a:pt x="10147590" y="8859726"/>
                  </a:cubicBezTo>
                  <a:cubicBezTo>
                    <a:pt x="10147153" y="8862263"/>
                    <a:pt x="10146455" y="8865297"/>
                    <a:pt x="10145494" y="8868830"/>
                  </a:cubicBezTo>
                  <a:cubicBezTo>
                    <a:pt x="10136476" y="8887116"/>
                    <a:pt x="10128501" y="8905054"/>
                    <a:pt x="10121570" y="8922643"/>
                  </a:cubicBezTo>
                  <a:cubicBezTo>
                    <a:pt x="10114638" y="8940232"/>
                    <a:pt x="10108430" y="8958650"/>
                    <a:pt x="10102944" y="8977897"/>
                  </a:cubicBezTo>
                  <a:cubicBezTo>
                    <a:pt x="10098945" y="8982374"/>
                    <a:pt x="10095983" y="8984666"/>
                    <a:pt x="10094056" y="8984775"/>
                  </a:cubicBezTo>
                  <a:cubicBezTo>
                    <a:pt x="10092130" y="8984883"/>
                    <a:pt x="10090790" y="8981674"/>
                    <a:pt x="10090035" y="8975146"/>
                  </a:cubicBezTo>
                  <a:lnTo>
                    <a:pt x="10094592" y="8891409"/>
                  </a:lnTo>
                  <a:cubicBezTo>
                    <a:pt x="10091281" y="8873818"/>
                    <a:pt x="10090118" y="8858327"/>
                    <a:pt x="10091103" y="8844938"/>
                  </a:cubicBezTo>
                  <a:cubicBezTo>
                    <a:pt x="10092087" y="8831549"/>
                    <a:pt x="10092371" y="8817716"/>
                    <a:pt x="10091953" y="8803440"/>
                  </a:cubicBezTo>
                  <a:cubicBezTo>
                    <a:pt x="10087638" y="8788610"/>
                    <a:pt x="10080252" y="8779268"/>
                    <a:pt x="10069793" y="8775413"/>
                  </a:cubicBezTo>
                  <a:cubicBezTo>
                    <a:pt x="10064563" y="8773486"/>
                    <a:pt x="10059369" y="8773464"/>
                    <a:pt x="10054209" y="8775349"/>
                  </a:cubicBezTo>
                  <a:close/>
                  <a:moveTo>
                    <a:pt x="9896900" y="8675299"/>
                  </a:moveTo>
                  <a:cubicBezTo>
                    <a:pt x="9889282" y="8677274"/>
                    <a:pt x="9883168" y="8680228"/>
                    <a:pt x="9878558" y="8684159"/>
                  </a:cubicBezTo>
                  <a:cubicBezTo>
                    <a:pt x="9873949" y="8688091"/>
                    <a:pt x="9869623" y="8691909"/>
                    <a:pt x="9865580" y="8695615"/>
                  </a:cubicBezTo>
                  <a:cubicBezTo>
                    <a:pt x="9860637" y="8697054"/>
                    <a:pt x="9856871" y="8698812"/>
                    <a:pt x="9854283" y="8700890"/>
                  </a:cubicBezTo>
                  <a:cubicBezTo>
                    <a:pt x="9851695" y="8702968"/>
                    <a:pt x="9849514" y="8705410"/>
                    <a:pt x="9847739" y="8708215"/>
                  </a:cubicBezTo>
                  <a:lnTo>
                    <a:pt x="9844728" y="8716501"/>
                  </a:lnTo>
                  <a:cubicBezTo>
                    <a:pt x="9841310" y="8724424"/>
                    <a:pt x="9836753" y="8734439"/>
                    <a:pt x="9831059" y="8746548"/>
                  </a:cubicBezTo>
                  <a:cubicBezTo>
                    <a:pt x="9825364" y="8758656"/>
                    <a:pt x="9829335" y="8765679"/>
                    <a:pt x="9842971" y="8767616"/>
                  </a:cubicBezTo>
                  <a:cubicBezTo>
                    <a:pt x="9849005" y="8764957"/>
                    <a:pt x="9855623" y="8764101"/>
                    <a:pt x="9862827" y="8765048"/>
                  </a:cubicBezTo>
                  <a:cubicBezTo>
                    <a:pt x="9870030" y="8765994"/>
                    <a:pt x="9876961" y="8767246"/>
                    <a:pt x="9883619" y="8768804"/>
                  </a:cubicBezTo>
                  <a:cubicBezTo>
                    <a:pt x="9885740" y="8772162"/>
                    <a:pt x="9886793" y="8777127"/>
                    <a:pt x="9886777" y="8783698"/>
                  </a:cubicBezTo>
                  <a:cubicBezTo>
                    <a:pt x="9886761" y="8790269"/>
                    <a:pt x="9886680" y="8795685"/>
                    <a:pt x="9886533" y="8799944"/>
                  </a:cubicBezTo>
                  <a:cubicBezTo>
                    <a:pt x="9886284" y="8809234"/>
                    <a:pt x="9888321" y="8814530"/>
                    <a:pt x="9892646" y="8815832"/>
                  </a:cubicBezTo>
                  <a:cubicBezTo>
                    <a:pt x="9896971" y="8817134"/>
                    <a:pt x="9901721" y="8815707"/>
                    <a:pt x="9906898" y="8811551"/>
                  </a:cubicBezTo>
                  <a:cubicBezTo>
                    <a:pt x="9921613" y="8798354"/>
                    <a:pt x="9934959" y="8784848"/>
                    <a:pt x="9946934" y="8771032"/>
                  </a:cubicBezTo>
                  <a:cubicBezTo>
                    <a:pt x="9958909" y="8757217"/>
                    <a:pt x="9970285" y="8743049"/>
                    <a:pt x="9981061" y="8728528"/>
                  </a:cubicBezTo>
                  <a:cubicBezTo>
                    <a:pt x="9984436" y="8719835"/>
                    <a:pt x="9985249" y="8711963"/>
                    <a:pt x="9983499" y="8704912"/>
                  </a:cubicBezTo>
                  <a:cubicBezTo>
                    <a:pt x="9981748" y="8697861"/>
                    <a:pt x="9977116" y="8692808"/>
                    <a:pt x="9969600" y="8689753"/>
                  </a:cubicBezTo>
                  <a:cubicBezTo>
                    <a:pt x="9957782" y="8685781"/>
                    <a:pt x="9945611" y="8682409"/>
                    <a:pt x="9933087" y="8679637"/>
                  </a:cubicBezTo>
                  <a:cubicBezTo>
                    <a:pt x="9920564" y="8676864"/>
                    <a:pt x="9908501" y="8675418"/>
                    <a:pt x="9896900" y="8675299"/>
                  </a:cubicBezTo>
                  <a:close/>
                  <a:moveTo>
                    <a:pt x="1647262" y="8619949"/>
                  </a:moveTo>
                  <a:cubicBezTo>
                    <a:pt x="1645362" y="8618300"/>
                    <a:pt x="1641171" y="8620893"/>
                    <a:pt x="1634689" y="8627729"/>
                  </a:cubicBezTo>
                  <a:cubicBezTo>
                    <a:pt x="1627039" y="8629318"/>
                    <a:pt x="1620729" y="8630425"/>
                    <a:pt x="1615759" y="8631049"/>
                  </a:cubicBezTo>
                  <a:cubicBezTo>
                    <a:pt x="1610789" y="8631673"/>
                    <a:pt x="1605941" y="8634753"/>
                    <a:pt x="1601213" y="8640290"/>
                  </a:cubicBezTo>
                  <a:cubicBezTo>
                    <a:pt x="1592715" y="8655408"/>
                    <a:pt x="1590738" y="8670621"/>
                    <a:pt x="1595281" y="8685930"/>
                  </a:cubicBezTo>
                  <a:cubicBezTo>
                    <a:pt x="1599824" y="8701238"/>
                    <a:pt x="1609168" y="8712483"/>
                    <a:pt x="1623312" y="8719665"/>
                  </a:cubicBezTo>
                  <a:lnTo>
                    <a:pt x="1668324" y="8747449"/>
                  </a:lnTo>
                  <a:cubicBezTo>
                    <a:pt x="1673001" y="8750098"/>
                    <a:pt x="1674787" y="8752510"/>
                    <a:pt x="1673682" y="8754686"/>
                  </a:cubicBezTo>
                  <a:cubicBezTo>
                    <a:pt x="1672577" y="8756862"/>
                    <a:pt x="1669020" y="8758477"/>
                    <a:pt x="1663010" y="8759531"/>
                  </a:cubicBezTo>
                  <a:cubicBezTo>
                    <a:pt x="1644446" y="8761053"/>
                    <a:pt x="1623483" y="8762314"/>
                    <a:pt x="1600120" y="8763315"/>
                  </a:cubicBezTo>
                  <a:cubicBezTo>
                    <a:pt x="1576758" y="8764315"/>
                    <a:pt x="1556258" y="8761159"/>
                    <a:pt x="1538623" y="8753846"/>
                  </a:cubicBezTo>
                  <a:cubicBezTo>
                    <a:pt x="1528717" y="8749637"/>
                    <a:pt x="1519988" y="8749310"/>
                    <a:pt x="1512435" y="8752864"/>
                  </a:cubicBezTo>
                  <a:cubicBezTo>
                    <a:pt x="1504882" y="8756419"/>
                    <a:pt x="1499285" y="8761241"/>
                    <a:pt x="1495646" y="8767331"/>
                  </a:cubicBezTo>
                  <a:lnTo>
                    <a:pt x="1464751" y="8786129"/>
                  </a:lnTo>
                  <a:cubicBezTo>
                    <a:pt x="1456304" y="8793062"/>
                    <a:pt x="1451612" y="8801628"/>
                    <a:pt x="1450675" y="8811827"/>
                  </a:cubicBezTo>
                  <a:cubicBezTo>
                    <a:pt x="1449739" y="8822026"/>
                    <a:pt x="1456294" y="8829734"/>
                    <a:pt x="1470341" y="8834951"/>
                  </a:cubicBezTo>
                  <a:cubicBezTo>
                    <a:pt x="1480247" y="8839160"/>
                    <a:pt x="1489612" y="8842411"/>
                    <a:pt x="1498439" y="8844703"/>
                  </a:cubicBezTo>
                  <a:cubicBezTo>
                    <a:pt x="1507265" y="8846995"/>
                    <a:pt x="1518166" y="8849110"/>
                    <a:pt x="1531142" y="8851046"/>
                  </a:cubicBezTo>
                  <a:cubicBezTo>
                    <a:pt x="1545417" y="8854736"/>
                    <a:pt x="1557898" y="8857379"/>
                    <a:pt x="1568583" y="8858973"/>
                  </a:cubicBezTo>
                  <a:cubicBezTo>
                    <a:pt x="1579269" y="8860568"/>
                    <a:pt x="1591653" y="8861245"/>
                    <a:pt x="1605734" y="8861005"/>
                  </a:cubicBezTo>
                  <a:cubicBezTo>
                    <a:pt x="1624719" y="8861887"/>
                    <a:pt x="1642064" y="8863305"/>
                    <a:pt x="1657768" y="8865258"/>
                  </a:cubicBezTo>
                  <a:cubicBezTo>
                    <a:pt x="1673473" y="8867211"/>
                    <a:pt x="1690590" y="8870155"/>
                    <a:pt x="1709120" y="8874090"/>
                  </a:cubicBezTo>
                  <a:cubicBezTo>
                    <a:pt x="1713261" y="8875098"/>
                    <a:pt x="1714889" y="8876609"/>
                    <a:pt x="1714003" y="8878623"/>
                  </a:cubicBezTo>
                  <a:cubicBezTo>
                    <a:pt x="1713117" y="8880637"/>
                    <a:pt x="1710920" y="8882942"/>
                    <a:pt x="1707412" y="8885540"/>
                  </a:cubicBezTo>
                  <a:cubicBezTo>
                    <a:pt x="1692710" y="8897782"/>
                    <a:pt x="1678180" y="8908878"/>
                    <a:pt x="1663820" y="8918830"/>
                  </a:cubicBezTo>
                  <a:cubicBezTo>
                    <a:pt x="1649460" y="8928782"/>
                    <a:pt x="1634816" y="8940642"/>
                    <a:pt x="1619887" y="8954410"/>
                  </a:cubicBezTo>
                  <a:cubicBezTo>
                    <a:pt x="1615501" y="8957657"/>
                    <a:pt x="1610661" y="8959373"/>
                    <a:pt x="1605366" y="8959559"/>
                  </a:cubicBezTo>
                  <a:cubicBezTo>
                    <a:pt x="1600072" y="8959744"/>
                    <a:pt x="1595428" y="8956222"/>
                    <a:pt x="1591434" y="8948994"/>
                  </a:cubicBezTo>
                  <a:cubicBezTo>
                    <a:pt x="1587880" y="8941441"/>
                    <a:pt x="1584569" y="8934217"/>
                    <a:pt x="1581501" y="8927322"/>
                  </a:cubicBezTo>
                  <a:cubicBezTo>
                    <a:pt x="1578433" y="8920427"/>
                    <a:pt x="1574960" y="8912984"/>
                    <a:pt x="1571080" y="8904992"/>
                  </a:cubicBezTo>
                  <a:cubicBezTo>
                    <a:pt x="1567833" y="8900606"/>
                    <a:pt x="1564846" y="8898405"/>
                    <a:pt x="1562117" y="8898388"/>
                  </a:cubicBezTo>
                  <a:cubicBezTo>
                    <a:pt x="1559389" y="8898371"/>
                    <a:pt x="1556481" y="8900863"/>
                    <a:pt x="1553394" y="8905865"/>
                  </a:cubicBezTo>
                  <a:cubicBezTo>
                    <a:pt x="1545140" y="8916728"/>
                    <a:pt x="1540566" y="8928432"/>
                    <a:pt x="1539669" y="8940978"/>
                  </a:cubicBezTo>
                  <a:cubicBezTo>
                    <a:pt x="1538772" y="8953524"/>
                    <a:pt x="1538062" y="8966780"/>
                    <a:pt x="1537539" y="8980747"/>
                  </a:cubicBezTo>
                  <a:cubicBezTo>
                    <a:pt x="1533199" y="8994144"/>
                    <a:pt x="1530256" y="9006678"/>
                    <a:pt x="1528710" y="9018346"/>
                  </a:cubicBezTo>
                  <a:cubicBezTo>
                    <a:pt x="1527164" y="9030015"/>
                    <a:pt x="1523295" y="9042215"/>
                    <a:pt x="1517104" y="9054946"/>
                  </a:cubicBezTo>
                  <a:cubicBezTo>
                    <a:pt x="1517538" y="9072957"/>
                    <a:pt x="1522468" y="9083056"/>
                    <a:pt x="1531895" y="9085243"/>
                  </a:cubicBezTo>
                  <a:cubicBezTo>
                    <a:pt x="1541323" y="9087430"/>
                    <a:pt x="1553572" y="9087698"/>
                    <a:pt x="1568644" y="9086045"/>
                  </a:cubicBezTo>
                  <a:cubicBezTo>
                    <a:pt x="1585715" y="9078839"/>
                    <a:pt x="1600558" y="9070227"/>
                    <a:pt x="1613172" y="9060210"/>
                  </a:cubicBezTo>
                  <a:cubicBezTo>
                    <a:pt x="1625785" y="9050192"/>
                    <a:pt x="1638022" y="9039436"/>
                    <a:pt x="1649880" y="9027941"/>
                  </a:cubicBezTo>
                  <a:cubicBezTo>
                    <a:pt x="1673143" y="9008003"/>
                    <a:pt x="1695085" y="8989722"/>
                    <a:pt x="1715707" y="8973097"/>
                  </a:cubicBezTo>
                  <a:cubicBezTo>
                    <a:pt x="1736330" y="8956472"/>
                    <a:pt x="1758264" y="8939554"/>
                    <a:pt x="1781509" y="8922345"/>
                  </a:cubicBezTo>
                  <a:cubicBezTo>
                    <a:pt x="1785342" y="8920186"/>
                    <a:pt x="1788156" y="8919631"/>
                    <a:pt x="1789950" y="8920679"/>
                  </a:cubicBezTo>
                  <a:cubicBezTo>
                    <a:pt x="1791745" y="8921727"/>
                    <a:pt x="1791642" y="8925028"/>
                    <a:pt x="1789643" y="8930582"/>
                  </a:cubicBezTo>
                  <a:cubicBezTo>
                    <a:pt x="1782810" y="8976379"/>
                    <a:pt x="1776265" y="9019586"/>
                    <a:pt x="1770010" y="9060203"/>
                  </a:cubicBezTo>
                  <a:cubicBezTo>
                    <a:pt x="1763754" y="9100820"/>
                    <a:pt x="1766412" y="9138572"/>
                    <a:pt x="1777982" y="9173461"/>
                  </a:cubicBezTo>
                  <a:cubicBezTo>
                    <a:pt x="1789233" y="9189575"/>
                    <a:pt x="1798896" y="9206525"/>
                    <a:pt x="1806970" y="9224311"/>
                  </a:cubicBezTo>
                  <a:cubicBezTo>
                    <a:pt x="1815046" y="9242096"/>
                    <a:pt x="1823937" y="9260297"/>
                    <a:pt x="1833644" y="9278912"/>
                  </a:cubicBezTo>
                  <a:lnTo>
                    <a:pt x="1862816" y="9326570"/>
                  </a:lnTo>
                  <a:cubicBezTo>
                    <a:pt x="1876407" y="9334840"/>
                    <a:pt x="1887003" y="9337689"/>
                    <a:pt x="1894605" y="9335117"/>
                  </a:cubicBezTo>
                  <a:cubicBezTo>
                    <a:pt x="1902207" y="9332545"/>
                    <a:pt x="1905190" y="9322359"/>
                    <a:pt x="1903554" y="9304558"/>
                  </a:cubicBezTo>
                  <a:cubicBezTo>
                    <a:pt x="1900181" y="9285328"/>
                    <a:pt x="1895617" y="9268847"/>
                    <a:pt x="1889864" y="9255114"/>
                  </a:cubicBezTo>
                  <a:cubicBezTo>
                    <a:pt x="1884110" y="9241380"/>
                    <a:pt x="1878385" y="9227456"/>
                    <a:pt x="1872688" y="9213341"/>
                  </a:cubicBezTo>
                  <a:cubicBezTo>
                    <a:pt x="1865630" y="9190050"/>
                    <a:pt x="1859740" y="9167421"/>
                    <a:pt x="1855020" y="9145454"/>
                  </a:cubicBezTo>
                  <a:cubicBezTo>
                    <a:pt x="1850300" y="9123487"/>
                    <a:pt x="1847090" y="9099892"/>
                    <a:pt x="1845392" y="9074669"/>
                  </a:cubicBezTo>
                  <a:cubicBezTo>
                    <a:pt x="1847202" y="9046849"/>
                    <a:pt x="1850177" y="9020373"/>
                    <a:pt x="1854317" y="8995242"/>
                  </a:cubicBezTo>
                  <a:cubicBezTo>
                    <a:pt x="1858457" y="8970110"/>
                    <a:pt x="1862674" y="8945770"/>
                    <a:pt x="1866968" y="8922222"/>
                  </a:cubicBezTo>
                  <a:cubicBezTo>
                    <a:pt x="1869309" y="8914378"/>
                    <a:pt x="1871738" y="8909864"/>
                    <a:pt x="1874256" y="8908679"/>
                  </a:cubicBezTo>
                  <a:cubicBezTo>
                    <a:pt x="1876774" y="8907494"/>
                    <a:pt x="1881897" y="8908454"/>
                    <a:pt x="1889627" y="8911558"/>
                  </a:cubicBezTo>
                  <a:cubicBezTo>
                    <a:pt x="1924072" y="8918648"/>
                    <a:pt x="1956284" y="8925015"/>
                    <a:pt x="1986263" y="8930659"/>
                  </a:cubicBezTo>
                  <a:cubicBezTo>
                    <a:pt x="2016243" y="8936302"/>
                    <a:pt x="2046296" y="8938836"/>
                    <a:pt x="2076422" y="8938259"/>
                  </a:cubicBezTo>
                  <a:cubicBezTo>
                    <a:pt x="2088994" y="8935063"/>
                    <a:pt x="2097327" y="8928894"/>
                    <a:pt x="2101422" y="8919751"/>
                  </a:cubicBezTo>
                  <a:cubicBezTo>
                    <a:pt x="2105517" y="8910609"/>
                    <a:pt x="2102190" y="8901529"/>
                    <a:pt x="2091441" y="8892513"/>
                  </a:cubicBezTo>
                  <a:cubicBezTo>
                    <a:pt x="2084378" y="8887557"/>
                    <a:pt x="2077177" y="8882874"/>
                    <a:pt x="2069837" y="8878463"/>
                  </a:cubicBezTo>
                  <a:cubicBezTo>
                    <a:pt x="2062497" y="8874051"/>
                    <a:pt x="2054791" y="8871438"/>
                    <a:pt x="2046720" y="8870624"/>
                  </a:cubicBezTo>
                  <a:lnTo>
                    <a:pt x="2027376" y="8874760"/>
                  </a:lnTo>
                  <a:cubicBezTo>
                    <a:pt x="2008664" y="8882502"/>
                    <a:pt x="1986958" y="8884823"/>
                    <a:pt x="1962256" y="8881723"/>
                  </a:cubicBezTo>
                  <a:cubicBezTo>
                    <a:pt x="1937555" y="8878622"/>
                    <a:pt x="1911693" y="8873495"/>
                    <a:pt x="1884670" y="8866342"/>
                  </a:cubicBezTo>
                  <a:cubicBezTo>
                    <a:pt x="1879230" y="8863580"/>
                    <a:pt x="1876928" y="8860700"/>
                    <a:pt x="1877765" y="8857704"/>
                  </a:cubicBezTo>
                  <a:cubicBezTo>
                    <a:pt x="1878603" y="8854708"/>
                    <a:pt x="1881377" y="8851806"/>
                    <a:pt x="1886087" y="8848997"/>
                  </a:cubicBezTo>
                  <a:cubicBezTo>
                    <a:pt x="1897604" y="8839792"/>
                    <a:pt x="1908780" y="8832876"/>
                    <a:pt x="1919614" y="8828250"/>
                  </a:cubicBezTo>
                  <a:cubicBezTo>
                    <a:pt x="1930448" y="8823624"/>
                    <a:pt x="1942484" y="8818788"/>
                    <a:pt x="1955721" y="8813741"/>
                  </a:cubicBezTo>
                  <a:cubicBezTo>
                    <a:pt x="1961423" y="8809519"/>
                    <a:pt x="1966901" y="8806143"/>
                    <a:pt x="1972156" y="8803611"/>
                  </a:cubicBezTo>
                  <a:cubicBezTo>
                    <a:pt x="1977410" y="8801078"/>
                    <a:pt x="1983643" y="8799180"/>
                    <a:pt x="1990854" y="8797915"/>
                  </a:cubicBezTo>
                  <a:cubicBezTo>
                    <a:pt x="2015934" y="8784101"/>
                    <a:pt x="2030987" y="8763621"/>
                    <a:pt x="2036013" y="8736476"/>
                  </a:cubicBezTo>
                  <a:cubicBezTo>
                    <a:pt x="2039782" y="8716117"/>
                    <a:pt x="2036219" y="8697462"/>
                    <a:pt x="2025325" y="8680511"/>
                  </a:cubicBezTo>
                  <a:cubicBezTo>
                    <a:pt x="2021694" y="8674861"/>
                    <a:pt x="2017248" y="8669400"/>
                    <a:pt x="2011987" y="8664128"/>
                  </a:cubicBezTo>
                  <a:cubicBezTo>
                    <a:pt x="1996397" y="8661412"/>
                    <a:pt x="1982389" y="8663126"/>
                    <a:pt x="1969963" y="8669270"/>
                  </a:cubicBezTo>
                  <a:cubicBezTo>
                    <a:pt x="1957537" y="8675413"/>
                    <a:pt x="1949097" y="8685566"/>
                    <a:pt x="1944643" y="8699727"/>
                  </a:cubicBezTo>
                  <a:cubicBezTo>
                    <a:pt x="1942513" y="8708772"/>
                    <a:pt x="1939413" y="8715820"/>
                    <a:pt x="1935343" y="8720870"/>
                  </a:cubicBezTo>
                  <a:cubicBezTo>
                    <a:pt x="1931274" y="8725920"/>
                    <a:pt x="1926007" y="8730498"/>
                    <a:pt x="1919542" y="8734605"/>
                  </a:cubicBezTo>
                  <a:cubicBezTo>
                    <a:pt x="1908218" y="8747741"/>
                    <a:pt x="1896010" y="8758307"/>
                    <a:pt x="1882918" y="8766302"/>
                  </a:cubicBezTo>
                  <a:cubicBezTo>
                    <a:pt x="1869826" y="8774297"/>
                    <a:pt x="1856157" y="8782889"/>
                    <a:pt x="1841911" y="8792077"/>
                  </a:cubicBezTo>
                  <a:cubicBezTo>
                    <a:pt x="1835008" y="8796509"/>
                    <a:pt x="1828807" y="8797535"/>
                    <a:pt x="1823310" y="8795154"/>
                  </a:cubicBezTo>
                  <a:cubicBezTo>
                    <a:pt x="1817814" y="8792773"/>
                    <a:pt x="1813669" y="8787863"/>
                    <a:pt x="1810878" y="8780424"/>
                  </a:cubicBezTo>
                  <a:cubicBezTo>
                    <a:pt x="1809305" y="8770046"/>
                    <a:pt x="1807395" y="8761275"/>
                    <a:pt x="1805148" y="8754112"/>
                  </a:cubicBezTo>
                  <a:cubicBezTo>
                    <a:pt x="1802900" y="8746950"/>
                    <a:pt x="1800657" y="8739105"/>
                    <a:pt x="1798418" y="8730578"/>
                  </a:cubicBezTo>
                  <a:cubicBezTo>
                    <a:pt x="1796909" y="8727621"/>
                    <a:pt x="1795447" y="8725648"/>
                    <a:pt x="1794035" y="8724657"/>
                  </a:cubicBezTo>
                  <a:cubicBezTo>
                    <a:pt x="1792622" y="8723666"/>
                    <a:pt x="1790284" y="8722341"/>
                    <a:pt x="1787020" y="8720684"/>
                  </a:cubicBezTo>
                  <a:cubicBezTo>
                    <a:pt x="1773280" y="8718634"/>
                    <a:pt x="1762197" y="8715127"/>
                    <a:pt x="1753770" y="8710163"/>
                  </a:cubicBezTo>
                  <a:cubicBezTo>
                    <a:pt x="1745342" y="8705199"/>
                    <a:pt x="1737166" y="8699200"/>
                    <a:pt x="1729242" y="8692166"/>
                  </a:cubicBezTo>
                  <a:cubicBezTo>
                    <a:pt x="1721416" y="8687096"/>
                    <a:pt x="1714247" y="8681540"/>
                    <a:pt x="1707736" y="8675497"/>
                  </a:cubicBezTo>
                  <a:cubicBezTo>
                    <a:pt x="1701225" y="8669453"/>
                    <a:pt x="1695372" y="8662923"/>
                    <a:pt x="1690176" y="8655905"/>
                  </a:cubicBezTo>
                  <a:cubicBezTo>
                    <a:pt x="1689333" y="8651098"/>
                    <a:pt x="1688519" y="8646100"/>
                    <a:pt x="1687732" y="8640910"/>
                  </a:cubicBezTo>
                  <a:cubicBezTo>
                    <a:pt x="1686946" y="8635721"/>
                    <a:pt x="1685311" y="8630991"/>
                    <a:pt x="1682827" y="8626719"/>
                  </a:cubicBezTo>
                  <a:cubicBezTo>
                    <a:pt x="1679352" y="8623859"/>
                    <a:pt x="1676328" y="8623213"/>
                    <a:pt x="1673753" y="8624779"/>
                  </a:cubicBezTo>
                  <a:cubicBezTo>
                    <a:pt x="1671179" y="8626346"/>
                    <a:pt x="1667545" y="8627169"/>
                    <a:pt x="1662851" y="8627249"/>
                  </a:cubicBezTo>
                  <a:cubicBezTo>
                    <a:pt x="1654358" y="8624031"/>
                    <a:pt x="1649161" y="8621598"/>
                    <a:pt x="1647262" y="8619949"/>
                  </a:cubicBezTo>
                  <a:close/>
                  <a:moveTo>
                    <a:pt x="10120484" y="8589653"/>
                  </a:moveTo>
                  <a:cubicBezTo>
                    <a:pt x="10101221" y="8590738"/>
                    <a:pt x="10084600" y="8595830"/>
                    <a:pt x="10070619" y="8604927"/>
                  </a:cubicBezTo>
                  <a:cubicBezTo>
                    <a:pt x="10063629" y="8609476"/>
                    <a:pt x="10057448" y="8614245"/>
                    <a:pt x="10052077" y="8619234"/>
                  </a:cubicBezTo>
                  <a:cubicBezTo>
                    <a:pt x="10046706" y="8624222"/>
                    <a:pt x="10042145" y="8629431"/>
                    <a:pt x="10038392" y="8634860"/>
                  </a:cubicBezTo>
                  <a:lnTo>
                    <a:pt x="10034290" y="8644367"/>
                  </a:lnTo>
                  <a:cubicBezTo>
                    <a:pt x="10003341" y="8698673"/>
                    <a:pt x="9977457" y="8752017"/>
                    <a:pt x="9956641" y="8804399"/>
                  </a:cubicBezTo>
                  <a:cubicBezTo>
                    <a:pt x="9935825" y="8856781"/>
                    <a:pt x="9914491" y="8911995"/>
                    <a:pt x="9892641" y="8970039"/>
                  </a:cubicBezTo>
                  <a:cubicBezTo>
                    <a:pt x="9889093" y="8975650"/>
                    <a:pt x="9885665" y="8978258"/>
                    <a:pt x="9882357" y="8977865"/>
                  </a:cubicBezTo>
                  <a:cubicBezTo>
                    <a:pt x="9879050" y="8977472"/>
                    <a:pt x="9875587" y="8976024"/>
                    <a:pt x="9871968" y="8973523"/>
                  </a:cubicBezTo>
                  <a:cubicBezTo>
                    <a:pt x="9861734" y="8970235"/>
                    <a:pt x="9853201" y="8966271"/>
                    <a:pt x="9846369" y="8961632"/>
                  </a:cubicBezTo>
                  <a:cubicBezTo>
                    <a:pt x="9839538" y="8956993"/>
                    <a:pt x="9830685" y="8954207"/>
                    <a:pt x="9819811" y="8953274"/>
                  </a:cubicBezTo>
                  <a:cubicBezTo>
                    <a:pt x="9815464" y="8951586"/>
                    <a:pt x="9811590" y="8951418"/>
                    <a:pt x="9808188" y="8952769"/>
                  </a:cubicBezTo>
                  <a:cubicBezTo>
                    <a:pt x="9804786" y="8954120"/>
                    <a:pt x="9804574" y="8957224"/>
                    <a:pt x="9807553" y="8962081"/>
                  </a:cubicBezTo>
                  <a:cubicBezTo>
                    <a:pt x="9812828" y="8973378"/>
                    <a:pt x="9816481" y="8985056"/>
                    <a:pt x="9818513" y="8997116"/>
                  </a:cubicBezTo>
                  <a:cubicBezTo>
                    <a:pt x="9820546" y="9009176"/>
                    <a:pt x="9823676" y="9021850"/>
                    <a:pt x="9827903" y="9035138"/>
                  </a:cubicBezTo>
                  <a:cubicBezTo>
                    <a:pt x="9832146" y="9041856"/>
                    <a:pt x="9835256" y="9049024"/>
                    <a:pt x="9837231" y="9056642"/>
                  </a:cubicBezTo>
                  <a:cubicBezTo>
                    <a:pt x="9839206" y="9064260"/>
                    <a:pt x="9841952" y="9071835"/>
                    <a:pt x="9845468" y="9079367"/>
                  </a:cubicBezTo>
                  <a:cubicBezTo>
                    <a:pt x="9853608" y="9086638"/>
                    <a:pt x="9861918" y="9093513"/>
                    <a:pt x="9870399" y="9099991"/>
                  </a:cubicBezTo>
                  <a:cubicBezTo>
                    <a:pt x="9878881" y="9106470"/>
                    <a:pt x="9888667" y="9112102"/>
                    <a:pt x="9899758" y="9116888"/>
                  </a:cubicBezTo>
                  <a:lnTo>
                    <a:pt x="9933162" y="9133556"/>
                  </a:lnTo>
                  <a:cubicBezTo>
                    <a:pt x="9939457" y="9135520"/>
                    <a:pt x="9944985" y="9135885"/>
                    <a:pt x="9949746" y="9134651"/>
                  </a:cubicBezTo>
                  <a:cubicBezTo>
                    <a:pt x="9954507" y="9133416"/>
                    <a:pt x="9957645" y="9129085"/>
                    <a:pt x="9959159" y="9121656"/>
                  </a:cubicBezTo>
                  <a:cubicBezTo>
                    <a:pt x="9965545" y="9104677"/>
                    <a:pt x="9967094" y="9087585"/>
                    <a:pt x="9963805" y="9070379"/>
                  </a:cubicBezTo>
                  <a:cubicBezTo>
                    <a:pt x="9960517" y="9053172"/>
                    <a:pt x="9956287" y="9036405"/>
                    <a:pt x="9951115" y="9020078"/>
                  </a:cubicBezTo>
                  <a:cubicBezTo>
                    <a:pt x="9948635" y="8996642"/>
                    <a:pt x="9949356" y="8975152"/>
                    <a:pt x="9953279" y="8955607"/>
                  </a:cubicBezTo>
                  <a:cubicBezTo>
                    <a:pt x="9957201" y="8936062"/>
                    <a:pt x="9962378" y="8918185"/>
                    <a:pt x="9968807" y="8901977"/>
                  </a:cubicBezTo>
                  <a:cubicBezTo>
                    <a:pt x="9974059" y="8885448"/>
                    <a:pt x="9978777" y="8869723"/>
                    <a:pt x="9982961" y="8854801"/>
                  </a:cubicBezTo>
                  <a:cubicBezTo>
                    <a:pt x="9987144" y="8839879"/>
                    <a:pt x="9992290" y="8824903"/>
                    <a:pt x="9998400" y="8809872"/>
                  </a:cubicBezTo>
                  <a:cubicBezTo>
                    <a:pt x="10006940" y="8783110"/>
                    <a:pt x="10015771" y="8758070"/>
                    <a:pt x="10024891" y="8734754"/>
                  </a:cubicBezTo>
                  <a:cubicBezTo>
                    <a:pt x="10034012" y="8711437"/>
                    <a:pt x="10045692" y="8688943"/>
                    <a:pt x="10059930" y="8667270"/>
                  </a:cubicBezTo>
                  <a:cubicBezTo>
                    <a:pt x="10063972" y="8663564"/>
                    <a:pt x="10067374" y="8662213"/>
                    <a:pt x="10070136" y="8663217"/>
                  </a:cubicBezTo>
                  <a:cubicBezTo>
                    <a:pt x="10072898" y="8664220"/>
                    <a:pt x="10075427" y="8667943"/>
                    <a:pt x="10077722" y="8674384"/>
                  </a:cubicBezTo>
                  <a:lnTo>
                    <a:pt x="10078195" y="8703343"/>
                  </a:lnTo>
                  <a:cubicBezTo>
                    <a:pt x="10077175" y="8712676"/>
                    <a:pt x="10078351" y="8718117"/>
                    <a:pt x="10081724" y="8719666"/>
                  </a:cubicBezTo>
                  <a:cubicBezTo>
                    <a:pt x="10085096" y="8721216"/>
                    <a:pt x="10090345" y="8720050"/>
                    <a:pt x="10097469" y="8716170"/>
                  </a:cubicBezTo>
                  <a:cubicBezTo>
                    <a:pt x="10111821" y="8703380"/>
                    <a:pt x="10122688" y="8688758"/>
                    <a:pt x="10130070" y="8672303"/>
                  </a:cubicBezTo>
                  <a:cubicBezTo>
                    <a:pt x="10137452" y="8655848"/>
                    <a:pt x="10144881" y="8638521"/>
                    <a:pt x="10152358" y="8620321"/>
                  </a:cubicBezTo>
                  <a:cubicBezTo>
                    <a:pt x="10153568" y="8607499"/>
                    <a:pt x="10151720" y="8598714"/>
                    <a:pt x="10146815" y="8593966"/>
                  </a:cubicBezTo>
                  <a:cubicBezTo>
                    <a:pt x="10141910" y="8589218"/>
                    <a:pt x="10133133" y="8587780"/>
                    <a:pt x="10120484" y="8589653"/>
                  </a:cubicBezTo>
                  <a:close/>
                  <a:moveTo>
                    <a:pt x="5965679" y="1589257"/>
                  </a:moveTo>
                  <a:cubicBezTo>
                    <a:pt x="3548648" y="1589257"/>
                    <a:pt x="1589257" y="3548648"/>
                    <a:pt x="1589257" y="5965680"/>
                  </a:cubicBezTo>
                  <a:cubicBezTo>
                    <a:pt x="1589257" y="8382711"/>
                    <a:pt x="3548648" y="10342102"/>
                    <a:pt x="5965679" y="10342102"/>
                  </a:cubicBezTo>
                  <a:cubicBezTo>
                    <a:pt x="8382711" y="10342102"/>
                    <a:pt x="10342102" y="8382711"/>
                    <a:pt x="10342102" y="5965680"/>
                  </a:cubicBezTo>
                  <a:cubicBezTo>
                    <a:pt x="10342102" y="3548648"/>
                    <a:pt x="8382711" y="1589257"/>
                    <a:pt x="5965679" y="1589257"/>
                  </a:cubicBezTo>
                  <a:close/>
                  <a:moveTo>
                    <a:pt x="5965679" y="0"/>
                  </a:moveTo>
                  <a:cubicBezTo>
                    <a:pt x="9260433" y="0"/>
                    <a:pt x="11931359" y="2670926"/>
                    <a:pt x="11931359" y="5965680"/>
                  </a:cubicBezTo>
                  <a:cubicBezTo>
                    <a:pt x="11931359" y="9260433"/>
                    <a:pt x="9260433" y="11931359"/>
                    <a:pt x="5965679" y="11931359"/>
                  </a:cubicBezTo>
                  <a:cubicBezTo>
                    <a:pt x="2670926" y="11931359"/>
                    <a:pt x="0" y="9260433"/>
                    <a:pt x="0" y="5965680"/>
                  </a:cubicBezTo>
                  <a:cubicBezTo>
                    <a:pt x="0" y="2670926"/>
                    <a:pt x="2670926" y="0"/>
                    <a:pt x="596567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9" name="任意多边形 168"/>
            <p:cNvSpPr/>
            <p:nvPr/>
          </p:nvSpPr>
          <p:spPr>
            <a:xfrm>
              <a:off x="2398784" y="2441235"/>
              <a:ext cx="7904524" cy="7904524"/>
            </a:xfrm>
            <a:custGeom>
              <a:avLst/>
              <a:gdLst/>
              <a:ahLst/>
              <a:cxnLst/>
              <a:rect l="l" t="t" r="r" b="b"/>
              <a:pathLst>
                <a:path w="7904524" h="7904524">
                  <a:moveTo>
                    <a:pt x="5716320" y="3063819"/>
                  </a:moveTo>
                  <a:lnTo>
                    <a:pt x="5716320" y="4225730"/>
                  </a:lnTo>
                  <a:lnTo>
                    <a:pt x="5918494" y="4225730"/>
                  </a:lnTo>
                  <a:lnTo>
                    <a:pt x="5918494" y="3319585"/>
                  </a:lnTo>
                  <a:lnTo>
                    <a:pt x="6511216" y="4225730"/>
                  </a:lnTo>
                  <a:lnTo>
                    <a:pt x="6697130" y="4225730"/>
                  </a:lnTo>
                  <a:lnTo>
                    <a:pt x="6697130" y="3063819"/>
                  </a:lnTo>
                  <a:lnTo>
                    <a:pt x="6501695" y="3063819"/>
                  </a:lnTo>
                  <a:lnTo>
                    <a:pt x="6501695" y="3916158"/>
                  </a:lnTo>
                  <a:lnTo>
                    <a:pt x="5930581" y="3063819"/>
                  </a:lnTo>
                  <a:close/>
                  <a:moveTo>
                    <a:pt x="3306495" y="3063819"/>
                  </a:moveTo>
                  <a:lnTo>
                    <a:pt x="3306495" y="4225730"/>
                  </a:lnTo>
                  <a:lnTo>
                    <a:pt x="3508669" y="4225730"/>
                  </a:lnTo>
                  <a:lnTo>
                    <a:pt x="3508669" y="3319585"/>
                  </a:lnTo>
                  <a:lnTo>
                    <a:pt x="3857071" y="4225730"/>
                  </a:lnTo>
                  <a:lnTo>
                    <a:pt x="4011643" y="4225730"/>
                  </a:lnTo>
                  <a:lnTo>
                    <a:pt x="4367105" y="3319585"/>
                  </a:lnTo>
                  <a:lnTo>
                    <a:pt x="4367105" y="4225730"/>
                  </a:lnTo>
                  <a:lnTo>
                    <a:pt x="4569278" y="4225730"/>
                  </a:lnTo>
                  <a:lnTo>
                    <a:pt x="4569278" y="3063819"/>
                  </a:lnTo>
                  <a:lnTo>
                    <a:pt x="4291798" y="3063819"/>
                  </a:lnTo>
                  <a:lnTo>
                    <a:pt x="3937512" y="3929636"/>
                  </a:lnTo>
                  <a:lnTo>
                    <a:pt x="3576916" y="3063819"/>
                  </a:lnTo>
                  <a:close/>
                  <a:moveTo>
                    <a:pt x="1517855" y="3063819"/>
                  </a:moveTo>
                  <a:cubicBezTo>
                    <a:pt x="1423722" y="3063819"/>
                    <a:pt x="1344207" y="3082361"/>
                    <a:pt x="1279312" y="3119444"/>
                  </a:cubicBezTo>
                  <a:cubicBezTo>
                    <a:pt x="1182967" y="3177279"/>
                    <a:pt x="1134795" y="3263996"/>
                    <a:pt x="1134795" y="3379595"/>
                  </a:cubicBezTo>
                  <a:cubicBezTo>
                    <a:pt x="1134795" y="3490060"/>
                    <a:pt x="1179687" y="3575208"/>
                    <a:pt x="1269471" y="3635040"/>
                  </a:cubicBezTo>
                  <a:cubicBezTo>
                    <a:pt x="1341069" y="3684318"/>
                    <a:pt x="1430568" y="3708956"/>
                    <a:pt x="1537966" y="3708956"/>
                  </a:cubicBezTo>
                  <a:lnTo>
                    <a:pt x="1779612" y="3708956"/>
                  </a:lnTo>
                  <a:cubicBezTo>
                    <a:pt x="1904624" y="3708956"/>
                    <a:pt x="1967130" y="3755809"/>
                    <a:pt x="1967130" y="3849515"/>
                  </a:cubicBezTo>
                  <a:cubicBezTo>
                    <a:pt x="1967130" y="3922398"/>
                    <a:pt x="1948874" y="3973066"/>
                    <a:pt x="1912362" y="4001520"/>
                  </a:cubicBezTo>
                  <a:cubicBezTo>
                    <a:pt x="1881483" y="4020775"/>
                    <a:pt x="1830529" y="4030402"/>
                    <a:pt x="1759501" y="4030402"/>
                  </a:cubicBezTo>
                  <a:lnTo>
                    <a:pt x="1161645" y="4030402"/>
                  </a:lnTo>
                  <a:lnTo>
                    <a:pt x="1161645" y="4225730"/>
                  </a:lnTo>
                  <a:lnTo>
                    <a:pt x="1759501" y="4225730"/>
                  </a:lnTo>
                  <a:cubicBezTo>
                    <a:pt x="2032703" y="4225730"/>
                    <a:pt x="2169304" y="4100325"/>
                    <a:pt x="2169304" y="3849515"/>
                  </a:cubicBezTo>
                  <a:cubicBezTo>
                    <a:pt x="2169304" y="3734344"/>
                    <a:pt x="2123806" y="3645594"/>
                    <a:pt x="2032810" y="3583266"/>
                  </a:cubicBezTo>
                  <a:cubicBezTo>
                    <a:pt x="1963137" y="3536841"/>
                    <a:pt x="1878737" y="3513629"/>
                    <a:pt x="1779612" y="3513629"/>
                  </a:cubicBezTo>
                  <a:lnTo>
                    <a:pt x="1537966" y="3513629"/>
                  </a:lnTo>
                  <a:cubicBezTo>
                    <a:pt x="1471502" y="3513629"/>
                    <a:pt x="1420620" y="3501862"/>
                    <a:pt x="1385320" y="3478329"/>
                  </a:cubicBezTo>
                  <a:cubicBezTo>
                    <a:pt x="1353086" y="3454153"/>
                    <a:pt x="1336969" y="3421242"/>
                    <a:pt x="1336969" y="3379595"/>
                  </a:cubicBezTo>
                  <a:cubicBezTo>
                    <a:pt x="1336969" y="3299296"/>
                    <a:pt x="1397264" y="3259147"/>
                    <a:pt x="1517855" y="3259147"/>
                  </a:cubicBezTo>
                  <a:lnTo>
                    <a:pt x="2122344" y="3259147"/>
                  </a:lnTo>
                  <a:lnTo>
                    <a:pt x="2122344" y="3063819"/>
                  </a:lnTo>
                  <a:close/>
                  <a:moveTo>
                    <a:pt x="5029797" y="1024715"/>
                  </a:moveTo>
                  <a:cubicBezTo>
                    <a:pt x="4897918" y="1029814"/>
                    <a:pt x="4761216" y="1057066"/>
                    <a:pt x="4626530" y="1108662"/>
                  </a:cubicBezTo>
                  <a:cubicBezTo>
                    <a:pt x="4289815" y="1237655"/>
                    <a:pt x="4045389" y="1488278"/>
                    <a:pt x="3949852" y="1763649"/>
                  </a:cubicBezTo>
                  <a:lnTo>
                    <a:pt x="3948083" y="1771243"/>
                  </a:lnTo>
                  <a:lnTo>
                    <a:pt x="3874242" y="1611698"/>
                  </a:lnTo>
                  <a:cubicBezTo>
                    <a:pt x="3751979" y="1402420"/>
                    <a:pt x="3541672" y="1221382"/>
                    <a:pt x="3272300" y="1118188"/>
                  </a:cubicBezTo>
                  <a:cubicBezTo>
                    <a:pt x="2733556" y="911801"/>
                    <a:pt x="2162562" y="1094942"/>
                    <a:pt x="1996950" y="1527248"/>
                  </a:cubicBezTo>
                  <a:cubicBezTo>
                    <a:pt x="2294073" y="1298908"/>
                    <a:pt x="2744800" y="1254812"/>
                    <a:pt x="3159151" y="1413546"/>
                  </a:cubicBezTo>
                  <a:cubicBezTo>
                    <a:pt x="3573503" y="1572281"/>
                    <a:pt x="3879403" y="1906233"/>
                    <a:pt x="3947916" y="2274645"/>
                  </a:cubicBezTo>
                  <a:lnTo>
                    <a:pt x="3950585" y="2263781"/>
                  </a:lnTo>
                  <a:lnTo>
                    <a:pt x="3950914" y="2265118"/>
                  </a:lnTo>
                  <a:cubicBezTo>
                    <a:pt x="4019426" y="1896707"/>
                    <a:pt x="4325327" y="1562754"/>
                    <a:pt x="4739679" y="1404020"/>
                  </a:cubicBezTo>
                  <a:cubicBezTo>
                    <a:pt x="5154031" y="1245286"/>
                    <a:pt x="5604758" y="1289381"/>
                    <a:pt x="5901880" y="1517722"/>
                  </a:cubicBezTo>
                  <a:cubicBezTo>
                    <a:pt x="5777672" y="1193493"/>
                    <a:pt x="5425435" y="1009418"/>
                    <a:pt x="5029797" y="1024715"/>
                  </a:cubicBezTo>
                  <a:close/>
                  <a:moveTo>
                    <a:pt x="3952262" y="0"/>
                  </a:moveTo>
                  <a:cubicBezTo>
                    <a:pt x="6135036" y="0"/>
                    <a:pt x="7904524" y="1769488"/>
                    <a:pt x="7904524" y="3952262"/>
                  </a:cubicBezTo>
                  <a:cubicBezTo>
                    <a:pt x="7904524" y="5452919"/>
                    <a:pt x="7068164" y="6758234"/>
                    <a:pt x="5836145" y="7427507"/>
                  </a:cubicBezTo>
                  <a:lnTo>
                    <a:pt x="5822432" y="7434531"/>
                  </a:lnTo>
                  <a:lnTo>
                    <a:pt x="5677951" y="7385892"/>
                  </a:lnTo>
                  <a:cubicBezTo>
                    <a:pt x="4880502" y="7126469"/>
                    <a:pt x="3766695" y="6885944"/>
                    <a:pt x="3271854" y="6524781"/>
                  </a:cubicBezTo>
                  <a:cubicBezTo>
                    <a:pt x="3177412" y="6182403"/>
                    <a:pt x="4677719" y="6014292"/>
                    <a:pt x="4875767" y="5602879"/>
                  </a:cubicBezTo>
                  <a:cubicBezTo>
                    <a:pt x="4860454" y="5198251"/>
                    <a:pt x="3153522" y="4955721"/>
                    <a:pt x="2903735" y="4948653"/>
                  </a:cubicBezTo>
                  <a:cubicBezTo>
                    <a:pt x="2859327" y="5030920"/>
                    <a:pt x="2853760" y="5074984"/>
                    <a:pt x="2845434" y="5124622"/>
                  </a:cubicBezTo>
                  <a:cubicBezTo>
                    <a:pt x="3187757" y="5159237"/>
                    <a:pt x="4564590" y="5328265"/>
                    <a:pt x="4357086" y="5579418"/>
                  </a:cubicBezTo>
                  <a:cubicBezTo>
                    <a:pt x="4238956" y="5825324"/>
                    <a:pt x="2472839" y="6181783"/>
                    <a:pt x="2633855" y="6552557"/>
                  </a:cubicBezTo>
                  <a:cubicBezTo>
                    <a:pt x="2769712" y="6865398"/>
                    <a:pt x="4351564" y="7487251"/>
                    <a:pt x="5044498" y="7719532"/>
                  </a:cubicBezTo>
                  <a:lnTo>
                    <a:pt x="5094798" y="7736137"/>
                  </a:lnTo>
                  <a:lnTo>
                    <a:pt x="4939994" y="7780096"/>
                  </a:lnTo>
                  <a:cubicBezTo>
                    <a:pt x="4624289" y="7861324"/>
                    <a:pt x="4293321" y="7904524"/>
                    <a:pt x="3952262" y="7904524"/>
                  </a:cubicBezTo>
                  <a:cubicBezTo>
                    <a:pt x="1769488" y="7904524"/>
                    <a:pt x="0" y="6135036"/>
                    <a:pt x="0" y="3952262"/>
                  </a:cubicBezTo>
                  <a:cubicBezTo>
                    <a:pt x="0" y="1769488"/>
                    <a:pt x="1769488" y="0"/>
                    <a:pt x="395226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56" name="矩形 5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00B0F0"/>
              </a:gs>
              <a:gs pos="92000">
                <a:srgbClr val="0070C0"/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6214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5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53" presetClass="entr" presetSubtype="52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53" presetClass="entr" presetSubtype="52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53" presetClass="entr" presetSubtype="52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25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53" presetClass="entr" presetSubtype="52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53" presetClass="entr" presetSubtype="52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53" presetClass="entr" presetSubtype="52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25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53" presetClass="entr" presetSubtype="528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53" presetClass="entr" presetSubtype="528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25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5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25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5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53" presetClass="entr" presetSubtype="52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25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5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25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25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25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53" presetClass="entr" presetSubtype="528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25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5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25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25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5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53" presetClass="entr" presetSubtype="528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25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25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25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25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25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3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2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3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8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3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4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3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0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3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6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3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2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3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8" dur="500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/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1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3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4" dur="500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/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7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3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0" dur="500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/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3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3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6" dur="500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/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9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3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2" dur="500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/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5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3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8" dur="500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/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1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3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4" dur="500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/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7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3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0" dur="500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/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3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3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6" dur="500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/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9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3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2" dur="500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/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5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3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8" dur="500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500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/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1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3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4" dur="500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500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500"/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7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" presetID="5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315</TotalTime>
  <Words>65</Words>
  <Application>Microsoft Office PowerPoint</Application>
  <PresentationFormat>宽屏</PresentationFormat>
  <Paragraphs>27</Paragraphs>
  <Slides>12</Slides>
  <Notes>0</Notes>
  <HiddenSlides>0</HiddenSlides>
  <MMClips>4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12</vt:i4>
      </vt:variant>
    </vt:vector>
  </HeadingPairs>
  <TitlesOfParts>
    <vt:vector size="27" baseType="lpstr">
      <vt:lpstr>方正粗黑宋简体</vt:lpstr>
      <vt:lpstr>方正粗活意简体</vt:lpstr>
      <vt:lpstr>华文楷体</vt:lpstr>
      <vt:lpstr>迷你简启体</vt:lpstr>
      <vt:lpstr>宋体</vt:lpstr>
      <vt:lpstr>微软雅黑</vt:lpstr>
      <vt:lpstr>造字工房尚黑（非商用）常规体</vt:lpstr>
      <vt:lpstr>中山行书百年纪念版</vt:lpstr>
      <vt:lpstr>Arial</vt:lpstr>
      <vt:lpstr>Calibri</vt:lpstr>
      <vt:lpstr>Calibri Light</vt:lpstr>
      <vt:lpstr>Times New Roman</vt:lpstr>
      <vt:lpstr>Office 主题</vt:lpstr>
      <vt:lpstr>1_Office 主题</vt:lpstr>
      <vt:lpstr>3_Office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Administrator</cp:lastModifiedBy>
  <cp:revision>17</cp:revision>
  <dcterms:created xsi:type="dcterms:W3CDTF">2016-02-22T07:41:50Z</dcterms:created>
  <dcterms:modified xsi:type="dcterms:W3CDTF">2016-07-25T10:28:33Z</dcterms:modified>
</cp:coreProperties>
</file>