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7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9" r:id="rId28"/>
    <p:sldId id="288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7568"/>
    <a:srgbClr val="5F5F5F"/>
    <a:srgbClr val="5F4637"/>
    <a:srgbClr val="963D00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4241800"/>
            <a:ext cx="91440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gray">
          <a:xfrm>
            <a:off x="0" y="0"/>
            <a:ext cx="9144000" cy="45085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gray">
          <a:xfrm>
            <a:off x="7439025" y="4508500"/>
            <a:ext cx="1704975" cy="93663"/>
          </a:xfrm>
          <a:prstGeom prst="rect">
            <a:avLst/>
          </a:prstGeom>
          <a:solidFill>
            <a:schemeClr val="accent1">
              <a:alpha val="85097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619250" y="404813"/>
            <a:ext cx="7524750" cy="16557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gray">
          <a:xfrm>
            <a:off x="0" y="2781300"/>
            <a:ext cx="7451725" cy="2303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9" name="Picture 12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3"/>
          <a:stretch>
            <a:fillRect/>
          </a:stretch>
        </p:blipFill>
        <p:spPr bwMode="gray">
          <a:xfrm>
            <a:off x="533400" y="5567363"/>
            <a:ext cx="14351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0" y="2781300"/>
            <a:ext cx="4235450" cy="2295525"/>
            <a:chOff x="0" y="1752"/>
            <a:chExt cx="2668" cy="1446"/>
          </a:xfrm>
        </p:grpSpPr>
        <p:pic>
          <p:nvPicPr>
            <p:cNvPr id="11" name="Picture 15" descr="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752"/>
              <a:ext cx="2668" cy="1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8" descr="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1752"/>
              <a:ext cx="256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24"/>
          <p:cNvGrpSpPr>
            <a:grpSpLocks/>
          </p:cNvGrpSpPr>
          <p:nvPr/>
        </p:nvGrpSpPr>
        <p:grpSpPr bwMode="auto">
          <a:xfrm>
            <a:off x="2843213" y="404813"/>
            <a:ext cx="6300787" cy="1660525"/>
            <a:chOff x="1791" y="255"/>
            <a:chExt cx="3969" cy="1046"/>
          </a:xfrm>
        </p:grpSpPr>
        <p:pic>
          <p:nvPicPr>
            <p:cNvPr id="14" name="Picture 14" descr="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91" y="255"/>
              <a:ext cx="3969" cy="1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9" descr="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200" y="255"/>
              <a:ext cx="356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" name="Picture 20" descr="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29908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23"/>
          <p:cNvSpPr txBox="1">
            <a:spLocks noChangeArrowheads="1"/>
          </p:cNvSpPr>
          <p:nvPr/>
        </p:nvSpPr>
        <p:spPr bwMode="gray">
          <a:xfrm>
            <a:off x="63500" y="293688"/>
            <a:ext cx="130333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FFFFFF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</a:p>
        </p:txBody>
      </p:sp>
      <p:pic>
        <p:nvPicPr>
          <p:cNvPr id="18" name="Picture 16" descr="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324177" flipH="1">
            <a:off x="1733550" y="3008313"/>
            <a:ext cx="822325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7" descr="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b="32939"/>
          <a:stretch>
            <a:fillRect/>
          </a:stretch>
        </p:blipFill>
        <p:spPr bwMode="gray">
          <a:xfrm>
            <a:off x="2268538" y="0"/>
            <a:ext cx="6875462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5257800"/>
            <a:ext cx="7772400" cy="990600"/>
          </a:xfrm>
        </p:spPr>
        <p:txBody>
          <a:bodyPr/>
          <a:lstStyle>
            <a:lvl1pPr algn="r"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33900" y="6096000"/>
            <a:ext cx="4419600" cy="533400"/>
          </a:xfrm>
        </p:spPr>
        <p:txBody>
          <a:bodyPr/>
          <a:lstStyle>
            <a:lvl1pPr marL="0" indent="0">
              <a:buFontTx/>
              <a:buNone/>
              <a:defRPr sz="18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505575"/>
            <a:ext cx="12192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371600" y="6505575"/>
            <a:ext cx="1219200" cy="2444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667000" y="6505575"/>
            <a:ext cx="1219200" cy="244475"/>
          </a:xfrm>
        </p:spPr>
        <p:txBody>
          <a:bodyPr/>
          <a:lstStyle>
            <a:lvl1pPr>
              <a:defRPr/>
            </a:lvl1pPr>
          </a:lstStyle>
          <a:p>
            <a:fld id="{655B8E4E-C7B3-4C18-8369-3FA7355CEC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905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9D9237-12EB-482B-8818-3D6A1249DE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0663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39713"/>
            <a:ext cx="2066925" cy="5886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39713"/>
            <a:ext cx="6051550" cy="5886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A728F-BE6F-4843-8E1F-329E516652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147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4088" y="239713"/>
            <a:ext cx="7773987" cy="6889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7A1299-6B2D-4648-9F35-ECA9CE2D54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072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4088" y="239713"/>
            <a:ext cx="7773987" cy="6889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A8A38-F2B7-4A49-BF38-3D8A469C89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600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787A9-121C-4F2C-96EC-B05FDFF3EE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295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8ECDCF-FBB2-435C-A6B7-52C1F6BB86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2313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F2D60C-5A5E-4DDC-B1B3-75889D6228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464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895234-E5BB-4B1D-BA06-748B8A2F23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696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0BD3F7-0032-4488-9580-91C715FFB4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836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E36B92-4EA9-4940-AADE-9A011CE21B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005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72A84D-7C94-46C5-8717-67CB4C6E15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6142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37B69E-FB1F-4B05-8C34-0F4BBB0C499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1013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828675"/>
            <a:ext cx="9144000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8"/>
          <p:cNvSpPr>
            <a:spLocks noChangeArrowheads="1"/>
          </p:cNvSpPr>
          <p:nvPr/>
        </p:nvSpPr>
        <p:spPr bwMode="gray">
          <a:xfrm>
            <a:off x="0" y="685800"/>
            <a:ext cx="9144000" cy="381000"/>
          </a:xfrm>
          <a:prstGeom prst="rect">
            <a:avLst/>
          </a:prstGeom>
          <a:solidFill>
            <a:schemeClr val="accent1">
              <a:alpha val="89803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</a:endParaRPr>
          </a:p>
        </p:txBody>
      </p:sp>
      <p:sp>
        <p:nvSpPr>
          <p:cNvPr id="1028" name="Rectangle 9"/>
          <p:cNvSpPr>
            <a:spLocks noChangeArrowheads="1"/>
          </p:cNvSpPr>
          <p:nvPr/>
        </p:nvSpPr>
        <p:spPr bwMode="gray">
          <a:xfrm>
            <a:off x="0" y="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gray">
          <a:xfrm>
            <a:off x="838200" y="146050"/>
            <a:ext cx="8305800" cy="815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30" name="Picture 12" descr="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4" b="35051"/>
          <a:stretch>
            <a:fillRect/>
          </a:stretch>
        </p:blipFill>
        <p:spPr bwMode="gray">
          <a:xfrm>
            <a:off x="7046913" y="127000"/>
            <a:ext cx="2097087" cy="8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fld id="{B87C765D-A882-4C0C-B192-D347BCEA4118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8" name="Picture 14" descr="1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3"/>
          <a:stretch>
            <a:fillRect/>
          </a:stretch>
        </p:blipFill>
        <p:spPr bwMode="gray">
          <a:xfrm rot="10395266">
            <a:off x="228600" y="1306513"/>
            <a:ext cx="8604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-936155">
            <a:off x="304800" y="-76200"/>
            <a:ext cx="44291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1" descr="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56"/>
          <a:stretch>
            <a:fillRect/>
          </a:stretch>
        </p:blipFill>
        <p:spPr bwMode="gray">
          <a:xfrm>
            <a:off x="6096000" y="127000"/>
            <a:ext cx="3048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54088" y="239713"/>
            <a:ext cx="777398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2500" dirty="0" err="1" smtClean="0">
                <a:ea typeface="宋体" panose="02010600030101010101" pitchFamily="2" charset="-122"/>
              </a:rPr>
              <a:t>ThemeGallery</a:t>
            </a:r>
            <a:r>
              <a:rPr lang="en-US" altLang="zh-CN" sz="2500" dirty="0" smtClean="0">
                <a:ea typeface="宋体" panose="02010600030101010101" pitchFamily="2" charset="-122"/>
              </a:rPr>
              <a:t> </a:t>
            </a:r>
            <a:r>
              <a:rPr lang="en-US" altLang="zh-CN" dirty="0" err="1" smtClean="0">
                <a:ea typeface="宋体" panose="02010600030101010101" pitchFamily="2" charset="-122"/>
              </a:rPr>
              <a:t>PowerTemplate</a:t>
            </a:r>
            <a:endParaRPr lang="en-US" altLang="zh-CN" dirty="0" smtClean="0"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gray">
          <a:xfrm>
            <a:off x="4438650" y="6205538"/>
            <a:ext cx="74613" cy="152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537568"/>
                </a:solidFill>
              </a:rPr>
              <a:t>https://</a:t>
            </a:r>
            <a:r>
              <a:rPr lang="en-US" altLang="zh-CN" dirty="0" smtClean="0">
                <a:solidFill>
                  <a:srgbClr val="537568"/>
                </a:solidFill>
              </a:rPr>
              <a:t>meilechen.tmall.com</a:t>
            </a:r>
            <a:endParaRPr lang="zh-CN" altLang="en-US" dirty="0">
              <a:solidFill>
                <a:srgbClr val="53756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1096963" y="3429000"/>
            <a:ext cx="1041400" cy="1052513"/>
            <a:chOff x="691" y="2077"/>
            <a:chExt cx="656" cy="663"/>
          </a:xfrm>
        </p:grpSpPr>
        <p:pic>
          <p:nvPicPr>
            <p:cNvPr id="12364" name="Picture 3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Oval 4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66" name="Group 5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2367" name="Group 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73" name="AutoShape 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4" name="AutoShape 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5" name="AutoShape 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6" name="AutoShape 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68" name="Group 11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69" name="AutoShape 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0" name="AutoShape 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1" name="AutoShape 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2" name="AutoShape 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291" name="Group 16"/>
          <p:cNvGrpSpPr>
            <a:grpSpLocks/>
          </p:cNvGrpSpPr>
          <p:nvPr/>
        </p:nvGrpSpPr>
        <p:grpSpPr bwMode="auto">
          <a:xfrm>
            <a:off x="3060700" y="3421063"/>
            <a:ext cx="1041400" cy="1052512"/>
            <a:chOff x="1928" y="2072"/>
            <a:chExt cx="656" cy="663"/>
          </a:xfrm>
        </p:grpSpPr>
        <p:pic>
          <p:nvPicPr>
            <p:cNvPr id="12351" name="Picture 17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8" name="Oval 18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53" name="Group 19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354" name="Group 2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60" name="AutoShape 2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1" name="AutoShape 2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2" name="AutoShape 2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3" name="AutoShape 2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55" name="Group 25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56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57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58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59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292" name="Group 30"/>
          <p:cNvGrpSpPr>
            <a:grpSpLocks/>
          </p:cNvGrpSpPr>
          <p:nvPr/>
        </p:nvGrpSpPr>
        <p:grpSpPr bwMode="auto">
          <a:xfrm>
            <a:off x="4999038" y="3432175"/>
            <a:ext cx="1041400" cy="1050925"/>
            <a:chOff x="3149" y="2079"/>
            <a:chExt cx="656" cy="662"/>
          </a:xfrm>
        </p:grpSpPr>
        <p:pic>
          <p:nvPicPr>
            <p:cNvPr id="12338" name="Picture 31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49" y="2079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2" name="Oval 32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40" name="Group 33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2341" name="Group 3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47" name="AutoShape 3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8" name="AutoShape 3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9" name="AutoShape 3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50" name="AutoShape 3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42" name="Group 39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43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4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5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6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12293" name="Group 44"/>
          <p:cNvGrpSpPr>
            <a:grpSpLocks/>
          </p:cNvGrpSpPr>
          <p:nvPr/>
        </p:nvGrpSpPr>
        <p:grpSpPr bwMode="auto">
          <a:xfrm>
            <a:off x="6961188" y="3424238"/>
            <a:ext cx="1041400" cy="1050925"/>
            <a:chOff x="4385" y="2074"/>
            <a:chExt cx="656" cy="662"/>
          </a:xfrm>
        </p:grpSpPr>
        <p:pic>
          <p:nvPicPr>
            <p:cNvPr id="12325" name="Picture 45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6" name="Oval 46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27" name="Group 47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2328" name="Group 48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34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5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6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7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29" name="Group 53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30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1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2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3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2294" name="Line 58"/>
          <p:cNvSpPr>
            <a:spLocks noChangeShapeType="1"/>
          </p:cNvSpPr>
          <p:nvPr/>
        </p:nvSpPr>
        <p:spPr bwMode="gray">
          <a:xfrm>
            <a:off x="1612900" y="4576763"/>
            <a:ext cx="0" cy="33496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59"/>
          <p:cNvSpPr>
            <a:spLocks noChangeShapeType="1"/>
          </p:cNvSpPr>
          <p:nvPr/>
        </p:nvSpPr>
        <p:spPr bwMode="gray">
          <a:xfrm flipH="1">
            <a:off x="857250" y="4921250"/>
            <a:ext cx="1495425" cy="0"/>
          </a:xfrm>
          <a:prstGeom prst="line">
            <a:avLst/>
          </a:prstGeom>
          <a:noFill/>
          <a:ln w="19050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Text Box 60"/>
          <p:cNvSpPr txBox="1">
            <a:spLocks noChangeArrowheads="1"/>
          </p:cNvSpPr>
          <p:nvPr/>
        </p:nvSpPr>
        <p:spPr bwMode="gray">
          <a:xfrm>
            <a:off x="744538" y="4975225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</p:txBody>
      </p:sp>
      <p:sp>
        <p:nvSpPr>
          <p:cNvPr id="12297" name="Text Box 61"/>
          <p:cNvSpPr txBox="1">
            <a:spLocks noChangeArrowheads="1"/>
          </p:cNvSpPr>
          <p:nvPr/>
        </p:nvSpPr>
        <p:spPr bwMode="gray">
          <a:xfrm>
            <a:off x="1093788" y="3648075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2298" name="Text Box 62"/>
          <p:cNvSpPr txBox="1">
            <a:spLocks noChangeArrowheads="1"/>
          </p:cNvSpPr>
          <p:nvPr/>
        </p:nvSpPr>
        <p:spPr bwMode="gray">
          <a:xfrm>
            <a:off x="3049588" y="3648075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2299" name="Text Box 63"/>
          <p:cNvSpPr txBox="1">
            <a:spLocks noChangeArrowheads="1"/>
          </p:cNvSpPr>
          <p:nvPr/>
        </p:nvSpPr>
        <p:spPr bwMode="gray">
          <a:xfrm>
            <a:off x="4997450" y="3648075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2300" name="Text Box 64"/>
          <p:cNvSpPr txBox="1">
            <a:spLocks noChangeArrowheads="1"/>
          </p:cNvSpPr>
          <p:nvPr/>
        </p:nvSpPr>
        <p:spPr bwMode="gray">
          <a:xfrm>
            <a:off x="6945313" y="3648075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2301" name="Line 65"/>
          <p:cNvSpPr>
            <a:spLocks noChangeShapeType="1"/>
          </p:cNvSpPr>
          <p:nvPr/>
        </p:nvSpPr>
        <p:spPr bwMode="gray">
          <a:xfrm>
            <a:off x="7480300" y="3001963"/>
            <a:ext cx="0" cy="33496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Line 66"/>
          <p:cNvSpPr>
            <a:spLocks noChangeShapeType="1"/>
          </p:cNvSpPr>
          <p:nvPr/>
        </p:nvSpPr>
        <p:spPr bwMode="gray">
          <a:xfrm flipH="1">
            <a:off x="6616700" y="3000375"/>
            <a:ext cx="1631950" cy="0"/>
          </a:xfrm>
          <a:prstGeom prst="line">
            <a:avLst/>
          </a:prstGeom>
          <a:noFill/>
          <a:ln w="19050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Text Box 67"/>
          <p:cNvSpPr txBox="1">
            <a:spLocks noChangeArrowheads="1"/>
          </p:cNvSpPr>
          <p:nvPr/>
        </p:nvSpPr>
        <p:spPr bwMode="gray">
          <a:xfrm>
            <a:off x="6629400" y="1724025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</p:txBody>
      </p:sp>
      <p:sp>
        <p:nvSpPr>
          <p:cNvPr id="12304" name="Line 68"/>
          <p:cNvSpPr>
            <a:spLocks noChangeShapeType="1"/>
          </p:cNvSpPr>
          <p:nvPr/>
        </p:nvSpPr>
        <p:spPr bwMode="gray">
          <a:xfrm>
            <a:off x="3581400" y="3001963"/>
            <a:ext cx="0" cy="33496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Line 69"/>
          <p:cNvSpPr>
            <a:spLocks noChangeShapeType="1"/>
          </p:cNvSpPr>
          <p:nvPr/>
        </p:nvSpPr>
        <p:spPr bwMode="gray">
          <a:xfrm flipH="1">
            <a:off x="2657475" y="3000375"/>
            <a:ext cx="1771650" cy="0"/>
          </a:xfrm>
          <a:prstGeom prst="line">
            <a:avLst/>
          </a:prstGeom>
          <a:noFill/>
          <a:ln w="19050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Text Box 70"/>
          <p:cNvSpPr txBox="1">
            <a:spLocks noChangeArrowheads="1"/>
          </p:cNvSpPr>
          <p:nvPr/>
        </p:nvSpPr>
        <p:spPr bwMode="gray">
          <a:xfrm>
            <a:off x="2730500" y="1724025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</p:txBody>
      </p:sp>
      <p:sp>
        <p:nvSpPr>
          <p:cNvPr id="12307" name="Line 71"/>
          <p:cNvSpPr>
            <a:spLocks noChangeShapeType="1"/>
          </p:cNvSpPr>
          <p:nvPr/>
        </p:nvSpPr>
        <p:spPr bwMode="gray">
          <a:xfrm>
            <a:off x="5495925" y="4576763"/>
            <a:ext cx="0" cy="33496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Line 72"/>
          <p:cNvSpPr>
            <a:spLocks noChangeShapeType="1"/>
          </p:cNvSpPr>
          <p:nvPr/>
        </p:nvSpPr>
        <p:spPr bwMode="gray">
          <a:xfrm flipH="1">
            <a:off x="4684713" y="4911725"/>
            <a:ext cx="1587500" cy="0"/>
          </a:xfrm>
          <a:prstGeom prst="line">
            <a:avLst/>
          </a:prstGeom>
          <a:noFill/>
          <a:ln w="19050">
            <a:solidFill>
              <a:schemeClr val="tx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Text Box 73"/>
          <p:cNvSpPr txBox="1">
            <a:spLocks noChangeArrowheads="1"/>
          </p:cNvSpPr>
          <p:nvPr/>
        </p:nvSpPr>
        <p:spPr bwMode="gray">
          <a:xfrm>
            <a:off x="4649788" y="4975225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  <a:p>
            <a:pPr>
              <a:lnSpc>
                <a:spcPct val="130000"/>
              </a:lnSpc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Click to add Text</a:t>
            </a:r>
          </a:p>
        </p:txBody>
      </p:sp>
      <p:grpSp>
        <p:nvGrpSpPr>
          <p:cNvPr id="12310" name="Group 74"/>
          <p:cNvGrpSpPr>
            <a:grpSpLocks/>
          </p:cNvGrpSpPr>
          <p:nvPr/>
        </p:nvGrpSpPr>
        <p:grpSpPr bwMode="auto">
          <a:xfrm>
            <a:off x="0" y="3316288"/>
            <a:ext cx="9144000" cy="1254125"/>
            <a:chOff x="0" y="2006"/>
            <a:chExt cx="5760" cy="790"/>
          </a:xfrm>
        </p:grpSpPr>
        <p:sp>
          <p:nvSpPr>
            <p:cNvPr id="12316" name="Line 75"/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T0" fmla="*/ 14 w 22794"/>
                <a:gd name="T1" fmla="*/ 0 h 43200"/>
                <a:gd name="T2" fmla="*/ 0 w 22794"/>
                <a:gd name="T3" fmla="*/ 768 h 43200"/>
                <a:gd name="T4" fmla="*/ 22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9" name="Arc 78"/>
            <p:cNvSpPr>
              <a:spLocks/>
            </p:cNvSpPr>
            <p:nvPr/>
          </p:nvSpPr>
          <p:spPr bwMode="gray">
            <a:xfrm rot="16200000" flipV="1">
              <a:off x="4503" y="1830"/>
              <a:ext cx="418" cy="769"/>
            </a:xfrm>
            <a:custGeom>
              <a:avLst/>
              <a:gdLst>
                <a:gd name="T0" fmla="*/ 14 w 22794"/>
                <a:gd name="T1" fmla="*/ 0 h 43200"/>
                <a:gd name="T2" fmla="*/ 0 w 22794"/>
                <a:gd name="T3" fmla="*/ 768 h 43200"/>
                <a:gd name="T4" fmla="*/ 22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0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T0" fmla="*/ 13 w 22794"/>
                <a:gd name="T1" fmla="*/ 0 h 43200"/>
                <a:gd name="T2" fmla="*/ 0 w 22794"/>
                <a:gd name="T3" fmla="*/ 768 h 43200"/>
                <a:gd name="T4" fmla="*/ 21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2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T0" fmla="*/ 13 w 22794"/>
                <a:gd name="T1" fmla="*/ 0 h 43200"/>
                <a:gd name="T2" fmla="*/ 0 w 22794"/>
                <a:gd name="T3" fmla="*/ 768 h 43200"/>
                <a:gd name="T4" fmla="*/ 21 w 22794"/>
                <a:gd name="T5" fmla="*/ 385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lnTo>
                    <a:pt x="749" y="4"/>
                  </a:lnTo>
                  <a:close/>
                </a:path>
              </a:pathLst>
            </a:custGeom>
            <a:noFill/>
            <a:ln w="76200">
              <a:solidFill>
                <a:srgbClr val="656591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2311" name="Picture 84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3440113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85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3430588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86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3449638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87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3440113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5" name="Rectangle 8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gray">
          <a:xfrm>
            <a:off x="3389313" y="2878138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gray">
          <a:xfrm>
            <a:off x="3679825" y="3160713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gray">
          <a:xfrm>
            <a:off x="3668713" y="3527425"/>
            <a:ext cx="1662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Description of the contents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6389" name="Oval 5"/>
          <p:cNvSpPr>
            <a:spLocks noChangeArrowheads="1"/>
          </p:cNvSpPr>
          <p:nvPr/>
        </p:nvSpPr>
        <p:spPr bwMode="gray">
          <a:xfrm>
            <a:off x="6089650" y="4595813"/>
            <a:ext cx="1439863" cy="14255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3318" name="Picture 6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48375" y="4530725"/>
            <a:ext cx="151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7"/>
          <p:cNvSpPr>
            <a:spLocks noChangeArrowheads="1"/>
          </p:cNvSpPr>
          <p:nvPr/>
        </p:nvSpPr>
        <p:spPr bwMode="white">
          <a:xfrm>
            <a:off x="6072188" y="5065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3320" name="Oval 8"/>
          <p:cNvSpPr>
            <a:spLocks noChangeArrowheads="1"/>
          </p:cNvSpPr>
          <p:nvPr/>
        </p:nvSpPr>
        <p:spPr bwMode="gray">
          <a:xfrm>
            <a:off x="5986463" y="4478338"/>
            <a:ext cx="1649412" cy="1647825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1" name="Oval 9"/>
          <p:cNvSpPr>
            <a:spLocks noChangeArrowheads="1"/>
          </p:cNvSpPr>
          <p:nvPr/>
        </p:nvSpPr>
        <p:spPr bwMode="gray">
          <a:xfrm>
            <a:off x="3246438" y="2738438"/>
            <a:ext cx="2481262" cy="2482850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gray">
          <a:xfrm flipV="1">
            <a:off x="2992438" y="4705350"/>
            <a:ext cx="487362" cy="3048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gray">
          <a:xfrm flipV="1">
            <a:off x="2908300" y="4554538"/>
            <a:ext cx="485775" cy="3048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gray">
          <a:xfrm flipV="1">
            <a:off x="5559425" y="3065463"/>
            <a:ext cx="487363" cy="3048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gray">
          <a:xfrm flipV="1">
            <a:off x="5473700" y="2914650"/>
            <a:ext cx="488950" cy="3048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Oval 14"/>
          <p:cNvSpPr>
            <a:spLocks noChangeArrowheads="1"/>
          </p:cNvSpPr>
          <p:nvPr/>
        </p:nvSpPr>
        <p:spPr bwMode="gray">
          <a:xfrm>
            <a:off x="1516063" y="4719638"/>
            <a:ext cx="1441450" cy="14255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3327" name="Picture 1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76375" y="4654550"/>
            <a:ext cx="151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0" name="Rectangle 16"/>
          <p:cNvSpPr>
            <a:spLocks noChangeArrowheads="1"/>
          </p:cNvSpPr>
          <p:nvPr/>
        </p:nvSpPr>
        <p:spPr bwMode="white">
          <a:xfrm>
            <a:off x="1498600" y="5167313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3329" name="Oval 17"/>
          <p:cNvSpPr>
            <a:spLocks noChangeArrowheads="1"/>
          </p:cNvSpPr>
          <p:nvPr/>
        </p:nvSpPr>
        <p:spPr bwMode="gray">
          <a:xfrm>
            <a:off x="1414463" y="4602163"/>
            <a:ext cx="1647825" cy="1646237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402" name="Oval 18"/>
          <p:cNvSpPr>
            <a:spLocks noChangeArrowheads="1"/>
          </p:cNvSpPr>
          <p:nvPr/>
        </p:nvSpPr>
        <p:spPr bwMode="gray">
          <a:xfrm>
            <a:off x="1458913" y="1855788"/>
            <a:ext cx="1439862" cy="142398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3331" name="Picture 19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17638" y="1790700"/>
            <a:ext cx="15113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4" name="Rectangle 20"/>
          <p:cNvSpPr>
            <a:spLocks noChangeArrowheads="1"/>
          </p:cNvSpPr>
          <p:nvPr/>
        </p:nvSpPr>
        <p:spPr bwMode="white">
          <a:xfrm>
            <a:off x="1441450" y="2282825"/>
            <a:ext cx="1493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3333" name="Oval 21"/>
          <p:cNvSpPr>
            <a:spLocks noChangeArrowheads="1"/>
          </p:cNvSpPr>
          <p:nvPr/>
        </p:nvSpPr>
        <p:spPr bwMode="gray">
          <a:xfrm>
            <a:off x="1355725" y="1736725"/>
            <a:ext cx="1649413" cy="1646238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gray">
          <a:xfrm>
            <a:off x="2879725" y="2957513"/>
            <a:ext cx="561975" cy="3429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Line 23"/>
          <p:cNvSpPr>
            <a:spLocks noChangeShapeType="1"/>
          </p:cNvSpPr>
          <p:nvPr/>
        </p:nvSpPr>
        <p:spPr bwMode="gray">
          <a:xfrm>
            <a:off x="2794000" y="3101975"/>
            <a:ext cx="563563" cy="3429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Oval 24"/>
          <p:cNvSpPr>
            <a:spLocks noChangeArrowheads="1"/>
          </p:cNvSpPr>
          <p:nvPr/>
        </p:nvSpPr>
        <p:spPr bwMode="gray">
          <a:xfrm>
            <a:off x="5965825" y="1855788"/>
            <a:ext cx="1439863" cy="142398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38100" algn="ctr">
            <a:solidFill>
              <a:srgbClr val="F8F8F8">
                <a:alpha val="8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3337" name="Picture 25" descr="cir_lighteffect0"/>
          <p:cNvPicPr>
            <a:picLocks noChangeAspect="1" noChangeArrowheads="1"/>
          </p:cNvPicPr>
          <p:nvPr/>
        </p:nvPicPr>
        <p:blipFill>
          <a:blip r:embed="rId2">
            <a:lum bright="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924550" y="1790700"/>
            <a:ext cx="15113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0" name="Rectangle 26"/>
          <p:cNvSpPr>
            <a:spLocks noChangeArrowheads="1"/>
          </p:cNvSpPr>
          <p:nvPr/>
        </p:nvSpPr>
        <p:spPr bwMode="white">
          <a:xfrm>
            <a:off x="5948363" y="2271713"/>
            <a:ext cx="1493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Title in here</a:t>
            </a:r>
            <a:endParaRPr lang="en-US" altLang="zh-CN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3339" name="Oval 27"/>
          <p:cNvSpPr>
            <a:spLocks noChangeArrowheads="1"/>
          </p:cNvSpPr>
          <p:nvPr/>
        </p:nvSpPr>
        <p:spPr bwMode="gray">
          <a:xfrm>
            <a:off x="5862638" y="1736725"/>
            <a:ext cx="1647825" cy="1646238"/>
          </a:xfrm>
          <a:prstGeom prst="ellips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40" name="Line 28"/>
          <p:cNvSpPr>
            <a:spLocks noChangeShapeType="1"/>
          </p:cNvSpPr>
          <p:nvPr/>
        </p:nvSpPr>
        <p:spPr bwMode="gray">
          <a:xfrm>
            <a:off x="5643563" y="4419600"/>
            <a:ext cx="561975" cy="342900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gray">
          <a:xfrm>
            <a:off x="5557838" y="4564063"/>
            <a:ext cx="563562" cy="344487"/>
          </a:xfrm>
          <a:prstGeom prst="line">
            <a:avLst/>
          </a:prstGeom>
          <a:noFill/>
          <a:ln w="1270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3559175" y="2022475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1219200" y="3792538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6072188" y="3792538"/>
            <a:ext cx="1731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3559175" y="5705475"/>
            <a:ext cx="1731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46" name="Rectangle 34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6"/>
          <p:cNvSpPr>
            <a:spLocks noChangeArrowheads="1"/>
          </p:cNvSpPr>
          <p:nvPr/>
        </p:nvSpPr>
        <p:spPr bwMode="auto">
          <a:xfrm>
            <a:off x="1120775" y="1524000"/>
            <a:ext cx="71850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</a:t>
            </a:r>
          </a:p>
          <a:p>
            <a:pPr>
              <a:lnSpc>
                <a:spcPct val="110000"/>
              </a:lnSpc>
            </a:pPr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by Guild Design Inc.</a:t>
            </a:r>
          </a:p>
        </p:txBody>
      </p:sp>
      <p:sp>
        <p:nvSpPr>
          <p:cNvPr id="14339" name="Rectangle 47"/>
          <p:cNvSpPr>
            <a:spLocks noChangeArrowheads="1"/>
          </p:cNvSpPr>
          <p:nvPr/>
        </p:nvSpPr>
        <p:spPr bwMode="gray">
          <a:xfrm>
            <a:off x="1273175" y="2362200"/>
            <a:ext cx="4191000" cy="70326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40" name="Rectangle 48"/>
          <p:cNvSpPr>
            <a:spLocks noChangeArrowheads="1"/>
          </p:cNvSpPr>
          <p:nvPr/>
        </p:nvSpPr>
        <p:spPr bwMode="ltGray">
          <a:xfrm>
            <a:off x="1273175" y="3079750"/>
            <a:ext cx="42672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41" name="Rectangle 49"/>
          <p:cNvSpPr>
            <a:spLocks noChangeArrowheads="1"/>
          </p:cNvSpPr>
          <p:nvPr/>
        </p:nvSpPr>
        <p:spPr bwMode="gray">
          <a:xfrm>
            <a:off x="1273175" y="3908425"/>
            <a:ext cx="3810000" cy="81756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42" name="Rectangle 50"/>
          <p:cNvSpPr>
            <a:spLocks noChangeArrowheads="1"/>
          </p:cNvSpPr>
          <p:nvPr/>
        </p:nvSpPr>
        <p:spPr bwMode="ltGray">
          <a:xfrm>
            <a:off x="1273175" y="4748213"/>
            <a:ext cx="3200400" cy="822325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43" name="Rectangle 51"/>
          <p:cNvSpPr>
            <a:spLocks noChangeArrowheads="1"/>
          </p:cNvSpPr>
          <p:nvPr/>
        </p:nvSpPr>
        <p:spPr bwMode="gray">
          <a:xfrm>
            <a:off x="1273175" y="5586413"/>
            <a:ext cx="2514600" cy="80645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44" name="Line 52"/>
          <p:cNvSpPr>
            <a:spLocks noChangeShapeType="1"/>
          </p:cNvSpPr>
          <p:nvPr/>
        </p:nvSpPr>
        <p:spPr bwMode="auto">
          <a:xfrm flipH="1">
            <a:off x="1273175" y="6388100"/>
            <a:ext cx="185420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Line 53"/>
          <p:cNvSpPr>
            <a:spLocks noChangeShapeType="1"/>
          </p:cNvSpPr>
          <p:nvPr/>
        </p:nvSpPr>
        <p:spPr bwMode="auto">
          <a:xfrm flipH="1">
            <a:off x="1273175" y="5576888"/>
            <a:ext cx="2392363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6" name="Line 54"/>
          <p:cNvSpPr>
            <a:spLocks noChangeShapeType="1"/>
          </p:cNvSpPr>
          <p:nvPr/>
        </p:nvSpPr>
        <p:spPr bwMode="auto">
          <a:xfrm flipH="1">
            <a:off x="1273175" y="4735513"/>
            <a:ext cx="2809875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7" name="Line 55"/>
          <p:cNvSpPr>
            <a:spLocks noChangeShapeType="1"/>
          </p:cNvSpPr>
          <p:nvPr/>
        </p:nvSpPr>
        <p:spPr bwMode="auto">
          <a:xfrm flipH="1">
            <a:off x="1273175" y="3906838"/>
            <a:ext cx="3287713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8" name="Line 56"/>
          <p:cNvSpPr>
            <a:spLocks noChangeShapeType="1"/>
          </p:cNvSpPr>
          <p:nvPr/>
        </p:nvSpPr>
        <p:spPr bwMode="auto">
          <a:xfrm flipH="1">
            <a:off x="1273175" y="3073400"/>
            <a:ext cx="376555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9" name="Line 57"/>
          <p:cNvSpPr>
            <a:spLocks noChangeShapeType="1"/>
          </p:cNvSpPr>
          <p:nvPr/>
        </p:nvSpPr>
        <p:spPr bwMode="auto">
          <a:xfrm flipH="1">
            <a:off x="1273175" y="2362200"/>
            <a:ext cx="418465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0" name="Line 58"/>
          <p:cNvSpPr>
            <a:spLocks noChangeShapeType="1"/>
          </p:cNvSpPr>
          <p:nvPr/>
        </p:nvSpPr>
        <p:spPr bwMode="auto">
          <a:xfrm flipH="1">
            <a:off x="1512888" y="2362200"/>
            <a:ext cx="11112" cy="711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1" name="Line 59"/>
          <p:cNvSpPr>
            <a:spLocks noChangeShapeType="1"/>
          </p:cNvSpPr>
          <p:nvPr/>
        </p:nvSpPr>
        <p:spPr bwMode="auto">
          <a:xfrm>
            <a:off x="1511300" y="3073400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2" name="Line 60"/>
          <p:cNvSpPr>
            <a:spLocks noChangeShapeType="1"/>
          </p:cNvSpPr>
          <p:nvPr/>
        </p:nvSpPr>
        <p:spPr bwMode="auto">
          <a:xfrm>
            <a:off x="1511300" y="3914775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3" name="Line 61"/>
          <p:cNvSpPr>
            <a:spLocks noChangeShapeType="1"/>
          </p:cNvSpPr>
          <p:nvPr/>
        </p:nvSpPr>
        <p:spPr bwMode="auto">
          <a:xfrm>
            <a:off x="1511300" y="4756150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4" name="Line 62"/>
          <p:cNvSpPr>
            <a:spLocks noChangeShapeType="1"/>
          </p:cNvSpPr>
          <p:nvPr/>
        </p:nvSpPr>
        <p:spPr bwMode="auto">
          <a:xfrm>
            <a:off x="1511300" y="5597525"/>
            <a:ext cx="12700" cy="803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5" name="Text Box 63"/>
          <p:cNvSpPr txBox="1">
            <a:spLocks noChangeArrowheads="1"/>
          </p:cNvSpPr>
          <p:nvPr/>
        </p:nvSpPr>
        <p:spPr bwMode="auto">
          <a:xfrm>
            <a:off x="1517650" y="2560638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14356" name="Text Box 64"/>
          <p:cNvSpPr txBox="1">
            <a:spLocks noChangeArrowheads="1"/>
          </p:cNvSpPr>
          <p:nvPr/>
        </p:nvSpPr>
        <p:spPr bwMode="auto">
          <a:xfrm>
            <a:off x="1517650" y="338296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14357" name="Text Box 65"/>
          <p:cNvSpPr txBox="1">
            <a:spLocks noChangeArrowheads="1"/>
          </p:cNvSpPr>
          <p:nvPr/>
        </p:nvSpPr>
        <p:spPr bwMode="auto">
          <a:xfrm>
            <a:off x="1517650" y="4203700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14358" name="Text Box 66"/>
          <p:cNvSpPr txBox="1">
            <a:spLocks noChangeArrowheads="1"/>
          </p:cNvSpPr>
          <p:nvPr/>
        </p:nvSpPr>
        <p:spPr bwMode="auto">
          <a:xfrm>
            <a:off x="1517650" y="5026025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14359" name="Text Box 67"/>
          <p:cNvSpPr txBox="1">
            <a:spLocks noChangeArrowheads="1"/>
          </p:cNvSpPr>
          <p:nvPr/>
        </p:nvSpPr>
        <p:spPr bwMode="auto">
          <a:xfrm>
            <a:off x="1517650" y="5848350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14360" name="Line 69"/>
          <p:cNvSpPr>
            <a:spLocks noChangeShapeType="1"/>
          </p:cNvSpPr>
          <p:nvPr/>
        </p:nvSpPr>
        <p:spPr bwMode="gray">
          <a:xfrm>
            <a:off x="5492750" y="6388100"/>
            <a:ext cx="1854200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Line 70"/>
          <p:cNvSpPr>
            <a:spLocks noChangeShapeType="1"/>
          </p:cNvSpPr>
          <p:nvPr/>
        </p:nvSpPr>
        <p:spPr bwMode="gray">
          <a:xfrm>
            <a:off x="5492750" y="5576888"/>
            <a:ext cx="2392363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71"/>
          <p:cNvSpPr>
            <a:spLocks/>
          </p:cNvSpPr>
          <p:nvPr/>
        </p:nvSpPr>
        <p:spPr bwMode="gray">
          <a:xfrm>
            <a:off x="7340600" y="5156200"/>
            <a:ext cx="895350" cy="1235075"/>
          </a:xfrm>
          <a:custGeom>
            <a:avLst/>
            <a:gdLst>
              <a:gd name="T0" fmla="*/ 399 w 847"/>
              <a:gd name="T1" fmla="*/ 1078 h 1079"/>
              <a:gd name="T2" fmla="*/ 0 w 847"/>
              <a:gd name="T3" fmla="*/ 459 h 1079"/>
              <a:gd name="T4" fmla="*/ 374 w 847"/>
              <a:gd name="T5" fmla="*/ 0 h 1079"/>
              <a:gd name="T6" fmla="*/ 846 w 847"/>
              <a:gd name="T7" fmla="*/ 536 h 1079"/>
              <a:gd name="T8" fmla="*/ 399 w 847"/>
              <a:gd name="T9" fmla="*/ 1078 h 10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7"/>
              <a:gd name="T16" fmla="*/ 0 h 1079"/>
              <a:gd name="T17" fmla="*/ 847 w 847"/>
              <a:gd name="T18" fmla="*/ 1079 h 10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7" h="1079">
                <a:moveTo>
                  <a:pt x="399" y="1078"/>
                </a:moveTo>
                <a:lnTo>
                  <a:pt x="0" y="459"/>
                </a:lnTo>
                <a:lnTo>
                  <a:pt x="374" y="0"/>
                </a:lnTo>
                <a:lnTo>
                  <a:pt x="846" y="536"/>
                </a:lnTo>
                <a:lnTo>
                  <a:pt x="399" y="1078"/>
                </a:lnTo>
              </a:path>
            </a:pathLst>
          </a:custGeom>
          <a:gradFill rotWithShape="0">
            <a:gsLst>
              <a:gs pos="0">
                <a:schemeClr val="accent1">
                  <a:gamma/>
                  <a:shade val="66667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0" name="Freeform 72"/>
          <p:cNvSpPr>
            <a:spLocks/>
          </p:cNvSpPr>
          <p:nvPr/>
        </p:nvSpPr>
        <p:spPr bwMode="gray">
          <a:xfrm>
            <a:off x="3562350" y="5156200"/>
            <a:ext cx="4173538" cy="525463"/>
          </a:xfrm>
          <a:custGeom>
            <a:avLst/>
            <a:gdLst>
              <a:gd name="T0" fmla="*/ 0 w 3947"/>
              <a:gd name="T1" fmla="*/ 459 h 460"/>
              <a:gd name="T2" fmla="*/ 3573 w 3947"/>
              <a:gd name="T3" fmla="*/ 459 h 460"/>
              <a:gd name="T4" fmla="*/ 3946 w 3947"/>
              <a:gd name="T5" fmla="*/ 0 h 460"/>
              <a:gd name="T6" fmla="*/ 505 w 3947"/>
              <a:gd name="T7" fmla="*/ 0 h 460"/>
              <a:gd name="T8" fmla="*/ 0 w 3947"/>
              <a:gd name="T9" fmla="*/ 459 h 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7"/>
              <a:gd name="T16" fmla="*/ 0 h 460"/>
              <a:gd name="T17" fmla="*/ 3947 w 3947"/>
              <a:gd name="T18" fmla="*/ 460 h 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1" name="Freeform 73"/>
          <p:cNvSpPr>
            <a:spLocks/>
          </p:cNvSpPr>
          <p:nvPr/>
        </p:nvSpPr>
        <p:spPr bwMode="gray">
          <a:xfrm>
            <a:off x="3155950" y="5680075"/>
            <a:ext cx="4608513" cy="712788"/>
          </a:xfrm>
          <a:custGeom>
            <a:avLst/>
            <a:gdLst>
              <a:gd name="T0" fmla="*/ 383 w 4357"/>
              <a:gd name="T1" fmla="*/ 0 h 623"/>
              <a:gd name="T2" fmla="*/ 3954 w 4357"/>
              <a:gd name="T3" fmla="*/ 0 h 623"/>
              <a:gd name="T4" fmla="*/ 4356 w 4357"/>
              <a:gd name="T5" fmla="*/ 622 h 623"/>
              <a:gd name="T6" fmla="*/ 0 w 4357"/>
              <a:gd name="T7" fmla="*/ 622 h 623"/>
              <a:gd name="T8" fmla="*/ 383 w 4357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57"/>
              <a:gd name="T16" fmla="*/ 0 h 623"/>
              <a:gd name="T17" fmla="*/ 4357 w 4357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57" h="623">
                <a:moveTo>
                  <a:pt x="383" y="0"/>
                </a:moveTo>
                <a:lnTo>
                  <a:pt x="3954" y="0"/>
                </a:lnTo>
                <a:lnTo>
                  <a:pt x="4356" y="622"/>
                </a:lnTo>
                <a:lnTo>
                  <a:pt x="0" y="622"/>
                </a:lnTo>
                <a:lnTo>
                  <a:pt x="383" y="0"/>
                </a:lnTo>
              </a:path>
            </a:pathLst>
          </a:custGeom>
          <a:gradFill rotWithShape="1">
            <a:gsLst>
              <a:gs pos="0">
                <a:schemeClr val="accent1">
                  <a:gamma/>
                  <a:tint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2" name="Freeform 74"/>
          <p:cNvSpPr>
            <a:spLocks/>
          </p:cNvSpPr>
          <p:nvPr/>
        </p:nvSpPr>
        <p:spPr bwMode="ltGray">
          <a:xfrm>
            <a:off x="6872288" y="4456113"/>
            <a:ext cx="792162" cy="1119187"/>
          </a:xfrm>
          <a:custGeom>
            <a:avLst/>
            <a:gdLst>
              <a:gd name="T0" fmla="*/ 382 w 749"/>
              <a:gd name="T1" fmla="*/ 976 h 977"/>
              <a:gd name="T2" fmla="*/ 0 w 749"/>
              <a:gd name="T3" fmla="*/ 342 h 977"/>
              <a:gd name="T4" fmla="*/ 280 w 749"/>
              <a:gd name="T5" fmla="*/ 0 h 977"/>
              <a:gd name="T6" fmla="*/ 748 w 749"/>
              <a:gd name="T7" fmla="*/ 538 h 977"/>
              <a:gd name="T8" fmla="*/ 382 w 749"/>
              <a:gd name="T9" fmla="*/ 976 h 9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977"/>
              <a:gd name="T17" fmla="*/ 749 w 749"/>
              <a:gd name="T18" fmla="*/ 977 h 9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977">
                <a:moveTo>
                  <a:pt x="382" y="976"/>
                </a:moveTo>
                <a:lnTo>
                  <a:pt x="0" y="342"/>
                </a:lnTo>
                <a:lnTo>
                  <a:pt x="280" y="0"/>
                </a:lnTo>
                <a:lnTo>
                  <a:pt x="748" y="538"/>
                </a:lnTo>
                <a:lnTo>
                  <a:pt x="382" y="976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3" name="Freeform 75"/>
          <p:cNvSpPr>
            <a:spLocks/>
          </p:cNvSpPr>
          <p:nvPr/>
        </p:nvSpPr>
        <p:spPr bwMode="ltGray">
          <a:xfrm>
            <a:off x="4037013" y="4456113"/>
            <a:ext cx="3135312" cy="393700"/>
          </a:xfrm>
          <a:custGeom>
            <a:avLst/>
            <a:gdLst>
              <a:gd name="T0" fmla="*/ 0 w 2964"/>
              <a:gd name="T1" fmla="*/ 343 h 344"/>
              <a:gd name="T2" fmla="*/ 2684 w 2964"/>
              <a:gd name="T3" fmla="*/ 343 h 344"/>
              <a:gd name="T4" fmla="*/ 2963 w 2964"/>
              <a:gd name="T5" fmla="*/ 0 h 344"/>
              <a:gd name="T6" fmla="*/ 531 w 2964"/>
              <a:gd name="T7" fmla="*/ 1 h 344"/>
              <a:gd name="T8" fmla="*/ 0 w 2964"/>
              <a:gd name="T9" fmla="*/ 343 h 3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64"/>
              <a:gd name="T16" fmla="*/ 0 h 344"/>
              <a:gd name="T17" fmla="*/ 2964 w 2964"/>
              <a:gd name="T18" fmla="*/ 344 h 3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64" h="344">
                <a:moveTo>
                  <a:pt x="0" y="343"/>
                </a:moveTo>
                <a:lnTo>
                  <a:pt x="2684" y="343"/>
                </a:lnTo>
                <a:lnTo>
                  <a:pt x="2963" y="0"/>
                </a:lnTo>
                <a:lnTo>
                  <a:pt x="531" y="1"/>
                </a:lnTo>
                <a:lnTo>
                  <a:pt x="0" y="34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4" name="Freeform 76"/>
          <p:cNvSpPr>
            <a:spLocks/>
          </p:cNvSpPr>
          <p:nvPr/>
        </p:nvSpPr>
        <p:spPr bwMode="ltGray">
          <a:xfrm>
            <a:off x="3640138" y="4849813"/>
            <a:ext cx="3640137" cy="725487"/>
          </a:xfrm>
          <a:custGeom>
            <a:avLst/>
            <a:gdLst>
              <a:gd name="T0" fmla="*/ 0 w 3443"/>
              <a:gd name="T1" fmla="*/ 633 h 634"/>
              <a:gd name="T2" fmla="*/ 3442 w 3443"/>
              <a:gd name="T3" fmla="*/ 633 h 634"/>
              <a:gd name="T4" fmla="*/ 3060 w 3443"/>
              <a:gd name="T5" fmla="*/ 0 h 634"/>
              <a:gd name="T6" fmla="*/ 377 w 3443"/>
              <a:gd name="T7" fmla="*/ 0 h 634"/>
              <a:gd name="T8" fmla="*/ 0 w 3443"/>
              <a:gd name="T9" fmla="*/ 633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3"/>
              <a:gd name="T16" fmla="*/ 0 h 634"/>
              <a:gd name="T17" fmla="*/ 3443 w 3443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3" h="634">
                <a:moveTo>
                  <a:pt x="0" y="633"/>
                </a:moveTo>
                <a:lnTo>
                  <a:pt x="3442" y="633"/>
                </a:lnTo>
                <a:lnTo>
                  <a:pt x="3060" y="0"/>
                </a:lnTo>
                <a:lnTo>
                  <a:pt x="377" y="0"/>
                </a:lnTo>
                <a:lnTo>
                  <a:pt x="0" y="633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4745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14368" name="Freeform 77"/>
          <p:cNvSpPr>
            <a:spLocks/>
          </p:cNvSpPr>
          <p:nvPr/>
        </p:nvSpPr>
        <p:spPr bwMode="gray">
          <a:xfrm>
            <a:off x="6403975" y="3763963"/>
            <a:ext cx="693738" cy="973137"/>
          </a:xfrm>
          <a:custGeom>
            <a:avLst/>
            <a:gdLst>
              <a:gd name="T0" fmla="*/ 0 w 655"/>
              <a:gd name="T1" fmla="*/ 263630 h 849"/>
              <a:gd name="T2" fmla="*/ 409888 w 655"/>
              <a:gd name="T3" fmla="*/ 971991 h 849"/>
              <a:gd name="T4" fmla="*/ 692679 w 655"/>
              <a:gd name="T5" fmla="*/ 608640 h 849"/>
              <a:gd name="T6" fmla="*/ 199119 w 655"/>
              <a:gd name="T7" fmla="*/ 0 h 849"/>
              <a:gd name="T8" fmla="*/ 0 w 655"/>
              <a:gd name="T9" fmla="*/ 263630 h 8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5"/>
              <a:gd name="T16" fmla="*/ 0 h 849"/>
              <a:gd name="T17" fmla="*/ 655 w 655"/>
              <a:gd name="T18" fmla="*/ 849 h 8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9" name="Freeform 78"/>
          <p:cNvSpPr>
            <a:spLocks/>
          </p:cNvSpPr>
          <p:nvPr/>
        </p:nvSpPr>
        <p:spPr bwMode="gray">
          <a:xfrm>
            <a:off x="4508500" y="3763963"/>
            <a:ext cx="2093913" cy="263525"/>
          </a:xfrm>
          <a:custGeom>
            <a:avLst/>
            <a:gdLst>
              <a:gd name="T0" fmla="*/ 0 w 1980"/>
              <a:gd name="T1" fmla="*/ 262374 h 229"/>
              <a:gd name="T2" fmla="*/ 1894039 w 1980"/>
              <a:gd name="T3" fmla="*/ 262374 h 229"/>
              <a:gd name="T4" fmla="*/ 2092855 w 1980"/>
              <a:gd name="T5" fmla="*/ 0 h 229"/>
              <a:gd name="T6" fmla="*/ 528766 w 1980"/>
              <a:gd name="T7" fmla="*/ 0 h 229"/>
              <a:gd name="T8" fmla="*/ 0 w 1980"/>
              <a:gd name="T9" fmla="*/ 262374 h 2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80"/>
              <a:gd name="T16" fmla="*/ 0 h 229"/>
              <a:gd name="T17" fmla="*/ 1980 w 1980"/>
              <a:gd name="T18" fmla="*/ 229 h 2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79"/>
          <p:cNvSpPr>
            <a:spLocks/>
          </p:cNvSpPr>
          <p:nvPr/>
        </p:nvSpPr>
        <p:spPr bwMode="gray">
          <a:xfrm>
            <a:off x="4105275" y="4025900"/>
            <a:ext cx="2708275" cy="711200"/>
          </a:xfrm>
          <a:custGeom>
            <a:avLst/>
            <a:gdLst>
              <a:gd name="T0" fmla="*/ 0 w 2561"/>
              <a:gd name="T1" fmla="*/ 620 h 621"/>
              <a:gd name="T2" fmla="*/ 2560 w 2561"/>
              <a:gd name="T3" fmla="*/ 620 h 621"/>
              <a:gd name="T4" fmla="*/ 2172 w 2561"/>
              <a:gd name="T5" fmla="*/ 0 h 621"/>
              <a:gd name="T6" fmla="*/ 382 w 2561"/>
              <a:gd name="T7" fmla="*/ 0 h 621"/>
              <a:gd name="T8" fmla="*/ 0 w 2561"/>
              <a:gd name="T9" fmla="*/ 620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61"/>
              <a:gd name="T16" fmla="*/ 0 h 621"/>
              <a:gd name="T17" fmla="*/ 2561 w 2561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gradFill rotWithShape="0">
            <a:gsLst>
              <a:gs pos="0">
                <a:schemeClr val="accent1">
                  <a:gamma/>
                  <a:tint val="43922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8" name="Freeform 80"/>
          <p:cNvSpPr>
            <a:spLocks/>
          </p:cNvSpPr>
          <p:nvPr/>
        </p:nvSpPr>
        <p:spPr bwMode="ltGray">
          <a:xfrm>
            <a:off x="5930900" y="3062288"/>
            <a:ext cx="596900" cy="846137"/>
          </a:xfrm>
          <a:custGeom>
            <a:avLst/>
            <a:gdLst>
              <a:gd name="T0" fmla="*/ 385 w 564"/>
              <a:gd name="T1" fmla="*/ 737 h 738"/>
              <a:gd name="T2" fmla="*/ 563 w 564"/>
              <a:gd name="T3" fmla="*/ 527 h 738"/>
              <a:gd name="T4" fmla="*/ 97 w 564"/>
              <a:gd name="T5" fmla="*/ 0 h 738"/>
              <a:gd name="T6" fmla="*/ 0 w 564"/>
              <a:gd name="T7" fmla="*/ 111 h 738"/>
              <a:gd name="T8" fmla="*/ 385 w 564"/>
              <a:gd name="T9" fmla="*/ 737 h 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4"/>
              <a:gd name="T16" fmla="*/ 0 h 738"/>
              <a:gd name="T17" fmla="*/ 564 w 564"/>
              <a:gd name="T18" fmla="*/ 738 h 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39" name="Freeform 81"/>
          <p:cNvSpPr>
            <a:spLocks/>
          </p:cNvSpPr>
          <p:nvPr/>
        </p:nvSpPr>
        <p:spPr bwMode="ltGray">
          <a:xfrm>
            <a:off x="4987925" y="3062288"/>
            <a:ext cx="1044575" cy="127000"/>
          </a:xfrm>
          <a:custGeom>
            <a:avLst/>
            <a:gdLst>
              <a:gd name="T0" fmla="*/ 0 w 987"/>
              <a:gd name="T1" fmla="*/ 109 h 110"/>
              <a:gd name="T2" fmla="*/ 889 w 987"/>
              <a:gd name="T3" fmla="*/ 109 h 110"/>
              <a:gd name="T4" fmla="*/ 986 w 987"/>
              <a:gd name="T5" fmla="*/ 0 h 110"/>
              <a:gd name="T6" fmla="*/ 308 w 987"/>
              <a:gd name="T7" fmla="*/ 0 h 110"/>
              <a:gd name="T8" fmla="*/ 0 w 987"/>
              <a:gd name="T9" fmla="*/ 109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"/>
              <a:gd name="T16" fmla="*/ 0 h 110"/>
              <a:gd name="T17" fmla="*/ 987 w 987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40" name="Freeform 82"/>
          <p:cNvSpPr>
            <a:spLocks/>
          </p:cNvSpPr>
          <p:nvPr/>
        </p:nvSpPr>
        <p:spPr bwMode="ltGray">
          <a:xfrm>
            <a:off x="4576763" y="3187700"/>
            <a:ext cx="1763712" cy="720725"/>
          </a:xfrm>
          <a:custGeom>
            <a:avLst/>
            <a:gdLst>
              <a:gd name="T0" fmla="*/ 0 w 1669"/>
              <a:gd name="T1" fmla="*/ 628 h 629"/>
              <a:gd name="T2" fmla="*/ 1668 w 1669"/>
              <a:gd name="T3" fmla="*/ 628 h 629"/>
              <a:gd name="T4" fmla="*/ 1281 w 1669"/>
              <a:gd name="T5" fmla="*/ 0 h 629"/>
              <a:gd name="T6" fmla="*/ 388 w 1669"/>
              <a:gd name="T7" fmla="*/ 0 h 629"/>
              <a:gd name="T8" fmla="*/ 0 w 1669"/>
              <a:gd name="T9" fmla="*/ 628 h 6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9"/>
              <a:gd name="T16" fmla="*/ 0 h 629"/>
              <a:gd name="T17" fmla="*/ 1669 w 1669"/>
              <a:gd name="T18" fmla="*/ 629 h 6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tint val="63922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14374" name="Freeform 83"/>
          <p:cNvSpPr>
            <a:spLocks/>
          </p:cNvSpPr>
          <p:nvPr/>
        </p:nvSpPr>
        <p:spPr bwMode="gray">
          <a:xfrm>
            <a:off x="5454650" y="2362200"/>
            <a:ext cx="504825" cy="715963"/>
          </a:xfrm>
          <a:custGeom>
            <a:avLst/>
            <a:gdLst>
              <a:gd name="T0" fmla="*/ 409575 w 477"/>
              <a:gd name="T1" fmla="*/ 714817 h 625"/>
              <a:gd name="T2" fmla="*/ 503767 w 477"/>
              <a:gd name="T3" fmla="*/ 603700 h 625"/>
              <a:gd name="T4" fmla="*/ 0 w 477"/>
              <a:gd name="T5" fmla="*/ 0 h 625"/>
              <a:gd name="T6" fmla="*/ 409575 w 477"/>
              <a:gd name="T7" fmla="*/ 714817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477"/>
              <a:gd name="T13" fmla="*/ 0 h 625"/>
              <a:gd name="T14" fmla="*/ 477 w 477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84"/>
          <p:cNvSpPr>
            <a:spLocks/>
          </p:cNvSpPr>
          <p:nvPr/>
        </p:nvSpPr>
        <p:spPr bwMode="gray">
          <a:xfrm>
            <a:off x="5045075" y="2362200"/>
            <a:ext cx="819150" cy="715963"/>
          </a:xfrm>
          <a:custGeom>
            <a:avLst/>
            <a:gdLst>
              <a:gd name="T0" fmla="*/ 0 w 773"/>
              <a:gd name="T1" fmla="*/ 624 h 625"/>
              <a:gd name="T2" fmla="*/ 772 w 773"/>
              <a:gd name="T3" fmla="*/ 624 h 625"/>
              <a:gd name="T4" fmla="*/ 387 w 773"/>
              <a:gd name="T5" fmla="*/ 0 h 625"/>
              <a:gd name="T6" fmla="*/ 0 w 773"/>
              <a:gd name="T7" fmla="*/ 624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773"/>
              <a:gd name="T13" fmla="*/ 0 h 625"/>
              <a:gd name="T14" fmla="*/ 773 w 773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gradFill rotWithShape="0">
            <a:gsLst>
              <a:gs pos="0">
                <a:schemeClr val="accent1">
                  <a:gamma/>
                  <a:tint val="47451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endParaRPr lang="zh-CN" altLang="zh-CN">
              <a:cs typeface="Arial" pitchFamily="34" charset="0"/>
            </a:endParaRPr>
          </a:p>
        </p:txBody>
      </p:sp>
      <p:sp>
        <p:nvSpPr>
          <p:cNvPr id="14376" name="Text Box 85"/>
          <p:cNvSpPr txBox="1">
            <a:spLocks noChangeArrowheads="1"/>
          </p:cNvSpPr>
          <p:nvPr/>
        </p:nvSpPr>
        <p:spPr bwMode="gray">
          <a:xfrm>
            <a:off x="5035550" y="2743200"/>
            <a:ext cx="7635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61616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377" name="Text Box 86"/>
          <p:cNvSpPr txBox="1">
            <a:spLocks noChangeArrowheads="1"/>
          </p:cNvSpPr>
          <p:nvPr/>
        </p:nvSpPr>
        <p:spPr bwMode="gray">
          <a:xfrm>
            <a:off x="4730750" y="3497263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61616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378" name="Text Box 87"/>
          <p:cNvSpPr txBox="1">
            <a:spLocks noChangeArrowheads="1"/>
          </p:cNvSpPr>
          <p:nvPr/>
        </p:nvSpPr>
        <p:spPr bwMode="gray">
          <a:xfrm>
            <a:off x="4730750" y="4318000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61616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379" name="Text Box 88"/>
          <p:cNvSpPr txBox="1">
            <a:spLocks noChangeArrowheads="1"/>
          </p:cNvSpPr>
          <p:nvPr/>
        </p:nvSpPr>
        <p:spPr bwMode="gray">
          <a:xfrm>
            <a:off x="4730750" y="5140325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61616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380" name="Text Box 89"/>
          <p:cNvSpPr txBox="1">
            <a:spLocks noChangeArrowheads="1"/>
          </p:cNvSpPr>
          <p:nvPr/>
        </p:nvSpPr>
        <p:spPr bwMode="gray">
          <a:xfrm>
            <a:off x="4730750" y="5962650"/>
            <a:ext cx="1371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61616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4381" name="Rectangle 45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633788" y="1600200"/>
            <a:ext cx="42830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1513" y="1652588"/>
            <a:ext cx="33988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6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963D00"/>
                </a:solidFill>
                <a:ea typeface="宋体" panose="02010600030101010101" pitchFamily="2" charset="-122"/>
              </a:rPr>
              <a:t>A title about content</a:t>
            </a:r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gray">
          <a:xfrm>
            <a:off x="1762125" y="4776788"/>
            <a:ext cx="111125" cy="111125"/>
          </a:xfrm>
          <a:prstGeom prst="ellipse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gray">
          <a:xfrm>
            <a:off x="1760538" y="4460875"/>
            <a:ext cx="111125" cy="111125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885950" y="4660900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874838" y="4348163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15369" name="Freeform 9"/>
          <p:cNvSpPr>
            <a:spLocks/>
          </p:cNvSpPr>
          <p:nvPr/>
        </p:nvSpPr>
        <p:spPr bwMode="gray">
          <a:xfrm>
            <a:off x="1628775" y="3248025"/>
            <a:ext cx="3295650" cy="669925"/>
          </a:xfrm>
          <a:custGeom>
            <a:avLst/>
            <a:gdLst>
              <a:gd name="T0" fmla="*/ 0 w 1951"/>
              <a:gd name="T1" fmla="*/ 669925 h 816"/>
              <a:gd name="T2" fmla="*/ 2528748 w 1951"/>
              <a:gd name="T3" fmla="*/ 669925 h 816"/>
              <a:gd name="T4" fmla="*/ 3295650 w 1951"/>
              <a:gd name="T5" fmla="*/ 0 h 81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51" h="816">
                <a:moveTo>
                  <a:pt x="0" y="816"/>
                </a:moveTo>
                <a:lnTo>
                  <a:pt x="1497" y="816"/>
                </a:lnTo>
                <a:lnTo>
                  <a:pt x="1951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681163" y="3500438"/>
            <a:ext cx="1809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gray">
          <a:xfrm>
            <a:off x="1758950" y="4157663"/>
            <a:ext cx="114300" cy="1111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0392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1885950" y="4046538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contents</a:t>
            </a:r>
          </a:p>
        </p:txBody>
      </p:sp>
      <p:grpSp>
        <p:nvGrpSpPr>
          <p:cNvPr id="15373" name="Group 93"/>
          <p:cNvGrpSpPr>
            <a:grpSpLocks/>
          </p:cNvGrpSpPr>
          <p:nvPr/>
        </p:nvGrpSpPr>
        <p:grpSpPr bwMode="auto">
          <a:xfrm>
            <a:off x="4191000" y="2362200"/>
            <a:ext cx="3048000" cy="4267200"/>
            <a:chOff x="2640" y="1445"/>
            <a:chExt cx="1920" cy="2688"/>
          </a:xfrm>
        </p:grpSpPr>
        <p:grpSp>
          <p:nvGrpSpPr>
            <p:cNvPr id="15374" name="Group 14"/>
            <p:cNvGrpSpPr>
              <a:grpSpLocks/>
            </p:cNvGrpSpPr>
            <p:nvPr/>
          </p:nvGrpSpPr>
          <p:grpSpPr bwMode="auto">
            <a:xfrm>
              <a:off x="2660" y="1498"/>
              <a:ext cx="1900" cy="2635"/>
              <a:chOff x="2308" y="1038"/>
              <a:chExt cx="1140" cy="1812"/>
            </a:xfrm>
          </p:grpSpPr>
          <p:sp>
            <p:nvSpPr>
              <p:cNvPr id="15421" name="Freeform 15"/>
              <p:cNvSpPr>
                <a:spLocks/>
              </p:cNvSpPr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2" name="Freeform 16"/>
              <p:cNvSpPr>
                <a:spLocks/>
              </p:cNvSpPr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3" name="Freeform 17"/>
              <p:cNvSpPr>
                <a:spLocks/>
              </p:cNvSpPr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Freeform 18"/>
              <p:cNvSpPr>
                <a:spLocks/>
              </p:cNvSpPr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Freeform 19"/>
              <p:cNvSpPr>
                <a:spLocks/>
              </p:cNvSpPr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6" name="Freeform 20"/>
              <p:cNvSpPr>
                <a:spLocks/>
              </p:cNvSpPr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7" name="Freeform 21"/>
              <p:cNvSpPr>
                <a:spLocks/>
              </p:cNvSpPr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Freeform 22"/>
              <p:cNvSpPr>
                <a:spLocks/>
              </p:cNvSpPr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9" name="Freeform 23"/>
              <p:cNvSpPr>
                <a:spLocks/>
              </p:cNvSpPr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0" name="Freeform 24"/>
              <p:cNvSpPr>
                <a:spLocks/>
              </p:cNvSpPr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1" name="Freeform 25"/>
              <p:cNvSpPr>
                <a:spLocks/>
              </p:cNvSpPr>
              <p:nvPr/>
            </p:nvSpPr>
            <p:spPr bwMode="gray">
              <a:xfrm>
                <a:off x="2400" y="1576"/>
                <a:ext cx="464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2" name="Freeform 26"/>
              <p:cNvSpPr>
                <a:spLocks/>
              </p:cNvSpPr>
              <p:nvPr/>
            </p:nvSpPr>
            <p:spPr bwMode="gray">
              <a:xfrm>
                <a:off x="2400" y="1576"/>
                <a:ext cx="464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3" name="Freeform 27"/>
              <p:cNvSpPr>
                <a:spLocks/>
              </p:cNvSpPr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4" name="Freeform 28"/>
              <p:cNvSpPr>
                <a:spLocks/>
              </p:cNvSpPr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5" name="Freeform 29"/>
              <p:cNvSpPr>
                <a:spLocks/>
              </p:cNvSpPr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6" name="Freeform 30"/>
              <p:cNvSpPr>
                <a:spLocks/>
              </p:cNvSpPr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7" name="Freeform 31"/>
              <p:cNvSpPr>
                <a:spLocks/>
              </p:cNvSpPr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8" name="Freeform 32"/>
              <p:cNvSpPr>
                <a:spLocks/>
              </p:cNvSpPr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9" name="Freeform 33"/>
              <p:cNvSpPr>
                <a:spLocks/>
              </p:cNvSpPr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0" name="Freeform 34"/>
              <p:cNvSpPr>
                <a:spLocks/>
              </p:cNvSpPr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1" name="Freeform 35"/>
              <p:cNvSpPr>
                <a:spLocks/>
              </p:cNvSpPr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2" name="Freeform 36"/>
              <p:cNvSpPr>
                <a:spLocks/>
              </p:cNvSpPr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3" name="Freeform 37"/>
              <p:cNvSpPr>
                <a:spLocks/>
              </p:cNvSpPr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4" name="Freeform 38"/>
              <p:cNvSpPr>
                <a:spLocks/>
              </p:cNvSpPr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5" name="Freeform 39"/>
              <p:cNvSpPr>
                <a:spLocks/>
              </p:cNvSpPr>
              <p:nvPr/>
            </p:nvSpPr>
            <p:spPr bwMode="gray">
              <a:xfrm>
                <a:off x="3274" y="2070"/>
                <a:ext cx="144" cy="154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6" name="Freeform 40"/>
              <p:cNvSpPr>
                <a:spLocks/>
              </p:cNvSpPr>
              <p:nvPr/>
            </p:nvSpPr>
            <p:spPr bwMode="gray">
              <a:xfrm>
                <a:off x="3274" y="2070"/>
                <a:ext cx="144" cy="154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7" name="Freeform 41"/>
              <p:cNvSpPr>
                <a:spLocks/>
              </p:cNvSpPr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8" name="Freeform 42"/>
              <p:cNvSpPr>
                <a:spLocks/>
              </p:cNvSpPr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49" name="Freeform 43"/>
              <p:cNvSpPr>
                <a:spLocks/>
              </p:cNvSpPr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0" name="Freeform 44"/>
              <p:cNvSpPr>
                <a:spLocks/>
              </p:cNvSpPr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1" name="Freeform 45"/>
              <p:cNvSpPr>
                <a:spLocks/>
              </p:cNvSpPr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7C16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52" name="Freeform 46"/>
              <p:cNvSpPr>
                <a:spLocks/>
              </p:cNvSpPr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75" name="Group 47"/>
            <p:cNvGrpSpPr>
              <a:grpSpLocks/>
            </p:cNvGrpSpPr>
            <p:nvPr/>
          </p:nvGrpSpPr>
          <p:grpSpPr bwMode="auto">
            <a:xfrm>
              <a:off x="2640" y="1445"/>
              <a:ext cx="1900" cy="2635"/>
              <a:chOff x="2308" y="1038"/>
              <a:chExt cx="1140" cy="1812"/>
            </a:xfrm>
          </p:grpSpPr>
          <p:sp>
            <p:nvSpPr>
              <p:cNvPr id="15389" name="Freeform 48"/>
              <p:cNvSpPr>
                <a:spLocks/>
              </p:cNvSpPr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0" name="Freeform 49"/>
              <p:cNvSpPr>
                <a:spLocks/>
              </p:cNvSpPr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1" name="Freeform 50"/>
              <p:cNvSpPr>
                <a:spLocks/>
              </p:cNvSpPr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Freeform 51"/>
              <p:cNvSpPr>
                <a:spLocks/>
              </p:cNvSpPr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52"/>
              <p:cNvSpPr>
                <a:spLocks/>
              </p:cNvSpPr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53"/>
              <p:cNvSpPr>
                <a:spLocks/>
              </p:cNvSpPr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5" name="Freeform 54"/>
              <p:cNvSpPr>
                <a:spLocks/>
              </p:cNvSpPr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6" name="Freeform 55"/>
              <p:cNvSpPr>
                <a:spLocks/>
              </p:cNvSpPr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7" name="Freeform 56"/>
              <p:cNvSpPr>
                <a:spLocks/>
              </p:cNvSpPr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8" name="Freeform 57"/>
              <p:cNvSpPr>
                <a:spLocks/>
              </p:cNvSpPr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9" name="Freeform 58"/>
              <p:cNvSpPr>
                <a:spLocks/>
              </p:cNvSpPr>
              <p:nvPr/>
            </p:nvSpPr>
            <p:spPr bwMode="gray">
              <a:xfrm>
                <a:off x="2400" y="1576"/>
                <a:ext cx="464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0" name="Freeform 59"/>
              <p:cNvSpPr>
                <a:spLocks/>
              </p:cNvSpPr>
              <p:nvPr/>
            </p:nvSpPr>
            <p:spPr bwMode="gray">
              <a:xfrm>
                <a:off x="2400" y="1576"/>
                <a:ext cx="464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1" name="Freeform 60"/>
              <p:cNvSpPr>
                <a:spLocks/>
              </p:cNvSpPr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2" name="Freeform 61"/>
              <p:cNvSpPr>
                <a:spLocks/>
              </p:cNvSpPr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62"/>
              <p:cNvSpPr>
                <a:spLocks/>
              </p:cNvSpPr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4" name="Freeform 63"/>
              <p:cNvSpPr>
                <a:spLocks/>
              </p:cNvSpPr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5" name="Freeform 64"/>
              <p:cNvSpPr>
                <a:spLocks/>
              </p:cNvSpPr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6" name="Freeform 65"/>
              <p:cNvSpPr>
                <a:spLocks/>
              </p:cNvSpPr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7" name="Freeform 66"/>
              <p:cNvSpPr>
                <a:spLocks/>
              </p:cNvSpPr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8" name="Freeform 67"/>
              <p:cNvSpPr>
                <a:spLocks/>
              </p:cNvSpPr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9" name="Freeform 68"/>
              <p:cNvSpPr>
                <a:spLocks/>
              </p:cNvSpPr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0" name="Freeform 69"/>
              <p:cNvSpPr>
                <a:spLocks/>
              </p:cNvSpPr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1" name="Freeform 70"/>
              <p:cNvSpPr>
                <a:spLocks/>
              </p:cNvSpPr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2" name="Freeform 71"/>
              <p:cNvSpPr>
                <a:spLocks/>
              </p:cNvSpPr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3" name="Freeform 72"/>
              <p:cNvSpPr>
                <a:spLocks/>
              </p:cNvSpPr>
              <p:nvPr/>
            </p:nvSpPr>
            <p:spPr bwMode="gray">
              <a:xfrm>
                <a:off x="3274" y="2070"/>
                <a:ext cx="144" cy="154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4" name="Freeform 73"/>
              <p:cNvSpPr>
                <a:spLocks/>
              </p:cNvSpPr>
              <p:nvPr/>
            </p:nvSpPr>
            <p:spPr bwMode="gray">
              <a:xfrm>
                <a:off x="3274" y="2070"/>
                <a:ext cx="144" cy="154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5" name="Freeform 74"/>
              <p:cNvSpPr>
                <a:spLocks/>
              </p:cNvSpPr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6" name="Freeform 75"/>
              <p:cNvSpPr>
                <a:spLocks/>
              </p:cNvSpPr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7" name="Freeform 76"/>
              <p:cNvSpPr>
                <a:spLocks/>
              </p:cNvSpPr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8" name="Freeform 77"/>
              <p:cNvSpPr>
                <a:spLocks/>
              </p:cNvSpPr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19" name="Freeform 78"/>
              <p:cNvSpPr>
                <a:spLocks/>
              </p:cNvSpPr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DDDDDD"/>
              </a:solidFill>
              <a:ln w="0">
                <a:solidFill>
                  <a:srgbClr val="F7C16B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0" name="Freeform 79"/>
              <p:cNvSpPr>
                <a:spLocks/>
              </p:cNvSpPr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</a:path>
                </a:pathLst>
              </a:custGeom>
              <a:solidFill>
                <a:srgbClr val="DDDDDD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44" name="Oval 80"/>
            <p:cNvSpPr>
              <a:spLocks noChangeArrowheads="1"/>
            </p:cNvSpPr>
            <p:nvPr/>
          </p:nvSpPr>
          <p:spPr bwMode="gray">
            <a:xfrm>
              <a:off x="3188" y="1934"/>
              <a:ext cx="97" cy="82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941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7" name="Oval 81"/>
            <p:cNvSpPr>
              <a:spLocks noChangeArrowheads="1"/>
            </p:cNvSpPr>
            <p:nvPr/>
          </p:nvSpPr>
          <p:spPr bwMode="gray">
            <a:xfrm>
              <a:off x="3110" y="2858"/>
              <a:ext cx="94" cy="82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8" name="Oval 82"/>
            <p:cNvSpPr>
              <a:spLocks noChangeArrowheads="1"/>
            </p:cNvSpPr>
            <p:nvPr/>
          </p:nvSpPr>
          <p:spPr bwMode="gray">
            <a:xfrm>
              <a:off x="2792" y="3352"/>
              <a:ext cx="95" cy="83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79" name="Oval 83"/>
            <p:cNvSpPr>
              <a:spLocks noChangeArrowheads="1"/>
            </p:cNvSpPr>
            <p:nvPr/>
          </p:nvSpPr>
          <p:spPr bwMode="gray">
            <a:xfrm>
              <a:off x="2799" y="3449"/>
              <a:ext cx="95" cy="82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0" name="Oval 84"/>
            <p:cNvSpPr>
              <a:spLocks noChangeArrowheads="1"/>
            </p:cNvSpPr>
            <p:nvPr/>
          </p:nvSpPr>
          <p:spPr bwMode="gray">
            <a:xfrm>
              <a:off x="3557" y="2253"/>
              <a:ext cx="95" cy="8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1" name="Oval 85"/>
            <p:cNvSpPr>
              <a:spLocks noChangeArrowheads="1"/>
            </p:cNvSpPr>
            <p:nvPr/>
          </p:nvSpPr>
          <p:spPr bwMode="gray">
            <a:xfrm>
              <a:off x="3557" y="2349"/>
              <a:ext cx="95" cy="83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2" name="Oval 86"/>
            <p:cNvSpPr>
              <a:spLocks noChangeArrowheads="1"/>
            </p:cNvSpPr>
            <p:nvPr/>
          </p:nvSpPr>
          <p:spPr bwMode="gray">
            <a:xfrm>
              <a:off x="3857" y="3036"/>
              <a:ext cx="94" cy="8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3" name="Oval 87"/>
            <p:cNvSpPr>
              <a:spLocks noChangeArrowheads="1"/>
            </p:cNvSpPr>
            <p:nvPr/>
          </p:nvSpPr>
          <p:spPr bwMode="gray">
            <a:xfrm>
              <a:off x="3857" y="3132"/>
              <a:ext cx="94" cy="83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4" name="Oval 88"/>
            <p:cNvSpPr>
              <a:spLocks noChangeArrowheads="1"/>
            </p:cNvSpPr>
            <p:nvPr/>
          </p:nvSpPr>
          <p:spPr bwMode="gray">
            <a:xfrm>
              <a:off x="3915" y="1746"/>
              <a:ext cx="95" cy="83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5" name="Oval 89"/>
            <p:cNvSpPr>
              <a:spLocks noChangeArrowheads="1"/>
            </p:cNvSpPr>
            <p:nvPr/>
          </p:nvSpPr>
          <p:spPr bwMode="gray">
            <a:xfrm>
              <a:off x="3779" y="1640"/>
              <a:ext cx="94" cy="83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6" name="Oval 90"/>
            <p:cNvSpPr>
              <a:spLocks noChangeArrowheads="1"/>
            </p:cNvSpPr>
            <p:nvPr/>
          </p:nvSpPr>
          <p:spPr bwMode="gray">
            <a:xfrm>
              <a:off x="3786" y="1737"/>
              <a:ext cx="94" cy="82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7" name="Oval 91"/>
            <p:cNvSpPr>
              <a:spLocks noChangeArrowheads="1"/>
            </p:cNvSpPr>
            <p:nvPr/>
          </p:nvSpPr>
          <p:spPr bwMode="gray">
            <a:xfrm>
              <a:off x="3989" y="2831"/>
              <a:ext cx="95" cy="82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5388" name="Oval 92"/>
            <p:cNvSpPr>
              <a:spLocks noChangeArrowheads="1"/>
            </p:cNvSpPr>
            <p:nvPr/>
          </p:nvSpPr>
          <p:spPr bwMode="gray">
            <a:xfrm>
              <a:off x="4045" y="2499"/>
              <a:ext cx="94" cy="8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3"/>
          <p:cNvGrpSpPr>
            <a:grpSpLocks/>
          </p:cNvGrpSpPr>
          <p:nvPr/>
        </p:nvGrpSpPr>
        <p:grpSpPr bwMode="auto">
          <a:xfrm>
            <a:off x="2187575" y="3230563"/>
            <a:ext cx="4905375" cy="2425700"/>
            <a:chOff x="995" y="1472"/>
            <a:chExt cx="3785" cy="1872"/>
          </a:xfrm>
        </p:grpSpPr>
        <p:sp>
          <p:nvSpPr>
            <p:cNvPr id="16402" name="AutoShape 4"/>
            <p:cNvSpPr>
              <a:spLocks noChangeArrowheads="1"/>
            </p:cNvSpPr>
            <p:nvPr/>
          </p:nvSpPr>
          <p:spPr bwMode="gray">
            <a:xfrm>
              <a:off x="995" y="1588"/>
              <a:ext cx="3785" cy="1756"/>
            </a:xfrm>
            <a:custGeom>
              <a:avLst/>
              <a:gdLst>
                <a:gd name="T0" fmla="*/ 332 w 21600"/>
                <a:gd name="T1" fmla="*/ 0 h 21600"/>
                <a:gd name="T2" fmla="*/ 97 w 21600"/>
                <a:gd name="T3" fmla="*/ 21 h 21600"/>
                <a:gd name="T4" fmla="*/ 0 w 21600"/>
                <a:gd name="T5" fmla="*/ 71 h 21600"/>
                <a:gd name="T6" fmla="*/ 97 w 21600"/>
                <a:gd name="T7" fmla="*/ 122 h 21600"/>
                <a:gd name="T8" fmla="*/ 332 w 21600"/>
                <a:gd name="T9" fmla="*/ 143 h 21600"/>
                <a:gd name="T10" fmla="*/ 566 w 21600"/>
                <a:gd name="T11" fmla="*/ 122 h 21600"/>
                <a:gd name="T12" fmla="*/ 663 w 21600"/>
                <a:gd name="T13" fmla="*/ 71 h 21600"/>
                <a:gd name="T14" fmla="*/ 566 w 21600"/>
                <a:gd name="T15" fmla="*/ 2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7365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T0" fmla="*/ 1893 w 21600"/>
                <a:gd name="T1" fmla="*/ 0 h 21600"/>
                <a:gd name="T2" fmla="*/ 554 w 21600"/>
                <a:gd name="T3" fmla="*/ 257 h 21600"/>
                <a:gd name="T4" fmla="*/ 0 w 21600"/>
                <a:gd name="T5" fmla="*/ 878 h 21600"/>
                <a:gd name="T6" fmla="*/ 554 w 21600"/>
                <a:gd name="T7" fmla="*/ 1499 h 21600"/>
                <a:gd name="T8" fmla="*/ 1893 w 21600"/>
                <a:gd name="T9" fmla="*/ 1756 h 21600"/>
                <a:gd name="T10" fmla="*/ 3231 w 21600"/>
                <a:gd name="T11" fmla="*/ 1499 h 21600"/>
                <a:gd name="T12" fmla="*/ 3785 w 21600"/>
                <a:gd name="T13" fmla="*/ 878 h 21600"/>
                <a:gd name="T14" fmla="*/ 3231 w 21600"/>
                <a:gd name="T15" fmla="*/ 25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50000">
                  <a:schemeClr val="accent1"/>
                </a:gs>
                <a:gs pos="100000">
                  <a:schemeClr val="tx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zh-CN"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16404" name="Line 6"/>
            <p:cNvSpPr>
              <a:spLocks noChangeShapeType="1"/>
            </p:cNvSpPr>
            <p:nvPr/>
          </p:nvSpPr>
          <p:spPr bwMode="gray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5" name="Line 7"/>
            <p:cNvSpPr>
              <a:spLocks noChangeShapeType="1"/>
            </p:cNvSpPr>
            <p:nvPr/>
          </p:nvSpPr>
          <p:spPr bwMode="gray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6" name="Line 8"/>
            <p:cNvSpPr>
              <a:spLocks noChangeShapeType="1"/>
            </p:cNvSpPr>
            <p:nvPr/>
          </p:nvSpPr>
          <p:spPr bwMode="gray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7" name="Line 9"/>
            <p:cNvSpPr>
              <a:spLocks noChangeShapeType="1"/>
            </p:cNvSpPr>
            <p:nvPr/>
          </p:nvSpPr>
          <p:spPr bwMode="gray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8" name="Line 10"/>
            <p:cNvSpPr>
              <a:spLocks noChangeShapeType="1"/>
            </p:cNvSpPr>
            <p:nvPr/>
          </p:nvSpPr>
          <p:spPr bwMode="gray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9" name="Line 11"/>
            <p:cNvSpPr>
              <a:spLocks noChangeShapeType="1"/>
            </p:cNvSpPr>
            <p:nvPr/>
          </p:nvSpPr>
          <p:spPr bwMode="gray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0" name="Line 12"/>
            <p:cNvSpPr>
              <a:spLocks noChangeShapeType="1"/>
            </p:cNvSpPr>
            <p:nvPr/>
          </p:nvSpPr>
          <p:spPr bwMode="gray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1" name="Line 13"/>
            <p:cNvSpPr>
              <a:spLocks noChangeShapeType="1"/>
            </p:cNvSpPr>
            <p:nvPr/>
          </p:nvSpPr>
          <p:spPr bwMode="gray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2" name="Line 14"/>
            <p:cNvSpPr>
              <a:spLocks noChangeShapeType="1"/>
            </p:cNvSpPr>
            <p:nvPr/>
          </p:nvSpPr>
          <p:spPr bwMode="gray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387" name="Line 15"/>
          <p:cNvSpPr>
            <a:spLocks noChangeShapeType="1"/>
          </p:cNvSpPr>
          <p:nvPr/>
        </p:nvSpPr>
        <p:spPr bwMode="black">
          <a:xfrm>
            <a:off x="3746500" y="3057525"/>
            <a:ext cx="0" cy="436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Line 16"/>
          <p:cNvSpPr>
            <a:spLocks noChangeShapeType="1"/>
          </p:cNvSpPr>
          <p:nvPr/>
        </p:nvSpPr>
        <p:spPr bwMode="black">
          <a:xfrm>
            <a:off x="5565775" y="3013075"/>
            <a:ext cx="0" cy="4810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9" name="Line 17"/>
          <p:cNvSpPr>
            <a:spLocks noChangeShapeType="1"/>
          </p:cNvSpPr>
          <p:nvPr/>
        </p:nvSpPr>
        <p:spPr bwMode="black">
          <a:xfrm flipV="1">
            <a:off x="4725988" y="5356225"/>
            <a:ext cx="0" cy="5349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0" name="Line 18"/>
          <p:cNvSpPr>
            <a:spLocks noChangeShapeType="1"/>
          </p:cNvSpPr>
          <p:nvPr/>
        </p:nvSpPr>
        <p:spPr bwMode="gray">
          <a:xfrm flipH="1" flipV="1">
            <a:off x="6697663" y="4319588"/>
            <a:ext cx="5762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Line 19"/>
          <p:cNvSpPr>
            <a:spLocks noChangeShapeType="1"/>
          </p:cNvSpPr>
          <p:nvPr/>
        </p:nvSpPr>
        <p:spPr bwMode="gray">
          <a:xfrm flipV="1">
            <a:off x="1960563" y="4319588"/>
            <a:ext cx="5762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Text Box 20"/>
          <p:cNvSpPr txBox="1">
            <a:spLocks noChangeArrowheads="1"/>
          </p:cNvSpPr>
          <p:nvPr/>
        </p:nvSpPr>
        <p:spPr bwMode="black">
          <a:xfrm>
            <a:off x="2897188" y="2622550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6393" name="Text Box 21"/>
          <p:cNvSpPr txBox="1">
            <a:spLocks noChangeArrowheads="1"/>
          </p:cNvSpPr>
          <p:nvPr/>
        </p:nvSpPr>
        <p:spPr bwMode="black">
          <a:xfrm>
            <a:off x="4738688" y="2622550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6394" name="Text Box 22"/>
          <p:cNvSpPr txBox="1">
            <a:spLocks noChangeArrowheads="1"/>
          </p:cNvSpPr>
          <p:nvPr/>
        </p:nvSpPr>
        <p:spPr bwMode="black">
          <a:xfrm>
            <a:off x="7275513" y="4156075"/>
            <a:ext cx="160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6395" name="Text Box 23"/>
          <p:cNvSpPr txBox="1">
            <a:spLocks noChangeArrowheads="1"/>
          </p:cNvSpPr>
          <p:nvPr/>
        </p:nvSpPr>
        <p:spPr bwMode="black">
          <a:xfrm>
            <a:off x="3878263" y="5911850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6396" name="Text Box 24"/>
          <p:cNvSpPr txBox="1">
            <a:spLocks noChangeArrowheads="1"/>
          </p:cNvSpPr>
          <p:nvPr/>
        </p:nvSpPr>
        <p:spPr bwMode="black">
          <a:xfrm>
            <a:off x="381000" y="4149725"/>
            <a:ext cx="15700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6397" name="Text Box 25"/>
          <p:cNvSpPr txBox="1">
            <a:spLocks noChangeArrowheads="1"/>
          </p:cNvSpPr>
          <p:nvPr/>
        </p:nvSpPr>
        <p:spPr bwMode="black">
          <a:xfrm>
            <a:off x="3757613" y="4122738"/>
            <a:ext cx="1736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167386" name="AutoShape 26"/>
          <p:cNvSpPr>
            <a:spLocks noChangeArrowheads="1"/>
          </p:cNvSpPr>
          <p:nvPr/>
        </p:nvSpPr>
        <p:spPr bwMode="gray">
          <a:xfrm>
            <a:off x="3440113" y="3789363"/>
            <a:ext cx="2339975" cy="663575"/>
          </a:xfrm>
          <a:custGeom>
            <a:avLst/>
            <a:gdLst>
              <a:gd name="T0" fmla="*/ 1190571 w 21600"/>
              <a:gd name="T1" fmla="*/ 31 h 21600"/>
              <a:gd name="T2" fmla="*/ 126640 w 21600"/>
              <a:gd name="T3" fmla="*/ 322418 h 21600"/>
              <a:gd name="T4" fmla="*/ 1186129 w 21600"/>
              <a:gd name="T5" fmla="*/ 71611 h 21600"/>
              <a:gd name="T6" fmla="*/ 2632363 w 21600"/>
              <a:gd name="T7" fmla="*/ 333293 h 21600"/>
              <a:gd name="T8" fmla="*/ 2212143 w 21600"/>
              <a:gd name="T9" fmla="*/ 451600 h 21600"/>
              <a:gd name="T10" fmla="*/ 1794956 w 21600"/>
              <a:gd name="T11" fmla="*/ 33243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cs typeface="Arial" pitchFamily="34" charset="0"/>
            </a:endParaRPr>
          </a:p>
        </p:txBody>
      </p:sp>
      <p:sp>
        <p:nvSpPr>
          <p:cNvPr id="1167387" name="AutoShape 27"/>
          <p:cNvSpPr>
            <a:spLocks noChangeArrowheads="1"/>
          </p:cNvSpPr>
          <p:nvPr/>
        </p:nvSpPr>
        <p:spPr bwMode="gray">
          <a:xfrm flipH="1" flipV="1">
            <a:off x="3519488" y="4421188"/>
            <a:ext cx="2392362" cy="620712"/>
          </a:xfrm>
          <a:custGeom>
            <a:avLst/>
            <a:gdLst>
              <a:gd name="T0" fmla="*/ 1212795 w 21600"/>
              <a:gd name="T1" fmla="*/ 29 h 21600"/>
              <a:gd name="T2" fmla="*/ 123716 w 21600"/>
              <a:gd name="T3" fmla="*/ 301563 h 21600"/>
              <a:gd name="T4" fmla="*/ 1209361 w 21600"/>
              <a:gd name="T5" fmla="*/ 63968 h 21600"/>
              <a:gd name="T6" fmla="*/ 2691296 w 21600"/>
              <a:gd name="T7" fmla="*/ 308890 h 21600"/>
              <a:gd name="T8" fmla="*/ 2270640 w 21600"/>
              <a:gd name="T9" fmla="*/ 418866 h 21600"/>
              <a:gd name="T10" fmla="*/ 1846660 w 21600"/>
              <a:gd name="T11" fmla="*/ 30972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>
              <a:defRPr/>
            </a:pPr>
            <a:endParaRPr lang="zh-CN" altLang="zh-CN">
              <a:latin typeface="Calibri" pitchFamily="34" charset="0"/>
              <a:cs typeface="Arial" pitchFamily="34" charset="0"/>
            </a:endParaRPr>
          </a:p>
        </p:txBody>
      </p:sp>
      <p:sp>
        <p:nvSpPr>
          <p:cNvPr id="16400" name="Rectangle 28"/>
          <p:cNvSpPr>
            <a:spLocks noChangeArrowheads="1"/>
          </p:cNvSpPr>
          <p:nvPr/>
        </p:nvSpPr>
        <p:spPr bwMode="black">
          <a:xfrm>
            <a:off x="849313" y="1712913"/>
            <a:ext cx="64468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000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is a Design Digital Content &amp; Contents mall developed by Guild Design Inc.</a:t>
            </a:r>
          </a:p>
        </p:txBody>
      </p:sp>
      <p:sp>
        <p:nvSpPr>
          <p:cNvPr id="16401" name="Rectangle 28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7411" name="Line 38"/>
          <p:cNvSpPr>
            <a:spLocks noChangeShapeType="1"/>
          </p:cNvSpPr>
          <p:nvPr/>
        </p:nvSpPr>
        <p:spPr bwMode="auto">
          <a:xfrm>
            <a:off x="1952625" y="2154238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Line 39"/>
          <p:cNvSpPr>
            <a:spLocks noChangeShapeType="1"/>
          </p:cNvSpPr>
          <p:nvPr/>
        </p:nvSpPr>
        <p:spPr bwMode="auto">
          <a:xfrm>
            <a:off x="1952625" y="5467350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Text Box 40"/>
          <p:cNvSpPr txBox="1">
            <a:spLocks noChangeArrowheads="1"/>
          </p:cNvSpPr>
          <p:nvPr/>
        </p:nvSpPr>
        <p:spPr bwMode="auto">
          <a:xfrm>
            <a:off x="1925638" y="5556250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4" name="Text Box 41"/>
          <p:cNvSpPr txBox="1">
            <a:spLocks noChangeArrowheads="1"/>
          </p:cNvSpPr>
          <p:nvPr/>
        </p:nvSpPr>
        <p:spPr bwMode="auto">
          <a:xfrm>
            <a:off x="4721225" y="5556250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963D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2035</a:t>
            </a:r>
            <a:endParaRPr lang="en-US" altLang="zh-CN">
              <a:solidFill>
                <a:srgbClr val="963D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5" name="Line 42"/>
          <p:cNvSpPr>
            <a:spLocks noChangeShapeType="1"/>
          </p:cNvSpPr>
          <p:nvPr/>
        </p:nvSpPr>
        <p:spPr bwMode="auto">
          <a:xfrm>
            <a:off x="2493963" y="5684838"/>
            <a:ext cx="2243137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Rectangle 43"/>
          <p:cNvSpPr>
            <a:spLocks noChangeArrowheads="1"/>
          </p:cNvSpPr>
          <p:nvPr/>
        </p:nvSpPr>
        <p:spPr bwMode="gray">
          <a:xfrm>
            <a:off x="2503488" y="5761038"/>
            <a:ext cx="21558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7" name="Rectangle 44"/>
          <p:cNvSpPr>
            <a:spLocks noChangeArrowheads="1"/>
          </p:cNvSpPr>
          <p:nvPr/>
        </p:nvSpPr>
        <p:spPr bwMode="gray">
          <a:xfrm>
            <a:off x="925513" y="4943475"/>
            <a:ext cx="11001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8" name="Line 45"/>
          <p:cNvSpPr>
            <a:spLocks noChangeShapeType="1"/>
          </p:cNvSpPr>
          <p:nvPr/>
        </p:nvSpPr>
        <p:spPr bwMode="auto">
          <a:xfrm flipV="1">
            <a:off x="1414463" y="2820988"/>
            <a:ext cx="0" cy="21066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Rectangle 46"/>
          <p:cNvSpPr>
            <a:spLocks noChangeArrowheads="1"/>
          </p:cNvSpPr>
          <p:nvPr/>
        </p:nvSpPr>
        <p:spPr bwMode="gray">
          <a:xfrm>
            <a:off x="889000" y="2173288"/>
            <a:ext cx="10985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0" name="Text Box 47"/>
          <p:cNvSpPr txBox="1">
            <a:spLocks noChangeArrowheads="1"/>
          </p:cNvSpPr>
          <p:nvPr/>
        </p:nvSpPr>
        <p:spPr bwMode="black">
          <a:xfrm>
            <a:off x="711200" y="1633538"/>
            <a:ext cx="15017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200" b="1">
                <a:solidFill>
                  <a:srgbClr val="963D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+40%</a:t>
            </a:r>
            <a:endParaRPr lang="en-US" altLang="zh-CN">
              <a:solidFill>
                <a:srgbClr val="963D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7421" name="Group 48"/>
          <p:cNvGrpSpPr>
            <a:grpSpLocks/>
          </p:cNvGrpSpPr>
          <p:nvPr/>
        </p:nvGrpSpPr>
        <p:grpSpPr bwMode="auto">
          <a:xfrm>
            <a:off x="6316663" y="3838575"/>
            <a:ext cx="219075" cy="190500"/>
            <a:chOff x="4232" y="2571"/>
            <a:chExt cx="152" cy="132"/>
          </a:xfrm>
        </p:grpSpPr>
        <p:sp>
          <p:nvSpPr>
            <p:cNvPr id="17455" name="AutoShape 4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456" name="AutoShape 5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422" name="Group 51"/>
          <p:cNvGrpSpPr>
            <a:grpSpLocks/>
          </p:cNvGrpSpPr>
          <p:nvPr/>
        </p:nvGrpSpPr>
        <p:grpSpPr bwMode="auto">
          <a:xfrm>
            <a:off x="6316663" y="2809875"/>
            <a:ext cx="236537" cy="193675"/>
            <a:chOff x="4232" y="1845"/>
            <a:chExt cx="164" cy="135"/>
          </a:xfrm>
        </p:grpSpPr>
        <p:sp>
          <p:nvSpPr>
            <p:cNvPr id="17453" name="AutoShape 52"/>
            <p:cNvSpPr>
              <a:spLocks noChangeArrowheads="1"/>
            </p:cNvSpPr>
            <p:nvPr/>
          </p:nvSpPr>
          <p:spPr bwMode="gray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454" name="AutoShape 53"/>
            <p:cNvSpPr>
              <a:spLocks noChangeArrowheads="1"/>
            </p:cNvSpPr>
            <p:nvPr/>
          </p:nvSpPr>
          <p:spPr bwMode="gray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423" name="Rectangle 54"/>
          <p:cNvSpPr>
            <a:spLocks noChangeArrowheads="1"/>
          </p:cNvSpPr>
          <p:nvPr/>
        </p:nvSpPr>
        <p:spPr bwMode="gray">
          <a:xfrm>
            <a:off x="6543675" y="2576513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4" name="Rectangle 55"/>
          <p:cNvSpPr>
            <a:spLocks noChangeArrowheads="1"/>
          </p:cNvSpPr>
          <p:nvPr/>
        </p:nvSpPr>
        <p:spPr bwMode="gray">
          <a:xfrm>
            <a:off x="6543675" y="3603625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5" name="AutoShape 56"/>
          <p:cNvSpPr>
            <a:spLocks noChangeArrowheads="1"/>
          </p:cNvSpPr>
          <p:nvPr/>
        </p:nvSpPr>
        <p:spPr bwMode="ltGray">
          <a:xfrm>
            <a:off x="5211763" y="1982788"/>
            <a:ext cx="3148012" cy="306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6" name="Rectangle 57"/>
          <p:cNvSpPr>
            <a:spLocks noChangeArrowheads="1"/>
          </p:cNvSpPr>
          <p:nvPr/>
        </p:nvSpPr>
        <p:spPr bwMode="black">
          <a:xfrm>
            <a:off x="5648325" y="1987550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7427" name="Group 58"/>
          <p:cNvGrpSpPr>
            <a:grpSpLocks/>
          </p:cNvGrpSpPr>
          <p:nvPr/>
        </p:nvGrpSpPr>
        <p:grpSpPr bwMode="auto">
          <a:xfrm>
            <a:off x="6316663" y="4935538"/>
            <a:ext cx="219075" cy="190500"/>
            <a:chOff x="4232" y="2571"/>
            <a:chExt cx="152" cy="132"/>
          </a:xfrm>
        </p:grpSpPr>
        <p:sp>
          <p:nvSpPr>
            <p:cNvPr id="17451" name="AutoShape 59"/>
            <p:cNvSpPr>
              <a:spLocks noChangeArrowheads="1"/>
            </p:cNvSpPr>
            <p:nvPr/>
          </p:nvSpPr>
          <p:spPr bwMode="gray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452" name="AutoShape 60"/>
            <p:cNvSpPr>
              <a:spLocks noChangeArrowheads="1"/>
            </p:cNvSpPr>
            <p:nvPr/>
          </p:nvSpPr>
          <p:spPr bwMode="gray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7428" name="Rectangle 61"/>
          <p:cNvSpPr>
            <a:spLocks noChangeArrowheads="1"/>
          </p:cNvSpPr>
          <p:nvPr/>
        </p:nvSpPr>
        <p:spPr bwMode="gray">
          <a:xfrm>
            <a:off x="6543675" y="4700588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29" name="Freeform 62"/>
          <p:cNvSpPr>
            <a:spLocks/>
          </p:cNvSpPr>
          <p:nvPr/>
        </p:nvSpPr>
        <p:spPr bwMode="ltGray">
          <a:xfrm>
            <a:off x="2281238" y="3854450"/>
            <a:ext cx="1862137" cy="1277938"/>
          </a:xfrm>
          <a:custGeom>
            <a:avLst/>
            <a:gdLst>
              <a:gd name="T0" fmla="*/ 0 w 1291"/>
              <a:gd name="T1" fmla="*/ 990907 h 886"/>
              <a:gd name="T2" fmla="*/ 967850 w 1291"/>
              <a:gd name="T3" fmla="*/ 767340 h 886"/>
              <a:gd name="T4" fmla="*/ 1590966 w 1291"/>
              <a:gd name="T5" fmla="*/ 214913 h 886"/>
              <a:gd name="T6" fmla="*/ 1425090 w 1291"/>
              <a:gd name="T7" fmla="*/ 188950 h 886"/>
              <a:gd name="T8" fmla="*/ 1678952 w 1291"/>
              <a:gd name="T9" fmla="*/ 0 h 886"/>
              <a:gd name="T10" fmla="*/ 1862137 w 1291"/>
              <a:gd name="T11" fmla="*/ 263953 h 886"/>
              <a:gd name="T12" fmla="*/ 1678952 w 1291"/>
              <a:gd name="T13" fmla="*/ 232221 h 886"/>
              <a:gd name="T14" fmla="*/ 1151034 w 1291"/>
              <a:gd name="T15" fmla="*/ 1029851 h 886"/>
              <a:gd name="T16" fmla="*/ 799089 w 1291"/>
              <a:gd name="T17" fmla="*/ 1277938 h 886"/>
              <a:gd name="T18" fmla="*/ 0 w 1291"/>
              <a:gd name="T19" fmla="*/ 99090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30" name="Group 63"/>
          <p:cNvGrpSpPr>
            <a:grpSpLocks/>
          </p:cNvGrpSpPr>
          <p:nvPr/>
        </p:nvGrpSpPr>
        <p:grpSpPr bwMode="auto">
          <a:xfrm>
            <a:off x="3505200" y="2101850"/>
            <a:ext cx="1797050" cy="1674813"/>
            <a:chOff x="2208" y="1392"/>
            <a:chExt cx="1132" cy="1055"/>
          </a:xfrm>
        </p:grpSpPr>
        <p:sp>
          <p:nvSpPr>
            <p:cNvPr id="17445" name="Freeform 64"/>
            <p:cNvSpPr>
              <a:spLocks/>
            </p:cNvSpPr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223 h 173"/>
                <a:gd name="T2" fmla="*/ 81 w 335"/>
                <a:gd name="T3" fmla="*/ 232 h 173"/>
                <a:gd name="T4" fmla="*/ 414 w 335"/>
                <a:gd name="T5" fmla="*/ 43 h 173"/>
                <a:gd name="T6" fmla="*/ 403 w 335"/>
                <a:gd name="T7" fmla="*/ 11 h 173"/>
                <a:gd name="T8" fmla="*/ 311 w 335"/>
                <a:gd name="T9" fmla="*/ 35 h 173"/>
                <a:gd name="T10" fmla="*/ 0 w 335"/>
                <a:gd name="T11" fmla="*/ 223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65"/>
            <p:cNvSpPr>
              <a:spLocks/>
            </p:cNvSpPr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zh-CN">
                <a:cs typeface="Arial" pitchFamily="34" charset="0"/>
              </a:endParaRPr>
            </a:p>
          </p:txBody>
        </p:sp>
        <p:sp>
          <p:nvSpPr>
            <p:cNvPr id="17447" name="Freeform 66"/>
            <p:cNvSpPr>
              <a:spLocks/>
            </p:cNvSpPr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256 h 170"/>
                <a:gd name="T2" fmla="*/ 126 w 367"/>
                <a:gd name="T3" fmla="*/ 275 h 170"/>
                <a:gd name="T4" fmla="*/ 523 w 367"/>
                <a:gd name="T5" fmla="*/ 60 h 170"/>
                <a:gd name="T6" fmla="*/ 460 w 367"/>
                <a:gd name="T7" fmla="*/ 2 h 170"/>
                <a:gd name="T8" fmla="*/ 362 w 367"/>
                <a:gd name="T9" fmla="*/ 47 h 170"/>
                <a:gd name="T10" fmla="*/ 0 w 367"/>
                <a:gd name="T11" fmla="*/ 256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67"/>
            <p:cNvSpPr>
              <a:spLocks/>
            </p:cNvSpPr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131 h 112"/>
                <a:gd name="T2" fmla="*/ 85 w 234"/>
                <a:gd name="T3" fmla="*/ 150 h 112"/>
                <a:gd name="T4" fmla="*/ 304 w 234"/>
                <a:gd name="T5" fmla="*/ 43 h 112"/>
                <a:gd name="T6" fmla="*/ 219 w 234"/>
                <a:gd name="T7" fmla="*/ 15 h 112"/>
                <a:gd name="T8" fmla="*/ 0 w 234"/>
                <a:gd name="T9" fmla="*/ 131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68"/>
            <p:cNvSpPr>
              <a:spLocks/>
            </p:cNvSpPr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zh-CN">
                <a:cs typeface="Arial" pitchFamily="34" charset="0"/>
              </a:endParaRPr>
            </a:p>
          </p:txBody>
        </p:sp>
        <p:sp>
          <p:nvSpPr>
            <p:cNvPr id="19490" name="Freeform 69"/>
            <p:cNvSpPr>
              <a:spLocks/>
            </p:cNvSpPr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zh-CN">
                <a:cs typeface="Arial" pitchFamily="34" charset="0"/>
              </a:endParaRPr>
            </a:p>
          </p:txBody>
        </p:sp>
      </p:grpSp>
      <p:grpSp>
        <p:nvGrpSpPr>
          <p:cNvPr id="17431" name="Group 70"/>
          <p:cNvGrpSpPr>
            <a:grpSpLocks/>
          </p:cNvGrpSpPr>
          <p:nvPr/>
        </p:nvGrpSpPr>
        <p:grpSpPr bwMode="auto">
          <a:xfrm>
            <a:off x="2438400" y="4006850"/>
            <a:ext cx="693738" cy="1331913"/>
            <a:chOff x="1536" y="2592"/>
            <a:chExt cx="437" cy="839"/>
          </a:xfrm>
        </p:grpSpPr>
        <p:sp>
          <p:nvSpPr>
            <p:cNvPr id="17443" name="Freeform 71"/>
            <p:cNvSpPr>
              <a:spLocks/>
            </p:cNvSpPr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131 h 112"/>
                <a:gd name="T2" fmla="*/ 85 w 234"/>
                <a:gd name="T3" fmla="*/ 150 h 112"/>
                <a:gd name="T4" fmla="*/ 304 w 234"/>
                <a:gd name="T5" fmla="*/ 43 h 112"/>
                <a:gd name="T6" fmla="*/ 219 w 234"/>
                <a:gd name="T7" fmla="*/ 15 h 112"/>
                <a:gd name="T8" fmla="*/ 0 w 234"/>
                <a:gd name="T9" fmla="*/ 131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72"/>
            <p:cNvSpPr>
              <a:spLocks/>
            </p:cNvSpPr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defRPr/>
              </a:pPr>
              <a:endParaRPr lang="zh-CN" altLang="zh-CN">
                <a:cs typeface="Arial" pitchFamily="34" charset="0"/>
              </a:endParaRPr>
            </a:p>
          </p:txBody>
        </p:sp>
      </p:grpSp>
      <p:grpSp>
        <p:nvGrpSpPr>
          <p:cNvPr id="17432" name="Group 73"/>
          <p:cNvGrpSpPr>
            <a:grpSpLocks/>
          </p:cNvGrpSpPr>
          <p:nvPr/>
        </p:nvGrpSpPr>
        <p:grpSpPr bwMode="auto">
          <a:xfrm>
            <a:off x="5429250" y="4676775"/>
            <a:ext cx="701675" cy="701675"/>
            <a:chOff x="2430" y="1692"/>
            <a:chExt cx="339" cy="339"/>
          </a:xfrm>
        </p:grpSpPr>
        <p:sp>
          <p:nvSpPr>
            <p:cNvPr id="17441" name="Freeform 74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339"/>
                <a:gd name="T164" fmla="*/ 339 w 339"/>
                <a:gd name="T165" fmla="*/ 339 h 33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75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8"/>
                <a:gd name="T112" fmla="*/ 0 h 157"/>
                <a:gd name="T113" fmla="*/ 168 w 168"/>
                <a:gd name="T114" fmla="*/ 157 h 1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3" name="Group 76"/>
          <p:cNvGrpSpPr>
            <a:grpSpLocks/>
          </p:cNvGrpSpPr>
          <p:nvPr/>
        </p:nvGrpSpPr>
        <p:grpSpPr bwMode="auto">
          <a:xfrm>
            <a:off x="5410200" y="3613150"/>
            <a:ext cx="701675" cy="698500"/>
            <a:chOff x="1884" y="3188"/>
            <a:chExt cx="411" cy="409"/>
          </a:xfrm>
        </p:grpSpPr>
        <p:sp>
          <p:nvSpPr>
            <p:cNvPr id="17438" name="Freeform 77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11"/>
                <a:gd name="T187" fmla="*/ 0 h 409"/>
                <a:gd name="T188" fmla="*/ 411 w 411"/>
                <a:gd name="T189" fmla="*/ 409 h 40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chemeClr val="hlink"/>
            </a:solidFill>
            <a:ln w="1905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78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1"/>
                <a:gd name="T178" fmla="*/ 0 h 229"/>
                <a:gd name="T179" fmla="*/ 141 w 141"/>
                <a:gd name="T180" fmla="*/ 229 h 22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chemeClr val="hlink"/>
            </a:solidFill>
            <a:ln w="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79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13"/>
                <a:gd name="T41" fmla="*/ 102 w 102"/>
                <a:gd name="T42" fmla="*/ 113 h 1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hlink"/>
            </a:solidFill>
            <a:ln w="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80"/>
          <p:cNvGrpSpPr>
            <a:grpSpLocks/>
          </p:cNvGrpSpPr>
          <p:nvPr/>
        </p:nvGrpSpPr>
        <p:grpSpPr bwMode="auto">
          <a:xfrm>
            <a:off x="5438775" y="2559050"/>
            <a:ext cx="698500" cy="698500"/>
            <a:chOff x="3349" y="3250"/>
            <a:chExt cx="380" cy="380"/>
          </a:xfrm>
        </p:grpSpPr>
        <p:sp>
          <p:nvSpPr>
            <p:cNvPr id="17435" name="Freeform 81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190 w 409"/>
                <a:gd name="T1" fmla="*/ 0 h 207"/>
                <a:gd name="T2" fmla="*/ 229 w 409"/>
                <a:gd name="T3" fmla="*/ 5 h 207"/>
                <a:gd name="T4" fmla="*/ 265 w 409"/>
                <a:gd name="T5" fmla="*/ 16 h 207"/>
                <a:gd name="T6" fmla="*/ 296 w 409"/>
                <a:gd name="T7" fmla="*/ 33 h 207"/>
                <a:gd name="T8" fmla="*/ 324 w 409"/>
                <a:gd name="T9" fmla="*/ 55 h 207"/>
                <a:gd name="T10" fmla="*/ 348 w 409"/>
                <a:gd name="T11" fmla="*/ 84 h 207"/>
                <a:gd name="T12" fmla="*/ 365 w 409"/>
                <a:gd name="T13" fmla="*/ 116 h 207"/>
                <a:gd name="T14" fmla="*/ 376 w 409"/>
                <a:gd name="T15" fmla="*/ 151 h 207"/>
                <a:gd name="T16" fmla="*/ 380 w 409"/>
                <a:gd name="T17" fmla="*/ 189 h 207"/>
                <a:gd name="T18" fmla="*/ 380 w 409"/>
                <a:gd name="T19" fmla="*/ 190 h 207"/>
                <a:gd name="T20" fmla="*/ 380 w 409"/>
                <a:gd name="T21" fmla="*/ 190 h 207"/>
                <a:gd name="T22" fmla="*/ 333 w 409"/>
                <a:gd name="T23" fmla="*/ 190 h 207"/>
                <a:gd name="T24" fmla="*/ 251 w 409"/>
                <a:gd name="T25" fmla="*/ 63 h 207"/>
                <a:gd name="T26" fmla="*/ 251 w 409"/>
                <a:gd name="T27" fmla="*/ 99 h 207"/>
                <a:gd name="T28" fmla="*/ 190 w 409"/>
                <a:gd name="T29" fmla="*/ 99 h 207"/>
                <a:gd name="T30" fmla="*/ 190 w 409"/>
                <a:gd name="T31" fmla="*/ 39 h 207"/>
                <a:gd name="T32" fmla="*/ 156 w 409"/>
                <a:gd name="T33" fmla="*/ 43 h 207"/>
                <a:gd name="T34" fmla="*/ 124 w 409"/>
                <a:gd name="T35" fmla="*/ 54 h 207"/>
                <a:gd name="T36" fmla="*/ 95 w 409"/>
                <a:gd name="T37" fmla="*/ 72 h 207"/>
                <a:gd name="T38" fmla="*/ 72 w 409"/>
                <a:gd name="T39" fmla="*/ 95 h 207"/>
                <a:gd name="T40" fmla="*/ 54 w 409"/>
                <a:gd name="T41" fmla="*/ 123 h 207"/>
                <a:gd name="T42" fmla="*/ 43 w 409"/>
                <a:gd name="T43" fmla="*/ 154 h 207"/>
                <a:gd name="T44" fmla="*/ 39 w 409"/>
                <a:gd name="T45" fmla="*/ 189 h 207"/>
                <a:gd name="T46" fmla="*/ 39 w 409"/>
                <a:gd name="T47" fmla="*/ 190 h 207"/>
                <a:gd name="T48" fmla="*/ 39 w 409"/>
                <a:gd name="T49" fmla="*/ 190 h 207"/>
                <a:gd name="T50" fmla="*/ 0 w 409"/>
                <a:gd name="T51" fmla="*/ 190 h 207"/>
                <a:gd name="T52" fmla="*/ 0 w 409"/>
                <a:gd name="T53" fmla="*/ 190 h 207"/>
                <a:gd name="T54" fmla="*/ 0 w 409"/>
                <a:gd name="T55" fmla="*/ 189 h 207"/>
                <a:gd name="T56" fmla="*/ 3 w 409"/>
                <a:gd name="T57" fmla="*/ 151 h 207"/>
                <a:gd name="T58" fmla="*/ 14 w 409"/>
                <a:gd name="T59" fmla="*/ 116 h 207"/>
                <a:gd name="T60" fmla="*/ 32 w 409"/>
                <a:gd name="T61" fmla="*/ 84 h 207"/>
                <a:gd name="T62" fmla="*/ 56 w 409"/>
                <a:gd name="T63" fmla="*/ 55 h 207"/>
                <a:gd name="T64" fmla="*/ 84 w 409"/>
                <a:gd name="T65" fmla="*/ 33 h 207"/>
                <a:gd name="T66" fmla="*/ 115 w 409"/>
                <a:gd name="T67" fmla="*/ 16 h 207"/>
                <a:gd name="T68" fmla="*/ 151 w 409"/>
                <a:gd name="T69" fmla="*/ 5 h 207"/>
                <a:gd name="T70" fmla="*/ 190 w 409"/>
                <a:gd name="T71" fmla="*/ 0 h 2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09"/>
                <a:gd name="T109" fmla="*/ 0 h 207"/>
                <a:gd name="T110" fmla="*/ 409 w 409"/>
                <a:gd name="T111" fmla="*/ 207 h 20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82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2 w 153"/>
                <a:gd name="T1" fmla="*/ 254 h 276"/>
                <a:gd name="T2" fmla="*/ 82 w 153"/>
                <a:gd name="T3" fmla="*/ 218 h 276"/>
                <a:gd name="T4" fmla="*/ 143 w 153"/>
                <a:gd name="T5" fmla="*/ 218 h 276"/>
                <a:gd name="T6" fmla="*/ 143 w 153"/>
                <a:gd name="T7" fmla="*/ 36 h 276"/>
                <a:gd name="T8" fmla="*/ 82 w 153"/>
                <a:gd name="T9" fmla="*/ 36 h 276"/>
                <a:gd name="T10" fmla="*/ 82 w 153"/>
                <a:gd name="T11" fmla="*/ 0 h 276"/>
                <a:gd name="T12" fmla="*/ 0 w 153"/>
                <a:gd name="T13" fmla="*/ 127 h 276"/>
                <a:gd name="T14" fmla="*/ 82 w 153"/>
                <a:gd name="T15" fmla="*/ 254 h 2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3"/>
                <a:gd name="T25" fmla="*/ 0 h 276"/>
                <a:gd name="T26" fmla="*/ 153 w 153"/>
                <a:gd name="T27" fmla="*/ 276 h 2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83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190 w 409"/>
                <a:gd name="T1" fmla="*/ 190 h 207"/>
                <a:gd name="T2" fmla="*/ 229 w 409"/>
                <a:gd name="T3" fmla="*/ 186 h 207"/>
                <a:gd name="T4" fmla="*/ 265 w 409"/>
                <a:gd name="T5" fmla="*/ 175 h 207"/>
                <a:gd name="T6" fmla="*/ 296 w 409"/>
                <a:gd name="T7" fmla="*/ 159 h 207"/>
                <a:gd name="T8" fmla="*/ 324 w 409"/>
                <a:gd name="T9" fmla="*/ 135 h 207"/>
                <a:gd name="T10" fmla="*/ 348 w 409"/>
                <a:gd name="T11" fmla="*/ 107 h 207"/>
                <a:gd name="T12" fmla="*/ 365 w 409"/>
                <a:gd name="T13" fmla="*/ 76 h 207"/>
                <a:gd name="T14" fmla="*/ 376 w 409"/>
                <a:gd name="T15" fmla="*/ 40 h 207"/>
                <a:gd name="T16" fmla="*/ 380 w 409"/>
                <a:gd name="T17" fmla="*/ 2 h 207"/>
                <a:gd name="T18" fmla="*/ 380 w 409"/>
                <a:gd name="T19" fmla="*/ 2 h 207"/>
                <a:gd name="T20" fmla="*/ 380 w 409"/>
                <a:gd name="T21" fmla="*/ 0 h 207"/>
                <a:gd name="T22" fmla="*/ 333 w 409"/>
                <a:gd name="T23" fmla="*/ 0 h 207"/>
                <a:gd name="T24" fmla="*/ 251 w 409"/>
                <a:gd name="T25" fmla="*/ 127 h 207"/>
                <a:gd name="T26" fmla="*/ 251 w 409"/>
                <a:gd name="T27" fmla="*/ 91 h 207"/>
                <a:gd name="T28" fmla="*/ 190 w 409"/>
                <a:gd name="T29" fmla="*/ 91 h 207"/>
                <a:gd name="T30" fmla="*/ 190 w 409"/>
                <a:gd name="T31" fmla="*/ 151 h 207"/>
                <a:gd name="T32" fmla="*/ 156 w 409"/>
                <a:gd name="T33" fmla="*/ 148 h 207"/>
                <a:gd name="T34" fmla="*/ 124 w 409"/>
                <a:gd name="T35" fmla="*/ 137 h 207"/>
                <a:gd name="T36" fmla="*/ 95 w 409"/>
                <a:gd name="T37" fmla="*/ 118 h 207"/>
                <a:gd name="T38" fmla="*/ 72 w 409"/>
                <a:gd name="T39" fmla="*/ 95 h 207"/>
                <a:gd name="T40" fmla="*/ 54 w 409"/>
                <a:gd name="T41" fmla="*/ 68 h 207"/>
                <a:gd name="T42" fmla="*/ 43 w 409"/>
                <a:gd name="T43" fmla="*/ 36 h 207"/>
                <a:gd name="T44" fmla="*/ 39 w 409"/>
                <a:gd name="T45" fmla="*/ 2 h 207"/>
                <a:gd name="T46" fmla="*/ 39 w 409"/>
                <a:gd name="T47" fmla="*/ 2 h 207"/>
                <a:gd name="T48" fmla="*/ 39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0 h 207"/>
                <a:gd name="T58" fmla="*/ 14 w 409"/>
                <a:gd name="T59" fmla="*/ 76 h 207"/>
                <a:gd name="T60" fmla="*/ 32 w 409"/>
                <a:gd name="T61" fmla="*/ 107 h 207"/>
                <a:gd name="T62" fmla="*/ 56 w 409"/>
                <a:gd name="T63" fmla="*/ 135 h 207"/>
                <a:gd name="T64" fmla="*/ 84 w 409"/>
                <a:gd name="T65" fmla="*/ 159 h 207"/>
                <a:gd name="T66" fmla="*/ 115 w 409"/>
                <a:gd name="T67" fmla="*/ 175 h 207"/>
                <a:gd name="T68" fmla="*/ 151 w 409"/>
                <a:gd name="T69" fmla="*/ 186 h 207"/>
                <a:gd name="T70" fmla="*/ 190 w 409"/>
                <a:gd name="T71" fmla="*/ 190 h 2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09"/>
                <a:gd name="T109" fmla="*/ 0 h 207"/>
                <a:gd name="T110" fmla="*/ 409 w 409"/>
                <a:gd name="T111" fmla="*/ 207 h 20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gray">
          <a:xfrm>
            <a:off x="1985963" y="5695950"/>
            <a:ext cx="6607175" cy="368300"/>
          </a:xfrm>
          <a:prstGeom prst="rect">
            <a:avLst/>
          </a:prstGeom>
          <a:solidFill>
            <a:srgbClr val="808080"/>
          </a:solidFill>
          <a:ln w="9525">
            <a:miter lim="800000"/>
            <a:headEnd/>
            <a:tailEnd/>
          </a:ln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  <a:contourClr>
              <a:srgbClr val="80808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03" name="Freeform 3"/>
          <p:cNvSpPr>
            <a:spLocks/>
          </p:cNvSpPr>
          <p:nvPr/>
        </p:nvSpPr>
        <p:spPr bwMode="ltGray">
          <a:xfrm>
            <a:off x="2686050" y="2590800"/>
            <a:ext cx="5240338" cy="3011488"/>
          </a:xfrm>
          <a:custGeom>
            <a:avLst/>
            <a:gdLst/>
            <a:ahLst/>
            <a:cxnLst>
              <a:cxn ang="0">
                <a:pos x="348" y="1788"/>
              </a:cxn>
              <a:cxn ang="0">
                <a:pos x="877" y="1701"/>
              </a:cxn>
              <a:cxn ang="0">
                <a:pos x="1306" y="1172"/>
              </a:cxn>
              <a:cxn ang="0">
                <a:pos x="1708" y="683"/>
              </a:cxn>
              <a:cxn ang="0">
                <a:pos x="2157" y="1433"/>
              </a:cxn>
              <a:cxn ang="0">
                <a:pos x="2585" y="1193"/>
              </a:cxn>
              <a:cxn ang="0">
                <a:pos x="3081" y="47"/>
              </a:cxn>
              <a:cxn ang="0">
                <a:pos x="3547" y="467"/>
              </a:cxn>
              <a:cxn ang="0">
                <a:pos x="3569" y="2083"/>
              </a:cxn>
              <a:cxn ang="0">
                <a:pos x="0" y="2077"/>
              </a:cxn>
              <a:cxn ang="0">
                <a:pos x="348" y="1788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zh-CN">
              <a:latin typeface="Calibri" pitchFamily="34" charset="0"/>
              <a:cs typeface="Arial" pitchFamily="34" charset="0"/>
            </a:endParaRPr>
          </a:p>
        </p:txBody>
      </p:sp>
      <p:sp>
        <p:nvSpPr>
          <p:cNvPr id="307204" name="Text Box 4"/>
          <p:cNvSpPr txBox="1">
            <a:spLocks noChangeArrowheads="1"/>
          </p:cNvSpPr>
          <p:nvPr/>
        </p:nvSpPr>
        <p:spPr bwMode="gray">
          <a:xfrm>
            <a:off x="2800350" y="5716588"/>
            <a:ext cx="5508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CN" smtClean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01       02       03      04       05       06       07        08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gray">
          <a:xfrm>
            <a:off x="2963863" y="4786313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gray">
          <a:xfrm>
            <a:off x="3635375" y="4668838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70%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gray">
          <a:xfrm>
            <a:off x="4097338" y="392430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160%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gray">
          <a:xfrm>
            <a:off x="4865688" y="3214688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230%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gray">
          <a:xfrm>
            <a:off x="5495925" y="4735513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gray">
          <a:xfrm>
            <a:off x="5978525" y="3836988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150%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gray">
          <a:xfrm>
            <a:off x="6721475" y="2170113"/>
            <a:ext cx="96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963D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380%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black">
          <a:xfrm>
            <a:off x="7758113" y="2894013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300%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gray">
          <a:xfrm>
            <a:off x="1973263" y="6126163"/>
            <a:ext cx="20955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  (unit: %)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gray">
          <a:xfrm>
            <a:off x="2043113" y="5778500"/>
            <a:ext cx="693737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18447" name="Text Box 16"/>
          <p:cNvSpPr txBox="1">
            <a:spLocks noChangeArrowheads="1"/>
          </p:cNvSpPr>
          <p:nvPr/>
        </p:nvSpPr>
        <p:spPr bwMode="gray">
          <a:xfrm>
            <a:off x="658813" y="2881313"/>
            <a:ext cx="17272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18448" name="Line 17"/>
          <p:cNvSpPr>
            <a:spLocks noChangeShapeType="1"/>
          </p:cNvSpPr>
          <p:nvPr/>
        </p:nvSpPr>
        <p:spPr bwMode="gray">
          <a:xfrm>
            <a:off x="533400" y="2732088"/>
            <a:ext cx="3870325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18" name="Oval 18"/>
          <p:cNvSpPr>
            <a:spLocks noChangeArrowheads="1"/>
          </p:cNvSpPr>
          <p:nvPr/>
        </p:nvSpPr>
        <p:spPr bwMode="gray">
          <a:xfrm>
            <a:off x="3119438" y="50466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19" name="Oval 19"/>
          <p:cNvSpPr>
            <a:spLocks noChangeArrowheads="1"/>
          </p:cNvSpPr>
          <p:nvPr/>
        </p:nvSpPr>
        <p:spPr bwMode="gray">
          <a:xfrm>
            <a:off x="3778250" y="49704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0" name="Oval 20"/>
          <p:cNvSpPr>
            <a:spLocks noChangeArrowheads="1"/>
          </p:cNvSpPr>
          <p:nvPr/>
        </p:nvSpPr>
        <p:spPr bwMode="gray">
          <a:xfrm>
            <a:off x="4402138" y="42656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1" name="Oval 21"/>
          <p:cNvSpPr>
            <a:spLocks noChangeArrowheads="1"/>
          </p:cNvSpPr>
          <p:nvPr/>
        </p:nvSpPr>
        <p:spPr bwMode="gray">
          <a:xfrm>
            <a:off x="5035550" y="34925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2" name="Oval 22"/>
          <p:cNvSpPr>
            <a:spLocks noChangeArrowheads="1"/>
          </p:cNvSpPr>
          <p:nvPr/>
        </p:nvSpPr>
        <p:spPr bwMode="gray">
          <a:xfrm>
            <a:off x="5716588" y="454977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3" name="Oval 23"/>
          <p:cNvSpPr>
            <a:spLocks noChangeArrowheads="1"/>
          </p:cNvSpPr>
          <p:nvPr/>
        </p:nvSpPr>
        <p:spPr bwMode="gray">
          <a:xfrm>
            <a:off x="6332538" y="41449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4" name="Oval 24"/>
          <p:cNvSpPr>
            <a:spLocks noChangeArrowheads="1"/>
          </p:cNvSpPr>
          <p:nvPr/>
        </p:nvSpPr>
        <p:spPr bwMode="gray">
          <a:xfrm>
            <a:off x="7100888" y="2574925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25" name="Oval 25"/>
          <p:cNvSpPr>
            <a:spLocks noChangeArrowheads="1"/>
          </p:cNvSpPr>
          <p:nvPr/>
        </p:nvSpPr>
        <p:spPr bwMode="gray">
          <a:xfrm>
            <a:off x="7793038" y="31607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457" name="Text Box 26"/>
          <p:cNvSpPr txBox="1">
            <a:spLocks noChangeArrowheads="1"/>
          </p:cNvSpPr>
          <p:nvPr/>
        </p:nvSpPr>
        <p:spPr bwMode="gray">
          <a:xfrm>
            <a:off x="2454275" y="2881313"/>
            <a:ext cx="17272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18458" name="Rectangle 27"/>
          <p:cNvSpPr>
            <a:spLocks noChangeArrowheads="1"/>
          </p:cNvSpPr>
          <p:nvPr/>
        </p:nvSpPr>
        <p:spPr bwMode="auto">
          <a:xfrm>
            <a:off x="858838" y="2281238"/>
            <a:ext cx="3143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8459" name="Rectangle 2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882650" y="1771650"/>
            <a:ext cx="7866063" cy="3146425"/>
            <a:chOff x="460" y="1187"/>
            <a:chExt cx="4955" cy="1982"/>
          </a:xfrm>
        </p:grpSpPr>
        <p:sp>
          <p:nvSpPr>
            <p:cNvPr id="19551" name="Freeform 4"/>
            <p:cNvSpPr>
              <a:spLocks/>
            </p:cNvSpPr>
            <p:nvPr/>
          </p:nvSpPr>
          <p:spPr bwMode="ltGray">
            <a:xfrm>
              <a:off x="551" y="1275"/>
              <a:ext cx="1457" cy="1812"/>
            </a:xfrm>
            <a:custGeom>
              <a:avLst/>
              <a:gdLst>
                <a:gd name="T0" fmla="*/ 100 w 1692"/>
                <a:gd name="T1" fmla="*/ 181 h 2586"/>
                <a:gd name="T2" fmla="*/ 276 w 1692"/>
                <a:gd name="T3" fmla="*/ 147 h 2586"/>
                <a:gd name="T4" fmla="*/ 374 w 1692"/>
                <a:gd name="T5" fmla="*/ 168 h 2586"/>
                <a:gd name="T6" fmla="*/ 358 w 1692"/>
                <a:gd name="T7" fmla="*/ 311 h 2586"/>
                <a:gd name="T8" fmla="*/ 234 w 1692"/>
                <a:gd name="T9" fmla="*/ 408 h 2586"/>
                <a:gd name="T10" fmla="*/ 188 w 1692"/>
                <a:gd name="T11" fmla="*/ 500 h 2586"/>
                <a:gd name="T12" fmla="*/ 245 w 1692"/>
                <a:gd name="T13" fmla="*/ 675 h 2586"/>
                <a:gd name="T14" fmla="*/ 272 w 1692"/>
                <a:gd name="T15" fmla="*/ 673 h 2586"/>
                <a:gd name="T16" fmla="*/ 282 w 1692"/>
                <a:gd name="T17" fmla="*/ 635 h 2586"/>
                <a:gd name="T18" fmla="*/ 412 w 1692"/>
                <a:gd name="T19" fmla="*/ 809 h 2586"/>
                <a:gd name="T20" fmla="*/ 560 w 1692"/>
                <a:gd name="T21" fmla="*/ 841 h 2586"/>
                <a:gd name="T22" fmla="*/ 684 w 1692"/>
                <a:gd name="T23" fmla="*/ 946 h 2586"/>
                <a:gd name="T24" fmla="*/ 735 w 1692"/>
                <a:gd name="T25" fmla="*/ 996 h 2586"/>
                <a:gd name="T26" fmla="*/ 663 w 1692"/>
                <a:gd name="T27" fmla="*/ 1127 h 2586"/>
                <a:gd name="T28" fmla="*/ 789 w 1692"/>
                <a:gd name="T29" fmla="*/ 1249 h 2586"/>
                <a:gd name="T30" fmla="*/ 890 w 1692"/>
                <a:gd name="T31" fmla="*/ 1417 h 2586"/>
                <a:gd name="T32" fmla="*/ 942 w 1692"/>
                <a:gd name="T33" fmla="*/ 1619 h 2586"/>
                <a:gd name="T34" fmla="*/ 1028 w 1692"/>
                <a:gd name="T35" fmla="*/ 1780 h 2586"/>
                <a:gd name="T36" fmla="*/ 1102 w 1692"/>
                <a:gd name="T37" fmla="*/ 1766 h 2586"/>
                <a:gd name="T38" fmla="*/ 1071 w 1692"/>
                <a:gd name="T39" fmla="*/ 1677 h 2586"/>
                <a:gd name="T40" fmla="*/ 1109 w 1692"/>
                <a:gd name="T41" fmla="*/ 1616 h 2586"/>
                <a:gd name="T42" fmla="*/ 1178 w 1692"/>
                <a:gd name="T43" fmla="*/ 1561 h 2586"/>
                <a:gd name="T44" fmla="*/ 1247 w 1692"/>
                <a:gd name="T45" fmla="*/ 1455 h 2586"/>
                <a:gd name="T46" fmla="*/ 1350 w 1692"/>
                <a:gd name="T47" fmla="*/ 1366 h 2586"/>
                <a:gd name="T48" fmla="*/ 1397 w 1692"/>
                <a:gd name="T49" fmla="*/ 1223 h 2586"/>
                <a:gd name="T50" fmla="*/ 1336 w 1692"/>
                <a:gd name="T51" fmla="*/ 1078 h 2586"/>
                <a:gd name="T52" fmla="*/ 1185 w 1692"/>
                <a:gd name="T53" fmla="*/ 988 h 2586"/>
                <a:gd name="T54" fmla="*/ 951 w 1692"/>
                <a:gd name="T55" fmla="*/ 897 h 2586"/>
                <a:gd name="T56" fmla="*/ 839 w 1692"/>
                <a:gd name="T57" fmla="*/ 883 h 2586"/>
                <a:gd name="T58" fmla="*/ 778 w 1692"/>
                <a:gd name="T59" fmla="*/ 888 h 2586"/>
                <a:gd name="T60" fmla="*/ 684 w 1692"/>
                <a:gd name="T61" fmla="*/ 917 h 2586"/>
                <a:gd name="T62" fmla="*/ 653 w 1692"/>
                <a:gd name="T63" fmla="*/ 823 h 2586"/>
                <a:gd name="T64" fmla="*/ 634 w 1692"/>
                <a:gd name="T65" fmla="*/ 744 h 2586"/>
                <a:gd name="T66" fmla="*/ 544 w 1692"/>
                <a:gd name="T67" fmla="*/ 774 h 2586"/>
                <a:gd name="T68" fmla="*/ 489 w 1692"/>
                <a:gd name="T69" fmla="*/ 666 h 2586"/>
                <a:gd name="T70" fmla="*/ 637 w 1692"/>
                <a:gd name="T71" fmla="*/ 639 h 2586"/>
                <a:gd name="T72" fmla="*/ 725 w 1692"/>
                <a:gd name="T73" fmla="*/ 635 h 2586"/>
                <a:gd name="T74" fmla="*/ 772 w 1692"/>
                <a:gd name="T75" fmla="*/ 631 h 2586"/>
                <a:gd name="T76" fmla="*/ 911 w 1692"/>
                <a:gd name="T77" fmla="*/ 526 h 2586"/>
                <a:gd name="T78" fmla="*/ 1020 w 1692"/>
                <a:gd name="T79" fmla="*/ 475 h 2586"/>
                <a:gd name="T80" fmla="*/ 1101 w 1692"/>
                <a:gd name="T81" fmla="*/ 446 h 2586"/>
                <a:gd name="T82" fmla="*/ 1154 w 1692"/>
                <a:gd name="T83" fmla="*/ 377 h 2586"/>
                <a:gd name="T84" fmla="*/ 1109 w 1692"/>
                <a:gd name="T85" fmla="*/ 359 h 2586"/>
                <a:gd name="T86" fmla="*/ 1314 w 1692"/>
                <a:gd name="T87" fmla="*/ 320 h 2586"/>
                <a:gd name="T88" fmla="*/ 1211 w 1692"/>
                <a:gd name="T89" fmla="*/ 240 h 2586"/>
                <a:gd name="T90" fmla="*/ 1144 w 1692"/>
                <a:gd name="T91" fmla="*/ 185 h 2586"/>
                <a:gd name="T92" fmla="*/ 1052 w 1692"/>
                <a:gd name="T93" fmla="*/ 255 h 2586"/>
                <a:gd name="T94" fmla="*/ 956 w 1692"/>
                <a:gd name="T95" fmla="*/ 311 h 2586"/>
                <a:gd name="T96" fmla="*/ 880 w 1692"/>
                <a:gd name="T97" fmla="*/ 213 h 2586"/>
                <a:gd name="T98" fmla="*/ 1044 w 1692"/>
                <a:gd name="T99" fmla="*/ 168 h 2586"/>
                <a:gd name="T100" fmla="*/ 1090 w 1692"/>
                <a:gd name="T101" fmla="*/ 139 h 2586"/>
                <a:gd name="T102" fmla="*/ 1144 w 1692"/>
                <a:gd name="T103" fmla="*/ 121 h 2586"/>
                <a:gd name="T104" fmla="*/ 1107 w 1692"/>
                <a:gd name="T105" fmla="*/ 101 h 2586"/>
                <a:gd name="T106" fmla="*/ 1087 w 1692"/>
                <a:gd name="T107" fmla="*/ 84 h 2586"/>
                <a:gd name="T108" fmla="*/ 1035 w 1692"/>
                <a:gd name="T109" fmla="*/ 71 h 2586"/>
                <a:gd name="T110" fmla="*/ 952 w 1692"/>
                <a:gd name="T111" fmla="*/ 95 h 2586"/>
                <a:gd name="T112" fmla="*/ 818 w 1692"/>
                <a:gd name="T113" fmla="*/ 84 h 2586"/>
                <a:gd name="T114" fmla="*/ 474 w 1692"/>
                <a:gd name="T115" fmla="*/ 0 h 2586"/>
                <a:gd name="T116" fmla="*/ 296 w 1692"/>
                <a:gd name="T117" fmla="*/ 22 h 2586"/>
                <a:gd name="T118" fmla="*/ 250 w 1692"/>
                <a:gd name="T119" fmla="*/ 71 h 2586"/>
                <a:gd name="T120" fmla="*/ 110 w 1692"/>
                <a:gd name="T121" fmla="*/ 122 h 2586"/>
                <a:gd name="T122" fmla="*/ 110 w 1692"/>
                <a:gd name="T123" fmla="*/ 151 h 2586"/>
                <a:gd name="T124" fmla="*/ 2 w 1692"/>
                <a:gd name="T125" fmla="*/ 177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2" name="Freeform 5"/>
            <p:cNvSpPr>
              <a:spLocks/>
            </p:cNvSpPr>
            <p:nvPr/>
          </p:nvSpPr>
          <p:spPr bwMode="ltGray">
            <a:xfrm>
              <a:off x="505" y="1448"/>
              <a:ext cx="39" cy="26"/>
            </a:xfrm>
            <a:custGeom>
              <a:avLst/>
              <a:gdLst>
                <a:gd name="T0" fmla="*/ 14 w 46"/>
                <a:gd name="T1" fmla="*/ 3 h 38"/>
                <a:gd name="T2" fmla="*/ 0 w 46"/>
                <a:gd name="T3" fmla="*/ 15 h 38"/>
                <a:gd name="T4" fmla="*/ 19 w 46"/>
                <a:gd name="T5" fmla="*/ 26 h 38"/>
                <a:gd name="T6" fmla="*/ 39 w 46"/>
                <a:gd name="T7" fmla="*/ 18 h 38"/>
                <a:gd name="T8" fmla="*/ 25 w 46"/>
                <a:gd name="T9" fmla="*/ 0 h 38"/>
                <a:gd name="T10" fmla="*/ 14 w 46"/>
                <a:gd name="T11" fmla="*/ 3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3" name="Freeform 6"/>
            <p:cNvSpPr>
              <a:spLocks/>
            </p:cNvSpPr>
            <p:nvPr/>
          </p:nvSpPr>
          <p:spPr bwMode="ltGray">
            <a:xfrm>
              <a:off x="858" y="1563"/>
              <a:ext cx="45" cy="30"/>
            </a:xfrm>
            <a:custGeom>
              <a:avLst/>
              <a:gdLst>
                <a:gd name="T0" fmla="*/ 10 w 52"/>
                <a:gd name="T1" fmla="*/ 0 h 44"/>
                <a:gd name="T2" fmla="*/ 23 w 52"/>
                <a:gd name="T3" fmla="*/ 30 h 44"/>
                <a:gd name="T4" fmla="*/ 36 w 52"/>
                <a:gd name="T5" fmla="*/ 29 h 44"/>
                <a:gd name="T6" fmla="*/ 33 w 52"/>
                <a:gd name="T7" fmla="*/ 11 h 44"/>
                <a:gd name="T8" fmla="*/ 23 w 52"/>
                <a:gd name="T9" fmla="*/ 1 h 44"/>
                <a:gd name="T10" fmla="*/ 10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4" name="Freeform 7"/>
            <p:cNvSpPr>
              <a:spLocks/>
            </p:cNvSpPr>
            <p:nvPr/>
          </p:nvSpPr>
          <p:spPr bwMode="ltGray">
            <a:xfrm>
              <a:off x="1757" y="1615"/>
              <a:ext cx="113" cy="69"/>
            </a:xfrm>
            <a:custGeom>
              <a:avLst/>
              <a:gdLst>
                <a:gd name="T0" fmla="*/ 84 w 131"/>
                <a:gd name="T1" fmla="*/ 0 h 98"/>
                <a:gd name="T2" fmla="*/ 68 w 131"/>
                <a:gd name="T3" fmla="*/ 6 h 98"/>
                <a:gd name="T4" fmla="*/ 46 w 131"/>
                <a:gd name="T5" fmla="*/ 17 h 98"/>
                <a:gd name="T6" fmla="*/ 34 w 131"/>
                <a:gd name="T7" fmla="*/ 28 h 98"/>
                <a:gd name="T8" fmla="*/ 18 w 131"/>
                <a:gd name="T9" fmla="*/ 37 h 98"/>
                <a:gd name="T10" fmla="*/ 54 w 131"/>
                <a:gd name="T11" fmla="*/ 58 h 98"/>
                <a:gd name="T12" fmla="*/ 68 w 131"/>
                <a:gd name="T13" fmla="*/ 66 h 98"/>
                <a:gd name="T14" fmla="*/ 73 w 131"/>
                <a:gd name="T15" fmla="*/ 65 h 98"/>
                <a:gd name="T16" fmla="*/ 77 w 131"/>
                <a:gd name="T17" fmla="*/ 61 h 98"/>
                <a:gd name="T18" fmla="*/ 84 w 131"/>
                <a:gd name="T19" fmla="*/ 69 h 98"/>
                <a:gd name="T20" fmla="*/ 106 w 131"/>
                <a:gd name="T21" fmla="*/ 61 h 98"/>
                <a:gd name="T22" fmla="*/ 111 w 131"/>
                <a:gd name="T23" fmla="*/ 52 h 98"/>
                <a:gd name="T24" fmla="*/ 87 w 131"/>
                <a:gd name="T25" fmla="*/ 28 h 98"/>
                <a:gd name="T26" fmla="*/ 99 w 131"/>
                <a:gd name="T27" fmla="*/ 17 h 98"/>
                <a:gd name="T28" fmla="*/ 96 w 131"/>
                <a:gd name="T29" fmla="*/ 3 h 98"/>
                <a:gd name="T30" fmla="*/ 84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5" name="Freeform 8"/>
            <p:cNvSpPr>
              <a:spLocks/>
            </p:cNvSpPr>
            <p:nvPr/>
          </p:nvSpPr>
          <p:spPr bwMode="ltGray">
            <a:xfrm>
              <a:off x="1212" y="1974"/>
              <a:ext cx="182" cy="79"/>
            </a:xfrm>
            <a:custGeom>
              <a:avLst/>
              <a:gdLst>
                <a:gd name="T0" fmla="*/ 40 w 212"/>
                <a:gd name="T1" fmla="*/ 8 h 112"/>
                <a:gd name="T2" fmla="*/ 15 w 212"/>
                <a:gd name="T3" fmla="*/ 8 h 112"/>
                <a:gd name="T4" fmla="*/ 4 w 212"/>
                <a:gd name="T5" fmla="*/ 11 h 112"/>
                <a:gd name="T6" fmla="*/ 21 w 212"/>
                <a:gd name="T7" fmla="*/ 37 h 112"/>
                <a:gd name="T8" fmla="*/ 44 w 212"/>
                <a:gd name="T9" fmla="*/ 31 h 112"/>
                <a:gd name="T10" fmla="*/ 80 w 212"/>
                <a:gd name="T11" fmla="*/ 38 h 112"/>
                <a:gd name="T12" fmla="*/ 95 w 212"/>
                <a:gd name="T13" fmla="*/ 42 h 112"/>
                <a:gd name="T14" fmla="*/ 114 w 212"/>
                <a:gd name="T15" fmla="*/ 62 h 112"/>
                <a:gd name="T16" fmla="*/ 121 w 212"/>
                <a:gd name="T17" fmla="*/ 79 h 112"/>
                <a:gd name="T18" fmla="*/ 135 w 212"/>
                <a:gd name="T19" fmla="*/ 71 h 112"/>
                <a:gd name="T20" fmla="*/ 145 w 212"/>
                <a:gd name="T21" fmla="*/ 68 h 112"/>
                <a:gd name="T22" fmla="*/ 161 w 212"/>
                <a:gd name="T23" fmla="*/ 72 h 112"/>
                <a:gd name="T24" fmla="*/ 167 w 212"/>
                <a:gd name="T25" fmla="*/ 56 h 112"/>
                <a:gd name="T26" fmla="*/ 131 w 212"/>
                <a:gd name="T27" fmla="*/ 38 h 112"/>
                <a:gd name="T28" fmla="*/ 90 w 212"/>
                <a:gd name="T29" fmla="*/ 14 h 112"/>
                <a:gd name="T30" fmla="*/ 46 w 212"/>
                <a:gd name="T31" fmla="*/ 18 h 112"/>
                <a:gd name="T32" fmla="*/ 40 w 212"/>
                <a:gd name="T33" fmla="*/ 8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6" name="Freeform 9"/>
            <p:cNvSpPr>
              <a:spLocks/>
            </p:cNvSpPr>
            <p:nvPr/>
          </p:nvSpPr>
          <p:spPr bwMode="ltGray">
            <a:xfrm>
              <a:off x="1362" y="2034"/>
              <a:ext cx="114" cy="38"/>
            </a:xfrm>
            <a:custGeom>
              <a:avLst/>
              <a:gdLst>
                <a:gd name="T0" fmla="*/ 49 w 133"/>
                <a:gd name="T1" fmla="*/ 0 h 54"/>
                <a:gd name="T2" fmla="*/ 37 w 133"/>
                <a:gd name="T3" fmla="*/ 4 h 54"/>
                <a:gd name="T4" fmla="*/ 27 w 133"/>
                <a:gd name="T5" fmla="*/ 21 h 54"/>
                <a:gd name="T6" fmla="*/ 13 w 133"/>
                <a:gd name="T7" fmla="*/ 24 h 54"/>
                <a:gd name="T8" fmla="*/ 3 w 133"/>
                <a:gd name="T9" fmla="*/ 30 h 54"/>
                <a:gd name="T10" fmla="*/ 11 w 133"/>
                <a:gd name="T11" fmla="*/ 38 h 54"/>
                <a:gd name="T12" fmla="*/ 114 w 133"/>
                <a:gd name="T13" fmla="*/ 24 h 54"/>
                <a:gd name="T14" fmla="*/ 105 w 133"/>
                <a:gd name="T15" fmla="*/ 11 h 54"/>
                <a:gd name="T16" fmla="*/ 90 w 133"/>
                <a:gd name="T17" fmla="*/ 6 h 54"/>
                <a:gd name="T18" fmla="*/ 87 w 133"/>
                <a:gd name="T19" fmla="*/ 17 h 54"/>
                <a:gd name="T20" fmla="*/ 76 w 133"/>
                <a:gd name="T21" fmla="*/ 13 h 54"/>
                <a:gd name="T22" fmla="*/ 57 w 133"/>
                <a:gd name="T23" fmla="*/ 10 h 54"/>
                <a:gd name="T24" fmla="*/ 49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7" name="Freeform 10"/>
            <p:cNvSpPr>
              <a:spLocks/>
            </p:cNvSpPr>
            <p:nvPr/>
          </p:nvSpPr>
          <p:spPr bwMode="ltGray">
            <a:xfrm>
              <a:off x="1483" y="2058"/>
              <a:ext cx="43" cy="17"/>
            </a:xfrm>
            <a:custGeom>
              <a:avLst/>
              <a:gdLst>
                <a:gd name="T0" fmla="*/ 11 w 51"/>
                <a:gd name="T1" fmla="*/ 0 h 24"/>
                <a:gd name="T2" fmla="*/ 6 w 51"/>
                <a:gd name="T3" fmla="*/ 13 h 24"/>
                <a:gd name="T4" fmla="*/ 23 w 51"/>
                <a:gd name="T5" fmla="*/ 17 h 24"/>
                <a:gd name="T6" fmla="*/ 28 w 51"/>
                <a:gd name="T7" fmla="*/ 3 h 24"/>
                <a:gd name="T8" fmla="*/ 11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8" name="Freeform 11"/>
            <p:cNvSpPr>
              <a:spLocks/>
            </p:cNvSpPr>
            <p:nvPr/>
          </p:nvSpPr>
          <p:spPr bwMode="ltGray">
            <a:xfrm>
              <a:off x="1547" y="2061"/>
              <a:ext cx="14" cy="24"/>
            </a:xfrm>
            <a:custGeom>
              <a:avLst/>
              <a:gdLst>
                <a:gd name="T0" fmla="*/ 12 w 16"/>
                <a:gd name="T1" fmla="*/ 0 h 34"/>
                <a:gd name="T2" fmla="*/ 0 w 16"/>
                <a:gd name="T3" fmla="*/ 10 h 34"/>
                <a:gd name="T4" fmla="*/ 14 w 16"/>
                <a:gd name="T5" fmla="*/ 24 h 34"/>
                <a:gd name="T6" fmla="*/ 11 w 16"/>
                <a:gd name="T7" fmla="*/ 13 h 34"/>
                <a:gd name="T8" fmla="*/ 14 w 16"/>
                <a:gd name="T9" fmla="*/ 4 h 34"/>
                <a:gd name="T10" fmla="*/ 12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9" name="Freeform 12"/>
            <p:cNvSpPr>
              <a:spLocks/>
            </p:cNvSpPr>
            <p:nvPr/>
          </p:nvSpPr>
          <p:spPr bwMode="ltGray">
            <a:xfrm>
              <a:off x="1336" y="1270"/>
              <a:ext cx="207" cy="82"/>
            </a:xfrm>
            <a:custGeom>
              <a:avLst/>
              <a:gdLst>
                <a:gd name="T0" fmla="*/ 55 w 240"/>
                <a:gd name="T1" fmla="*/ 1 h 117"/>
                <a:gd name="T2" fmla="*/ 21 w 240"/>
                <a:gd name="T3" fmla="*/ 22 h 117"/>
                <a:gd name="T4" fmla="*/ 5 w 240"/>
                <a:gd name="T5" fmla="*/ 26 h 117"/>
                <a:gd name="T6" fmla="*/ 0 w 240"/>
                <a:gd name="T7" fmla="*/ 27 h 117"/>
                <a:gd name="T8" fmla="*/ 22 w 240"/>
                <a:gd name="T9" fmla="*/ 41 h 117"/>
                <a:gd name="T10" fmla="*/ 33 w 240"/>
                <a:gd name="T11" fmla="*/ 44 h 117"/>
                <a:gd name="T12" fmla="*/ 59 w 240"/>
                <a:gd name="T13" fmla="*/ 33 h 117"/>
                <a:gd name="T14" fmla="*/ 69 w 240"/>
                <a:gd name="T15" fmla="*/ 30 h 117"/>
                <a:gd name="T16" fmla="*/ 71 w 240"/>
                <a:gd name="T17" fmla="*/ 39 h 117"/>
                <a:gd name="T18" fmla="*/ 55 w 240"/>
                <a:gd name="T19" fmla="*/ 43 h 117"/>
                <a:gd name="T20" fmla="*/ 62 w 240"/>
                <a:gd name="T21" fmla="*/ 51 h 117"/>
                <a:gd name="T22" fmla="*/ 35 w 240"/>
                <a:gd name="T23" fmla="*/ 61 h 117"/>
                <a:gd name="T24" fmla="*/ 60 w 240"/>
                <a:gd name="T25" fmla="*/ 76 h 117"/>
                <a:gd name="T26" fmla="*/ 71 w 240"/>
                <a:gd name="T27" fmla="*/ 79 h 117"/>
                <a:gd name="T28" fmla="*/ 102 w 240"/>
                <a:gd name="T29" fmla="*/ 72 h 117"/>
                <a:gd name="T30" fmla="*/ 129 w 240"/>
                <a:gd name="T31" fmla="*/ 74 h 117"/>
                <a:gd name="T32" fmla="*/ 145 w 240"/>
                <a:gd name="T33" fmla="*/ 82 h 117"/>
                <a:gd name="T34" fmla="*/ 176 w 240"/>
                <a:gd name="T35" fmla="*/ 76 h 117"/>
                <a:gd name="T36" fmla="*/ 193 w 240"/>
                <a:gd name="T37" fmla="*/ 72 h 117"/>
                <a:gd name="T38" fmla="*/ 191 w 240"/>
                <a:gd name="T39" fmla="*/ 54 h 117"/>
                <a:gd name="T40" fmla="*/ 202 w 240"/>
                <a:gd name="T41" fmla="*/ 48 h 117"/>
                <a:gd name="T42" fmla="*/ 205 w 240"/>
                <a:gd name="T43" fmla="*/ 33 h 117"/>
                <a:gd name="T44" fmla="*/ 181 w 240"/>
                <a:gd name="T45" fmla="*/ 40 h 117"/>
                <a:gd name="T46" fmla="*/ 173 w 240"/>
                <a:gd name="T47" fmla="*/ 30 h 117"/>
                <a:gd name="T48" fmla="*/ 148 w 240"/>
                <a:gd name="T49" fmla="*/ 32 h 117"/>
                <a:gd name="T50" fmla="*/ 116 w 240"/>
                <a:gd name="T51" fmla="*/ 6 h 117"/>
                <a:gd name="T52" fmla="*/ 81 w 240"/>
                <a:gd name="T53" fmla="*/ 8 h 117"/>
                <a:gd name="T54" fmla="*/ 71 w 240"/>
                <a:gd name="T55" fmla="*/ 1 h 117"/>
                <a:gd name="T56" fmla="*/ 55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0" name="Freeform 13"/>
            <p:cNvSpPr>
              <a:spLocks/>
            </p:cNvSpPr>
            <p:nvPr/>
          </p:nvSpPr>
          <p:spPr bwMode="ltGray">
            <a:xfrm>
              <a:off x="1428" y="1232"/>
              <a:ext cx="168" cy="56"/>
            </a:xfrm>
            <a:custGeom>
              <a:avLst/>
              <a:gdLst>
                <a:gd name="T0" fmla="*/ 84 w 194"/>
                <a:gd name="T1" fmla="*/ 7 h 80"/>
                <a:gd name="T2" fmla="*/ 11 w 194"/>
                <a:gd name="T3" fmla="*/ 17 h 80"/>
                <a:gd name="T4" fmla="*/ 8 w 194"/>
                <a:gd name="T5" fmla="*/ 24 h 80"/>
                <a:gd name="T6" fmla="*/ 49 w 194"/>
                <a:gd name="T7" fmla="*/ 36 h 80"/>
                <a:gd name="T8" fmla="*/ 117 w 194"/>
                <a:gd name="T9" fmla="*/ 52 h 80"/>
                <a:gd name="T10" fmla="*/ 152 w 194"/>
                <a:gd name="T11" fmla="*/ 48 h 80"/>
                <a:gd name="T12" fmla="*/ 162 w 194"/>
                <a:gd name="T13" fmla="*/ 45 h 80"/>
                <a:gd name="T14" fmla="*/ 152 w 194"/>
                <a:gd name="T15" fmla="*/ 31 h 80"/>
                <a:gd name="T16" fmla="*/ 141 w 194"/>
                <a:gd name="T17" fmla="*/ 25 h 80"/>
                <a:gd name="T18" fmla="*/ 112 w 194"/>
                <a:gd name="T19" fmla="*/ 18 h 80"/>
                <a:gd name="T20" fmla="*/ 84 w 194"/>
                <a:gd name="T21" fmla="*/ 7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1" name="Freeform 14"/>
            <p:cNvSpPr>
              <a:spLocks/>
            </p:cNvSpPr>
            <p:nvPr/>
          </p:nvSpPr>
          <p:spPr bwMode="ltGray">
            <a:xfrm>
              <a:off x="1664" y="1297"/>
              <a:ext cx="268" cy="178"/>
            </a:xfrm>
            <a:custGeom>
              <a:avLst/>
              <a:gdLst>
                <a:gd name="T0" fmla="*/ 58 w 310"/>
                <a:gd name="T1" fmla="*/ 6 h 254"/>
                <a:gd name="T2" fmla="*/ 44 w 310"/>
                <a:gd name="T3" fmla="*/ 16 h 254"/>
                <a:gd name="T4" fmla="*/ 18 w 310"/>
                <a:gd name="T5" fmla="*/ 27 h 254"/>
                <a:gd name="T6" fmla="*/ 46 w 310"/>
                <a:gd name="T7" fmla="*/ 54 h 254"/>
                <a:gd name="T8" fmla="*/ 68 w 310"/>
                <a:gd name="T9" fmla="*/ 60 h 254"/>
                <a:gd name="T10" fmla="*/ 89 w 310"/>
                <a:gd name="T11" fmla="*/ 69 h 254"/>
                <a:gd name="T12" fmla="*/ 110 w 310"/>
                <a:gd name="T13" fmla="*/ 60 h 254"/>
                <a:gd name="T14" fmla="*/ 124 w 310"/>
                <a:gd name="T15" fmla="*/ 71 h 254"/>
                <a:gd name="T16" fmla="*/ 129 w 310"/>
                <a:gd name="T17" fmla="*/ 89 h 254"/>
                <a:gd name="T18" fmla="*/ 99 w 310"/>
                <a:gd name="T19" fmla="*/ 106 h 254"/>
                <a:gd name="T20" fmla="*/ 77 w 310"/>
                <a:gd name="T21" fmla="*/ 121 h 254"/>
                <a:gd name="T22" fmla="*/ 60 w 310"/>
                <a:gd name="T23" fmla="*/ 118 h 254"/>
                <a:gd name="T24" fmla="*/ 49 w 310"/>
                <a:gd name="T25" fmla="*/ 116 h 254"/>
                <a:gd name="T26" fmla="*/ 37 w 310"/>
                <a:gd name="T27" fmla="*/ 131 h 254"/>
                <a:gd name="T28" fmla="*/ 34 w 310"/>
                <a:gd name="T29" fmla="*/ 139 h 254"/>
                <a:gd name="T30" fmla="*/ 63 w 310"/>
                <a:gd name="T31" fmla="*/ 144 h 254"/>
                <a:gd name="T32" fmla="*/ 82 w 310"/>
                <a:gd name="T33" fmla="*/ 142 h 254"/>
                <a:gd name="T34" fmla="*/ 99 w 310"/>
                <a:gd name="T35" fmla="*/ 162 h 254"/>
                <a:gd name="T36" fmla="*/ 110 w 310"/>
                <a:gd name="T37" fmla="*/ 165 h 254"/>
                <a:gd name="T38" fmla="*/ 120 w 310"/>
                <a:gd name="T39" fmla="*/ 167 h 254"/>
                <a:gd name="T40" fmla="*/ 134 w 310"/>
                <a:gd name="T41" fmla="*/ 176 h 254"/>
                <a:gd name="T42" fmla="*/ 156 w 310"/>
                <a:gd name="T43" fmla="*/ 166 h 254"/>
                <a:gd name="T44" fmla="*/ 175 w 310"/>
                <a:gd name="T45" fmla="*/ 165 h 254"/>
                <a:gd name="T46" fmla="*/ 198 w 310"/>
                <a:gd name="T47" fmla="*/ 149 h 254"/>
                <a:gd name="T48" fmla="*/ 195 w 310"/>
                <a:gd name="T49" fmla="*/ 130 h 254"/>
                <a:gd name="T50" fmla="*/ 188 w 310"/>
                <a:gd name="T51" fmla="*/ 121 h 254"/>
                <a:gd name="T52" fmla="*/ 201 w 310"/>
                <a:gd name="T53" fmla="*/ 117 h 254"/>
                <a:gd name="T54" fmla="*/ 212 w 310"/>
                <a:gd name="T55" fmla="*/ 128 h 254"/>
                <a:gd name="T56" fmla="*/ 214 w 310"/>
                <a:gd name="T57" fmla="*/ 138 h 254"/>
                <a:gd name="T58" fmla="*/ 226 w 310"/>
                <a:gd name="T59" fmla="*/ 135 h 254"/>
                <a:gd name="T60" fmla="*/ 262 w 310"/>
                <a:gd name="T61" fmla="*/ 118 h 254"/>
                <a:gd name="T62" fmla="*/ 253 w 310"/>
                <a:gd name="T63" fmla="*/ 103 h 254"/>
                <a:gd name="T64" fmla="*/ 224 w 310"/>
                <a:gd name="T65" fmla="*/ 86 h 254"/>
                <a:gd name="T66" fmla="*/ 229 w 310"/>
                <a:gd name="T67" fmla="*/ 75 h 254"/>
                <a:gd name="T68" fmla="*/ 239 w 310"/>
                <a:gd name="T69" fmla="*/ 72 h 254"/>
                <a:gd name="T70" fmla="*/ 219 w 310"/>
                <a:gd name="T71" fmla="*/ 44 h 254"/>
                <a:gd name="T72" fmla="*/ 201 w 310"/>
                <a:gd name="T73" fmla="*/ 41 h 254"/>
                <a:gd name="T74" fmla="*/ 191 w 310"/>
                <a:gd name="T75" fmla="*/ 39 h 254"/>
                <a:gd name="T76" fmla="*/ 174 w 310"/>
                <a:gd name="T77" fmla="*/ 23 h 254"/>
                <a:gd name="T78" fmla="*/ 134 w 310"/>
                <a:gd name="T79" fmla="*/ 32 h 254"/>
                <a:gd name="T80" fmla="*/ 144 w 310"/>
                <a:gd name="T81" fmla="*/ 18 h 254"/>
                <a:gd name="T82" fmla="*/ 120 w 310"/>
                <a:gd name="T83" fmla="*/ 12 h 254"/>
                <a:gd name="T84" fmla="*/ 103 w 310"/>
                <a:gd name="T85" fmla="*/ 13 h 254"/>
                <a:gd name="T86" fmla="*/ 58 w 310"/>
                <a:gd name="T87" fmla="*/ 6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2" name="Freeform 15"/>
            <p:cNvSpPr>
              <a:spLocks/>
            </p:cNvSpPr>
            <p:nvPr/>
          </p:nvSpPr>
          <p:spPr bwMode="ltGray">
            <a:xfrm>
              <a:off x="1662" y="1221"/>
              <a:ext cx="51" cy="34"/>
            </a:xfrm>
            <a:custGeom>
              <a:avLst/>
              <a:gdLst>
                <a:gd name="T0" fmla="*/ 22 w 59"/>
                <a:gd name="T1" fmla="*/ 0 h 50"/>
                <a:gd name="T2" fmla="*/ 0 w 59"/>
                <a:gd name="T3" fmla="*/ 7 h 50"/>
                <a:gd name="T4" fmla="*/ 26 w 59"/>
                <a:gd name="T5" fmla="*/ 27 h 50"/>
                <a:gd name="T6" fmla="*/ 41 w 59"/>
                <a:gd name="T7" fmla="*/ 34 h 50"/>
                <a:gd name="T8" fmla="*/ 50 w 59"/>
                <a:gd name="T9" fmla="*/ 19 h 50"/>
                <a:gd name="T10" fmla="*/ 38 w 59"/>
                <a:gd name="T11" fmla="*/ 5 h 50"/>
                <a:gd name="T12" fmla="*/ 22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3" name="Freeform 16"/>
            <p:cNvSpPr>
              <a:spLocks/>
            </p:cNvSpPr>
            <p:nvPr/>
          </p:nvSpPr>
          <p:spPr bwMode="ltGray">
            <a:xfrm>
              <a:off x="1565" y="1286"/>
              <a:ext cx="75" cy="39"/>
            </a:xfrm>
            <a:custGeom>
              <a:avLst/>
              <a:gdLst>
                <a:gd name="T0" fmla="*/ 38 w 86"/>
                <a:gd name="T1" fmla="*/ 5 h 57"/>
                <a:gd name="T2" fmla="*/ 21 w 86"/>
                <a:gd name="T3" fmla="*/ 17 h 57"/>
                <a:gd name="T4" fmla="*/ 3 w 86"/>
                <a:gd name="T5" fmla="*/ 18 h 57"/>
                <a:gd name="T6" fmla="*/ 14 w 86"/>
                <a:gd name="T7" fmla="*/ 39 h 57"/>
                <a:gd name="T8" fmla="*/ 65 w 86"/>
                <a:gd name="T9" fmla="*/ 24 h 57"/>
                <a:gd name="T10" fmla="*/ 75 w 86"/>
                <a:gd name="T11" fmla="*/ 12 h 57"/>
                <a:gd name="T12" fmla="*/ 49 w 86"/>
                <a:gd name="T13" fmla="*/ 5 h 57"/>
                <a:gd name="T14" fmla="*/ 38 w 86"/>
                <a:gd name="T15" fmla="*/ 5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4" name="Freeform 17"/>
            <p:cNvSpPr>
              <a:spLocks/>
            </p:cNvSpPr>
            <p:nvPr/>
          </p:nvSpPr>
          <p:spPr bwMode="ltGray">
            <a:xfrm>
              <a:off x="1644" y="1294"/>
              <a:ext cx="62" cy="23"/>
            </a:xfrm>
            <a:custGeom>
              <a:avLst/>
              <a:gdLst>
                <a:gd name="T0" fmla="*/ 34 w 73"/>
                <a:gd name="T1" fmla="*/ 0 h 34"/>
                <a:gd name="T2" fmla="*/ 8 w 73"/>
                <a:gd name="T3" fmla="*/ 11 h 34"/>
                <a:gd name="T4" fmla="*/ 20 w 73"/>
                <a:gd name="T5" fmla="*/ 23 h 34"/>
                <a:gd name="T6" fmla="*/ 44 w 73"/>
                <a:gd name="T7" fmla="*/ 19 h 34"/>
                <a:gd name="T8" fmla="*/ 54 w 73"/>
                <a:gd name="T9" fmla="*/ 14 h 34"/>
                <a:gd name="T10" fmla="*/ 34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5" name="Freeform 18"/>
            <p:cNvSpPr>
              <a:spLocks/>
            </p:cNvSpPr>
            <p:nvPr/>
          </p:nvSpPr>
          <p:spPr bwMode="ltGray">
            <a:xfrm>
              <a:off x="1610" y="1260"/>
              <a:ext cx="74" cy="32"/>
            </a:xfrm>
            <a:custGeom>
              <a:avLst/>
              <a:gdLst>
                <a:gd name="T0" fmla="*/ 50 w 85"/>
                <a:gd name="T1" fmla="*/ 7 h 45"/>
                <a:gd name="T2" fmla="*/ 24 w 85"/>
                <a:gd name="T3" fmla="*/ 3 h 45"/>
                <a:gd name="T4" fmla="*/ 0 w 85"/>
                <a:gd name="T5" fmla="*/ 13 h 45"/>
                <a:gd name="T6" fmla="*/ 35 w 85"/>
                <a:gd name="T7" fmla="*/ 23 h 45"/>
                <a:gd name="T8" fmla="*/ 56 w 85"/>
                <a:gd name="T9" fmla="*/ 28 h 45"/>
                <a:gd name="T10" fmla="*/ 73 w 85"/>
                <a:gd name="T11" fmla="*/ 13 h 45"/>
                <a:gd name="T12" fmla="*/ 71 w 85"/>
                <a:gd name="T13" fmla="*/ 4 h 45"/>
                <a:gd name="T14" fmla="*/ 56 w 85"/>
                <a:gd name="T15" fmla="*/ 0 h 45"/>
                <a:gd name="T16" fmla="*/ 50 w 85"/>
                <a:gd name="T17" fmla="*/ 7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6" name="Freeform 19"/>
            <p:cNvSpPr>
              <a:spLocks/>
            </p:cNvSpPr>
            <p:nvPr/>
          </p:nvSpPr>
          <p:spPr bwMode="ltGray">
            <a:xfrm>
              <a:off x="1579" y="1230"/>
              <a:ext cx="51" cy="22"/>
            </a:xfrm>
            <a:custGeom>
              <a:avLst/>
              <a:gdLst>
                <a:gd name="T0" fmla="*/ 14 w 58"/>
                <a:gd name="T1" fmla="*/ 3 h 31"/>
                <a:gd name="T2" fmla="*/ 0 w 58"/>
                <a:gd name="T3" fmla="*/ 13 h 31"/>
                <a:gd name="T4" fmla="*/ 18 w 58"/>
                <a:gd name="T5" fmla="*/ 20 h 31"/>
                <a:gd name="T6" fmla="*/ 25 w 58"/>
                <a:gd name="T7" fmla="*/ 14 h 31"/>
                <a:gd name="T8" fmla="*/ 46 w 58"/>
                <a:gd name="T9" fmla="*/ 9 h 31"/>
                <a:gd name="T10" fmla="*/ 39 w 58"/>
                <a:gd name="T11" fmla="*/ 0 h 31"/>
                <a:gd name="T12" fmla="*/ 14 w 58"/>
                <a:gd name="T13" fmla="*/ 3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7" name="Freeform 20"/>
            <p:cNvSpPr>
              <a:spLocks/>
            </p:cNvSpPr>
            <p:nvPr/>
          </p:nvSpPr>
          <p:spPr bwMode="ltGray">
            <a:xfrm>
              <a:off x="1710" y="1233"/>
              <a:ext cx="131" cy="72"/>
            </a:xfrm>
            <a:custGeom>
              <a:avLst/>
              <a:gdLst>
                <a:gd name="T0" fmla="*/ 33 w 152"/>
                <a:gd name="T1" fmla="*/ 0 h 102"/>
                <a:gd name="T2" fmla="*/ 12 w 152"/>
                <a:gd name="T3" fmla="*/ 4 h 102"/>
                <a:gd name="T4" fmla="*/ 3 w 152"/>
                <a:gd name="T5" fmla="*/ 27 h 102"/>
                <a:gd name="T6" fmla="*/ 10 w 152"/>
                <a:gd name="T7" fmla="*/ 40 h 102"/>
                <a:gd name="T8" fmla="*/ 0 w 152"/>
                <a:gd name="T9" fmla="*/ 51 h 102"/>
                <a:gd name="T10" fmla="*/ 48 w 152"/>
                <a:gd name="T11" fmla="*/ 61 h 102"/>
                <a:gd name="T12" fmla="*/ 71 w 152"/>
                <a:gd name="T13" fmla="*/ 65 h 102"/>
                <a:gd name="T14" fmla="*/ 131 w 152"/>
                <a:gd name="T15" fmla="*/ 61 h 102"/>
                <a:gd name="T16" fmla="*/ 66 w 152"/>
                <a:gd name="T17" fmla="*/ 49 h 102"/>
                <a:gd name="T18" fmla="*/ 47 w 152"/>
                <a:gd name="T19" fmla="*/ 44 h 102"/>
                <a:gd name="T20" fmla="*/ 38 w 152"/>
                <a:gd name="T21" fmla="*/ 37 h 102"/>
                <a:gd name="T22" fmla="*/ 43 w 152"/>
                <a:gd name="T23" fmla="*/ 24 h 102"/>
                <a:gd name="T24" fmla="*/ 33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8" name="Freeform 21"/>
            <p:cNvSpPr>
              <a:spLocks/>
            </p:cNvSpPr>
            <p:nvPr/>
          </p:nvSpPr>
          <p:spPr bwMode="ltGray">
            <a:xfrm>
              <a:off x="460" y="1462"/>
              <a:ext cx="29" cy="14"/>
            </a:xfrm>
            <a:custGeom>
              <a:avLst/>
              <a:gdLst>
                <a:gd name="T0" fmla="*/ 29 w 34"/>
                <a:gd name="T1" fmla="*/ 0 h 20"/>
                <a:gd name="T2" fmla="*/ 20 w 34"/>
                <a:gd name="T3" fmla="*/ 14 h 20"/>
                <a:gd name="T4" fmla="*/ 3 w 34"/>
                <a:gd name="T5" fmla="*/ 13 h 20"/>
                <a:gd name="T6" fmla="*/ 3 w 34"/>
                <a:gd name="T7" fmla="*/ 4 h 20"/>
                <a:gd name="T8" fmla="*/ 29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9" name="Freeform 22"/>
            <p:cNvSpPr>
              <a:spLocks/>
            </p:cNvSpPr>
            <p:nvPr/>
          </p:nvSpPr>
          <p:spPr bwMode="ltGray">
            <a:xfrm>
              <a:off x="1331" y="1940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11 w 21"/>
                <a:gd name="T3" fmla="*/ 11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0" name="Freeform 23"/>
            <p:cNvSpPr>
              <a:spLocks/>
            </p:cNvSpPr>
            <p:nvPr/>
          </p:nvSpPr>
          <p:spPr bwMode="ltGray">
            <a:xfrm>
              <a:off x="1334" y="1963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12 w 21"/>
                <a:gd name="T3" fmla="*/ 11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1" name="Freeform 24"/>
            <p:cNvSpPr>
              <a:spLocks/>
            </p:cNvSpPr>
            <p:nvPr/>
          </p:nvSpPr>
          <p:spPr bwMode="ltGray">
            <a:xfrm>
              <a:off x="1569" y="2086"/>
              <a:ext cx="17" cy="12"/>
            </a:xfrm>
            <a:custGeom>
              <a:avLst/>
              <a:gdLst>
                <a:gd name="T0" fmla="*/ 2 w 21"/>
                <a:gd name="T1" fmla="*/ 0 h 16"/>
                <a:gd name="T2" fmla="*/ 11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2" name="Freeform 25"/>
            <p:cNvSpPr>
              <a:spLocks/>
            </p:cNvSpPr>
            <p:nvPr/>
          </p:nvSpPr>
          <p:spPr bwMode="ltGray">
            <a:xfrm>
              <a:off x="1711" y="1634"/>
              <a:ext cx="44" cy="17"/>
            </a:xfrm>
            <a:custGeom>
              <a:avLst/>
              <a:gdLst>
                <a:gd name="T0" fmla="*/ 11 w 51"/>
                <a:gd name="T1" fmla="*/ 0 h 24"/>
                <a:gd name="T2" fmla="*/ 6 w 51"/>
                <a:gd name="T3" fmla="*/ 13 h 24"/>
                <a:gd name="T4" fmla="*/ 23 w 51"/>
                <a:gd name="T5" fmla="*/ 17 h 24"/>
                <a:gd name="T6" fmla="*/ 28 w 51"/>
                <a:gd name="T7" fmla="*/ 3 h 24"/>
                <a:gd name="T8" fmla="*/ 11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3" name="Freeform 26"/>
            <p:cNvSpPr>
              <a:spLocks/>
            </p:cNvSpPr>
            <p:nvPr/>
          </p:nvSpPr>
          <p:spPr bwMode="ltGray">
            <a:xfrm>
              <a:off x="1596" y="1442"/>
              <a:ext cx="44" cy="17"/>
            </a:xfrm>
            <a:custGeom>
              <a:avLst/>
              <a:gdLst>
                <a:gd name="T0" fmla="*/ 11 w 51"/>
                <a:gd name="T1" fmla="*/ 0 h 24"/>
                <a:gd name="T2" fmla="*/ 6 w 51"/>
                <a:gd name="T3" fmla="*/ 13 h 24"/>
                <a:gd name="T4" fmla="*/ 23 w 51"/>
                <a:gd name="T5" fmla="*/ 17 h 24"/>
                <a:gd name="T6" fmla="*/ 28 w 51"/>
                <a:gd name="T7" fmla="*/ 3 h 24"/>
                <a:gd name="T8" fmla="*/ 11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4" name="Freeform 27"/>
            <p:cNvSpPr>
              <a:spLocks/>
            </p:cNvSpPr>
            <p:nvPr/>
          </p:nvSpPr>
          <p:spPr bwMode="ltGray">
            <a:xfrm>
              <a:off x="1671" y="1275"/>
              <a:ext cx="45" cy="17"/>
            </a:xfrm>
            <a:custGeom>
              <a:avLst/>
              <a:gdLst>
                <a:gd name="T0" fmla="*/ 11 w 51"/>
                <a:gd name="T1" fmla="*/ 0 h 24"/>
                <a:gd name="T2" fmla="*/ 6 w 51"/>
                <a:gd name="T3" fmla="*/ 13 h 24"/>
                <a:gd name="T4" fmla="*/ 24 w 51"/>
                <a:gd name="T5" fmla="*/ 17 h 24"/>
                <a:gd name="T6" fmla="*/ 29 w 51"/>
                <a:gd name="T7" fmla="*/ 3 h 24"/>
                <a:gd name="T8" fmla="*/ 11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5" name="Freeform 28"/>
            <p:cNvSpPr>
              <a:spLocks/>
            </p:cNvSpPr>
            <p:nvPr/>
          </p:nvSpPr>
          <p:spPr bwMode="ltGray">
            <a:xfrm>
              <a:off x="1744" y="1376"/>
              <a:ext cx="43" cy="17"/>
            </a:xfrm>
            <a:custGeom>
              <a:avLst/>
              <a:gdLst>
                <a:gd name="T0" fmla="*/ 11 w 51"/>
                <a:gd name="T1" fmla="*/ 0 h 24"/>
                <a:gd name="T2" fmla="*/ 6 w 51"/>
                <a:gd name="T3" fmla="*/ 13 h 24"/>
                <a:gd name="T4" fmla="*/ 23 w 51"/>
                <a:gd name="T5" fmla="*/ 17 h 24"/>
                <a:gd name="T6" fmla="*/ 28 w 51"/>
                <a:gd name="T7" fmla="*/ 3 h 24"/>
                <a:gd name="T8" fmla="*/ 11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6" name="Freeform 29"/>
            <p:cNvSpPr>
              <a:spLocks/>
            </p:cNvSpPr>
            <p:nvPr/>
          </p:nvSpPr>
          <p:spPr bwMode="ltGray">
            <a:xfrm>
              <a:off x="1762" y="1187"/>
              <a:ext cx="801" cy="323"/>
            </a:xfrm>
            <a:custGeom>
              <a:avLst/>
              <a:gdLst>
                <a:gd name="T0" fmla="*/ 24 w 929"/>
                <a:gd name="T1" fmla="*/ 39 h 462"/>
                <a:gd name="T2" fmla="*/ 5 w 929"/>
                <a:gd name="T3" fmla="*/ 64 h 462"/>
                <a:gd name="T4" fmla="*/ 31 w 929"/>
                <a:gd name="T5" fmla="*/ 70 h 462"/>
                <a:gd name="T6" fmla="*/ 14 w 929"/>
                <a:gd name="T7" fmla="*/ 81 h 462"/>
                <a:gd name="T8" fmla="*/ 90 w 929"/>
                <a:gd name="T9" fmla="*/ 95 h 462"/>
                <a:gd name="T10" fmla="*/ 122 w 929"/>
                <a:gd name="T11" fmla="*/ 91 h 462"/>
                <a:gd name="T12" fmla="*/ 216 w 929"/>
                <a:gd name="T13" fmla="*/ 55 h 462"/>
                <a:gd name="T14" fmla="*/ 259 w 929"/>
                <a:gd name="T15" fmla="*/ 46 h 462"/>
                <a:gd name="T16" fmla="*/ 279 w 929"/>
                <a:gd name="T17" fmla="*/ 56 h 462"/>
                <a:gd name="T18" fmla="*/ 235 w 929"/>
                <a:gd name="T19" fmla="*/ 62 h 462"/>
                <a:gd name="T20" fmla="*/ 209 w 929"/>
                <a:gd name="T21" fmla="*/ 78 h 462"/>
                <a:gd name="T22" fmla="*/ 219 w 929"/>
                <a:gd name="T23" fmla="*/ 84 h 462"/>
                <a:gd name="T24" fmla="*/ 224 w 929"/>
                <a:gd name="T25" fmla="*/ 110 h 462"/>
                <a:gd name="T26" fmla="*/ 302 w 929"/>
                <a:gd name="T27" fmla="*/ 134 h 462"/>
                <a:gd name="T28" fmla="*/ 290 w 929"/>
                <a:gd name="T29" fmla="*/ 147 h 462"/>
                <a:gd name="T30" fmla="*/ 317 w 929"/>
                <a:gd name="T31" fmla="*/ 172 h 462"/>
                <a:gd name="T32" fmla="*/ 300 w 929"/>
                <a:gd name="T33" fmla="*/ 186 h 462"/>
                <a:gd name="T34" fmla="*/ 279 w 929"/>
                <a:gd name="T35" fmla="*/ 206 h 462"/>
                <a:gd name="T36" fmla="*/ 253 w 929"/>
                <a:gd name="T37" fmla="*/ 227 h 462"/>
                <a:gd name="T38" fmla="*/ 252 w 929"/>
                <a:gd name="T39" fmla="*/ 294 h 462"/>
                <a:gd name="T40" fmla="*/ 286 w 929"/>
                <a:gd name="T41" fmla="*/ 312 h 462"/>
                <a:gd name="T42" fmla="*/ 335 w 929"/>
                <a:gd name="T43" fmla="*/ 313 h 462"/>
                <a:gd name="T44" fmla="*/ 355 w 929"/>
                <a:gd name="T45" fmla="*/ 295 h 462"/>
                <a:gd name="T46" fmla="*/ 436 w 929"/>
                <a:gd name="T47" fmla="*/ 249 h 462"/>
                <a:gd name="T48" fmla="*/ 493 w 929"/>
                <a:gd name="T49" fmla="*/ 234 h 462"/>
                <a:gd name="T50" fmla="*/ 557 w 929"/>
                <a:gd name="T51" fmla="*/ 215 h 462"/>
                <a:gd name="T52" fmla="*/ 621 w 929"/>
                <a:gd name="T53" fmla="*/ 203 h 462"/>
                <a:gd name="T54" fmla="*/ 657 w 929"/>
                <a:gd name="T55" fmla="*/ 182 h 462"/>
                <a:gd name="T56" fmla="*/ 690 w 929"/>
                <a:gd name="T57" fmla="*/ 140 h 462"/>
                <a:gd name="T58" fmla="*/ 691 w 929"/>
                <a:gd name="T59" fmla="*/ 108 h 462"/>
                <a:gd name="T60" fmla="*/ 691 w 929"/>
                <a:gd name="T61" fmla="*/ 87 h 462"/>
                <a:gd name="T62" fmla="*/ 717 w 929"/>
                <a:gd name="T63" fmla="*/ 63 h 462"/>
                <a:gd name="T64" fmla="*/ 755 w 929"/>
                <a:gd name="T65" fmla="*/ 66 h 462"/>
                <a:gd name="T66" fmla="*/ 795 w 929"/>
                <a:gd name="T67" fmla="*/ 36 h 462"/>
                <a:gd name="T68" fmla="*/ 766 w 929"/>
                <a:gd name="T69" fmla="*/ 39 h 462"/>
                <a:gd name="T70" fmla="*/ 731 w 929"/>
                <a:gd name="T71" fmla="*/ 32 h 462"/>
                <a:gd name="T72" fmla="*/ 685 w 929"/>
                <a:gd name="T73" fmla="*/ 15 h 462"/>
                <a:gd name="T74" fmla="*/ 554 w 929"/>
                <a:gd name="T75" fmla="*/ 18 h 462"/>
                <a:gd name="T76" fmla="*/ 504 w 929"/>
                <a:gd name="T77" fmla="*/ 27 h 462"/>
                <a:gd name="T78" fmla="*/ 479 w 929"/>
                <a:gd name="T79" fmla="*/ 27 h 462"/>
                <a:gd name="T80" fmla="*/ 445 w 929"/>
                <a:gd name="T81" fmla="*/ 38 h 462"/>
                <a:gd name="T82" fmla="*/ 412 w 929"/>
                <a:gd name="T83" fmla="*/ 21 h 462"/>
                <a:gd name="T84" fmla="*/ 372 w 929"/>
                <a:gd name="T85" fmla="*/ 28 h 462"/>
                <a:gd name="T86" fmla="*/ 316 w 929"/>
                <a:gd name="T87" fmla="*/ 36 h 462"/>
                <a:gd name="T88" fmla="*/ 354 w 929"/>
                <a:gd name="T89" fmla="*/ 27 h 462"/>
                <a:gd name="T90" fmla="*/ 304 w 929"/>
                <a:gd name="T91" fmla="*/ 6 h 462"/>
                <a:gd name="T92" fmla="*/ 288 w 929"/>
                <a:gd name="T93" fmla="*/ 1 h 462"/>
                <a:gd name="T94" fmla="*/ 271 w 929"/>
                <a:gd name="T95" fmla="*/ 6 h 462"/>
                <a:gd name="T96" fmla="*/ 207 w 929"/>
                <a:gd name="T97" fmla="*/ 11 h 462"/>
                <a:gd name="T98" fmla="*/ 138 w 929"/>
                <a:gd name="T99" fmla="*/ 20 h 462"/>
                <a:gd name="T100" fmla="*/ 93 w 929"/>
                <a:gd name="T101" fmla="*/ 18 h 462"/>
                <a:gd name="T102" fmla="*/ 98 w 929"/>
                <a:gd name="T103" fmla="*/ 48 h 462"/>
                <a:gd name="T104" fmla="*/ 90 w 929"/>
                <a:gd name="T105" fmla="*/ 36 h 462"/>
                <a:gd name="T106" fmla="*/ 52 w 929"/>
                <a:gd name="T107" fmla="*/ 29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7" name="Freeform 30"/>
            <p:cNvSpPr>
              <a:spLocks/>
            </p:cNvSpPr>
            <p:nvPr/>
          </p:nvSpPr>
          <p:spPr bwMode="ltGray">
            <a:xfrm>
              <a:off x="2007" y="1359"/>
              <a:ext cx="45" cy="22"/>
            </a:xfrm>
            <a:custGeom>
              <a:avLst/>
              <a:gdLst>
                <a:gd name="T0" fmla="*/ 29 w 52"/>
                <a:gd name="T1" fmla="*/ 0 h 32"/>
                <a:gd name="T2" fmla="*/ 7 w 52"/>
                <a:gd name="T3" fmla="*/ 14 h 32"/>
                <a:gd name="T4" fmla="*/ 21 w 52"/>
                <a:gd name="T5" fmla="*/ 22 h 32"/>
                <a:gd name="T6" fmla="*/ 36 w 52"/>
                <a:gd name="T7" fmla="*/ 21 h 32"/>
                <a:gd name="T8" fmla="*/ 29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8" name="Freeform 31"/>
            <p:cNvSpPr>
              <a:spLocks/>
            </p:cNvSpPr>
            <p:nvPr/>
          </p:nvSpPr>
          <p:spPr bwMode="ltGray">
            <a:xfrm>
              <a:off x="2333" y="1421"/>
              <a:ext cx="147" cy="50"/>
            </a:xfrm>
            <a:custGeom>
              <a:avLst/>
              <a:gdLst>
                <a:gd name="T0" fmla="*/ 87 w 172"/>
                <a:gd name="T1" fmla="*/ 6 h 72"/>
                <a:gd name="T2" fmla="*/ 56 w 172"/>
                <a:gd name="T3" fmla="*/ 3 h 72"/>
                <a:gd name="T4" fmla="*/ 46 w 172"/>
                <a:gd name="T5" fmla="*/ 0 h 72"/>
                <a:gd name="T6" fmla="*/ 0 w 172"/>
                <a:gd name="T7" fmla="*/ 19 h 72"/>
                <a:gd name="T8" fmla="*/ 24 w 172"/>
                <a:gd name="T9" fmla="*/ 28 h 72"/>
                <a:gd name="T10" fmla="*/ 36 w 172"/>
                <a:gd name="T11" fmla="*/ 42 h 72"/>
                <a:gd name="T12" fmla="*/ 56 w 172"/>
                <a:gd name="T13" fmla="*/ 47 h 72"/>
                <a:gd name="T14" fmla="*/ 67 w 172"/>
                <a:gd name="T15" fmla="*/ 50 h 72"/>
                <a:gd name="T16" fmla="*/ 111 w 172"/>
                <a:gd name="T17" fmla="*/ 42 h 72"/>
                <a:gd name="T18" fmla="*/ 147 w 172"/>
                <a:gd name="T19" fmla="*/ 31 h 72"/>
                <a:gd name="T20" fmla="*/ 126 w 172"/>
                <a:gd name="T21" fmla="*/ 13 h 72"/>
                <a:gd name="T22" fmla="*/ 116 w 172"/>
                <a:gd name="T23" fmla="*/ 3 h 72"/>
                <a:gd name="T24" fmla="*/ 87 w 172"/>
                <a:gd name="T25" fmla="*/ 6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9" name="Freeform 32"/>
            <p:cNvSpPr>
              <a:spLocks/>
            </p:cNvSpPr>
            <p:nvPr/>
          </p:nvSpPr>
          <p:spPr bwMode="ltGray">
            <a:xfrm>
              <a:off x="2449" y="1268"/>
              <a:ext cx="45" cy="23"/>
            </a:xfrm>
            <a:custGeom>
              <a:avLst/>
              <a:gdLst>
                <a:gd name="T0" fmla="*/ 29 w 52"/>
                <a:gd name="T1" fmla="*/ 0 h 32"/>
                <a:gd name="T2" fmla="*/ 7 w 52"/>
                <a:gd name="T3" fmla="*/ 14 h 32"/>
                <a:gd name="T4" fmla="*/ 21 w 52"/>
                <a:gd name="T5" fmla="*/ 23 h 32"/>
                <a:gd name="T6" fmla="*/ 36 w 52"/>
                <a:gd name="T7" fmla="*/ 22 h 32"/>
                <a:gd name="T8" fmla="*/ 29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0" name="Freeform 33"/>
            <p:cNvSpPr>
              <a:spLocks/>
            </p:cNvSpPr>
            <p:nvPr/>
          </p:nvSpPr>
          <p:spPr bwMode="ltGray">
            <a:xfrm>
              <a:off x="2758" y="1238"/>
              <a:ext cx="178" cy="59"/>
            </a:xfrm>
            <a:custGeom>
              <a:avLst/>
              <a:gdLst>
                <a:gd name="T0" fmla="*/ 165 w 206"/>
                <a:gd name="T1" fmla="*/ 5 h 85"/>
                <a:gd name="T2" fmla="*/ 89 w 206"/>
                <a:gd name="T3" fmla="*/ 6 h 85"/>
                <a:gd name="T4" fmla="*/ 94 w 206"/>
                <a:gd name="T5" fmla="*/ 17 h 85"/>
                <a:gd name="T6" fmla="*/ 92 w 206"/>
                <a:gd name="T7" fmla="*/ 23 h 85"/>
                <a:gd name="T8" fmla="*/ 77 w 206"/>
                <a:gd name="T9" fmla="*/ 19 h 85"/>
                <a:gd name="T10" fmla="*/ 67 w 206"/>
                <a:gd name="T11" fmla="*/ 13 h 85"/>
                <a:gd name="T12" fmla="*/ 20 w 206"/>
                <a:gd name="T13" fmla="*/ 19 h 85"/>
                <a:gd name="T14" fmla="*/ 27 w 206"/>
                <a:gd name="T15" fmla="*/ 34 h 85"/>
                <a:gd name="T16" fmla="*/ 48 w 206"/>
                <a:gd name="T17" fmla="*/ 37 h 85"/>
                <a:gd name="T18" fmla="*/ 65 w 206"/>
                <a:gd name="T19" fmla="*/ 51 h 85"/>
                <a:gd name="T20" fmla="*/ 77 w 206"/>
                <a:gd name="T21" fmla="*/ 59 h 85"/>
                <a:gd name="T22" fmla="*/ 94 w 206"/>
                <a:gd name="T23" fmla="*/ 47 h 85"/>
                <a:gd name="T24" fmla="*/ 105 w 206"/>
                <a:gd name="T25" fmla="*/ 41 h 85"/>
                <a:gd name="T26" fmla="*/ 110 w 206"/>
                <a:gd name="T27" fmla="*/ 33 h 85"/>
                <a:gd name="T28" fmla="*/ 144 w 206"/>
                <a:gd name="T29" fmla="*/ 24 h 85"/>
                <a:gd name="T30" fmla="*/ 162 w 206"/>
                <a:gd name="T31" fmla="*/ 22 h 85"/>
                <a:gd name="T32" fmla="*/ 172 w 206"/>
                <a:gd name="T33" fmla="*/ 19 h 85"/>
                <a:gd name="T34" fmla="*/ 165 w 206"/>
                <a:gd name="T35" fmla="*/ 5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1" name="Freeform 34"/>
            <p:cNvSpPr>
              <a:spLocks/>
            </p:cNvSpPr>
            <p:nvPr/>
          </p:nvSpPr>
          <p:spPr bwMode="ltGray">
            <a:xfrm>
              <a:off x="2870" y="1269"/>
              <a:ext cx="55" cy="20"/>
            </a:xfrm>
            <a:custGeom>
              <a:avLst/>
              <a:gdLst>
                <a:gd name="T0" fmla="*/ 31 w 64"/>
                <a:gd name="T1" fmla="*/ 4 h 28"/>
                <a:gd name="T2" fmla="*/ 7 w 64"/>
                <a:gd name="T3" fmla="*/ 3 h 28"/>
                <a:gd name="T4" fmla="*/ 21 w 64"/>
                <a:gd name="T5" fmla="*/ 20 h 28"/>
                <a:gd name="T6" fmla="*/ 46 w 64"/>
                <a:gd name="T7" fmla="*/ 10 h 28"/>
                <a:gd name="T8" fmla="*/ 31 w 64"/>
                <a:gd name="T9" fmla="*/ 4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2" name="Freeform 35"/>
            <p:cNvSpPr>
              <a:spLocks/>
            </p:cNvSpPr>
            <p:nvPr/>
          </p:nvSpPr>
          <p:spPr bwMode="ltGray">
            <a:xfrm>
              <a:off x="2534" y="1524"/>
              <a:ext cx="125" cy="123"/>
            </a:xfrm>
            <a:custGeom>
              <a:avLst/>
              <a:gdLst>
                <a:gd name="T0" fmla="*/ 21 w 146"/>
                <a:gd name="T1" fmla="*/ 13 h 176"/>
                <a:gd name="T2" fmla="*/ 0 w 146"/>
                <a:gd name="T3" fmla="*/ 17 h 176"/>
                <a:gd name="T4" fmla="*/ 12 w 146"/>
                <a:gd name="T5" fmla="*/ 30 h 176"/>
                <a:gd name="T6" fmla="*/ 29 w 146"/>
                <a:gd name="T7" fmla="*/ 61 h 176"/>
                <a:gd name="T8" fmla="*/ 45 w 146"/>
                <a:gd name="T9" fmla="*/ 64 h 176"/>
                <a:gd name="T10" fmla="*/ 43 w 146"/>
                <a:gd name="T11" fmla="*/ 75 h 176"/>
                <a:gd name="T12" fmla="*/ 24 w 146"/>
                <a:gd name="T13" fmla="*/ 79 h 176"/>
                <a:gd name="T14" fmla="*/ 14 w 146"/>
                <a:gd name="T15" fmla="*/ 92 h 176"/>
                <a:gd name="T16" fmla="*/ 15 w 146"/>
                <a:gd name="T17" fmla="*/ 96 h 176"/>
                <a:gd name="T18" fmla="*/ 26 w 146"/>
                <a:gd name="T19" fmla="*/ 99 h 176"/>
                <a:gd name="T20" fmla="*/ 15 w 146"/>
                <a:gd name="T21" fmla="*/ 118 h 176"/>
                <a:gd name="T22" fmla="*/ 17 w 146"/>
                <a:gd name="T23" fmla="*/ 122 h 176"/>
                <a:gd name="T24" fmla="*/ 29 w 146"/>
                <a:gd name="T25" fmla="*/ 120 h 176"/>
                <a:gd name="T26" fmla="*/ 50 w 146"/>
                <a:gd name="T27" fmla="*/ 118 h 176"/>
                <a:gd name="T28" fmla="*/ 79 w 146"/>
                <a:gd name="T29" fmla="*/ 120 h 176"/>
                <a:gd name="T30" fmla="*/ 94 w 146"/>
                <a:gd name="T31" fmla="*/ 118 h 176"/>
                <a:gd name="T32" fmla="*/ 104 w 146"/>
                <a:gd name="T33" fmla="*/ 115 h 176"/>
                <a:gd name="T34" fmla="*/ 110 w 146"/>
                <a:gd name="T35" fmla="*/ 99 h 176"/>
                <a:gd name="T36" fmla="*/ 125 w 146"/>
                <a:gd name="T37" fmla="*/ 93 h 176"/>
                <a:gd name="T38" fmla="*/ 94 w 146"/>
                <a:gd name="T39" fmla="*/ 76 h 176"/>
                <a:gd name="T40" fmla="*/ 75 w 146"/>
                <a:gd name="T41" fmla="*/ 58 h 176"/>
                <a:gd name="T42" fmla="*/ 70 w 146"/>
                <a:gd name="T43" fmla="*/ 48 h 176"/>
                <a:gd name="T44" fmla="*/ 55 w 146"/>
                <a:gd name="T45" fmla="*/ 43 h 176"/>
                <a:gd name="T46" fmla="*/ 74 w 146"/>
                <a:gd name="T47" fmla="*/ 31 h 176"/>
                <a:gd name="T48" fmla="*/ 55 w 146"/>
                <a:gd name="T49" fmla="*/ 22 h 176"/>
                <a:gd name="T50" fmla="*/ 60 w 146"/>
                <a:gd name="T51" fmla="*/ 9 h 176"/>
                <a:gd name="T52" fmla="*/ 39 w 146"/>
                <a:gd name="T53" fmla="*/ 1 h 176"/>
                <a:gd name="T54" fmla="*/ 26 w 146"/>
                <a:gd name="T55" fmla="*/ 6 h 176"/>
                <a:gd name="T56" fmla="*/ 21 w 146"/>
                <a:gd name="T57" fmla="*/ 13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3" name="Freeform 36"/>
            <p:cNvSpPr>
              <a:spLocks/>
            </p:cNvSpPr>
            <p:nvPr/>
          </p:nvSpPr>
          <p:spPr bwMode="ltGray">
            <a:xfrm>
              <a:off x="2472" y="1568"/>
              <a:ext cx="79" cy="64"/>
            </a:xfrm>
            <a:custGeom>
              <a:avLst/>
              <a:gdLst>
                <a:gd name="T0" fmla="*/ 50 w 92"/>
                <a:gd name="T1" fmla="*/ 4 h 92"/>
                <a:gd name="T2" fmla="*/ 70 w 92"/>
                <a:gd name="T3" fmla="*/ 6 h 92"/>
                <a:gd name="T4" fmla="*/ 79 w 92"/>
                <a:gd name="T5" fmla="*/ 18 h 92"/>
                <a:gd name="T6" fmla="*/ 67 w 92"/>
                <a:gd name="T7" fmla="*/ 33 h 92"/>
                <a:gd name="T8" fmla="*/ 40 w 92"/>
                <a:gd name="T9" fmla="*/ 53 h 92"/>
                <a:gd name="T10" fmla="*/ 15 w 92"/>
                <a:gd name="T11" fmla="*/ 64 h 92"/>
                <a:gd name="T12" fmla="*/ 7 w 92"/>
                <a:gd name="T13" fmla="*/ 50 h 92"/>
                <a:gd name="T14" fmla="*/ 17 w 92"/>
                <a:gd name="T15" fmla="*/ 45 h 92"/>
                <a:gd name="T16" fmla="*/ 12 w 92"/>
                <a:gd name="T17" fmla="*/ 32 h 92"/>
                <a:gd name="T18" fmla="*/ 34 w 92"/>
                <a:gd name="T19" fmla="*/ 19 h 92"/>
                <a:gd name="T20" fmla="*/ 50 w 92"/>
                <a:gd name="T21" fmla="*/ 4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4" name="Freeform 37"/>
            <p:cNvSpPr>
              <a:spLocks/>
            </p:cNvSpPr>
            <p:nvPr/>
          </p:nvSpPr>
          <p:spPr bwMode="ltGray">
            <a:xfrm>
              <a:off x="4411" y="2637"/>
              <a:ext cx="545" cy="463"/>
            </a:xfrm>
            <a:custGeom>
              <a:avLst/>
              <a:gdLst>
                <a:gd name="T0" fmla="*/ 183 w 633"/>
                <a:gd name="T1" fmla="*/ 8 h 660"/>
                <a:gd name="T2" fmla="*/ 152 w 633"/>
                <a:gd name="T3" fmla="*/ 13 h 660"/>
                <a:gd name="T4" fmla="*/ 124 w 633"/>
                <a:gd name="T5" fmla="*/ 36 h 660"/>
                <a:gd name="T6" fmla="*/ 90 w 633"/>
                <a:gd name="T7" fmla="*/ 41 h 660"/>
                <a:gd name="T8" fmla="*/ 72 w 633"/>
                <a:gd name="T9" fmla="*/ 53 h 660"/>
                <a:gd name="T10" fmla="*/ 59 w 633"/>
                <a:gd name="T11" fmla="*/ 81 h 660"/>
                <a:gd name="T12" fmla="*/ 31 w 633"/>
                <a:gd name="T13" fmla="*/ 117 h 660"/>
                <a:gd name="T14" fmla="*/ 0 w 633"/>
                <a:gd name="T15" fmla="*/ 126 h 660"/>
                <a:gd name="T16" fmla="*/ 62 w 633"/>
                <a:gd name="T17" fmla="*/ 227 h 660"/>
                <a:gd name="T18" fmla="*/ 103 w 633"/>
                <a:gd name="T19" fmla="*/ 300 h 660"/>
                <a:gd name="T20" fmla="*/ 124 w 633"/>
                <a:gd name="T21" fmla="*/ 311 h 660"/>
                <a:gd name="T22" fmla="*/ 145 w 633"/>
                <a:gd name="T23" fmla="*/ 316 h 660"/>
                <a:gd name="T24" fmla="*/ 196 w 633"/>
                <a:gd name="T25" fmla="*/ 302 h 660"/>
                <a:gd name="T26" fmla="*/ 217 w 633"/>
                <a:gd name="T27" fmla="*/ 297 h 660"/>
                <a:gd name="T28" fmla="*/ 258 w 633"/>
                <a:gd name="T29" fmla="*/ 316 h 660"/>
                <a:gd name="T30" fmla="*/ 279 w 633"/>
                <a:gd name="T31" fmla="*/ 370 h 660"/>
                <a:gd name="T32" fmla="*/ 289 w 633"/>
                <a:gd name="T33" fmla="*/ 367 h 660"/>
                <a:gd name="T34" fmla="*/ 296 w 633"/>
                <a:gd name="T35" fmla="*/ 358 h 660"/>
                <a:gd name="T36" fmla="*/ 317 w 633"/>
                <a:gd name="T37" fmla="*/ 384 h 660"/>
                <a:gd name="T38" fmla="*/ 348 w 633"/>
                <a:gd name="T39" fmla="*/ 401 h 660"/>
                <a:gd name="T40" fmla="*/ 375 w 633"/>
                <a:gd name="T41" fmla="*/ 423 h 660"/>
                <a:gd name="T42" fmla="*/ 382 w 633"/>
                <a:gd name="T43" fmla="*/ 431 h 660"/>
                <a:gd name="T44" fmla="*/ 393 w 633"/>
                <a:gd name="T45" fmla="*/ 437 h 660"/>
                <a:gd name="T46" fmla="*/ 417 w 633"/>
                <a:gd name="T47" fmla="*/ 459 h 660"/>
                <a:gd name="T48" fmla="*/ 424 w 633"/>
                <a:gd name="T49" fmla="*/ 443 h 660"/>
                <a:gd name="T50" fmla="*/ 465 w 633"/>
                <a:gd name="T51" fmla="*/ 462 h 660"/>
                <a:gd name="T52" fmla="*/ 506 w 633"/>
                <a:gd name="T53" fmla="*/ 459 h 660"/>
                <a:gd name="T54" fmla="*/ 530 w 633"/>
                <a:gd name="T55" fmla="*/ 373 h 660"/>
                <a:gd name="T56" fmla="*/ 544 w 633"/>
                <a:gd name="T57" fmla="*/ 325 h 660"/>
                <a:gd name="T58" fmla="*/ 534 w 633"/>
                <a:gd name="T59" fmla="*/ 257 h 660"/>
                <a:gd name="T60" fmla="*/ 461 w 633"/>
                <a:gd name="T61" fmla="*/ 190 h 660"/>
                <a:gd name="T62" fmla="*/ 455 w 633"/>
                <a:gd name="T63" fmla="*/ 165 h 660"/>
                <a:gd name="T64" fmla="*/ 396 w 633"/>
                <a:gd name="T65" fmla="*/ 126 h 660"/>
                <a:gd name="T66" fmla="*/ 406 w 633"/>
                <a:gd name="T67" fmla="*/ 109 h 660"/>
                <a:gd name="T68" fmla="*/ 393 w 633"/>
                <a:gd name="T69" fmla="*/ 92 h 660"/>
                <a:gd name="T70" fmla="*/ 358 w 633"/>
                <a:gd name="T71" fmla="*/ 55 h 660"/>
                <a:gd name="T72" fmla="*/ 338 w 633"/>
                <a:gd name="T73" fmla="*/ 22 h 660"/>
                <a:gd name="T74" fmla="*/ 334 w 633"/>
                <a:gd name="T75" fmla="*/ 13 h 660"/>
                <a:gd name="T76" fmla="*/ 313 w 633"/>
                <a:gd name="T77" fmla="*/ 106 h 660"/>
                <a:gd name="T78" fmla="*/ 279 w 633"/>
                <a:gd name="T79" fmla="*/ 81 h 660"/>
                <a:gd name="T80" fmla="*/ 251 w 633"/>
                <a:gd name="T81" fmla="*/ 78 h 660"/>
                <a:gd name="T82" fmla="*/ 234 w 633"/>
                <a:gd name="T83" fmla="*/ 61 h 660"/>
                <a:gd name="T84" fmla="*/ 227 w 633"/>
                <a:gd name="T85" fmla="*/ 44 h 660"/>
                <a:gd name="T86" fmla="*/ 238 w 633"/>
                <a:gd name="T87" fmla="*/ 39 h 660"/>
                <a:gd name="T88" fmla="*/ 207 w 633"/>
                <a:gd name="T89" fmla="*/ 13 h 660"/>
                <a:gd name="T90" fmla="*/ 186 w 633"/>
                <a:gd name="T91" fmla="*/ 8 h 660"/>
                <a:gd name="T92" fmla="*/ 176 w 633"/>
                <a:gd name="T93" fmla="*/ 5 h 660"/>
                <a:gd name="T94" fmla="*/ 183 w 633"/>
                <a:gd name="T95" fmla="*/ 8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5" name="Freeform 38"/>
            <p:cNvSpPr>
              <a:spLocks/>
            </p:cNvSpPr>
            <p:nvPr/>
          </p:nvSpPr>
          <p:spPr bwMode="ltGray">
            <a:xfrm>
              <a:off x="4580" y="2393"/>
              <a:ext cx="367" cy="196"/>
            </a:xfrm>
            <a:custGeom>
              <a:avLst/>
              <a:gdLst>
                <a:gd name="T0" fmla="*/ 72 w 426"/>
                <a:gd name="T1" fmla="*/ 42 h 280"/>
                <a:gd name="T2" fmla="*/ 59 w 426"/>
                <a:gd name="T3" fmla="*/ 25 h 280"/>
                <a:gd name="T4" fmla="*/ 55 w 426"/>
                <a:gd name="T5" fmla="*/ 11 h 280"/>
                <a:gd name="T6" fmla="*/ 45 w 426"/>
                <a:gd name="T7" fmla="*/ 8 h 280"/>
                <a:gd name="T8" fmla="*/ 14 w 426"/>
                <a:gd name="T9" fmla="*/ 11 h 280"/>
                <a:gd name="T10" fmla="*/ 38 w 426"/>
                <a:gd name="T11" fmla="*/ 28 h 280"/>
                <a:gd name="T12" fmla="*/ 41 w 426"/>
                <a:gd name="T13" fmla="*/ 36 h 280"/>
                <a:gd name="T14" fmla="*/ 21 w 426"/>
                <a:gd name="T15" fmla="*/ 48 h 280"/>
                <a:gd name="T16" fmla="*/ 76 w 426"/>
                <a:gd name="T17" fmla="*/ 64 h 280"/>
                <a:gd name="T18" fmla="*/ 107 w 426"/>
                <a:gd name="T19" fmla="*/ 78 h 280"/>
                <a:gd name="T20" fmla="*/ 110 w 426"/>
                <a:gd name="T21" fmla="*/ 87 h 280"/>
                <a:gd name="T22" fmla="*/ 121 w 426"/>
                <a:gd name="T23" fmla="*/ 92 h 280"/>
                <a:gd name="T24" fmla="*/ 128 w 426"/>
                <a:gd name="T25" fmla="*/ 109 h 280"/>
                <a:gd name="T26" fmla="*/ 114 w 426"/>
                <a:gd name="T27" fmla="*/ 137 h 280"/>
                <a:gd name="T28" fmla="*/ 155 w 426"/>
                <a:gd name="T29" fmla="*/ 132 h 280"/>
                <a:gd name="T30" fmla="*/ 165 w 426"/>
                <a:gd name="T31" fmla="*/ 151 h 280"/>
                <a:gd name="T32" fmla="*/ 186 w 426"/>
                <a:gd name="T33" fmla="*/ 157 h 280"/>
                <a:gd name="T34" fmla="*/ 196 w 426"/>
                <a:gd name="T35" fmla="*/ 160 h 280"/>
                <a:gd name="T36" fmla="*/ 217 w 426"/>
                <a:gd name="T37" fmla="*/ 157 h 280"/>
                <a:gd name="T38" fmla="*/ 238 w 426"/>
                <a:gd name="T39" fmla="*/ 137 h 280"/>
                <a:gd name="T40" fmla="*/ 289 w 426"/>
                <a:gd name="T41" fmla="*/ 176 h 280"/>
                <a:gd name="T42" fmla="*/ 314 w 426"/>
                <a:gd name="T43" fmla="*/ 196 h 280"/>
                <a:gd name="T44" fmla="*/ 310 w 426"/>
                <a:gd name="T45" fmla="*/ 157 h 280"/>
                <a:gd name="T46" fmla="*/ 289 w 426"/>
                <a:gd name="T47" fmla="*/ 140 h 280"/>
                <a:gd name="T48" fmla="*/ 320 w 426"/>
                <a:gd name="T49" fmla="*/ 118 h 280"/>
                <a:gd name="T50" fmla="*/ 351 w 426"/>
                <a:gd name="T51" fmla="*/ 109 h 280"/>
                <a:gd name="T52" fmla="*/ 362 w 426"/>
                <a:gd name="T53" fmla="*/ 106 h 280"/>
                <a:gd name="T54" fmla="*/ 365 w 426"/>
                <a:gd name="T55" fmla="*/ 98 h 280"/>
                <a:gd name="T56" fmla="*/ 307 w 426"/>
                <a:gd name="T57" fmla="*/ 104 h 280"/>
                <a:gd name="T58" fmla="*/ 262 w 426"/>
                <a:gd name="T59" fmla="*/ 98 h 280"/>
                <a:gd name="T60" fmla="*/ 258 w 426"/>
                <a:gd name="T61" fmla="*/ 90 h 280"/>
                <a:gd name="T62" fmla="*/ 252 w 426"/>
                <a:gd name="T63" fmla="*/ 81 h 280"/>
                <a:gd name="T64" fmla="*/ 190 w 426"/>
                <a:gd name="T65" fmla="*/ 56 h 280"/>
                <a:gd name="T66" fmla="*/ 138 w 426"/>
                <a:gd name="T67" fmla="*/ 42 h 280"/>
                <a:gd name="T68" fmla="*/ 117 w 426"/>
                <a:gd name="T69" fmla="*/ 36 h 280"/>
                <a:gd name="T70" fmla="*/ 69 w 426"/>
                <a:gd name="T71" fmla="*/ 36 h 280"/>
                <a:gd name="T72" fmla="*/ 59 w 426"/>
                <a:gd name="T73" fmla="*/ 22 h 280"/>
                <a:gd name="T74" fmla="*/ 59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201D2A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6" name="Freeform 39"/>
            <p:cNvSpPr>
              <a:spLocks/>
            </p:cNvSpPr>
            <p:nvPr/>
          </p:nvSpPr>
          <p:spPr bwMode="ltGray">
            <a:xfrm>
              <a:off x="4855" y="3115"/>
              <a:ext cx="52" cy="54"/>
            </a:xfrm>
            <a:custGeom>
              <a:avLst/>
              <a:gdLst>
                <a:gd name="T0" fmla="*/ 28 w 60"/>
                <a:gd name="T1" fmla="*/ 12 h 78"/>
                <a:gd name="T2" fmla="*/ 0 w 60"/>
                <a:gd name="T3" fmla="*/ 12 h 78"/>
                <a:gd name="T4" fmla="*/ 17 w 60"/>
                <a:gd name="T5" fmla="*/ 29 h 78"/>
                <a:gd name="T6" fmla="*/ 24 w 60"/>
                <a:gd name="T7" fmla="*/ 46 h 78"/>
                <a:gd name="T8" fmla="*/ 28 w 60"/>
                <a:gd name="T9" fmla="*/ 54 h 78"/>
                <a:gd name="T10" fmla="*/ 52 w 60"/>
                <a:gd name="T11" fmla="*/ 35 h 78"/>
                <a:gd name="T12" fmla="*/ 28 w 60"/>
                <a:gd name="T13" fmla="*/ 1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7" name="Freeform 40"/>
            <p:cNvSpPr>
              <a:spLocks/>
            </p:cNvSpPr>
            <p:nvPr/>
          </p:nvSpPr>
          <p:spPr bwMode="ltGray">
            <a:xfrm>
              <a:off x="5011" y="3031"/>
              <a:ext cx="189" cy="79"/>
            </a:xfrm>
            <a:custGeom>
              <a:avLst/>
              <a:gdLst>
                <a:gd name="T0" fmla="*/ 41 w 219"/>
                <a:gd name="T1" fmla="*/ 51 h 113"/>
                <a:gd name="T2" fmla="*/ 34 w 219"/>
                <a:gd name="T3" fmla="*/ 43 h 113"/>
                <a:gd name="T4" fmla="*/ 13 w 219"/>
                <a:gd name="T5" fmla="*/ 48 h 113"/>
                <a:gd name="T6" fmla="*/ 34 w 219"/>
                <a:gd name="T7" fmla="*/ 79 h 113"/>
                <a:gd name="T8" fmla="*/ 106 w 219"/>
                <a:gd name="T9" fmla="*/ 62 h 113"/>
                <a:gd name="T10" fmla="*/ 127 w 219"/>
                <a:gd name="T11" fmla="*/ 51 h 113"/>
                <a:gd name="T12" fmla="*/ 148 w 219"/>
                <a:gd name="T13" fmla="*/ 45 h 113"/>
                <a:gd name="T14" fmla="*/ 189 w 219"/>
                <a:gd name="T15" fmla="*/ 13 h 113"/>
                <a:gd name="T16" fmla="*/ 181 w 219"/>
                <a:gd name="T17" fmla="*/ 0 h 113"/>
                <a:gd name="T18" fmla="*/ 154 w 219"/>
                <a:gd name="T19" fmla="*/ 12 h 113"/>
                <a:gd name="T20" fmla="*/ 92 w 219"/>
                <a:gd name="T21" fmla="*/ 29 h 113"/>
                <a:gd name="T22" fmla="*/ 72 w 219"/>
                <a:gd name="T23" fmla="*/ 31 h 113"/>
                <a:gd name="T24" fmla="*/ 51 w 219"/>
                <a:gd name="T25" fmla="*/ 37 h 113"/>
                <a:gd name="T26" fmla="*/ 41 w 219"/>
                <a:gd name="T27" fmla="*/ 5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8" name="Freeform 41"/>
            <p:cNvSpPr>
              <a:spLocks/>
            </p:cNvSpPr>
            <p:nvPr/>
          </p:nvSpPr>
          <p:spPr bwMode="ltGray">
            <a:xfrm>
              <a:off x="5207" y="2984"/>
              <a:ext cx="119" cy="86"/>
            </a:xfrm>
            <a:custGeom>
              <a:avLst/>
              <a:gdLst>
                <a:gd name="T0" fmla="*/ 10 w 139"/>
                <a:gd name="T1" fmla="*/ 42 h 122"/>
                <a:gd name="T2" fmla="*/ 7 w 139"/>
                <a:gd name="T3" fmla="*/ 59 h 122"/>
                <a:gd name="T4" fmla="*/ 0 w 139"/>
                <a:gd name="T5" fmla="*/ 76 h 122"/>
                <a:gd name="T6" fmla="*/ 31 w 139"/>
                <a:gd name="T7" fmla="*/ 82 h 122"/>
                <a:gd name="T8" fmla="*/ 45 w 139"/>
                <a:gd name="T9" fmla="*/ 68 h 122"/>
                <a:gd name="T10" fmla="*/ 106 w 139"/>
                <a:gd name="T11" fmla="*/ 48 h 122"/>
                <a:gd name="T12" fmla="*/ 116 w 139"/>
                <a:gd name="T13" fmla="*/ 31 h 122"/>
                <a:gd name="T14" fmla="*/ 96 w 139"/>
                <a:gd name="T15" fmla="*/ 20 h 122"/>
                <a:gd name="T16" fmla="*/ 86 w 139"/>
                <a:gd name="T17" fmla="*/ 14 h 122"/>
                <a:gd name="T18" fmla="*/ 55 w 139"/>
                <a:gd name="T19" fmla="*/ 8 h 122"/>
                <a:gd name="T20" fmla="*/ 45 w 139"/>
                <a:gd name="T21" fmla="*/ 25 h 122"/>
                <a:gd name="T22" fmla="*/ 10 w 139"/>
                <a:gd name="T23" fmla="*/ 42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9" name="Freeform 42"/>
            <p:cNvSpPr>
              <a:spLocks/>
            </p:cNvSpPr>
            <p:nvPr/>
          </p:nvSpPr>
          <p:spPr bwMode="ltGray">
            <a:xfrm>
              <a:off x="5270" y="2946"/>
              <a:ext cx="43" cy="24"/>
            </a:xfrm>
            <a:custGeom>
              <a:avLst/>
              <a:gdLst>
                <a:gd name="T0" fmla="*/ 25 w 49"/>
                <a:gd name="T1" fmla="*/ 0 h 35"/>
                <a:gd name="T2" fmla="*/ 7 w 49"/>
                <a:gd name="T3" fmla="*/ 8 h 35"/>
                <a:gd name="T4" fmla="*/ 21 w 49"/>
                <a:gd name="T5" fmla="*/ 24 h 35"/>
                <a:gd name="T6" fmla="*/ 34 w 49"/>
                <a:gd name="T7" fmla="*/ 18 h 35"/>
                <a:gd name="T8" fmla="*/ 25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0" name="Freeform 43"/>
            <p:cNvSpPr>
              <a:spLocks/>
            </p:cNvSpPr>
            <p:nvPr/>
          </p:nvSpPr>
          <p:spPr bwMode="ltGray">
            <a:xfrm>
              <a:off x="3288" y="2491"/>
              <a:ext cx="142" cy="188"/>
            </a:xfrm>
            <a:custGeom>
              <a:avLst/>
              <a:gdLst>
                <a:gd name="T0" fmla="*/ 111 w 164"/>
                <a:gd name="T1" fmla="*/ 0 h 268"/>
                <a:gd name="T2" fmla="*/ 90 w 164"/>
                <a:gd name="T3" fmla="*/ 20 h 268"/>
                <a:gd name="T4" fmla="*/ 76 w 164"/>
                <a:gd name="T5" fmla="*/ 45 h 268"/>
                <a:gd name="T6" fmla="*/ 31 w 164"/>
                <a:gd name="T7" fmla="*/ 59 h 268"/>
                <a:gd name="T8" fmla="*/ 24 w 164"/>
                <a:gd name="T9" fmla="*/ 67 h 268"/>
                <a:gd name="T10" fmla="*/ 14 w 164"/>
                <a:gd name="T11" fmla="*/ 70 h 268"/>
                <a:gd name="T12" fmla="*/ 17 w 164"/>
                <a:gd name="T13" fmla="*/ 93 h 268"/>
                <a:gd name="T14" fmla="*/ 24 w 164"/>
                <a:gd name="T15" fmla="*/ 109 h 268"/>
                <a:gd name="T16" fmla="*/ 0 w 164"/>
                <a:gd name="T17" fmla="*/ 140 h 268"/>
                <a:gd name="T18" fmla="*/ 24 w 164"/>
                <a:gd name="T19" fmla="*/ 182 h 268"/>
                <a:gd name="T20" fmla="*/ 45 w 164"/>
                <a:gd name="T21" fmla="*/ 188 h 268"/>
                <a:gd name="T22" fmla="*/ 76 w 164"/>
                <a:gd name="T23" fmla="*/ 152 h 268"/>
                <a:gd name="T24" fmla="*/ 90 w 164"/>
                <a:gd name="T25" fmla="*/ 135 h 268"/>
                <a:gd name="T26" fmla="*/ 111 w 164"/>
                <a:gd name="T27" fmla="*/ 81 h 268"/>
                <a:gd name="T28" fmla="*/ 121 w 164"/>
                <a:gd name="T29" fmla="*/ 53 h 268"/>
                <a:gd name="T30" fmla="*/ 142 w 164"/>
                <a:gd name="T31" fmla="*/ 51 h 268"/>
                <a:gd name="T32" fmla="*/ 111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1" name="Freeform 44"/>
            <p:cNvSpPr>
              <a:spLocks/>
            </p:cNvSpPr>
            <p:nvPr/>
          </p:nvSpPr>
          <p:spPr bwMode="ltGray">
            <a:xfrm>
              <a:off x="3900" y="2200"/>
              <a:ext cx="57" cy="57"/>
            </a:xfrm>
            <a:custGeom>
              <a:avLst/>
              <a:gdLst>
                <a:gd name="T0" fmla="*/ 25 w 66"/>
                <a:gd name="T1" fmla="*/ 0 h 81"/>
                <a:gd name="T2" fmla="*/ 22 w 66"/>
                <a:gd name="T3" fmla="*/ 42 h 81"/>
                <a:gd name="T4" fmla="*/ 25 w 66"/>
                <a:gd name="T5" fmla="*/ 53 h 81"/>
                <a:gd name="T6" fmla="*/ 35 w 66"/>
                <a:gd name="T7" fmla="*/ 56 h 81"/>
                <a:gd name="T8" fmla="*/ 49 w 66"/>
                <a:gd name="T9" fmla="*/ 53 h 81"/>
                <a:gd name="T10" fmla="*/ 25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2" name="Freeform 45"/>
            <p:cNvSpPr>
              <a:spLocks/>
            </p:cNvSpPr>
            <p:nvPr/>
          </p:nvSpPr>
          <p:spPr bwMode="ltGray">
            <a:xfrm>
              <a:off x="4283" y="2261"/>
              <a:ext cx="128" cy="171"/>
            </a:xfrm>
            <a:custGeom>
              <a:avLst/>
              <a:gdLst>
                <a:gd name="T0" fmla="*/ 83 w 148"/>
                <a:gd name="T1" fmla="*/ 0 h 244"/>
                <a:gd name="T2" fmla="*/ 52 w 148"/>
                <a:gd name="T3" fmla="*/ 59 h 244"/>
                <a:gd name="T4" fmla="*/ 31 w 148"/>
                <a:gd name="T5" fmla="*/ 64 h 244"/>
                <a:gd name="T6" fmla="*/ 10 w 148"/>
                <a:gd name="T7" fmla="*/ 76 h 244"/>
                <a:gd name="T8" fmla="*/ 35 w 148"/>
                <a:gd name="T9" fmla="*/ 132 h 244"/>
                <a:gd name="T10" fmla="*/ 45 w 148"/>
                <a:gd name="T11" fmla="*/ 157 h 244"/>
                <a:gd name="T12" fmla="*/ 52 w 148"/>
                <a:gd name="T13" fmla="*/ 165 h 244"/>
                <a:gd name="T14" fmla="*/ 73 w 148"/>
                <a:gd name="T15" fmla="*/ 171 h 244"/>
                <a:gd name="T16" fmla="*/ 83 w 148"/>
                <a:gd name="T17" fmla="*/ 137 h 244"/>
                <a:gd name="T18" fmla="*/ 107 w 148"/>
                <a:gd name="T19" fmla="*/ 118 h 244"/>
                <a:gd name="T20" fmla="*/ 97 w 148"/>
                <a:gd name="T21" fmla="*/ 48 h 244"/>
                <a:gd name="T22" fmla="*/ 121 w 148"/>
                <a:gd name="T23" fmla="*/ 34 h 244"/>
                <a:gd name="T24" fmla="*/ 97 w 148"/>
                <a:gd name="T25" fmla="*/ 14 h 244"/>
                <a:gd name="T26" fmla="*/ 83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3" name="Freeform 46"/>
            <p:cNvSpPr>
              <a:spLocks/>
            </p:cNvSpPr>
            <p:nvPr/>
          </p:nvSpPr>
          <p:spPr bwMode="ltGray">
            <a:xfrm>
              <a:off x="4175" y="2208"/>
              <a:ext cx="83" cy="128"/>
            </a:xfrm>
            <a:custGeom>
              <a:avLst/>
              <a:gdLst>
                <a:gd name="T0" fmla="*/ 42 w 96"/>
                <a:gd name="T1" fmla="*/ 1 h 183"/>
                <a:gd name="T2" fmla="*/ 44 w 96"/>
                <a:gd name="T3" fmla="*/ 24 h 183"/>
                <a:gd name="T4" fmla="*/ 52 w 96"/>
                <a:gd name="T5" fmla="*/ 43 h 183"/>
                <a:gd name="T6" fmla="*/ 54 w 96"/>
                <a:gd name="T7" fmla="*/ 64 h 183"/>
                <a:gd name="T8" fmla="*/ 59 w 96"/>
                <a:gd name="T9" fmla="*/ 73 h 183"/>
                <a:gd name="T10" fmla="*/ 61 w 96"/>
                <a:gd name="T11" fmla="*/ 88 h 183"/>
                <a:gd name="T12" fmla="*/ 49 w 96"/>
                <a:gd name="T13" fmla="*/ 65 h 183"/>
                <a:gd name="T14" fmla="*/ 30 w 96"/>
                <a:gd name="T15" fmla="*/ 55 h 183"/>
                <a:gd name="T16" fmla="*/ 4 w 96"/>
                <a:gd name="T17" fmla="*/ 58 h 183"/>
                <a:gd name="T18" fmla="*/ 7 w 96"/>
                <a:gd name="T19" fmla="*/ 71 h 183"/>
                <a:gd name="T20" fmla="*/ 35 w 96"/>
                <a:gd name="T21" fmla="*/ 80 h 183"/>
                <a:gd name="T22" fmla="*/ 49 w 96"/>
                <a:gd name="T23" fmla="*/ 94 h 183"/>
                <a:gd name="T24" fmla="*/ 61 w 96"/>
                <a:gd name="T25" fmla="*/ 94 h 183"/>
                <a:gd name="T26" fmla="*/ 67 w 96"/>
                <a:gd name="T27" fmla="*/ 105 h 183"/>
                <a:gd name="T28" fmla="*/ 83 w 96"/>
                <a:gd name="T29" fmla="*/ 125 h 183"/>
                <a:gd name="T30" fmla="*/ 70 w 96"/>
                <a:gd name="T31" fmla="*/ 88 h 183"/>
                <a:gd name="T32" fmla="*/ 69 w 96"/>
                <a:gd name="T33" fmla="*/ 65 h 183"/>
                <a:gd name="T34" fmla="*/ 61 w 96"/>
                <a:gd name="T35" fmla="*/ 44 h 183"/>
                <a:gd name="T36" fmla="*/ 54 w 96"/>
                <a:gd name="T37" fmla="*/ 29 h 183"/>
                <a:gd name="T38" fmla="*/ 49 w 96"/>
                <a:gd name="T39" fmla="*/ 14 h 183"/>
                <a:gd name="T40" fmla="*/ 42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4" name="Freeform 47"/>
            <p:cNvSpPr>
              <a:spLocks/>
            </p:cNvSpPr>
            <p:nvPr/>
          </p:nvSpPr>
          <p:spPr bwMode="ltGray">
            <a:xfrm>
              <a:off x="4231" y="2311"/>
              <a:ext cx="46" cy="122"/>
            </a:xfrm>
            <a:custGeom>
              <a:avLst/>
              <a:gdLst>
                <a:gd name="T0" fmla="*/ 5 w 54"/>
                <a:gd name="T1" fmla="*/ 0 h 175"/>
                <a:gd name="T2" fmla="*/ 0 w 54"/>
                <a:gd name="T3" fmla="*/ 17 h 175"/>
                <a:gd name="T4" fmla="*/ 8 w 54"/>
                <a:gd name="T5" fmla="*/ 38 h 175"/>
                <a:gd name="T6" fmla="*/ 15 w 54"/>
                <a:gd name="T7" fmla="*/ 66 h 175"/>
                <a:gd name="T8" fmla="*/ 29 w 54"/>
                <a:gd name="T9" fmla="*/ 90 h 175"/>
                <a:gd name="T10" fmla="*/ 46 w 54"/>
                <a:gd name="T11" fmla="*/ 122 h 175"/>
                <a:gd name="T12" fmla="*/ 34 w 54"/>
                <a:gd name="T13" fmla="*/ 80 h 175"/>
                <a:gd name="T14" fmla="*/ 29 w 54"/>
                <a:gd name="T15" fmla="*/ 65 h 175"/>
                <a:gd name="T16" fmla="*/ 24 w 54"/>
                <a:gd name="T17" fmla="*/ 43 h 175"/>
                <a:gd name="T18" fmla="*/ 21 w 54"/>
                <a:gd name="T19" fmla="*/ 32 h 175"/>
                <a:gd name="T20" fmla="*/ 14 w 54"/>
                <a:gd name="T21" fmla="*/ 26 h 175"/>
                <a:gd name="T22" fmla="*/ 5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5" name="Freeform 48"/>
            <p:cNvSpPr>
              <a:spLocks/>
            </p:cNvSpPr>
            <p:nvPr/>
          </p:nvSpPr>
          <p:spPr bwMode="ltGray">
            <a:xfrm>
              <a:off x="4283" y="2439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7 w 86"/>
                <a:gd name="T3" fmla="*/ 23 h 73"/>
                <a:gd name="T4" fmla="*/ 20 w 86"/>
                <a:gd name="T5" fmla="*/ 29 h 73"/>
                <a:gd name="T6" fmla="*/ 42 w 86"/>
                <a:gd name="T7" fmla="*/ 34 h 73"/>
                <a:gd name="T8" fmla="*/ 54 w 86"/>
                <a:gd name="T9" fmla="*/ 39 h 73"/>
                <a:gd name="T10" fmla="*/ 65 w 86"/>
                <a:gd name="T11" fmla="*/ 45 h 73"/>
                <a:gd name="T12" fmla="*/ 75 w 86"/>
                <a:gd name="T13" fmla="*/ 47 h 73"/>
                <a:gd name="T14" fmla="*/ 63 w 86"/>
                <a:gd name="T15" fmla="*/ 27 h 73"/>
                <a:gd name="T16" fmla="*/ 55 w 86"/>
                <a:gd name="T17" fmla="*/ 15 h 73"/>
                <a:gd name="T18" fmla="*/ 31 w 86"/>
                <a:gd name="T19" fmla="*/ 16 h 73"/>
                <a:gd name="T20" fmla="*/ 21 w 86"/>
                <a:gd name="T21" fmla="*/ 13 h 73"/>
                <a:gd name="T22" fmla="*/ 5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6" name="Freeform 49"/>
            <p:cNvSpPr>
              <a:spLocks/>
            </p:cNvSpPr>
            <p:nvPr/>
          </p:nvSpPr>
          <p:spPr bwMode="ltGray">
            <a:xfrm>
              <a:off x="4403" y="2350"/>
              <a:ext cx="95" cy="109"/>
            </a:xfrm>
            <a:custGeom>
              <a:avLst/>
              <a:gdLst>
                <a:gd name="T0" fmla="*/ 84 w 111"/>
                <a:gd name="T1" fmla="*/ 0 h 156"/>
                <a:gd name="T2" fmla="*/ 64 w 111"/>
                <a:gd name="T3" fmla="*/ 7 h 156"/>
                <a:gd name="T4" fmla="*/ 20 w 111"/>
                <a:gd name="T5" fmla="*/ 10 h 156"/>
                <a:gd name="T6" fmla="*/ 12 w 111"/>
                <a:gd name="T7" fmla="*/ 23 h 156"/>
                <a:gd name="T8" fmla="*/ 9 w 111"/>
                <a:gd name="T9" fmla="*/ 43 h 156"/>
                <a:gd name="T10" fmla="*/ 12 w 111"/>
                <a:gd name="T11" fmla="*/ 52 h 156"/>
                <a:gd name="T12" fmla="*/ 3 w 111"/>
                <a:gd name="T13" fmla="*/ 61 h 156"/>
                <a:gd name="T14" fmla="*/ 12 w 111"/>
                <a:gd name="T15" fmla="*/ 76 h 156"/>
                <a:gd name="T16" fmla="*/ 20 w 111"/>
                <a:gd name="T17" fmla="*/ 87 h 156"/>
                <a:gd name="T18" fmla="*/ 13 w 111"/>
                <a:gd name="T19" fmla="*/ 101 h 156"/>
                <a:gd name="T20" fmla="*/ 21 w 111"/>
                <a:gd name="T21" fmla="*/ 109 h 156"/>
                <a:gd name="T22" fmla="*/ 36 w 111"/>
                <a:gd name="T23" fmla="*/ 101 h 156"/>
                <a:gd name="T24" fmla="*/ 43 w 111"/>
                <a:gd name="T25" fmla="*/ 65 h 156"/>
                <a:gd name="T26" fmla="*/ 48 w 111"/>
                <a:gd name="T27" fmla="*/ 88 h 156"/>
                <a:gd name="T28" fmla="*/ 56 w 111"/>
                <a:gd name="T29" fmla="*/ 101 h 156"/>
                <a:gd name="T30" fmla="*/ 53 w 111"/>
                <a:gd name="T31" fmla="*/ 78 h 156"/>
                <a:gd name="T32" fmla="*/ 62 w 111"/>
                <a:gd name="T33" fmla="*/ 51 h 156"/>
                <a:gd name="T34" fmla="*/ 59 w 111"/>
                <a:gd name="T35" fmla="*/ 36 h 156"/>
                <a:gd name="T36" fmla="*/ 46 w 111"/>
                <a:gd name="T37" fmla="*/ 42 h 156"/>
                <a:gd name="T38" fmla="*/ 30 w 111"/>
                <a:gd name="T39" fmla="*/ 38 h 156"/>
                <a:gd name="T40" fmla="*/ 35 w 111"/>
                <a:gd name="T41" fmla="*/ 25 h 156"/>
                <a:gd name="T42" fmla="*/ 53 w 111"/>
                <a:gd name="T43" fmla="*/ 24 h 156"/>
                <a:gd name="T44" fmla="*/ 67 w 111"/>
                <a:gd name="T45" fmla="*/ 27 h 156"/>
                <a:gd name="T46" fmla="*/ 84 w 111"/>
                <a:gd name="T47" fmla="*/ 21 h 156"/>
                <a:gd name="T48" fmla="*/ 95 w 111"/>
                <a:gd name="T49" fmla="*/ 9 h 156"/>
                <a:gd name="T50" fmla="*/ 84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7" name="Freeform 50"/>
            <p:cNvSpPr>
              <a:spLocks/>
            </p:cNvSpPr>
            <p:nvPr/>
          </p:nvSpPr>
          <p:spPr bwMode="ltGray">
            <a:xfrm>
              <a:off x="4371" y="1959"/>
              <a:ext cx="25" cy="67"/>
            </a:xfrm>
            <a:custGeom>
              <a:avLst/>
              <a:gdLst>
                <a:gd name="T0" fmla="*/ 10 w 30"/>
                <a:gd name="T1" fmla="*/ 0 h 94"/>
                <a:gd name="T2" fmla="*/ 0 w 30"/>
                <a:gd name="T3" fmla="*/ 11 h 94"/>
                <a:gd name="T4" fmla="*/ 5 w 30"/>
                <a:gd name="T5" fmla="*/ 26 h 94"/>
                <a:gd name="T6" fmla="*/ 1 w 30"/>
                <a:gd name="T7" fmla="*/ 43 h 94"/>
                <a:gd name="T8" fmla="*/ 13 w 30"/>
                <a:gd name="T9" fmla="*/ 67 h 94"/>
                <a:gd name="T10" fmla="*/ 25 w 30"/>
                <a:gd name="T11" fmla="*/ 58 h 94"/>
                <a:gd name="T12" fmla="*/ 18 w 30"/>
                <a:gd name="T13" fmla="*/ 43 h 94"/>
                <a:gd name="T14" fmla="*/ 10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8" name="Freeform 51"/>
            <p:cNvSpPr>
              <a:spLocks/>
            </p:cNvSpPr>
            <p:nvPr/>
          </p:nvSpPr>
          <p:spPr bwMode="ltGray">
            <a:xfrm>
              <a:off x="4387" y="2070"/>
              <a:ext cx="70" cy="111"/>
            </a:xfrm>
            <a:custGeom>
              <a:avLst/>
              <a:gdLst>
                <a:gd name="T0" fmla="*/ 10 w 81"/>
                <a:gd name="T1" fmla="*/ 1 h 158"/>
                <a:gd name="T2" fmla="*/ 0 w 81"/>
                <a:gd name="T3" fmla="*/ 14 h 158"/>
                <a:gd name="T4" fmla="*/ 7 w 81"/>
                <a:gd name="T5" fmla="*/ 34 h 158"/>
                <a:gd name="T6" fmla="*/ 5 w 81"/>
                <a:gd name="T7" fmla="*/ 75 h 158"/>
                <a:gd name="T8" fmla="*/ 15 w 81"/>
                <a:gd name="T9" fmla="*/ 72 h 158"/>
                <a:gd name="T10" fmla="*/ 17 w 81"/>
                <a:gd name="T11" fmla="*/ 81 h 158"/>
                <a:gd name="T12" fmla="*/ 25 w 81"/>
                <a:gd name="T13" fmla="*/ 86 h 158"/>
                <a:gd name="T14" fmla="*/ 33 w 81"/>
                <a:gd name="T15" fmla="*/ 98 h 158"/>
                <a:gd name="T16" fmla="*/ 41 w 81"/>
                <a:gd name="T17" fmla="*/ 90 h 158"/>
                <a:gd name="T18" fmla="*/ 56 w 81"/>
                <a:gd name="T19" fmla="*/ 94 h 158"/>
                <a:gd name="T20" fmla="*/ 54 w 81"/>
                <a:gd name="T21" fmla="*/ 77 h 158"/>
                <a:gd name="T22" fmla="*/ 41 w 81"/>
                <a:gd name="T23" fmla="*/ 73 h 158"/>
                <a:gd name="T24" fmla="*/ 34 w 81"/>
                <a:gd name="T25" fmla="*/ 64 h 158"/>
                <a:gd name="T26" fmla="*/ 29 w 81"/>
                <a:gd name="T27" fmla="*/ 51 h 158"/>
                <a:gd name="T28" fmla="*/ 35 w 81"/>
                <a:gd name="T29" fmla="*/ 37 h 158"/>
                <a:gd name="T30" fmla="*/ 30 w 81"/>
                <a:gd name="T31" fmla="*/ 25 h 158"/>
                <a:gd name="T32" fmla="*/ 36 w 81"/>
                <a:gd name="T33" fmla="*/ 14 h 158"/>
                <a:gd name="T34" fmla="*/ 25 w 81"/>
                <a:gd name="T35" fmla="*/ 3 h 158"/>
                <a:gd name="T36" fmla="*/ 16 w 81"/>
                <a:gd name="T37" fmla="*/ 5 h 158"/>
                <a:gd name="T38" fmla="*/ 10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9" name="Freeform 52"/>
            <p:cNvSpPr>
              <a:spLocks/>
            </p:cNvSpPr>
            <p:nvPr/>
          </p:nvSpPr>
          <p:spPr bwMode="ltGray">
            <a:xfrm>
              <a:off x="4436" y="2216"/>
              <a:ext cx="74" cy="74"/>
            </a:xfrm>
            <a:custGeom>
              <a:avLst/>
              <a:gdLst>
                <a:gd name="T0" fmla="*/ 45 w 85"/>
                <a:gd name="T1" fmla="*/ 0 h 105"/>
                <a:gd name="T2" fmla="*/ 38 w 85"/>
                <a:gd name="T3" fmla="*/ 13 h 105"/>
                <a:gd name="T4" fmla="*/ 28 w 85"/>
                <a:gd name="T5" fmla="*/ 21 h 105"/>
                <a:gd name="T6" fmla="*/ 14 w 85"/>
                <a:gd name="T7" fmla="*/ 25 h 105"/>
                <a:gd name="T8" fmla="*/ 7 w 85"/>
                <a:gd name="T9" fmla="*/ 34 h 105"/>
                <a:gd name="T10" fmla="*/ 3 w 85"/>
                <a:gd name="T11" fmla="*/ 52 h 105"/>
                <a:gd name="T12" fmla="*/ 11 w 85"/>
                <a:gd name="T13" fmla="*/ 50 h 105"/>
                <a:gd name="T14" fmla="*/ 22 w 85"/>
                <a:gd name="T15" fmla="*/ 44 h 105"/>
                <a:gd name="T16" fmla="*/ 30 w 85"/>
                <a:gd name="T17" fmla="*/ 49 h 105"/>
                <a:gd name="T18" fmla="*/ 50 w 85"/>
                <a:gd name="T19" fmla="*/ 70 h 105"/>
                <a:gd name="T20" fmla="*/ 62 w 85"/>
                <a:gd name="T21" fmla="*/ 51 h 105"/>
                <a:gd name="T22" fmla="*/ 74 w 85"/>
                <a:gd name="T23" fmla="*/ 48 h 105"/>
                <a:gd name="T24" fmla="*/ 64 w 85"/>
                <a:gd name="T25" fmla="*/ 27 h 105"/>
                <a:gd name="T26" fmla="*/ 45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0" name="Freeform 53"/>
            <p:cNvSpPr>
              <a:spLocks/>
            </p:cNvSpPr>
            <p:nvPr/>
          </p:nvSpPr>
          <p:spPr bwMode="ltGray">
            <a:xfrm>
              <a:off x="4524" y="2348"/>
              <a:ext cx="33" cy="46"/>
            </a:xfrm>
            <a:custGeom>
              <a:avLst/>
              <a:gdLst>
                <a:gd name="T0" fmla="*/ 5 w 38"/>
                <a:gd name="T1" fmla="*/ 19 h 66"/>
                <a:gd name="T2" fmla="*/ 23 w 38"/>
                <a:gd name="T3" fmla="*/ 46 h 66"/>
                <a:gd name="T4" fmla="*/ 26 w 38"/>
                <a:gd name="T5" fmla="*/ 36 h 66"/>
                <a:gd name="T6" fmla="*/ 33 w 38"/>
                <a:gd name="T7" fmla="*/ 28 h 66"/>
                <a:gd name="T8" fmla="*/ 26 w 38"/>
                <a:gd name="T9" fmla="*/ 17 h 66"/>
                <a:gd name="T10" fmla="*/ 17 w 38"/>
                <a:gd name="T11" fmla="*/ 9 h 66"/>
                <a:gd name="T12" fmla="*/ 10 w 38"/>
                <a:gd name="T13" fmla="*/ 1 h 66"/>
                <a:gd name="T14" fmla="*/ 2 w 38"/>
                <a:gd name="T15" fmla="*/ 8 h 66"/>
                <a:gd name="T16" fmla="*/ 5 w 38"/>
                <a:gd name="T17" fmla="*/ 19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1" name="Freeform 54"/>
            <p:cNvSpPr>
              <a:spLocks/>
            </p:cNvSpPr>
            <p:nvPr/>
          </p:nvSpPr>
          <p:spPr bwMode="ltGray">
            <a:xfrm>
              <a:off x="4505" y="2425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5 w 24"/>
                <a:gd name="T3" fmla="*/ 16 h 23"/>
                <a:gd name="T4" fmla="*/ 21 w 24"/>
                <a:gd name="T5" fmla="*/ 8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2" name="Freeform 55"/>
            <p:cNvSpPr>
              <a:spLocks/>
            </p:cNvSpPr>
            <p:nvPr/>
          </p:nvSpPr>
          <p:spPr bwMode="ltGray">
            <a:xfrm>
              <a:off x="4536" y="2415"/>
              <a:ext cx="52" cy="35"/>
            </a:xfrm>
            <a:custGeom>
              <a:avLst/>
              <a:gdLst>
                <a:gd name="T0" fmla="*/ 8 w 60"/>
                <a:gd name="T1" fmla="*/ 0 h 49"/>
                <a:gd name="T2" fmla="*/ 0 w 60"/>
                <a:gd name="T3" fmla="*/ 13 h 49"/>
                <a:gd name="T4" fmla="*/ 24 w 60"/>
                <a:gd name="T5" fmla="*/ 24 h 49"/>
                <a:gd name="T6" fmla="*/ 36 w 60"/>
                <a:gd name="T7" fmla="*/ 33 h 49"/>
                <a:gd name="T8" fmla="*/ 52 w 60"/>
                <a:gd name="T9" fmla="*/ 30 h 49"/>
                <a:gd name="T10" fmla="*/ 42 w 60"/>
                <a:gd name="T11" fmla="*/ 17 h 49"/>
                <a:gd name="T12" fmla="*/ 24 w 60"/>
                <a:gd name="T13" fmla="*/ 2 h 49"/>
                <a:gd name="T14" fmla="*/ 16 w 60"/>
                <a:gd name="T15" fmla="*/ 11 h 49"/>
                <a:gd name="T16" fmla="*/ 8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3" name="Freeform 56"/>
            <p:cNvSpPr>
              <a:spLocks/>
            </p:cNvSpPr>
            <p:nvPr/>
          </p:nvSpPr>
          <p:spPr bwMode="ltGray">
            <a:xfrm>
              <a:off x="4616" y="2481"/>
              <a:ext cx="27" cy="31"/>
            </a:xfrm>
            <a:custGeom>
              <a:avLst/>
              <a:gdLst>
                <a:gd name="T0" fmla="*/ 24 w 32"/>
                <a:gd name="T1" fmla="*/ 0 h 44"/>
                <a:gd name="T2" fmla="*/ 8 w 32"/>
                <a:gd name="T3" fmla="*/ 8 h 44"/>
                <a:gd name="T4" fmla="*/ 10 w 32"/>
                <a:gd name="T5" fmla="*/ 23 h 44"/>
                <a:gd name="T6" fmla="*/ 20 w 32"/>
                <a:gd name="T7" fmla="*/ 25 h 44"/>
                <a:gd name="T8" fmla="*/ 24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4" name="Freeform 57"/>
            <p:cNvSpPr>
              <a:spLocks/>
            </p:cNvSpPr>
            <p:nvPr/>
          </p:nvSpPr>
          <p:spPr bwMode="ltGray">
            <a:xfrm>
              <a:off x="4923" y="2442"/>
              <a:ext cx="53" cy="44"/>
            </a:xfrm>
            <a:custGeom>
              <a:avLst/>
              <a:gdLst>
                <a:gd name="T0" fmla="*/ 6 w 61"/>
                <a:gd name="T1" fmla="*/ 0 h 63"/>
                <a:gd name="T2" fmla="*/ 0 w 61"/>
                <a:gd name="T3" fmla="*/ 10 h 63"/>
                <a:gd name="T4" fmla="*/ 21 w 61"/>
                <a:gd name="T5" fmla="*/ 24 h 63"/>
                <a:gd name="T6" fmla="*/ 31 w 61"/>
                <a:gd name="T7" fmla="*/ 38 h 63"/>
                <a:gd name="T8" fmla="*/ 40 w 61"/>
                <a:gd name="T9" fmla="*/ 44 h 63"/>
                <a:gd name="T10" fmla="*/ 53 w 61"/>
                <a:gd name="T11" fmla="*/ 39 h 63"/>
                <a:gd name="T12" fmla="*/ 29 w 61"/>
                <a:gd name="T13" fmla="*/ 12 h 63"/>
                <a:gd name="T14" fmla="*/ 6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5" name="Freeform 58"/>
            <p:cNvSpPr>
              <a:spLocks/>
            </p:cNvSpPr>
            <p:nvPr/>
          </p:nvSpPr>
          <p:spPr bwMode="ltGray">
            <a:xfrm>
              <a:off x="4466" y="2497"/>
              <a:ext cx="53" cy="47"/>
            </a:xfrm>
            <a:custGeom>
              <a:avLst/>
              <a:gdLst>
                <a:gd name="T0" fmla="*/ 24 w 61"/>
                <a:gd name="T1" fmla="*/ 5 h 67"/>
                <a:gd name="T2" fmla="*/ 26 w 61"/>
                <a:gd name="T3" fmla="*/ 24 h 67"/>
                <a:gd name="T4" fmla="*/ 14 w 61"/>
                <a:gd name="T5" fmla="*/ 30 h 67"/>
                <a:gd name="T6" fmla="*/ 19 w 61"/>
                <a:gd name="T7" fmla="*/ 47 h 67"/>
                <a:gd name="T8" fmla="*/ 42 w 61"/>
                <a:gd name="T9" fmla="*/ 41 h 67"/>
                <a:gd name="T10" fmla="*/ 52 w 61"/>
                <a:gd name="T11" fmla="*/ 33 h 67"/>
                <a:gd name="T12" fmla="*/ 44 w 61"/>
                <a:gd name="T13" fmla="*/ 20 h 67"/>
                <a:gd name="T14" fmla="*/ 50 w 61"/>
                <a:gd name="T15" fmla="*/ 10 h 67"/>
                <a:gd name="T16" fmla="*/ 48 w 61"/>
                <a:gd name="T17" fmla="*/ 1 h 67"/>
                <a:gd name="T18" fmla="*/ 40 w 61"/>
                <a:gd name="T19" fmla="*/ 3 h 67"/>
                <a:gd name="T20" fmla="*/ 44 w 61"/>
                <a:gd name="T21" fmla="*/ 4 h 67"/>
                <a:gd name="T22" fmla="*/ 43 w 61"/>
                <a:gd name="T23" fmla="*/ 11 h 67"/>
                <a:gd name="T24" fmla="*/ 37 w 61"/>
                <a:gd name="T25" fmla="*/ 16 h 67"/>
                <a:gd name="T26" fmla="*/ 24 w 61"/>
                <a:gd name="T27" fmla="*/ 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6" name="Freeform 59"/>
            <p:cNvSpPr>
              <a:spLocks/>
            </p:cNvSpPr>
            <p:nvPr/>
          </p:nvSpPr>
          <p:spPr bwMode="ltGray">
            <a:xfrm>
              <a:off x="4410" y="2515"/>
              <a:ext cx="37" cy="25"/>
            </a:xfrm>
            <a:custGeom>
              <a:avLst/>
              <a:gdLst>
                <a:gd name="T0" fmla="*/ 18 w 43"/>
                <a:gd name="T1" fmla="*/ 2 h 36"/>
                <a:gd name="T2" fmla="*/ 5 w 43"/>
                <a:gd name="T3" fmla="*/ 4 h 36"/>
                <a:gd name="T4" fmla="*/ 28 w 43"/>
                <a:gd name="T5" fmla="*/ 25 h 36"/>
                <a:gd name="T6" fmla="*/ 36 w 43"/>
                <a:gd name="T7" fmla="*/ 21 h 36"/>
                <a:gd name="T8" fmla="*/ 18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7" name="Freeform 60"/>
            <p:cNvSpPr>
              <a:spLocks/>
            </p:cNvSpPr>
            <p:nvPr/>
          </p:nvSpPr>
          <p:spPr bwMode="ltGray">
            <a:xfrm>
              <a:off x="4386" y="2487"/>
              <a:ext cx="27" cy="29"/>
            </a:xfrm>
            <a:custGeom>
              <a:avLst/>
              <a:gdLst>
                <a:gd name="T0" fmla="*/ 18 w 32"/>
                <a:gd name="T1" fmla="*/ 0 h 41"/>
                <a:gd name="T2" fmla="*/ 0 w 32"/>
                <a:gd name="T3" fmla="*/ 18 h 41"/>
                <a:gd name="T4" fmla="*/ 14 w 32"/>
                <a:gd name="T5" fmla="*/ 17 h 41"/>
                <a:gd name="T6" fmla="*/ 16 w 32"/>
                <a:gd name="T7" fmla="*/ 21 h 41"/>
                <a:gd name="T8" fmla="*/ 14 w 32"/>
                <a:gd name="T9" fmla="*/ 25 h 41"/>
                <a:gd name="T10" fmla="*/ 25 w 32"/>
                <a:gd name="T11" fmla="*/ 15 h 41"/>
                <a:gd name="T12" fmla="*/ 20 w 32"/>
                <a:gd name="T13" fmla="*/ 6 h 41"/>
                <a:gd name="T14" fmla="*/ 18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8" name="Freeform 61"/>
            <p:cNvSpPr>
              <a:spLocks/>
            </p:cNvSpPr>
            <p:nvPr/>
          </p:nvSpPr>
          <p:spPr bwMode="ltGray">
            <a:xfrm>
              <a:off x="4425" y="2498"/>
              <a:ext cx="39" cy="22"/>
            </a:xfrm>
            <a:custGeom>
              <a:avLst/>
              <a:gdLst>
                <a:gd name="T0" fmla="*/ 18 w 45"/>
                <a:gd name="T1" fmla="*/ 0 h 32"/>
                <a:gd name="T2" fmla="*/ 0 w 45"/>
                <a:gd name="T3" fmla="*/ 5 h 32"/>
                <a:gd name="T4" fmla="*/ 23 w 45"/>
                <a:gd name="T5" fmla="*/ 21 h 32"/>
                <a:gd name="T6" fmla="*/ 39 w 45"/>
                <a:gd name="T7" fmla="*/ 17 h 32"/>
                <a:gd name="T8" fmla="*/ 19 w 45"/>
                <a:gd name="T9" fmla="*/ 7 h 32"/>
                <a:gd name="T10" fmla="*/ 18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9" name="Freeform 62"/>
            <p:cNvSpPr>
              <a:spLocks/>
            </p:cNvSpPr>
            <p:nvPr/>
          </p:nvSpPr>
          <p:spPr bwMode="ltGray">
            <a:xfrm>
              <a:off x="4368" y="2187"/>
              <a:ext cx="31" cy="52"/>
            </a:xfrm>
            <a:custGeom>
              <a:avLst/>
              <a:gdLst>
                <a:gd name="T0" fmla="*/ 27 w 35"/>
                <a:gd name="T1" fmla="*/ 0 h 74"/>
                <a:gd name="T2" fmla="*/ 19 w 35"/>
                <a:gd name="T3" fmla="*/ 11 h 74"/>
                <a:gd name="T4" fmla="*/ 8 w 35"/>
                <a:gd name="T5" fmla="*/ 25 h 74"/>
                <a:gd name="T6" fmla="*/ 0 w 35"/>
                <a:gd name="T7" fmla="*/ 41 h 74"/>
                <a:gd name="T8" fmla="*/ 7 w 35"/>
                <a:gd name="T9" fmla="*/ 52 h 74"/>
                <a:gd name="T10" fmla="*/ 18 w 35"/>
                <a:gd name="T11" fmla="*/ 41 h 74"/>
                <a:gd name="T12" fmla="*/ 31 w 35"/>
                <a:gd name="T13" fmla="*/ 22 h 74"/>
                <a:gd name="T14" fmla="*/ 27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0" name="Freeform 63"/>
            <p:cNvSpPr>
              <a:spLocks/>
            </p:cNvSpPr>
            <p:nvPr/>
          </p:nvSpPr>
          <p:spPr bwMode="ltGray">
            <a:xfrm>
              <a:off x="4427" y="2179"/>
              <a:ext cx="22" cy="51"/>
            </a:xfrm>
            <a:custGeom>
              <a:avLst/>
              <a:gdLst>
                <a:gd name="T0" fmla="*/ 11 w 25"/>
                <a:gd name="T1" fmla="*/ 5 h 73"/>
                <a:gd name="T2" fmla="*/ 4 w 25"/>
                <a:gd name="T3" fmla="*/ 6 h 73"/>
                <a:gd name="T4" fmla="*/ 0 w 25"/>
                <a:gd name="T5" fmla="*/ 15 h 73"/>
                <a:gd name="T6" fmla="*/ 13 w 25"/>
                <a:gd name="T7" fmla="*/ 29 h 73"/>
                <a:gd name="T8" fmla="*/ 22 w 25"/>
                <a:gd name="T9" fmla="*/ 39 h 73"/>
                <a:gd name="T10" fmla="*/ 14 w 25"/>
                <a:gd name="T11" fmla="*/ 14 h 73"/>
                <a:gd name="T12" fmla="*/ 11 w 25"/>
                <a:gd name="T13" fmla="*/ 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1" name="Freeform 64"/>
            <p:cNvSpPr>
              <a:spLocks/>
            </p:cNvSpPr>
            <p:nvPr/>
          </p:nvSpPr>
          <p:spPr bwMode="ltGray">
            <a:xfrm>
              <a:off x="4452" y="2163"/>
              <a:ext cx="12" cy="23"/>
            </a:xfrm>
            <a:custGeom>
              <a:avLst/>
              <a:gdLst>
                <a:gd name="T0" fmla="*/ 9 w 14"/>
                <a:gd name="T1" fmla="*/ 0 h 33"/>
                <a:gd name="T2" fmla="*/ 1 w 14"/>
                <a:gd name="T3" fmla="*/ 7 h 33"/>
                <a:gd name="T4" fmla="*/ 9 w 14"/>
                <a:gd name="T5" fmla="*/ 17 h 33"/>
                <a:gd name="T6" fmla="*/ 9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2" name="Freeform 65"/>
            <p:cNvSpPr>
              <a:spLocks/>
            </p:cNvSpPr>
            <p:nvPr/>
          </p:nvSpPr>
          <p:spPr bwMode="ltGray">
            <a:xfrm>
              <a:off x="4464" y="2174"/>
              <a:ext cx="24" cy="45"/>
            </a:xfrm>
            <a:custGeom>
              <a:avLst/>
              <a:gdLst>
                <a:gd name="T0" fmla="*/ 4 w 28"/>
                <a:gd name="T1" fmla="*/ 0 h 64"/>
                <a:gd name="T2" fmla="*/ 9 w 28"/>
                <a:gd name="T3" fmla="*/ 10 h 64"/>
                <a:gd name="T4" fmla="*/ 17 w 28"/>
                <a:gd name="T5" fmla="*/ 15 h 64"/>
                <a:gd name="T6" fmla="*/ 7 w 28"/>
                <a:gd name="T7" fmla="*/ 27 h 64"/>
                <a:gd name="T8" fmla="*/ 0 w 28"/>
                <a:gd name="T9" fmla="*/ 39 h 64"/>
                <a:gd name="T10" fmla="*/ 9 w 28"/>
                <a:gd name="T11" fmla="*/ 40 h 64"/>
                <a:gd name="T12" fmla="*/ 22 w 28"/>
                <a:gd name="T13" fmla="*/ 18 h 64"/>
                <a:gd name="T14" fmla="*/ 4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3" name="Freeform 66"/>
            <p:cNvSpPr>
              <a:spLocks/>
            </p:cNvSpPr>
            <p:nvPr/>
          </p:nvSpPr>
          <p:spPr bwMode="ltGray">
            <a:xfrm>
              <a:off x="4154" y="2239"/>
              <a:ext cx="14" cy="25"/>
            </a:xfrm>
            <a:custGeom>
              <a:avLst/>
              <a:gdLst>
                <a:gd name="T0" fmla="*/ 12 w 16"/>
                <a:gd name="T1" fmla="*/ 2 h 36"/>
                <a:gd name="T2" fmla="*/ 0 w 16"/>
                <a:gd name="T3" fmla="*/ 5 h 36"/>
                <a:gd name="T4" fmla="*/ 7 w 16"/>
                <a:gd name="T5" fmla="*/ 15 h 36"/>
                <a:gd name="T6" fmla="*/ 12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4" name="Freeform 67"/>
            <p:cNvSpPr>
              <a:spLocks/>
            </p:cNvSpPr>
            <p:nvPr/>
          </p:nvSpPr>
          <p:spPr bwMode="ltGray">
            <a:xfrm>
              <a:off x="4143" y="2217"/>
              <a:ext cx="11" cy="14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5" name="Freeform 68"/>
            <p:cNvSpPr>
              <a:spLocks/>
            </p:cNvSpPr>
            <p:nvPr/>
          </p:nvSpPr>
          <p:spPr bwMode="ltGray">
            <a:xfrm>
              <a:off x="4138" y="2200"/>
              <a:ext cx="14" cy="14"/>
            </a:xfrm>
            <a:custGeom>
              <a:avLst/>
              <a:gdLst>
                <a:gd name="T0" fmla="*/ 9 w 16"/>
                <a:gd name="T1" fmla="*/ 4 h 19"/>
                <a:gd name="T2" fmla="*/ 0 w 16"/>
                <a:gd name="T3" fmla="*/ 7 h 19"/>
                <a:gd name="T4" fmla="*/ 11 w 16"/>
                <a:gd name="T5" fmla="*/ 14 h 19"/>
                <a:gd name="T6" fmla="*/ 9 w 16"/>
                <a:gd name="T7" fmla="*/ 4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6" name="Freeform 69"/>
            <p:cNvSpPr>
              <a:spLocks/>
            </p:cNvSpPr>
            <p:nvPr/>
          </p:nvSpPr>
          <p:spPr bwMode="ltGray">
            <a:xfrm>
              <a:off x="4124" y="216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9 h 25"/>
                <a:gd name="T4" fmla="*/ 11 w 14"/>
                <a:gd name="T5" fmla="*/ 17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7" name="Freeform 70"/>
            <p:cNvSpPr>
              <a:spLocks/>
            </p:cNvSpPr>
            <p:nvPr/>
          </p:nvSpPr>
          <p:spPr bwMode="ltGray">
            <a:xfrm>
              <a:off x="4127" y="2186"/>
              <a:ext cx="18" cy="13"/>
            </a:xfrm>
            <a:custGeom>
              <a:avLst/>
              <a:gdLst>
                <a:gd name="T0" fmla="*/ 11 w 22"/>
                <a:gd name="T1" fmla="*/ 0 h 18"/>
                <a:gd name="T2" fmla="*/ 16 w 22"/>
                <a:gd name="T3" fmla="*/ 13 h 18"/>
                <a:gd name="T4" fmla="*/ 11 w 22"/>
                <a:gd name="T5" fmla="*/ 4 h 18"/>
                <a:gd name="T6" fmla="*/ 11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8" name="Freeform 71"/>
            <p:cNvSpPr>
              <a:spLocks/>
            </p:cNvSpPr>
            <p:nvPr/>
          </p:nvSpPr>
          <p:spPr bwMode="ltGray">
            <a:xfrm>
              <a:off x="5088" y="2769"/>
              <a:ext cx="52" cy="56"/>
            </a:xfrm>
            <a:custGeom>
              <a:avLst/>
              <a:gdLst>
                <a:gd name="T0" fmla="*/ 9 w 60"/>
                <a:gd name="T1" fmla="*/ 5 h 81"/>
                <a:gd name="T2" fmla="*/ 3 w 60"/>
                <a:gd name="T3" fmla="*/ 12 h 81"/>
                <a:gd name="T4" fmla="*/ 13 w 60"/>
                <a:gd name="T5" fmla="*/ 27 h 81"/>
                <a:gd name="T6" fmla="*/ 23 w 60"/>
                <a:gd name="T7" fmla="*/ 37 h 81"/>
                <a:gd name="T8" fmla="*/ 35 w 60"/>
                <a:gd name="T9" fmla="*/ 44 h 81"/>
                <a:gd name="T10" fmla="*/ 44 w 60"/>
                <a:gd name="T11" fmla="*/ 56 h 81"/>
                <a:gd name="T12" fmla="*/ 45 w 60"/>
                <a:gd name="T13" fmla="*/ 39 h 81"/>
                <a:gd name="T14" fmla="*/ 37 w 60"/>
                <a:gd name="T15" fmla="*/ 26 h 81"/>
                <a:gd name="T16" fmla="*/ 22 w 60"/>
                <a:gd name="T17" fmla="*/ 12 h 81"/>
                <a:gd name="T18" fmla="*/ 9 w 60"/>
                <a:gd name="T19" fmla="*/ 5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9" name="Freeform 72"/>
            <p:cNvSpPr>
              <a:spLocks/>
            </p:cNvSpPr>
            <p:nvPr/>
          </p:nvSpPr>
          <p:spPr bwMode="ltGray">
            <a:xfrm>
              <a:off x="5354" y="2723"/>
              <a:ext cx="61" cy="43"/>
            </a:xfrm>
            <a:custGeom>
              <a:avLst/>
              <a:gdLst>
                <a:gd name="T0" fmla="*/ 24 w 71"/>
                <a:gd name="T1" fmla="*/ 16 h 61"/>
                <a:gd name="T2" fmla="*/ 11 w 71"/>
                <a:gd name="T3" fmla="*/ 23 h 61"/>
                <a:gd name="T4" fmla="*/ 1 w 71"/>
                <a:gd name="T5" fmla="*/ 31 h 61"/>
                <a:gd name="T6" fmla="*/ 11 w 71"/>
                <a:gd name="T7" fmla="*/ 42 h 61"/>
                <a:gd name="T8" fmla="*/ 24 w 71"/>
                <a:gd name="T9" fmla="*/ 31 h 61"/>
                <a:gd name="T10" fmla="*/ 34 w 71"/>
                <a:gd name="T11" fmla="*/ 16 h 61"/>
                <a:gd name="T12" fmla="*/ 47 w 71"/>
                <a:gd name="T13" fmla="*/ 0 h 61"/>
                <a:gd name="T14" fmla="*/ 61 w 71"/>
                <a:gd name="T15" fmla="*/ 8 h 61"/>
                <a:gd name="T16" fmla="*/ 30 w 71"/>
                <a:gd name="T17" fmla="*/ 16 h 61"/>
                <a:gd name="T18" fmla="*/ 24 w 71"/>
                <a:gd name="T19" fmla="*/ 16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0" name="Freeform 73"/>
            <p:cNvSpPr>
              <a:spLocks/>
            </p:cNvSpPr>
            <p:nvPr/>
          </p:nvSpPr>
          <p:spPr bwMode="ltGray">
            <a:xfrm>
              <a:off x="5170" y="2700"/>
              <a:ext cx="20" cy="21"/>
            </a:xfrm>
            <a:custGeom>
              <a:avLst/>
              <a:gdLst>
                <a:gd name="T0" fmla="*/ 8 w 23"/>
                <a:gd name="T1" fmla="*/ 0 h 30"/>
                <a:gd name="T2" fmla="*/ 0 w 23"/>
                <a:gd name="T3" fmla="*/ 10 h 30"/>
                <a:gd name="T4" fmla="*/ 10 w 23"/>
                <a:gd name="T5" fmla="*/ 21 h 30"/>
                <a:gd name="T6" fmla="*/ 8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1" name="Freeform 74"/>
            <p:cNvSpPr>
              <a:spLocks/>
            </p:cNvSpPr>
            <p:nvPr/>
          </p:nvSpPr>
          <p:spPr bwMode="ltGray">
            <a:xfrm>
              <a:off x="5161" y="2679"/>
              <a:ext cx="23" cy="16"/>
            </a:xfrm>
            <a:custGeom>
              <a:avLst/>
              <a:gdLst>
                <a:gd name="T0" fmla="*/ 17 w 26"/>
                <a:gd name="T1" fmla="*/ 0 h 23"/>
                <a:gd name="T2" fmla="*/ 0 w 26"/>
                <a:gd name="T3" fmla="*/ 10 h 23"/>
                <a:gd name="T4" fmla="*/ 19 w 26"/>
                <a:gd name="T5" fmla="*/ 14 h 23"/>
                <a:gd name="T6" fmla="*/ 17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2" name="Freeform 75"/>
            <p:cNvSpPr>
              <a:spLocks/>
            </p:cNvSpPr>
            <p:nvPr/>
          </p:nvSpPr>
          <p:spPr bwMode="ltGray">
            <a:xfrm>
              <a:off x="4985" y="2498"/>
              <a:ext cx="27" cy="31"/>
            </a:xfrm>
            <a:custGeom>
              <a:avLst/>
              <a:gdLst>
                <a:gd name="T0" fmla="*/ 24 w 32"/>
                <a:gd name="T1" fmla="*/ 0 h 44"/>
                <a:gd name="T2" fmla="*/ 8 w 32"/>
                <a:gd name="T3" fmla="*/ 8 h 44"/>
                <a:gd name="T4" fmla="*/ 10 w 32"/>
                <a:gd name="T5" fmla="*/ 23 h 44"/>
                <a:gd name="T6" fmla="*/ 20 w 32"/>
                <a:gd name="T7" fmla="*/ 25 h 44"/>
                <a:gd name="T8" fmla="*/ 24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3" name="Freeform 76"/>
            <p:cNvSpPr>
              <a:spLocks/>
            </p:cNvSpPr>
            <p:nvPr/>
          </p:nvSpPr>
          <p:spPr bwMode="ltGray">
            <a:xfrm>
              <a:off x="5024" y="2538"/>
              <a:ext cx="30" cy="31"/>
            </a:xfrm>
            <a:custGeom>
              <a:avLst/>
              <a:gdLst>
                <a:gd name="T0" fmla="*/ 26 w 34"/>
                <a:gd name="T1" fmla="*/ 0 h 44"/>
                <a:gd name="T2" fmla="*/ 9 w 34"/>
                <a:gd name="T3" fmla="*/ 6 h 44"/>
                <a:gd name="T4" fmla="*/ 12 w 34"/>
                <a:gd name="T5" fmla="*/ 23 h 44"/>
                <a:gd name="T6" fmla="*/ 23 w 34"/>
                <a:gd name="T7" fmla="*/ 25 h 44"/>
                <a:gd name="T8" fmla="*/ 26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4" name="Freeform 77"/>
            <p:cNvSpPr>
              <a:spLocks/>
            </p:cNvSpPr>
            <p:nvPr/>
          </p:nvSpPr>
          <p:spPr bwMode="ltGray">
            <a:xfrm>
              <a:off x="5055" y="2597"/>
              <a:ext cx="32" cy="26"/>
            </a:xfrm>
            <a:custGeom>
              <a:avLst/>
              <a:gdLst>
                <a:gd name="T0" fmla="*/ 29 w 38"/>
                <a:gd name="T1" fmla="*/ 1 h 37"/>
                <a:gd name="T2" fmla="*/ 8 w 38"/>
                <a:gd name="T3" fmla="*/ 1 h 37"/>
                <a:gd name="T4" fmla="*/ 12 w 38"/>
                <a:gd name="T5" fmla="*/ 18 h 37"/>
                <a:gd name="T6" fmla="*/ 22 w 38"/>
                <a:gd name="T7" fmla="*/ 20 h 37"/>
                <a:gd name="T8" fmla="*/ 29 w 38"/>
                <a:gd name="T9" fmla="*/ 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5" name="Freeform 78"/>
            <p:cNvSpPr>
              <a:spLocks/>
            </p:cNvSpPr>
            <p:nvPr/>
          </p:nvSpPr>
          <p:spPr bwMode="ltGray">
            <a:xfrm>
              <a:off x="5094" y="2587"/>
              <a:ext cx="32" cy="25"/>
            </a:xfrm>
            <a:custGeom>
              <a:avLst/>
              <a:gdLst>
                <a:gd name="T0" fmla="*/ 29 w 38"/>
                <a:gd name="T1" fmla="*/ 1 h 34"/>
                <a:gd name="T2" fmla="*/ 8 w 38"/>
                <a:gd name="T3" fmla="*/ 1 h 34"/>
                <a:gd name="T4" fmla="*/ 13 w 38"/>
                <a:gd name="T5" fmla="*/ 16 h 34"/>
                <a:gd name="T6" fmla="*/ 23 w 38"/>
                <a:gd name="T7" fmla="*/ 16 h 34"/>
                <a:gd name="T8" fmla="*/ 29 w 38"/>
                <a:gd name="T9" fmla="*/ 1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6" name="Freeform 79"/>
            <p:cNvSpPr>
              <a:spLocks/>
            </p:cNvSpPr>
            <p:nvPr/>
          </p:nvSpPr>
          <p:spPr bwMode="ltGray">
            <a:xfrm>
              <a:off x="5083" y="2554"/>
              <a:ext cx="30" cy="19"/>
            </a:xfrm>
            <a:custGeom>
              <a:avLst/>
              <a:gdLst>
                <a:gd name="T0" fmla="*/ 27 w 35"/>
                <a:gd name="T1" fmla="*/ 1 h 27"/>
                <a:gd name="T2" fmla="*/ 9 w 35"/>
                <a:gd name="T3" fmla="*/ 1 h 27"/>
                <a:gd name="T4" fmla="*/ 11 w 35"/>
                <a:gd name="T5" fmla="*/ 11 h 27"/>
                <a:gd name="T6" fmla="*/ 21 w 35"/>
                <a:gd name="T7" fmla="*/ 13 h 27"/>
                <a:gd name="T8" fmla="*/ 27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7" name="Freeform 80"/>
            <p:cNvSpPr>
              <a:spLocks/>
            </p:cNvSpPr>
            <p:nvPr/>
          </p:nvSpPr>
          <p:spPr bwMode="ltGray">
            <a:xfrm>
              <a:off x="5053" y="2530"/>
              <a:ext cx="30" cy="33"/>
            </a:xfrm>
            <a:custGeom>
              <a:avLst/>
              <a:gdLst>
                <a:gd name="T0" fmla="*/ 24 w 35"/>
                <a:gd name="T1" fmla="*/ 11 h 47"/>
                <a:gd name="T2" fmla="*/ 16 w 35"/>
                <a:gd name="T3" fmla="*/ 1 h 47"/>
                <a:gd name="T4" fmla="*/ 9 w 35"/>
                <a:gd name="T5" fmla="*/ 18 h 47"/>
                <a:gd name="T6" fmla="*/ 16 w 35"/>
                <a:gd name="T7" fmla="*/ 25 h 47"/>
                <a:gd name="T8" fmla="*/ 23 w 35"/>
                <a:gd name="T9" fmla="*/ 20 h 47"/>
                <a:gd name="T10" fmla="*/ 24 w 35"/>
                <a:gd name="T11" fmla="*/ 11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8" name="Freeform 81"/>
            <p:cNvSpPr>
              <a:spLocks/>
            </p:cNvSpPr>
            <p:nvPr/>
          </p:nvSpPr>
          <p:spPr bwMode="ltGray">
            <a:xfrm>
              <a:off x="5016" y="2516"/>
              <a:ext cx="27" cy="24"/>
            </a:xfrm>
            <a:custGeom>
              <a:avLst/>
              <a:gdLst>
                <a:gd name="T0" fmla="*/ 19 w 32"/>
                <a:gd name="T1" fmla="*/ 7 h 35"/>
                <a:gd name="T2" fmla="*/ 8 w 32"/>
                <a:gd name="T3" fmla="*/ 1 h 35"/>
                <a:gd name="T4" fmla="*/ 10 w 32"/>
                <a:gd name="T5" fmla="*/ 16 h 35"/>
                <a:gd name="T6" fmla="*/ 20 w 32"/>
                <a:gd name="T7" fmla="*/ 19 h 35"/>
                <a:gd name="T8" fmla="*/ 19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9" name="Freeform 82"/>
            <p:cNvSpPr>
              <a:spLocks/>
            </p:cNvSpPr>
            <p:nvPr/>
          </p:nvSpPr>
          <p:spPr bwMode="ltGray">
            <a:xfrm>
              <a:off x="5062" y="2565"/>
              <a:ext cx="27" cy="24"/>
            </a:xfrm>
            <a:custGeom>
              <a:avLst/>
              <a:gdLst>
                <a:gd name="T0" fmla="*/ 19 w 32"/>
                <a:gd name="T1" fmla="*/ 7 h 35"/>
                <a:gd name="T2" fmla="*/ 8 w 32"/>
                <a:gd name="T3" fmla="*/ 1 h 35"/>
                <a:gd name="T4" fmla="*/ 10 w 32"/>
                <a:gd name="T5" fmla="*/ 16 h 35"/>
                <a:gd name="T6" fmla="*/ 20 w 32"/>
                <a:gd name="T7" fmla="*/ 19 h 35"/>
                <a:gd name="T8" fmla="*/ 19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0" name="Freeform 83"/>
            <p:cNvSpPr>
              <a:spLocks/>
            </p:cNvSpPr>
            <p:nvPr/>
          </p:nvSpPr>
          <p:spPr bwMode="ltGray">
            <a:xfrm>
              <a:off x="3210" y="1280"/>
              <a:ext cx="162" cy="101"/>
            </a:xfrm>
            <a:custGeom>
              <a:avLst/>
              <a:gdLst>
                <a:gd name="T0" fmla="*/ 147 w 189"/>
                <a:gd name="T1" fmla="*/ 3 h 144"/>
                <a:gd name="T2" fmla="*/ 159 w 189"/>
                <a:gd name="T3" fmla="*/ 3 h 144"/>
                <a:gd name="T4" fmla="*/ 162 w 189"/>
                <a:gd name="T5" fmla="*/ 11 h 144"/>
                <a:gd name="T6" fmla="*/ 160 w 189"/>
                <a:gd name="T7" fmla="*/ 17 h 144"/>
                <a:gd name="T8" fmla="*/ 112 w 189"/>
                <a:gd name="T9" fmla="*/ 31 h 144"/>
                <a:gd name="T10" fmla="*/ 93 w 189"/>
                <a:gd name="T11" fmla="*/ 41 h 144"/>
                <a:gd name="T12" fmla="*/ 83 w 189"/>
                <a:gd name="T13" fmla="*/ 43 h 144"/>
                <a:gd name="T14" fmla="*/ 61 w 189"/>
                <a:gd name="T15" fmla="*/ 58 h 144"/>
                <a:gd name="T16" fmla="*/ 64 w 189"/>
                <a:gd name="T17" fmla="*/ 65 h 144"/>
                <a:gd name="T18" fmla="*/ 71 w 189"/>
                <a:gd name="T19" fmla="*/ 81 h 144"/>
                <a:gd name="T20" fmla="*/ 92 w 189"/>
                <a:gd name="T21" fmla="*/ 88 h 144"/>
                <a:gd name="T22" fmla="*/ 80 w 189"/>
                <a:gd name="T23" fmla="*/ 98 h 144"/>
                <a:gd name="T24" fmla="*/ 71 w 189"/>
                <a:gd name="T25" fmla="*/ 91 h 144"/>
                <a:gd name="T26" fmla="*/ 61 w 189"/>
                <a:gd name="T27" fmla="*/ 94 h 144"/>
                <a:gd name="T28" fmla="*/ 18 w 189"/>
                <a:gd name="T29" fmla="*/ 86 h 144"/>
                <a:gd name="T30" fmla="*/ 16 w 189"/>
                <a:gd name="T31" fmla="*/ 74 h 144"/>
                <a:gd name="T32" fmla="*/ 40 w 189"/>
                <a:gd name="T33" fmla="*/ 63 h 144"/>
                <a:gd name="T34" fmla="*/ 44 w 189"/>
                <a:gd name="T35" fmla="*/ 53 h 144"/>
                <a:gd name="T36" fmla="*/ 40 w 189"/>
                <a:gd name="T37" fmla="*/ 45 h 144"/>
                <a:gd name="T38" fmla="*/ 63 w 189"/>
                <a:gd name="T39" fmla="*/ 32 h 144"/>
                <a:gd name="T40" fmla="*/ 83 w 189"/>
                <a:gd name="T41" fmla="*/ 25 h 144"/>
                <a:gd name="T42" fmla="*/ 97 w 189"/>
                <a:gd name="T43" fmla="*/ 17 h 144"/>
                <a:gd name="T44" fmla="*/ 147 w 189"/>
                <a:gd name="T45" fmla="*/ 3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1" name="Freeform 84"/>
            <p:cNvSpPr>
              <a:spLocks/>
            </p:cNvSpPr>
            <p:nvPr/>
          </p:nvSpPr>
          <p:spPr bwMode="ltGray">
            <a:xfrm>
              <a:off x="3307" y="1378"/>
              <a:ext cx="46" cy="11"/>
            </a:xfrm>
            <a:custGeom>
              <a:avLst/>
              <a:gdLst>
                <a:gd name="T0" fmla="*/ 21 w 53"/>
                <a:gd name="T1" fmla="*/ 0 h 17"/>
                <a:gd name="T2" fmla="*/ 10 w 53"/>
                <a:gd name="T3" fmla="*/ 1 h 17"/>
                <a:gd name="T4" fmla="*/ 28 w 53"/>
                <a:gd name="T5" fmla="*/ 10 h 17"/>
                <a:gd name="T6" fmla="*/ 38 w 53"/>
                <a:gd name="T7" fmla="*/ 9 h 17"/>
                <a:gd name="T8" fmla="*/ 21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2" name="Freeform 85"/>
            <p:cNvSpPr>
              <a:spLocks/>
            </p:cNvSpPr>
            <p:nvPr/>
          </p:nvSpPr>
          <p:spPr bwMode="ltGray">
            <a:xfrm>
              <a:off x="3542" y="1232"/>
              <a:ext cx="49" cy="26"/>
            </a:xfrm>
            <a:custGeom>
              <a:avLst/>
              <a:gdLst>
                <a:gd name="T0" fmla="*/ 49 w 57"/>
                <a:gd name="T1" fmla="*/ 3 h 37"/>
                <a:gd name="T2" fmla="*/ 21 w 57"/>
                <a:gd name="T3" fmla="*/ 17 h 37"/>
                <a:gd name="T4" fmla="*/ 9 w 57"/>
                <a:gd name="T5" fmla="*/ 24 h 37"/>
                <a:gd name="T6" fmla="*/ 8 w 57"/>
                <a:gd name="T7" fmla="*/ 3 h 37"/>
                <a:gd name="T8" fmla="*/ 18 w 57"/>
                <a:gd name="T9" fmla="*/ 0 h 37"/>
                <a:gd name="T10" fmla="*/ 49 w 57"/>
                <a:gd name="T11" fmla="*/ 3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3" name="Freeform 86"/>
            <p:cNvSpPr>
              <a:spLocks/>
            </p:cNvSpPr>
            <p:nvPr/>
          </p:nvSpPr>
          <p:spPr bwMode="ltGray">
            <a:xfrm>
              <a:off x="3577" y="1244"/>
              <a:ext cx="58" cy="19"/>
            </a:xfrm>
            <a:custGeom>
              <a:avLst/>
              <a:gdLst>
                <a:gd name="T0" fmla="*/ 25 w 68"/>
                <a:gd name="T1" fmla="*/ 0 h 26"/>
                <a:gd name="T2" fmla="*/ 9 w 68"/>
                <a:gd name="T3" fmla="*/ 4 h 26"/>
                <a:gd name="T4" fmla="*/ 49 w 68"/>
                <a:gd name="T5" fmla="*/ 19 h 26"/>
                <a:gd name="T6" fmla="*/ 54 w 68"/>
                <a:gd name="T7" fmla="*/ 18 h 26"/>
                <a:gd name="T8" fmla="*/ 25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4" name="Freeform 87"/>
            <p:cNvSpPr>
              <a:spLocks/>
            </p:cNvSpPr>
            <p:nvPr/>
          </p:nvSpPr>
          <p:spPr bwMode="ltGray">
            <a:xfrm>
              <a:off x="3639" y="1247"/>
              <a:ext cx="58" cy="30"/>
            </a:xfrm>
            <a:custGeom>
              <a:avLst/>
              <a:gdLst>
                <a:gd name="T0" fmla="*/ 44 w 66"/>
                <a:gd name="T1" fmla="*/ 6 h 43"/>
                <a:gd name="T2" fmla="*/ 23 w 66"/>
                <a:gd name="T3" fmla="*/ 6 h 43"/>
                <a:gd name="T4" fmla="*/ 9 w 66"/>
                <a:gd name="T5" fmla="*/ 6 h 43"/>
                <a:gd name="T6" fmla="*/ 7 w 66"/>
                <a:gd name="T7" fmla="*/ 24 h 43"/>
                <a:gd name="T8" fmla="*/ 28 w 66"/>
                <a:gd name="T9" fmla="*/ 30 h 43"/>
                <a:gd name="T10" fmla="*/ 54 w 66"/>
                <a:gd name="T11" fmla="*/ 19 h 43"/>
                <a:gd name="T12" fmla="*/ 44 w 66"/>
                <a:gd name="T13" fmla="*/ 6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5" name="Freeform 88"/>
            <p:cNvSpPr>
              <a:spLocks/>
            </p:cNvSpPr>
            <p:nvPr/>
          </p:nvSpPr>
          <p:spPr bwMode="ltGray">
            <a:xfrm>
              <a:off x="4041" y="1272"/>
              <a:ext cx="101" cy="29"/>
            </a:xfrm>
            <a:custGeom>
              <a:avLst/>
              <a:gdLst>
                <a:gd name="T0" fmla="*/ 12 w 117"/>
                <a:gd name="T1" fmla="*/ 0 h 41"/>
                <a:gd name="T2" fmla="*/ 7 w 117"/>
                <a:gd name="T3" fmla="*/ 11 h 41"/>
                <a:gd name="T4" fmla="*/ 43 w 117"/>
                <a:gd name="T5" fmla="*/ 21 h 41"/>
                <a:gd name="T6" fmla="*/ 66 w 117"/>
                <a:gd name="T7" fmla="*/ 25 h 41"/>
                <a:gd name="T8" fmla="*/ 97 w 117"/>
                <a:gd name="T9" fmla="*/ 16 h 41"/>
                <a:gd name="T10" fmla="*/ 67 w 117"/>
                <a:gd name="T11" fmla="*/ 3 h 41"/>
                <a:gd name="T12" fmla="*/ 12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6" name="Freeform 89"/>
            <p:cNvSpPr>
              <a:spLocks/>
            </p:cNvSpPr>
            <p:nvPr/>
          </p:nvSpPr>
          <p:spPr bwMode="ltGray">
            <a:xfrm>
              <a:off x="4144" y="1271"/>
              <a:ext cx="53" cy="23"/>
            </a:xfrm>
            <a:custGeom>
              <a:avLst/>
              <a:gdLst>
                <a:gd name="T0" fmla="*/ 27 w 62"/>
                <a:gd name="T1" fmla="*/ 3 h 32"/>
                <a:gd name="T2" fmla="*/ 53 w 62"/>
                <a:gd name="T3" fmla="*/ 7 h 32"/>
                <a:gd name="T4" fmla="*/ 26 w 62"/>
                <a:gd name="T5" fmla="*/ 23 h 32"/>
                <a:gd name="T6" fmla="*/ 5 w 62"/>
                <a:gd name="T7" fmla="*/ 16 h 32"/>
                <a:gd name="T8" fmla="*/ 27 w 62"/>
                <a:gd name="T9" fmla="*/ 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7" name="Freeform 90"/>
            <p:cNvSpPr>
              <a:spLocks/>
            </p:cNvSpPr>
            <p:nvPr/>
          </p:nvSpPr>
          <p:spPr bwMode="ltGray">
            <a:xfrm>
              <a:off x="4120" y="1298"/>
              <a:ext cx="42" cy="16"/>
            </a:xfrm>
            <a:custGeom>
              <a:avLst/>
              <a:gdLst>
                <a:gd name="T0" fmla="*/ 17 w 49"/>
                <a:gd name="T1" fmla="*/ 1 h 23"/>
                <a:gd name="T2" fmla="*/ 5 w 49"/>
                <a:gd name="T3" fmla="*/ 3 h 23"/>
                <a:gd name="T4" fmla="*/ 33 w 49"/>
                <a:gd name="T5" fmla="*/ 16 h 23"/>
                <a:gd name="T6" fmla="*/ 17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8" name="Freeform 91"/>
            <p:cNvSpPr>
              <a:spLocks/>
            </p:cNvSpPr>
            <p:nvPr/>
          </p:nvSpPr>
          <p:spPr bwMode="ltGray">
            <a:xfrm>
              <a:off x="4410" y="1508"/>
              <a:ext cx="87" cy="106"/>
            </a:xfrm>
            <a:custGeom>
              <a:avLst/>
              <a:gdLst>
                <a:gd name="T0" fmla="*/ 5 w 102"/>
                <a:gd name="T1" fmla="*/ 0 h 152"/>
                <a:gd name="T2" fmla="*/ 0 w 102"/>
                <a:gd name="T3" fmla="*/ 13 h 152"/>
                <a:gd name="T4" fmla="*/ 12 w 102"/>
                <a:gd name="T5" fmla="*/ 29 h 152"/>
                <a:gd name="T6" fmla="*/ 27 w 102"/>
                <a:gd name="T7" fmla="*/ 50 h 152"/>
                <a:gd name="T8" fmla="*/ 31 w 102"/>
                <a:gd name="T9" fmla="*/ 73 h 152"/>
                <a:gd name="T10" fmla="*/ 68 w 102"/>
                <a:gd name="T11" fmla="*/ 106 h 152"/>
                <a:gd name="T12" fmla="*/ 73 w 102"/>
                <a:gd name="T13" fmla="*/ 86 h 152"/>
                <a:gd name="T14" fmla="*/ 63 w 102"/>
                <a:gd name="T15" fmla="*/ 71 h 152"/>
                <a:gd name="T16" fmla="*/ 53 w 102"/>
                <a:gd name="T17" fmla="*/ 64 h 152"/>
                <a:gd name="T18" fmla="*/ 44 w 102"/>
                <a:gd name="T19" fmla="*/ 52 h 152"/>
                <a:gd name="T20" fmla="*/ 36 w 102"/>
                <a:gd name="T21" fmla="*/ 31 h 152"/>
                <a:gd name="T22" fmla="*/ 3 w 102"/>
                <a:gd name="T23" fmla="*/ 8 h 152"/>
                <a:gd name="T24" fmla="*/ 5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9" name="Freeform 92"/>
            <p:cNvSpPr>
              <a:spLocks/>
            </p:cNvSpPr>
            <p:nvPr/>
          </p:nvSpPr>
          <p:spPr bwMode="ltGray">
            <a:xfrm>
              <a:off x="4480" y="1618"/>
              <a:ext cx="63" cy="73"/>
            </a:xfrm>
            <a:custGeom>
              <a:avLst/>
              <a:gdLst>
                <a:gd name="T0" fmla="*/ 54 w 74"/>
                <a:gd name="T1" fmla="*/ 16 h 103"/>
                <a:gd name="T2" fmla="*/ 63 w 74"/>
                <a:gd name="T3" fmla="*/ 28 h 103"/>
                <a:gd name="T4" fmla="*/ 26 w 74"/>
                <a:gd name="T5" fmla="*/ 60 h 103"/>
                <a:gd name="T6" fmla="*/ 27 w 74"/>
                <a:gd name="T7" fmla="*/ 71 h 103"/>
                <a:gd name="T8" fmla="*/ 17 w 74"/>
                <a:gd name="T9" fmla="*/ 67 h 103"/>
                <a:gd name="T10" fmla="*/ 5 w 74"/>
                <a:gd name="T11" fmla="*/ 60 h 103"/>
                <a:gd name="T12" fmla="*/ 0 w 74"/>
                <a:gd name="T13" fmla="*/ 58 h 103"/>
                <a:gd name="T14" fmla="*/ 9 w 74"/>
                <a:gd name="T15" fmla="*/ 41 h 103"/>
                <a:gd name="T16" fmla="*/ 10 w 74"/>
                <a:gd name="T17" fmla="*/ 37 h 103"/>
                <a:gd name="T18" fmla="*/ 2 w 74"/>
                <a:gd name="T19" fmla="*/ 17 h 103"/>
                <a:gd name="T20" fmla="*/ 3 w 74"/>
                <a:gd name="T21" fmla="*/ 10 h 103"/>
                <a:gd name="T22" fmla="*/ 22 w 74"/>
                <a:gd name="T23" fmla="*/ 16 h 103"/>
                <a:gd name="T24" fmla="*/ 31 w 74"/>
                <a:gd name="T25" fmla="*/ 26 h 103"/>
                <a:gd name="T26" fmla="*/ 54 w 74"/>
                <a:gd name="T27" fmla="*/ 16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0" name="Freeform 93"/>
            <p:cNvSpPr>
              <a:spLocks/>
            </p:cNvSpPr>
            <p:nvPr/>
          </p:nvSpPr>
          <p:spPr bwMode="ltGray">
            <a:xfrm>
              <a:off x="4438" y="1693"/>
              <a:ext cx="126" cy="176"/>
            </a:xfrm>
            <a:custGeom>
              <a:avLst/>
              <a:gdLst>
                <a:gd name="T0" fmla="*/ 71 w 146"/>
                <a:gd name="T1" fmla="*/ 70 h 252"/>
                <a:gd name="T2" fmla="*/ 57 w 146"/>
                <a:gd name="T3" fmla="*/ 74 h 252"/>
                <a:gd name="T4" fmla="*/ 55 w 146"/>
                <a:gd name="T5" fmla="*/ 92 h 252"/>
                <a:gd name="T6" fmla="*/ 19 w 146"/>
                <a:gd name="T7" fmla="*/ 102 h 252"/>
                <a:gd name="T8" fmla="*/ 7 w 146"/>
                <a:gd name="T9" fmla="*/ 117 h 252"/>
                <a:gd name="T10" fmla="*/ 17 w 146"/>
                <a:gd name="T11" fmla="*/ 127 h 252"/>
                <a:gd name="T12" fmla="*/ 7 w 146"/>
                <a:gd name="T13" fmla="*/ 138 h 252"/>
                <a:gd name="T14" fmla="*/ 21 w 146"/>
                <a:gd name="T15" fmla="*/ 176 h 252"/>
                <a:gd name="T16" fmla="*/ 24 w 146"/>
                <a:gd name="T17" fmla="*/ 149 h 252"/>
                <a:gd name="T18" fmla="*/ 19 w 146"/>
                <a:gd name="T19" fmla="*/ 134 h 252"/>
                <a:gd name="T20" fmla="*/ 36 w 146"/>
                <a:gd name="T21" fmla="*/ 123 h 252"/>
                <a:gd name="T22" fmla="*/ 45 w 146"/>
                <a:gd name="T23" fmla="*/ 110 h 252"/>
                <a:gd name="T24" fmla="*/ 57 w 146"/>
                <a:gd name="T25" fmla="*/ 122 h 252"/>
                <a:gd name="T26" fmla="*/ 38 w 146"/>
                <a:gd name="T27" fmla="*/ 133 h 252"/>
                <a:gd name="T28" fmla="*/ 48 w 146"/>
                <a:gd name="T29" fmla="*/ 140 h 252"/>
                <a:gd name="T30" fmla="*/ 59 w 146"/>
                <a:gd name="T31" fmla="*/ 124 h 252"/>
                <a:gd name="T32" fmla="*/ 72 w 146"/>
                <a:gd name="T33" fmla="*/ 129 h 252"/>
                <a:gd name="T34" fmla="*/ 90 w 146"/>
                <a:gd name="T35" fmla="*/ 103 h 252"/>
                <a:gd name="T36" fmla="*/ 98 w 146"/>
                <a:gd name="T37" fmla="*/ 109 h 252"/>
                <a:gd name="T38" fmla="*/ 117 w 146"/>
                <a:gd name="T39" fmla="*/ 103 h 252"/>
                <a:gd name="T40" fmla="*/ 126 w 146"/>
                <a:gd name="T41" fmla="*/ 91 h 252"/>
                <a:gd name="T42" fmla="*/ 123 w 146"/>
                <a:gd name="T43" fmla="*/ 77 h 252"/>
                <a:gd name="T44" fmla="*/ 116 w 146"/>
                <a:gd name="T45" fmla="*/ 68 h 252"/>
                <a:gd name="T46" fmla="*/ 105 w 146"/>
                <a:gd name="T47" fmla="*/ 28 h 252"/>
                <a:gd name="T48" fmla="*/ 81 w 146"/>
                <a:gd name="T49" fmla="*/ 0 h 252"/>
                <a:gd name="T50" fmla="*/ 67 w 146"/>
                <a:gd name="T51" fmla="*/ 8 h 252"/>
                <a:gd name="T52" fmla="*/ 83 w 146"/>
                <a:gd name="T53" fmla="*/ 24 h 252"/>
                <a:gd name="T54" fmla="*/ 83 w 146"/>
                <a:gd name="T55" fmla="*/ 45 h 252"/>
                <a:gd name="T56" fmla="*/ 71 w 146"/>
                <a:gd name="T57" fmla="*/ 70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1" name="Freeform 94"/>
            <p:cNvSpPr>
              <a:spLocks/>
            </p:cNvSpPr>
            <p:nvPr/>
          </p:nvSpPr>
          <p:spPr bwMode="ltGray">
            <a:xfrm>
              <a:off x="3218" y="1222"/>
              <a:ext cx="60" cy="28"/>
            </a:xfrm>
            <a:custGeom>
              <a:avLst/>
              <a:gdLst>
                <a:gd name="T0" fmla="*/ 51 w 70"/>
                <a:gd name="T1" fmla="*/ 0 h 40"/>
                <a:gd name="T2" fmla="*/ 56 w 70"/>
                <a:gd name="T3" fmla="*/ 14 h 40"/>
                <a:gd name="T4" fmla="*/ 35 w 70"/>
                <a:gd name="T5" fmla="*/ 17 h 40"/>
                <a:gd name="T6" fmla="*/ 27 w 70"/>
                <a:gd name="T7" fmla="*/ 28 h 40"/>
                <a:gd name="T8" fmla="*/ 6 w 70"/>
                <a:gd name="T9" fmla="*/ 27 h 40"/>
                <a:gd name="T10" fmla="*/ 1 w 70"/>
                <a:gd name="T11" fmla="*/ 25 h 40"/>
                <a:gd name="T12" fmla="*/ 28 w 70"/>
                <a:gd name="T13" fmla="*/ 14 h 40"/>
                <a:gd name="T14" fmla="*/ 51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2" name="Freeform 95"/>
            <p:cNvSpPr>
              <a:spLocks/>
            </p:cNvSpPr>
            <p:nvPr/>
          </p:nvSpPr>
          <p:spPr bwMode="ltGray">
            <a:xfrm>
              <a:off x="3095" y="1230"/>
              <a:ext cx="22" cy="21"/>
            </a:xfrm>
            <a:custGeom>
              <a:avLst/>
              <a:gdLst>
                <a:gd name="T0" fmla="*/ 15 w 26"/>
                <a:gd name="T1" fmla="*/ 0 h 29"/>
                <a:gd name="T2" fmla="*/ 0 w 26"/>
                <a:gd name="T3" fmla="*/ 13 h 29"/>
                <a:gd name="T4" fmla="*/ 15 w 26"/>
                <a:gd name="T5" fmla="*/ 19 h 29"/>
                <a:gd name="T6" fmla="*/ 15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3" name="Freeform 96"/>
            <p:cNvSpPr>
              <a:spLocks/>
            </p:cNvSpPr>
            <p:nvPr/>
          </p:nvSpPr>
          <p:spPr bwMode="ltGray">
            <a:xfrm>
              <a:off x="3123" y="1229"/>
              <a:ext cx="42" cy="25"/>
            </a:xfrm>
            <a:custGeom>
              <a:avLst/>
              <a:gdLst>
                <a:gd name="T0" fmla="*/ 12 w 49"/>
                <a:gd name="T1" fmla="*/ 4 h 36"/>
                <a:gd name="T2" fmla="*/ 0 w 49"/>
                <a:gd name="T3" fmla="*/ 13 h 36"/>
                <a:gd name="T4" fmla="*/ 5 w 49"/>
                <a:gd name="T5" fmla="*/ 22 h 36"/>
                <a:gd name="T6" fmla="*/ 15 w 49"/>
                <a:gd name="T7" fmla="*/ 25 h 36"/>
                <a:gd name="T8" fmla="*/ 34 w 49"/>
                <a:gd name="T9" fmla="*/ 18 h 36"/>
                <a:gd name="T10" fmla="*/ 12 w 49"/>
                <a:gd name="T11" fmla="*/ 4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4" name="Freeform 97"/>
            <p:cNvSpPr>
              <a:spLocks/>
            </p:cNvSpPr>
            <p:nvPr/>
          </p:nvSpPr>
          <p:spPr bwMode="ltGray">
            <a:xfrm>
              <a:off x="3193" y="1221"/>
              <a:ext cx="23" cy="15"/>
            </a:xfrm>
            <a:custGeom>
              <a:avLst/>
              <a:gdLst>
                <a:gd name="T0" fmla="*/ 9 w 27"/>
                <a:gd name="T1" fmla="*/ 0 h 22"/>
                <a:gd name="T2" fmla="*/ 3 w 27"/>
                <a:gd name="T3" fmla="*/ 8 h 22"/>
                <a:gd name="T4" fmla="*/ 16 w 27"/>
                <a:gd name="T5" fmla="*/ 15 h 22"/>
                <a:gd name="T6" fmla="*/ 9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5" name="Freeform 98"/>
            <p:cNvSpPr>
              <a:spLocks/>
            </p:cNvSpPr>
            <p:nvPr/>
          </p:nvSpPr>
          <p:spPr bwMode="ltGray">
            <a:xfrm>
              <a:off x="3172" y="1237"/>
              <a:ext cx="17" cy="13"/>
            </a:xfrm>
            <a:custGeom>
              <a:avLst/>
              <a:gdLst>
                <a:gd name="T0" fmla="*/ 9 w 20"/>
                <a:gd name="T1" fmla="*/ 0 h 18"/>
                <a:gd name="T2" fmla="*/ 8 w 20"/>
                <a:gd name="T3" fmla="*/ 13 h 18"/>
                <a:gd name="T4" fmla="*/ 9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6" name="Freeform 99"/>
            <p:cNvSpPr>
              <a:spLocks/>
            </p:cNvSpPr>
            <p:nvPr/>
          </p:nvSpPr>
          <p:spPr bwMode="ltGray">
            <a:xfrm>
              <a:off x="4483" y="1252"/>
              <a:ext cx="21" cy="31"/>
            </a:xfrm>
            <a:custGeom>
              <a:avLst/>
              <a:gdLst>
                <a:gd name="T0" fmla="*/ 21 w 24"/>
                <a:gd name="T1" fmla="*/ 0 h 44"/>
                <a:gd name="T2" fmla="*/ 7 w 24"/>
                <a:gd name="T3" fmla="*/ 11 h 44"/>
                <a:gd name="T4" fmla="*/ 0 w 24"/>
                <a:gd name="T5" fmla="*/ 24 h 44"/>
                <a:gd name="T6" fmla="*/ 14 w 24"/>
                <a:gd name="T7" fmla="*/ 28 h 44"/>
                <a:gd name="T8" fmla="*/ 21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7" name="Freeform 100"/>
            <p:cNvSpPr>
              <a:spLocks/>
            </p:cNvSpPr>
            <p:nvPr/>
          </p:nvSpPr>
          <p:spPr bwMode="ltGray">
            <a:xfrm>
              <a:off x="3467" y="2610"/>
              <a:ext cx="35" cy="17"/>
            </a:xfrm>
            <a:custGeom>
              <a:avLst/>
              <a:gdLst>
                <a:gd name="T0" fmla="*/ 26 w 41"/>
                <a:gd name="T1" fmla="*/ 0 h 24"/>
                <a:gd name="T2" fmla="*/ 22 w 41"/>
                <a:gd name="T3" fmla="*/ 17 h 24"/>
                <a:gd name="T4" fmla="*/ 26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8" name="Freeform 101"/>
            <p:cNvSpPr>
              <a:spLocks/>
            </p:cNvSpPr>
            <p:nvPr/>
          </p:nvSpPr>
          <p:spPr bwMode="ltGray">
            <a:xfrm>
              <a:off x="3513" y="2603"/>
              <a:ext cx="11" cy="14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9" name="Freeform 102"/>
            <p:cNvSpPr>
              <a:spLocks/>
            </p:cNvSpPr>
            <p:nvPr/>
          </p:nvSpPr>
          <p:spPr bwMode="ltGray">
            <a:xfrm>
              <a:off x="3436" y="2459"/>
              <a:ext cx="10" cy="14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4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0" name="Freeform 103"/>
            <p:cNvSpPr>
              <a:spLocks/>
            </p:cNvSpPr>
            <p:nvPr/>
          </p:nvSpPr>
          <p:spPr bwMode="ltGray">
            <a:xfrm>
              <a:off x="3505" y="2391"/>
              <a:ext cx="12" cy="18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9 h 25"/>
                <a:gd name="T4" fmla="*/ 10 w 14"/>
                <a:gd name="T5" fmla="*/ 17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1" name="Freeform 104"/>
            <p:cNvSpPr>
              <a:spLocks/>
            </p:cNvSpPr>
            <p:nvPr/>
          </p:nvSpPr>
          <p:spPr bwMode="ltGray">
            <a:xfrm>
              <a:off x="3477" y="2390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9 h 25"/>
                <a:gd name="T4" fmla="*/ 11 w 14"/>
                <a:gd name="T5" fmla="*/ 17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2" name="Freeform 105"/>
            <p:cNvSpPr>
              <a:spLocks/>
            </p:cNvSpPr>
            <p:nvPr/>
          </p:nvSpPr>
          <p:spPr bwMode="ltGray">
            <a:xfrm>
              <a:off x="3464" y="2411"/>
              <a:ext cx="12" cy="14"/>
            </a:xfrm>
            <a:custGeom>
              <a:avLst/>
              <a:gdLst>
                <a:gd name="T0" fmla="*/ 9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9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3" name="Freeform 106"/>
            <p:cNvSpPr>
              <a:spLocks/>
            </p:cNvSpPr>
            <p:nvPr/>
          </p:nvSpPr>
          <p:spPr bwMode="ltGray">
            <a:xfrm>
              <a:off x="3436" y="2443"/>
              <a:ext cx="10" cy="14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4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4" name="Freeform 107"/>
            <p:cNvSpPr>
              <a:spLocks/>
            </p:cNvSpPr>
            <p:nvPr/>
          </p:nvSpPr>
          <p:spPr bwMode="ltGray">
            <a:xfrm>
              <a:off x="3457" y="2430"/>
              <a:ext cx="12" cy="14"/>
            </a:xfrm>
            <a:custGeom>
              <a:avLst/>
              <a:gdLst>
                <a:gd name="T0" fmla="*/ 9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9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5" name="Freeform 108"/>
            <p:cNvSpPr>
              <a:spLocks/>
            </p:cNvSpPr>
            <p:nvPr/>
          </p:nvSpPr>
          <p:spPr bwMode="ltGray">
            <a:xfrm>
              <a:off x="2614" y="1507"/>
              <a:ext cx="12" cy="14"/>
            </a:xfrm>
            <a:custGeom>
              <a:avLst/>
              <a:gdLst>
                <a:gd name="T0" fmla="*/ 9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9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6" name="Freeform 109"/>
            <p:cNvSpPr>
              <a:spLocks/>
            </p:cNvSpPr>
            <p:nvPr/>
          </p:nvSpPr>
          <p:spPr bwMode="ltGray">
            <a:xfrm>
              <a:off x="2544" y="1475"/>
              <a:ext cx="12" cy="14"/>
            </a:xfrm>
            <a:custGeom>
              <a:avLst/>
              <a:gdLst>
                <a:gd name="T0" fmla="*/ 9 w 13"/>
                <a:gd name="T1" fmla="*/ 4 h 20"/>
                <a:gd name="T2" fmla="*/ 1 w 13"/>
                <a:gd name="T3" fmla="*/ 8 h 20"/>
                <a:gd name="T4" fmla="*/ 8 w 13"/>
                <a:gd name="T5" fmla="*/ 14 h 20"/>
                <a:gd name="T6" fmla="*/ 9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7" name="Freeform 110"/>
            <p:cNvSpPr>
              <a:spLocks/>
            </p:cNvSpPr>
            <p:nvPr/>
          </p:nvSpPr>
          <p:spPr bwMode="ltGray">
            <a:xfrm>
              <a:off x="2270" y="1272"/>
              <a:ext cx="2370" cy="1537"/>
            </a:xfrm>
            <a:custGeom>
              <a:avLst/>
              <a:gdLst>
                <a:gd name="T0" fmla="*/ 520 w 2060"/>
                <a:gd name="T1" fmla="*/ 610 h 1644"/>
                <a:gd name="T2" fmla="*/ 383 w 2060"/>
                <a:gd name="T3" fmla="*/ 556 h 1644"/>
                <a:gd name="T4" fmla="*/ 182 w 2060"/>
                <a:gd name="T5" fmla="*/ 603 h 1644"/>
                <a:gd name="T6" fmla="*/ 53 w 2060"/>
                <a:gd name="T7" fmla="*/ 710 h 1644"/>
                <a:gd name="T8" fmla="*/ 14 w 2060"/>
                <a:gd name="T9" fmla="*/ 880 h 1644"/>
                <a:gd name="T10" fmla="*/ 168 w 2060"/>
                <a:gd name="T11" fmla="*/ 990 h 1644"/>
                <a:gd name="T12" fmla="*/ 354 w 2060"/>
                <a:gd name="T13" fmla="*/ 973 h 1644"/>
                <a:gd name="T14" fmla="*/ 456 w 2060"/>
                <a:gd name="T15" fmla="*/ 1064 h 1644"/>
                <a:gd name="T16" fmla="*/ 520 w 2060"/>
                <a:gd name="T17" fmla="*/ 1353 h 1644"/>
                <a:gd name="T18" fmla="*/ 572 w 2060"/>
                <a:gd name="T19" fmla="*/ 1522 h 1644"/>
                <a:gd name="T20" fmla="*/ 810 w 2060"/>
                <a:gd name="T21" fmla="*/ 1472 h 1644"/>
                <a:gd name="T22" fmla="*/ 940 w 2060"/>
                <a:gd name="T23" fmla="*/ 1290 h 1644"/>
                <a:gd name="T24" fmla="*/ 1018 w 2060"/>
                <a:gd name="T25" fmla="*/ 1078 h 1644"/>
                <a:gd name="T26" fmla="*/ 1148 w 2060"/>
                <a:gd name="T27" fmla="*/ 934 h 1644"/>
                <a:gd name="T28" fmla="*/ 916 w 2060"/>
                <a:gd name="T29" fmla="*/ 800 h 1644"/>
                <a:gd name="T30" fmla="*/ 940 w 2060"/>
                <a:gd name="T31" fmla="*/ 766 h 1644"/>
                <a:gd name="T32" fmla="*/ 1154 w 2060"/>
                <a:gd name="T33" fmla="*/ 856 h 1644"/>
                <a:gd name="T34" fmla="*/ 1263 w 2060"/>
                <a:gd name="T35" fmla="*/ 740 h 1644"/>
                <a:gd name="T36" fmla="*/ 1203 w 2060"/>
                <a:gd name="T37" fmla="*/ 713 h 1644"/>
                <a:gd name="T38" fmla="*/ 1069 w 2060"/>
                <a:gd name="T39" fmla="*/ 669 h 1644"/>
                <a:gd name="T40" fmla="*/ 1313 w 2060"/>
                <a:gd name="T41" fmla="*/ 711 h 1644"/>
                <a:gd name="T42" fmla="*/ 1491 w 2060"/>
                <a:gd name="T43" fmla="*/ 797 h 1644"/>
                <a:gd name="T44" fmla="*/ 1580 w 2060"/>
                <a:gd name="T45" fmla="*/ 966 h 1644"/>
                <a:gd name="T46" fmla="*/ 1850 w 2060"/>
                <a:gd name="T47" fmla="*/ 792 h 1644"/>
                <a:gd name="T48" fmla="*/ 1960 w 2060"/>
                <a:gd name="T49" fmla="*/ 963 h 1644"/>
                <a:gd name="T50" fmla="*/ 1964 w 2060"/>
                <a:gd name="T51" fmla="*/ 817 h 1644"/>
                <a:gd name="T52" fmla="*/ 2024 w 2060"/>
                <a:gd name="T53" fmla="*/ 748 h 1644"/>
                <a:gd name="T54" fmla="*/ 2051 w 2060"/>
                <a:gd name="T55" fmla="*/ 509 h 1644"/>
                <a:gd name="T56" fmla="*/ 2098 w 2060"/>
                <a:gd name="T57" fmla="*/ 494 h 1644"/>
                <a:gd name="T58" fmla="*/ 2121 w 2060"/>
                <a:gd name="T59" fmla="*/ 399 h 1644"/>
                <a:gd name="T60" fmla="*/ 2077 w 2060"/>
                <a:gd name="T61" fmla="*/ 211 h 1644"/>
                <a:gd name="T62" fmla="*/ 2185 w 2060"/>
                <a:gd name="T63" fmla="*/ 101 h 1644"/>
                <a:gd name="T64" fmla="*/ 2240 w 2060"/>
                <a:gd name="T65" fmla="*/ 195 h 1644"/>
                <a:gd name="T66" fmla="*/ 2235 w 2060"/>
                <a:gd name="T67" fmla="*/ 115 h 1644"/>
                <a:gd name="T68" fmla="*/ 2272 w 2060"/>
                <a:gd name="T69" fmla="*/ 48 h 1644"/>
                <a:gd name="T70" fmla="*/ 2345 w 2060"/>
                <a:gd name="T71" fmla="*/ 0 h 1644"/>
                <a:gd name="T72" fmla="*/ 2094 w 2060"/>
                <a:gd name="T73" fmla="*/ 59 h 1644"/>
                <a:gd name="T74" fmla="*/ 1821 w 2060"/>
                <a:gd name="T75" fmla="*/ 78 h 1644"/>
                <a:gd name="T76" fmla="*/ 1552 w 2060"/>
                <a:gd name="T77" fmla="*/ 28 h 1644"/>
                <a:gd name="T78" fmla="*/ 1302 w 2060"/>
                <a:gd name="T79" fmla="*/ 61 h 1644"/>
                <a:gd name="T80" fmla="*/ 1197 w 2060"/>
                <a:gd name="T81" fmla="*/ 159 h 1644"/>
                <a:gd name="T82" fmla="*/ 1065 w 2060"/>
                <a:gd name="T83" fmla="*/ 128 h 1644"/>
                <a:gd name="T84" fmla="*/ 872 w 2060"/>
                <a:gd name="T85" fmla="*/ 171 h 1644"/>
                <a:gd name="T86" fmla="*/ 767 w 2060"/>
                <a:gd name="T87" fmla="*/ 131 h 1644"/>
                <a:gd name="T88" fmla="*/ 419 w 2060"/>
                <a:gd name="T89" fmla="*/ 232 h 1644"/>
                <a:gd name="T90" fmla="*/ 616 w 2060"/>
                <a:gd name="T91" fmla="*/ 199 h 1644"/>
                <a:gd name="T92" fmla="*/ 734 w 2060"/>
                <a:gd name="T93" fmla="*/ 258 h 1644"/>
                <a:gd name="T94" fmla="*/ 510 w 2060"/>
                <a:gd name="T95" fmla="*/ 334 h 1644"/>
                <a:gd name="T96" fmla="*/ 316 w 2060"/>
                <a:gd name="T97" fmla="*/ 389 h 1644"/>
                <a:gd name="T98" fmla="*/ 192 w 2060"/>
                <a:gd name="T99" fmla="*/ 502 h 1644"/>
                <a:gd name="T100" fmla="*/ 326 w 2060"/>
                <a:gd name="T101" fmla="*/ 516 h 1644"/>
                <a:gd name="T102" fmla="*/ 438 w 2060"/>
                <a:gd name="T103" fmla="*/ 536 h 1644"/>
                <a:gd name="T104" fmla="*/ 567 w 2060"/>
                <a:gd name="T105" fmla="*/ 552 h 1644"/>
                <a:gd name="T106" fmla="*/ 560 w 2060"/>
                <a:gd name="T107" fmla="*/ 479 h 1644"/>
                <a:gd name="T108" fmla="*/ 681 w 2060"/>
                <a:gd name="T109" fmla="*/ 512 h 1644"/>
                <a:gd name="T110" fmla="*/ 789 w 2060"/>
                <a:gd name="T111" fmla="*/ 439 h 1644"/>
                <a:gd name="T112" fmla="*/ 888 w 2060"/>
                <a:gd name="T113" fmla="*/ 449 h 1644"/>
                <a:gd name="T114" fmla="*/ 735 w 2060"/>
                <a:gd name="T115" fmla="*/ 559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615" name="AutoShape 111"/>
          <p:cNvSpPr>
            <a:spLocks noChangeArrowheads="1"/>
          </p:cNvSpPr>
          <p:nvPr/>
        </p:nvSpPr>
        <p:spPr bwMode="gray">
          <a:xfrm>
            <a:off x="3595688" y="3903663"/>
            <a:ext cx="2247900" cy="12922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616" name="AutoShape 112"/>
          <p:cNvSpPr>
            <a:spLocks noChangeArrowheads="1"/>
          </p:cNvSpPr>
          <p:nvPr/>
        </p:nvSpPr>
        <p:spPr bwMode="gray">
          <a:xfrm>
            <a:off x="1100138" y="3886200"/>
            <a:ext cx="2276475" cy="13112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617" name="AutoShape 113"/>
          <p:cNvSpPr>
            <a:spLocks noChangeArrowheads="1"/>
          </p:cNvSpPr>
          <p:nvPr/>
        </p:nvSpPr>
        <p:spPr bwMode="gray">
          <a:xfrm>
            <a:off x="6072188" y="3857625"/>
            <a:ext cx="2276475" cy="1350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9463" name="Group 114"/>
          <p:cNvGrpSpPr>
            <a:grpSpLocks/>
          </p:cNvGrpSpPr>
          <p:nvPr/>
        </p:nvGrpSpPr>
        <p:grpSpPr bwMode="auto">
          <a:xfrm>
            <a:off x="6081713" y="4660900"/>
            <a:ext cx="2270125" cy="1968500"/>
            <a:chOff x="645" y="2510"/>
            <a:chExt cx="2087" cy="1810"/>
          </a:xfrm>
        </p:grpSpPr>
        <p:pic>
          <p:nvPicPr>
            <p:cNvPr id="19524" name="Picture 115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gray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25" name="Freeform 116"/>
            <p:cNvSpPr>
              <a:spLocks/>
            </p:cNvSpPr>
            <p:nvPr/>
          </p:nvSpPr>
          <p:spPr bwMode="gray">
            <a:xfrm>
              <a:off x="657" y="3004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9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61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solidFill>
              <a:schemeClr val="folHlink">
                <a:alpha val="59999"/>
              </a:schemeClr>
            </a:solidFill>
            <a:ln w="9525" cap="flat" cmpd="sng">
              <a:solidFill>
                <a:srgbClr val="231F2D">
                  <a:alpha val="5019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526" name="Group 117"/>
            <p:cNvGrpSpPr>
              <a:grpSpLocks/>
            </p:cNvGrpSpPr>
            <p:nvPr/>
          </p:nvGrpSpPr>
          <p:grpSpPr bwMode="auto">
            <a:xfrm rot="3173304" flipV="1">
              <a:off x="406" y="3460"/>
              <a:ext cx="1435" cy="286"/>
              <a:chOff x="1565" y="2568"/>
              <a:chExt cx="1118" cy="279"/>
            </a:xfrm>
          </p:grpSpPr>
          <p:sp>
            <p:nvSpPr>
              <p:cNvPr id="19547" name="AutoShape 11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48" name="AutoShape 11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49" name="AutoShape 12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50" name="AutoShape 12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527" name="WordArt 122"/>
            <p:cNvSpPr>
              <a:spLocks noChangeArrowheads="1" noChangeShapeType="1" noTextEdit="1"/>
            </p:cNvSpPr>
            <p:nvPr/>
          </p:nvSpPr>
          <p:spPr bwMode="gray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9528" name="Group 123"/>
            <p:cNvGrpSpPr>
              <a:grpSpLocks/>
            </p:cNvGrpSpPr>
            <p:nvPr/>
          </p:nvGrpSpPr>
          <p:grpSpPr bwMode="auto">
            <a:xfrm>
              <a:off x="1201" y="2510"/>
              <a:ext cx="984" cy="980"/>
              <a:chOff x="688" y="2475"/>
              <a:chExt cx="1206" cy="1198"/>
            </a:xfrm>
          </p:grpSpPr>
          <p:sp>
            <p:nvSpPr>
              <p:cNvPr id="21628" name="Oval 124"/>
              <p:cNvSpPr>
                <a:spLocks noChangeArrowheads="1"/>
              </p:cNvSpPr>
              <p:nvPr/>
            </p:nvSpPr>
            <p:spPr bwMode="gray">
              <a:xfrm>
                <a:off x="767" y="2537"/>
                <a:ext cx="1050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30" name="Oval 125"/>
              <p:cNvSpPr>
                <a:spLocks noChangeArrowheads="1"/>
              </p:cNvSpPr>
              <p:nvPr/>
            </p:nvSpPr>
            <p:spPr bwMode="gray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9531" name="Picture 12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631" name="Oval 127"/>
              <p:cNvSpPr>
                <a:spLocks noChangeArrowheads="1"/>
              </p:cNvSpPr>
              <p:nvPr/>
            </p:nvSpPr>
            <p:spPr bwMode="gray">
              <a:xfrm>
                <a:off x="688" y="2475"/>
                <a:ext cx="1198" cy="1198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35" name="Freeform 128"/>
              <p:cNvSpPr>
                <a:spLocks/>
              </p:cNvSpPr>
              <p:nvPr/>
            </p:nvSpPr>
            <p:spPr bwMode="gray">
              <a:xfrm>
                <a:off x="811" y="2498"/>
                <a:ext cx="942" cy="417"/>
              </a:xfrm>
              <a:custGeom>
                <a:avLst/>
                <a:gdLst>
                  <a:gd name="T0" fmla="*/ 928 w 1321"/>
                  <a:gd name="T1" fmla="*/ 235 h 712"/>
                  <a:gd name="T2" fmla="*/ 939 w 1321"/>
                  <a:gd name="T3" fmla="*/ 259 h 712"/>
                  <a:gd name="T4" fmla="*/ 942 w 1321"/>
                  <a:gd name="T5" fmla="*/ 282 h 712"/>
                  <a:gd name="T6" fmla="*/ 938 w 1321"/>
                  <a:gd name="T7" fmla="*/ 302 h 712"/>
                  <a:gd name="T8" fmla="*/ 926 w 1321"/>
                  <a:gd name="T9" fmla="*/ 322 h 712"/>
                  <a:gd name="T10" fmla="*/ 907 w 1321"/>
                  <a:gd name="T11" fmla="*/ 339 h 712"/>
                  <a:gd name="T12" fmla="*/ 884 w 1321"/>
                  <a:gd name="T13" fmla="*/ 354 h 712"/>
                  <a:gd name="T14" fmla="*/ 853 w 1321"/>
                  <a:gd name="T15" fmla="*/ 368 h 712"/>
                  <a:gd name="T16" fmla="*/ 818 w 1321"/>
                  <a:gd name="T17" fmla="*/ 380 h 712"/>
                  <a:gd name="T18" fmla="*/ 779 w 1321"/>
                  <a:gd name="T19" fmla="*/ 391 h 712"/>
                  <a:gd name="T20" fmla="*/ 735 w 1321"/>
                  <a:gd name="T21" fmla="*/ 400 h 712"/>
                  <a:gd name="T22" fmla="*/ 690 w 1321"/>
                  <a:gd name="T23" fmla="*/ 406 h 712"/>
                  <a:gd name="T24" fmla="*/ 639 w 1321"/>
                  <a:gd name="T25" fmla="*/ 412 h 712"/>
                  <a:gd name="T26" fmla="*/ 588 w 1321"/>
                  <a:gd name="T27" fmla="*/ 416 h 712"/>
                  <a:gd name="T28" fmla="*/ 567 w 1321"/>
                  <a:gd name="T29" fmla="*/ 417 h 712"/>
                  <a:gd name="T30" fmla="*/ 339 w 1321"/>
                  <a:gd name="T31" fmla="*/ 417 h 712"/>
                  <a:gd name="T32" fmla="*/ 337 w 1321"/>
                  <a:gd name="T33" fmla="*/ 417 h 712"/>
                  <a:gd name="T34" fmla="*/ 292 w 1321"/>
                  <a:gd name="T35" fmla="*/ 415 h 712"/>
                  <a:gd name="T36" fmla="*/ 248 w 1321"/>
                  <a:gd name="T37" fmla="*/ 412 h 712"/>
                  <a:gd name="T38" fmla="*/ 207 w 1321"/>
                  <a:gd name="T39" fmla="*/ 408 h 712"/>
                  <a:gd name="T40" fmla="*/ 168 w 1321"/>
                  <a:gd name="T41" fmla="*/ 404 h 712"/>
                  <a:gd name="T42" fmla="*/ 133 w 1321"/>
                  <a:gd name="T43" fmla="*/ 397 h 712"/>
                  <a:gd name="T44" fmla="*/ 101 w 1321"/>
                  <a:gd name="T45" fmla="*/ 388 h 712"/>
                  <a:gd name="T46" fmla="*/ 73 w 1321"/>
                  <a:gd name="T47" fmla="*/ 380 h 712"/>
                  <a:gd name="T48" fmla="*/ 48 w 1321"/>
                  <a:gd name="T49" fmla="*/ 369 h 712"/>
                  <a:gd name="T50" fmla="*/ 28 w 1321"/>
                  <a:gd name="T51" fmla="*/ 356 h 712"/>
                  <a:gd name="T52" fmla="*/ 13 w 1321"/>
                  <a:gd name="T53" fmla="*/ 341 h 712"/>
                  <a:gd name="T54" fmla="*/ 4 w 1321"/>
                  <a:gd name="T55" fmla="*/ 324 h 712"/>
                  <a:gd name="T56" fmla="*/ 0 w 1321"/>
                  <a:gd name="T57" fmla="*/ 307 h 712"/>
                  <a:gd name="T58" fmla="*/ 0 w 1321"/>
                  <a:gd name="T59" fmla="*/ 305 h 712"/>
                  <a:gd name="T60" fmla="*/ 3 w 1321"/>
                  <a:gd name="T61" fmla="*/ 285 h 712"/>
                  <a:gd name="T62" fmla="*/ 11 w 1321"/>
                  <a:gd name="T63" fmla="*/ 261 h 712"/>
                  <a:gd name="T64" fmla="*/ 36 w 1321"/>
                  <a:gd name="T65" fmla="*/ 217 h 712"/>
                  <a:gd name="T66" fmla="*/ 67 w 1321"/>
                  <a:gd name="T67" fmla="*/ 175 h 712"/>
                  <a:gd name="T68" fmla="*/ 105 w 1321"/>
                  <a:gd name="T69" fmla="*/ 138 h 712"/>
                  <a:gd name="T70" fmla="*/ 145 w 1321"/>
                  <a:gd name="T71" fmla="*/ 103 h 712"/>
                  <a:gd name="T72" fmla="*/ 193 w 1321"/>
                  <a:gd name="T73" fmla="*/ 73 h 712"/>
                  <a:gd name="T74" fmla="*/ 243 w 1321"/>
                  <a:gd name="T75" fmla="*/ 48 h 712"/>
                  <a:gd name="T76" fmla="*/ 296 w 1321"/>
                  <a:gd name="T77" fmla="*/ 28 h 712"/>
                  <a:gd name="T78" fmla="*/ 354 w 1321"/>
                  <a:gd name="T79" fmla="*/ 12 h 712"/>
                  <a:gd name="T80" fmla="*/ 414 w 1321"/>
                  <a:gd name="T81" fmla="*/ 4 h 712"/>
                  <a:gd name="T82" fmla="*/ 476 w 1321"/>
                  <a:gd name="T83" fmla="*/ 0 h 712"/>
                  <a:gd name="T84" fmla="*/ 476 w 1321"/>
                  <a:gd name="T85" fmla="*/ 0 h 712"/>
                  <a:gd name="T86" fmla="*/ 541 w 1321"/>
                  <a:gd name="T87" fmla="*/ 4 h 712"/>
                  <a:gd name="T88" fmla="*/ 604 w 1321"/>
                  <a:gd name="T89" fmla="*/ 13 h 712"/>
                  <a:gd name="T90" fmla="*/ 665 w 1321"/>
                  <a:gd name="T91" fmla="*/ 31 h 712"/>
                  <a:gd name="T92" fmla="*/ 720 w 1321"/>
                  <a:gd name="T93" fmla="*/ 53 h 712"/>
                  <a:gd name="T94" fmla="*/ 772 w 1321"/>
                  <a:gd name="T95" fmla="*/ 80 h 712"/>
                  <a:gd name="T96" fmla="*/ 819 w 1321"/>
                  <a:gd name="T97" fmla="*/ 114 h 712"/>
                  <a:gd name="T98" fmla="*/ 861 w 1321"/>
                  <a:gd name="T99" fmla="*/ 150 h 712"/>
                  <a:gd name="T100" fmla="*/ 897 w 1321"/>
                  <a:gd name="T101" fmla="*/ 190 h 712"/>
                  <a:gd name="T102" fmla="*/ 928 w 1321"/>
                  <a:gd name="T103" fmla="*/ 235 h 712"/>
                  <a:gd name="T104" fmla="*/ 928 w 1321"/>
                  <a:gd name="T105" fmla="*/ 23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9536" name="Group 129"/>
              <p:cNvGrpSpPr>
                <a:grpSpLocks/>
              </p:cNvGrpSpPr>
              <p:nvPr/>
            </p:nvGrpSpPr>
            <p:grpSpPr bwMode="auto">
              <a:xfrm rot="-1297425" flipH="1" flipV="1">
                <a:off x="786" y="3426"/>
                <a:ext cx="957" cy="242"/>
                <a:chOff x="2532" y="1051"/>
                <a:chExt cx="893" cy="246"/>
              </a:xfrm>
            </p:grpSpPr>
            <p:grpSp>
              <p:nvGrpSpPr>
                <p:cNvPr id="19537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43" name="AutoShape 13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4" name="AutoShape 13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5" name="AutoShape 13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6" name="AutoShape 13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9538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39" name="AutoShape 13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0" name="AutoShape 13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1" name="AutoShape 13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42" name="AutoShape 13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19464" name="Group 140"/>
          <p:cNvGrpSpPr>
            <a:grpSpLocks/>
          </p:cNvGrpSpPr>
          <p:nvPr/>
        </p:nvGrpSpPr>
        <p:grpSpPr bwMode="auto">
          <a:xfrm>
            <a:off x="1093788" y="4660900"/>
            <a:ext cx="2270125" cy="1968500"/>
            <a:chOff x="645" y="2510"/>
            <a:chExt cx="2087" cy="1810"/>
          </a:xfrm>
        </p:grpSpPr>
        <p:pic>
          <p:nvPicPr>
            <p:cNvPr id="19497" name="Picture 141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gray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8" name="Freeform 142"/>
            <p:cNvSpPr>
              <a:spLocks/>
            </p:cNvSpPr>
            <p:nvPr/>
          </p:nvSpPr>
          <p:spPr bwMode="gray">
            <a:xfrm>
              <a:off x="657" y="3004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9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61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solidFill>
              <a:schemeClr val="hlink">
                <a:alpha val="59999"/>
              </a:schemeClr>
            </a:solidFill>
            <a:ln w="9525" cap="flat" cmpd="sng">
              <a:solidFill>
                <a:srgbClr val="231F2D">
                  <a:alpha val="5019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99" name="Group 143"/>
            <p:cNvGrpSpPr>
              <a:grpSpLocks/>
            </p:cNvGrpSpPr>
            <p:nvPr/>
          </p:nvGrpSpPr>
          <p:grpSpPr bwMode="auto">
            <a:xfrm rot="3173304" flipV="1">
              <a:off x="406" y="3460"/>
              <a:ext cx="1435" cy="286"/>
              <a:chOff x="1565" y="2568"/>
              <a:chExt cx="1118" cy="279"/>
            </a:xfrm>
          </p:grpSpPr>
          <p:sp>
            <p:nvSpPr>
              <p:cNvPr id="19520" name="AutoShape 1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21" name="AutoShape 1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22" name="AutoShape 1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23" name="AutoShape 1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500" name="WordArt 148"/>
            <p:cNvSpPr>
              <a:spLocks noChangeArrowheads="1" noChangeShapeType="1" noTextEdit="1"/>
            </p:cNvSpPr>
            <p:nvPr/>
          </p:nvSpPr>
          <p:spPr bwMode="gray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9501" name="Group 149"/>
            <p:cNvGrpSpPr>
              <a:grpSpLocks/>
            </p:cNvGrpSpPr>
            <p:nvPr/>
          </p:nvGrpSpPr>
          <p:grpSpPr bwMode="auto">
            <a:xfrm>
              <a:off x="1201" y="2510"/>
              <a:ext cx="984" cy="980"/>
              <a:chOff x="688" y="2475"/>
              <a:chExt cx="1206" cy="1198"/>
            </a:xfrm>
          </p:grpSpPr>
          <p:sp>
            <p:nvSpPr>
              <p:cNvPr id="21654" name="Oval 150"/>
              <p:cNvSpPr>
                <a:spLocks noChangeArrowheads="1"/>
              </p:cNvSpPr>
              <p:nvPr/>
            </p:nvSpPr>
            <p:spPr bwMode="gray">
              <a:xfrm>
                <a:off x="767" y="2537"/>
                <a:ext cx="1050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03" name="Oval 151"/>
              <p:cNvSpPr>
                <a:spLocks noChangeArrowheads="1"/>
              </p:cNvSpPr>
              <p:nvPr/>
            </p:nvSpPr>
            <p:spPr bwMode="gray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9504" name="Picture 15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657" name="Oval 153"/>
              <p:cNvSpPr>
                <a:spLocks noChangeArrowheads="1"/>
              </p:cNvSpPr>
              <p:nvPr/>
            </p:nvSpPr>
            <p:spPr bwMode="gray">
              <a:xfrm>
                <a:off x="688" y="2475"/>
                <a:ext cx="1198" cy="1198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508" name="Freeform 154"/>
              <p:cNvSpPr>
                <a:spLocks/>
              </p:cNvSpPr>
              <p:nvPr/>
            </p:nvSpPr>
            <p:spPr bwMode="gray">
              <a:xfrm>
                <a:off x="811" y="2498"/>
                <a:ext cx="942" cy="417"/>
              </a:xfrm>
              <a:custGeom>
                <a:avLst/>
                <a:gdLst>
                  <a:gd name="T0" fmla="*/ 928 w 1321"/>
                  <a:gd name="T1" fmla="*/ 235 h 712"/>
                  <a:gd name="T2" fmla="*/ 939 w 1321"/>
                  <a:gd name="T3" fmla="*/ 259 h 712"/>
                  <a:gd name="T4" fmla="*/ 942 w 1321"/>
                  <a:gd name="T5" fmla="*/ 282 h 712"/>
                  <a:gd name="T6" fmla="*/ 938 w 1321"/>
                  <a:gd name="T7" fmla="*/ 302 h 712"/>
                  <a:gd name="T8" fmla="*/ 926 w 1321"/>
                  <a:gd name="T9" fmla="*/ 322 h 712"/>
                  <a:gd name="T10" fmla="*/ 907 w 1321"/>
                  <a:gd name="T11" fmla="*/ 339 h 712"/>
                  <a:gd name="T12" fmla="*/ 884 w 1321"/>
                  <a:gd name="T13" fmla="*/ 354 h 712"/>
                  <a:gd name="T14" fmla="*/ 853 w 1321"/>
                  <a:gd name="T15" fmla="*/ 368 h 712"/>
                  <a:gd name="T16" fmla="*/ 818 w 1321"/>
                  <a:gd name="T17" fmla="*/ 380 h 712"/>
                  <a:gd name="T18" fmla="*/ 779 w 1321"/>
                  <a:gd name="T19" fmla="*/ 391 h 712"/>
                  <a:gd name="T20" fmla="*/ 735 w 1321"/>
                  <a:gd name="T21" fmla="*/ 400 h 712"/>
                  <a:gd name="T22" fmla="*/ 690 w 1321"/>
                  <a:gd name="T23" fmla="*/ 406 h 712"/>
                  <a:gd name="T24" fmla="*/ 639 w 1321"/>
                  <a:gd name="T25" fmla="*/ 412 h 712"/>
                  <a:gd name="T26" fmla="*/ 588 w 1321"/>
                  <a:gd name="T27" fmla="*/ 416 h 712"/>
                  <a:gd name="T28" fmla="*/ 567 w 1321"/>
                  <a:gd name="T29" fmla="*/ 417 h 712"/>
                  <a:gd name="T30" fmla="*/ 339 w 1321"/>
                  <a:gd name="T31" fmla="*/ 417 h 712"/>
                  <a:gd name="T32" fmla="*/ 337 w 1321"/>
                  <a:gd name="T33" fmla="*/ 417 h 712"/>
                  <a:gd name="T34" fmla="*/ 292 w 1321"/>
                  <a:gd name="T35" fmla="*/ 415 h 712"/>
                  <a:gd name="T36" fmla="*/ 248 w 1321"/>
                  <a:gd name="T37" fmla="*/ 412 h 712"/>
                  <a:gd name="T38" fmla="*/ 207 w 1321"/>
                  <a:gd name="T39" fmla="*/ 408 h 712"/>
                  <a:gd name="T40" fmla="*/ 168 w 1321"/>
                  <a:gd name="T41" fmla="*/ 404 h 712"/>
                  <a:gd name="T42" fmla="*/ 133 w 1321"/>
                  <a:gd name="T43" fmla="*/ 397 h 712"/>
                  <a:gd name="T44" fmla="*/ 101 w 1321"/>
                  <a:gd name="T45" fmla="*/ 388 h 712"/>
                  <a:gd name="T46" fmla="*/ 73 w 1321"/>
                  <a:gd name="T47" fmla="*/ 380 h 712"/>
                  <a:gd name="T48" fmla="*/ 48 w 1321"/>
                  <a:gd name="T49" fmla="*/ 369 h 712"/>
                  <a:gd name="T50" fmla="*/ 28 w 1321"/>
                  <a:gd name="T51" fmla="*/ 356 h 712"/>
                  <a:gd name="T52" fmla="*/ 13 w 1321"/>
                  <a:gd name="T53" fmla="*/ 341 h 712"/>
                  <a:gd name="T54" fmla="*/ 4 w 1321"/>
                  <a:gd name="T55" fmla="*/ 324 h 712"/>
                  <a:gd name="T56" fmla="*/ 0 w 1321"/>
                  <a:gd name="T57" fmla="*/ 307 h 712"/>
                  <a:gd name="T58" fmla="*/ 0 w 1321"/>
                  <a:gd name="T59" fmla="*/ 305 h 712"/>
                  <a:gd name="T60" fmla="*/ 3 w 1321"/>
                  <a:gd name="T61" fmla="*/ 285 h 712"/>
                  <a:gd name="T62" fmla="*/ 11 w 1321"/>
                  <a:gd name="T63" fmla="*/ 261 h 712"/>
                  <a:gd name="T64" fmla="*/ 36 w 1321"/>
                  <a:gd name="T65" fmla="*/ 217 h 712"/>
                  <a:gd name="T66" fmla="*/ 67 w 1321"/>
                  <a:gd name="T67" fmla="*/ 175 h 712"/>
                  <a:gd name="T68" fmla="*/ 105 w 1321"/>
                  <a:gd name="T69" fmla="*/ 138 h 712"/>
                  <a:gd name="T70" fmla="*/ 145 w 1321"/>
                  <a:gd name="T71" fmla="*/ 103 h 712"/>
                  <a:gd name="T72" fmla="*/ 193 w 1321"/>
                  <a:gd name="T73" fmla="*/ 73 h 712"/>
                  <a:gd name="T74" fmla="*/ 243 w 1321"/>
                  <a:gd name="T75" fmla="*/ 48 h 712"/>
                  <a:gd name="T76" fmla="*/ 296 w 1321"/>
                  <a:gd name="T77" fmla="*/ 28 h 712"/>
                  <a:gd name="T78" fmla="*/ 354 w 1321"/>
                  <a:gd name="T79" fmla="*/ 12 h 712"/>
                  <a:gd name="T80" fmla="*/ 414 w 1321"/>
                  <a:gd name="T81" fmla="*/ 4 h 712"/>
                  <a:gd name="T82" fmla="*/ 476 w 1321"/>
                  <a:gd name="T83" fmla="*/ 0 h 712"/>
                  <a:gd name="T84" fmla="*/ 476 w 1321"/>
                  <a:gd name="T85" fmla="*/ 0 h 712"/>
                  <a:gd name="T86" fmla="*/ 541 w 1321"/>
                  <a:gd name="T87" fmla="*/ 4 h 712"/>
                  <a:gd name="T88" fmla="*/ 604 w 1321"/>
                  <a:gd name="T89" fmla="*/ 13 h 712"/>
                  <a:gd name="T90" fmla="*/ 665 w 1321"/>
                  <a:gd name="T91" fmla="*/ 31 h 712"/>
                  <a:gd name="T92" fmla="*/ 720 w 1321"/>
                  <a:gd name="T93" fmla="*/ 53 h 712"/>
                  <a:gd name="T94" fmla="*/ 772 w 1321"/>
                  <a:gd name="T95" fmla="*/ 80 h 712"/>
                  <a:gd name="T96" fmla="*/ 819 w 1321"/>
                  <a:gd name="T97" fmla="*/ 114 h 712"/>
                  <a:gd name="T98" fmla="*/ 861 w 1321"/>
                  <a:gd name="T99" fmla="*/ 150 h 712"/>
                  <a:gd name="T100" fmla="*/ 897 w 1321"/>
                  <a:gd name="T101" fmla="*/ 190 h 712"/>
                  <a:gd name="T102" fmla="*/ 928 w 1321"/>
                  <a:gd name="T103" fmla="*/ 235 h 712"/>
                  <a:gd name="T104" fmla="*/ 928 w 1321"/>
                  <a:gd name="T105" fmla="*/ 23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9509" name="Group 155"/>
              <p:cNvGrpSpPr>
                <a:grpSpLocks/>
              </p:cNvGrpSpPr>
              <p:nvPr/>
            </p:nvGrpSpPr>
            <p:grpSpPr bwMode="auto">
              <a:xfrm rot="-1297425" flipH="1" flipV="1">
                <a:off x="786" y="3426"/>
                <a:ext cx="957" cy="242"/>
                <a:chOff x="2532" y="1051"/>
                <a:chExt cx="893" cy="246"/>
              </a:xfrm>
            </p:grpSpPr>
            <p:grpSp>
              <p:nvGrpSpPr>
                <p:cNvPr id="19510" name="Group 15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516" name="AutoShape 1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7" name="AutoShape 1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8" name="AutoShape 1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9" name="AutoShape 1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9511" name="Group 16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512" name="AutoShape 16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3" name="AutoShape 16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4" name="AutoShape 16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515" name="AutoShape 16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19465" name="Group 166"/>
          <p:cNvGrpSpPr>
            <a:grpSpLocks/>
          </p:cNvGrpSpPr>
          <p:nvPr/>
        </p:nvGrpSpPr>
        <p:grpSpPr bwMode="auto">
          <a:xfrm>
            <a:off x="3576638" y="4660900"/>
            <a:ext cx="2271712" cy="1968500"/>
            <a:chOff x="645" y="2510"/>
            <a:chExt cx="2087" cy="1810"/>
          </a:xfrm>
        </p:grpSpPr>
        <p:pic>
          <p:nvPicPr>
            <p:cNvPr id="19470" name="Picture 167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gray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1" name="Freeform 168"/>
            <p:cNvSpPr>
              <a:spLocks/>
            </p:cNvSpPr>
            <p:nvPr/>
          </p:nvSpPr>
          <p:spPr bwMode="gray">
            <a:xfrm>
              <a:off x="657" y="3004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9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61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 w="9525" cap="flat" cmpd="sng">
              <a:solidFill>
                <a:srgbClr val="231F2D">
                  <a:alpha val="5019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72" name="Group 169"/>
            <p:cNvGrpSpPr>
              <a:grpSpLocks/>
            </p:cNvGrpSpPr>
            <p:nvPr/>
          </p:nvGrpSpPr>
          <p:grpSpPr bwMode="auto">
            <a:xfrm rot="3173304" flipV="1">
              <a:off x="406" y="3460"/>
              <a:ext cx="1435" cy="286"/>
              <a:chOff x="1565" y="2568"/>
              <a:chExt cx="1118" cy="279"/>
            </a:xfrm>
          </p:grpSpPr>
          <p:sp>
            <p:nvSpPr>
              <p:cNvPr id="19493" name="AutoShape 17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494" name="AutoShape 17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495" name="AutoShape 17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496" name="AutoShape 17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473" name="WordArt 174"/>
            <p:cNvSpPr>
              <a:spLocks noChangeArrowheads="1" noChangeShapeType="1" noTextEdit="1"/>
            </p:cNvSpPr>
            <p:nvPr/>
          </p:nvSpPr>
          <p:spPr bwMode="gray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9474" name="Group 175"/>
            <p:cNvGrpSpPr>
              <a:grpSpLocks/>
            </p:cNvGrpSpPr>
            <p:nvPr/>
          </p:nvGrpSpPr>
          <p:grpSpPr bwMode="auto">
            <a:xfrm>
              <a:off x="1201" y="2510"/>
              <a:ext cx="984" cy="980"/>
              <a:chOff x="688" y="2475"/>
              <a:chExt cx="1206" cy="1198"/>
            </a:xfrm>
          </p:grpSpPr>
          <p:sp>
            <p:nvSpPr>
              <p:cNvPr id="21680" name="Oval 176"/>
              <p:cNvSpPr>
                <a:spLocks noChangeArrowheads="1"/>
              </p:cNvSpPr>
              <p:nvPr/>
            </p:nvSpPr>
            <p:spPr bwMode="gray">
              <a:xfrm>
                <a:off x="766" y="2537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476" name="Oval 177"/>
              <p:cNvSpPr>
                <a:spLocks noChangeArrowheads="1"/>
              </p:cNvSpPr>
              <p:nvPr/>
            </p:nvSpPr>
            <p:spPr bwMode="gray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9477" name="Picture 17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683" name="Oval 179"/>
              <p:cNvSpPr>
                <a:spLocks noChangeArrowheads="1"/>
              </p:cNvSpPr>
              <p:nvPr/>
            </p:nvSpPr>
            <p:spPr bwMode="gray">
              <a:xfrm>
                <a:off x="688" y="2475"/>
                <a:ext cx="1198" cy="1198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481" name="Freeform 180"/>
              <p:cNvSpPr>
                <a:spLocks/>
              </p:cNvSpPr>
              <p:nvPr/>
            </p:nvSpPr>
            <p:spPr bwMode="gray">
              <a:xfrm>
                <a:off x="811" y="2498"/>
                <a:ext cx="942" cy="417"/>
              </a:xfrm>
              <a:custGeom>
                <a:avLst/>
                <a:gdLst>
                  <a:gd name="T0" fmla="*/ 928 w 1321"/>
                  <a:gd name="T1" fmla="*/ 235 h 712"/>
                  <a:gd name="T2" fmla="*/ 939 w 1321"/>
                  <a:gd name="T3" fmla="*/ 259 h 712"/>
                  <a:gd name="T4" fmla="*/ 942 w 1321"/>
                  <a:gd name="T5" fmla="*/ 282 h 712"/>
                  <a:gd name="T6" fmla="*/ 938 w 1321"/>
                  <a:gd name="T7" fmla="*/ 302 h 712"/>
                  <a:gd name="T8" fmla="*/ 926 w 1321"/>
                  <a:gd name="T9" fmla="*/ 322 h 712"/>
                  <a:gd name="T10" fmla="*/ 907 w 1321"/>
                  <a:gd name="T11" fmla="*/ 339 h 712"/>
                  <a:gd name="T12" fmla="*/ 884 w 1321"/>
                  <a:gd name="T13" fmla="*/ 354 h 712"/>
                  <a:gd name="T14" fmla="*/ 853 w 1321"/>
                  <a:gd name="T15" fmla="*/ 368 h 712"/>
                  <a:gd name="T16" fmla="*/ 818 w 1321"/>
                  <a:gd name="T17" fmla="*/ 380 h 712"/>
                  <a:gd name="T18" fmla="*/ 779 w 1321"/>
                  <a:gd name="T19" fmla="*/ 391 h 712"/>
                  <a:gd name="T20" fmla="*/ 735 w 1321"/>
                  <a:gd name="T21" fmla="*/ 400 h 712"/>
                  <a:gd name="T22" fmla="*/ 690 w 1321"/>
                  <a:gd name="T23" fmla="*/ 406 h 712"/>
                  <a:gd name="T24" fmla="*/ 639 w 1321"/>
                  <a:gd name="T25" fmla="*/ 412 h 712"/>
                  <a:gd name="T26" fmla="*/ 588 w 1321"/>
                  <a:gd name="T27" fmla="*/ 416 h 712"/>
                  <a:gd name="T28" fmla="*/ 567 w 1321"/>
                  <a:gd name="T29" fmla="*/ 417 h 712"/>
                  <a:gd name="T30" fmla="*/ 339 w 1321"/>
                  <a:gd name="T31" fmla="*/ 417 h 712"/>
                  <a:gd name="T32" fmla="*/ 337 w 1321"/>
                  <a:gd name="T33" fmla="*/ 417 h 712"/>
                  <a:gd name="T34" fmla="*/ 292 w 1321"/>
                  <a:gd name="T35" fmla="*/ 415 h 712"/>
                  <a:gd name="T36" fmla="*/ 248 w 1321"/>
                  <a:gd name="T37" fmla="*/ 412 h 712"/>
                  <a:gd name="T38" fmla="*/ 207 w 1321"/>
                  <a:gd name="T39" fmla="*/ 408 h 712"/>
                  <a:gd name="T40" fmla="*/ 168 w 1321"/>
                  <a:gd name="T41" fmla="*/ 404 h 712"/>
                  <a:gd name="T42" fmla="*/ 133 w 1321"/>
                  <a:gd name="T43" fmla="*/ 397 h 712"/>
                  <a:gd name="T44" fmla="*/ 101 w 1321"/>
                  <a:gd name="T45" fmla="*/ 388 h 712"/>
                  <a:gd name="T46" fmla="*/ 73 w 1321"/>
                  <a:gd name="T47" fmla="*/ 380 h 712"/>
                  <a:gd name="T48" fmla="*/ 48 w 1321"/>
                  <a:gd name="T49" fmla="*/ 369 h 712"/>
                  <a:gd name="T50" fmla="*/ 28 w 1321"/>
                  <a:gd name="T51" fmla="*/ 356 h 712"/>
                  <a:gd name="T52" fmla="*/ 13 w 1321"/>
                  <a:gd name="T53" fmla="*/ 341 h 712"/>
                  <a:gd name="T54" fmla="*/ 4 w 1321"/>
                  <a:gd name="T55" fmla="*/ 324 h 712"/>
                  <a:gd name="T56" fmla="*/ 0 w 1321"/>
                  <a:gd name="T57" fmla="*/ 307 h 712"/>
                  <a:gd name="T58" fmla="*/ 0 w 1321"/>
                  <a:gd name="T59" fmla="*/ 305 h 712"/>
                  <a:gd name="T60" fmla="*/ 3 w 1321"/>
                  <a:gd name="T61" fmla="*/ 285 h 712"/>
                  <a:gd name="T62" fmla="*/ 11 w 1321"/>
                  <a:gd name="T63" fmla="*/ 261 h 712"/>
                  <a:gd name="T64" fmla="*/ 36 w 1321"/>
                  <a:gd name="T65" fmla="*/ 217 h 712"/>
                  <a:gd name="T66" fmla="*/ 67 w 1321"/>
                  <a:gd name="T67" fmla="*/ 175 h 712"/>
                  <a:gd name="T68" fmla="*/ 105 w 1321"/>
                  <a:gd name="T69" fmla="*/ 138 h 712"/>
                  <a:gd name="T70" fmla="*/ 145 w 1321"/>
                  <a:gd name="T71" fmla="*/ 103 h 712"/>
                  <a:gd name="T72" fmla="*/ 193 w 1321"/>
                  <a:gd name="T73" fmla="*/ 73 h 712"/>
                  <a:gd name="T74" fmla="*/ 243 w 1321"/>
                  <a:gd name="T75" fmla="*/ 48 h 712"/>
                  <a:gd name="T76" fmla="*/ 296 w 1321"/>
                  <a:gd name="T77" fmla="*/ 28 h 712"/>
                  <a:gd name="T78" fmla="*/ 354 w 1321"/>
                  <a:gd name="T79" fmla="*/ 12 h 712"/>
                  <a:gd name="T80" fmla="*/ 414 w 1321"/>
                  <a:gd name="T81" fmla="*/ 4 h 712"/>
                  <a:gd name="T82" fmla="*/ 476 w 1321"/>
                  <a:gd name="T83" fmla="*/ 0 h 712"/>
                  <a:gd name="T84" fmla="*/ 476 w 1321"/>
                  <a:gd name="T85" fmla="*/ 0 h 712"/>
                  <a:gd name="T86" fmla="*/ 541 w 1321"/>
                  <a:gd name="T87" fmla="*/ 4 h 712"/>
                  <a:gd name="T88" fmla="*/ 604 w 1321"/>
                  <a:gd name="T89" fmla="*/ 13 h 712"/>
                  <a:gd name="T90" fmla="*/ 665 w 1321"/>
                  <a:gd name="T91" fmla="*/ 31 h 712"/>
                  <a:gd name="T92" fmla="*/ 720 w 1321"/>
                  <a:gd name="T93" fmla="*/ 53 h 712"/>
                  <a:gd name="T94" fmla="*/ 772 w 1321"/>
                  <a:gd name="T95" fmla="*/ 80 h 712"/>
                  <a:gd name="T96" fmla="*/ 819 w 1321"/>
                  <a:gd name="T97" fmla="*/ 114 h 712"/>
                  <a:gd name="T98" fmla="*/ 861 w 1321"/>
                  <a:gd name="T99" fmla="*/ 150 h 712"/>
                  <a:gd name="T100" fmla="*/ 897 w 1321"/>
                  <a:gd name="T101" fmla="*/ 190 h 712"/>
                  <a:gd name="T102" fmla="*/ 928 w 1321"/>
                  <a:gd name="T103" fmla="*/ 235 h 712"/>
                  <a:gd name="T104" fmla="*/ 928 w 1321"/>
                  <a:gd name="T105" fmla="*/ 23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9482" name="Group 181"/>
              <p:cNvGrpSpPr>
                <a:grpSpLocks/>
              </p:cNvGrpSpPr>
              <p:nvPr/>
            </p:nvGrpSpPr>
            <p:grpSpPr bwMode="auto">
              <a:xfrm rot="-1297425" flipH="1" flipV="1">
                <a:off x="786" y="3426"/>
                <a:ext cx="957" cy="242"/>
                <a:chOff x="2532" y="1051"/>
                <a:chExt cx="893" cy="246"/>
              </a:xfrm>
            </p:grpSpPr>
            <p:grpSp>
              <p:nvGrpSpPr>
                <p:cNvPr id="19483" name="Group 182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9489" name="AutoShape 18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90" name="AutoShape 18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91" name="AutoShape 18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92" name="AutoShape 18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9484" name="Group 187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9485" name="AutoShape 18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86" name="AutoShape 18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87" name="AutoShape 19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9488" name="AutoShape 19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21696" name="Rectangle 192"/>
          <p:cNvSpPr>
            <a:spLocks noChangeArrowheads="1"/>
          </p:cNvSpPr>
          <p:nvPr/>
        </p:nvSpPr>
        <p:spPr bwMode="auto">
          <a:xfrm>
            <a:off x="668338" y="2219325"/>
            <a:ext cx="81200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19467" name="Rectangle 193"/>
          <p:cNvSpPr>
            <a:spLocks noChangeArrowheads="1"/>
          </p:cNvSpPr>
          <p:nvPr/>
        </p:nvSpPr>
        <p:spPr bwMode="auto">
          <a:xfrm>
            <a:off x="1736725" y="4910138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</a:p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19468" name="Rectangle 194"/>
          <p:cNvSpPr>
            <a:spLocks noChangeArrowheads="1"/>
          </p:cNvSpPr>
          <p:nvPr/>
        </p:nvSpPr>
        <p:spPr bwMode="auto">
          <a:xfrm>
            <a:off x="4238625" y="4910138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</a:p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19469" name="Rectangle 195"/>
          <p:cNvSpPr>
            <a:spLocks noChangeArrowheads="1"/>
          </p:cNvSpPr>
          <p:nvPr/>
        </p:nvSpPr>
        <p:spPr bwMode="auto">
          <a:xfrm>
            <a:off x="6734175" y="4910138"/>
            <a:ext cx="990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</a:t>
            </a:r>
          </a:p>
          <a:p>
            <a:pPr algn="ctr" eaLnBrk="1" hangingPunct="1"/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5921375" y="1847850"/>
            <a:ext cx="2379663" cy="608013"/>
            <a:chOff x="3701" y="1158"/>
            <a:chExt cx="1499" cy="383"/>
          </a:xfrm>
        </p:grpSpPr>
        <p:sp>
          <p:nvSpPr>
            <p:cNvPr id="20667" name="AutoShape 4"/>
            <p:cNvSpPr>
              <a:spLocks noChangeArrowheads="1"/>
            </p:cNvSpPr>
            <p:nvPr/>
          </p:nvSpPr>
          <p:spPr bwMode="gray">
            <a:xfrm>
              <a:off x="3701" y="1162"/>
              <a:ext cx="1499" cy="379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0668" name="Picture 5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5" y="1331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69" name="Picture 6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920" y="1158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4" name="Group 7"/>
          <p:cNvGrpSpPr>
            <a:grpSpLocks/>
          </p:cNvGrpSpPr>
          <p:nvPr/>
        </p:nvGrpSpPr>
        <p:grpSpPr bwMode="auto">
          <a:xfrm>
            <a:off x="3398838" y="1847850"/>
            <a:ext cx="2379662" cy="608013"/>
            <a:chOff x="2112" y="1158"/>
            <a:chExt cx="1499" cy="383"/>
          </a:xfrm>
        </p:grpSpPr>
        <p:sp>
          <p:nvSpPr>
            <p:cNvPr id="22536" name="AutoShape 8"/>
            <p:cNvSpPr>
              <a:spLocks noChangeArrowheads="1"/>
            </p:cNvSpPr>
            <p:nvPr/>
          </p:nvSpPr>
          <p:spPr bwMode="gray">
            <a:xfrm>
              <a:off x="2112" y="1162"/>
              <a:ext cx="1499" cy="37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0665" name="Picture 9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119" y="1331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66" name="Picture 10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10800000">
              <a:off x="3336" y="1158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5" name="Group 11"/>
          <p:cNvGrpSpPr>
            <a:grpSpLocks/>
          </p:cNvGrpSpPr>
          <p:nvPr/>
        </p:nvGrpSpPr>
        <p:grpSpPr bwMode="auto">
          <a:xfrm>
            <a:off x="914400" y="1847850"/>
            <a:ext cx="2379663" cy="608013"/>
            <a:chOff x="547" y="1158"/>
            <a:chExt cx="1499" cy="383"/>
          </a:xfrm>
        </p:grpSpPr>
        <p:sp>
          <p:nvSpPr>
            <p:cNvPr id="22540" name="AutoShape 12"/>
            <p:cNvSpPr>
              <a:spLocks noChangeArrowheads="1"/>
            </p:cNvSpPr>
            <p:nvPr/>
          </p:nvSpPr>
          <p:spPr bwMode="gray">
            <a:xfrm>
              <a:off x="547" y="1162"/>
              <a:ext cx="1499" cy="37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921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0662" name="Picture 13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" y="1325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63" name="Picture 14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770" y="1158"/>
              <a:ext cx="264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6" name="Group 15"/>
          <p:cNvGrpSpPr>
            <a:grpSpLocks/>
          </p:cNvGrpSpPr>
          <p:nvPr/>
        </p:nvGrpSpPr>
        <p:grpSpPr bwMode="auto">
          <a:xfrm>
            <a:off x="928688" y="2406650"/>
            <a:ext cx="2370137" cy="3765550"/>
            <a:chOff x="313" y="1316"/>
            <a:chExt cx="1660" cy="2637"/>
          </a:xfrm>
        </p:grpSpPr>
        <p:sp>
          <p:nvSpPr>
            <p:cNvPr id="20659" name="Rectangle 16"/>
            <p:cNvSpPr>
              <a:spLocks noChangeArrowheads="1"/>
            </p:cNvSpPr>
            <p:nvPr/>
          </p:nvSpPr>
          <p:spPr bwMode="gray">
            <a:xfrm>
              <a:off x="313" y="3908"/>
              <a:ext cx="1660" cy="4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660" name="Line 17"/>
            <p:cNvSpPr>
              <a:spLocks noChangeShapeType="1"/>
            </p:cNvSpPr>
            <p:nvPr/>
          </p:nvSpPr>
          <p:spPr bwMode="gray">
            <a:xfrm>
              <a:off x="313" y="1316"/>
              <a:ext cx="0" cy="2633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7" name="Group 18"/>
          <p:cNvGrpSpPr>
            <a:grpSpLocks/>
          </p:cNvGrpSpPr>
          <p:nvPr/>
        </p:nvGrpSpPr>
        <p:grpSpPr bwMode="auto">
          <a:xfrm>
            <a:off x="1047750" y="2570163"/>
            <a:ext cx="7073900" cy="2830512"/>
            <a:chOff x="664" y="1951"/>
            <a:chExt cx="4308" cy="2120"/>
          </a:xfrm>
        </p:grpSpPr>
        <p:sp>
          <p:nvSpPr>
            <p:cNvPr id="20551" name="Freeform 19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87 w 1692"/>
                <a:gd name="T1" fmla="*/ 193 h 2586"/>
                <a:gd name="T2" fmla="*/ 240 w 1692"/>
                <a:gd name="T3" fmla="*/ 157 h 2586"/>
                <a:gd name="T4" fmla="*/ 325 w 1692"/>
                <a:gd name="T5" fmla="*/ 180 h 2586"/>
                <a:gd name="T6" fmla="*/ 312 w 1692"/>
                <a:gd name="T7" fmla="*/ 333 h 2586"/>
                <a:gd name="T8" fmla="*/ 204 w 1692"/>
                <a:gd name="T9" fmla="*/ 436 h 2586"/>
                <a:gd name="T10" fmla="*/ 163 w 1692"/>
                <a:gd name="T11" fmla="*/ 535 h 2586"/>
                <a:gd name="T12" fmla="*/ 213 w 1692"/>
                <a:gd name="T13" fmla="*/ 722 h 2586"/>
                <a:gd name="T14" fmla="*/ 237 w 1692"/>
                <a:gd name="T15" fmla="*/ 719 h 2586"/>
                <a:gd name="T16" fmla="*/ 246 w 1692"/>
                <a:gd name="T17" fmla="*/ 679 h 2586"/>
                <a:gd name="T18" fmla="*/ 358 w 1692"/>
                <a:gd name="T19" fmla="*/ 865 h 2586"/>
                <a:gd name="T20" fmla="*/ 487 w 1692"/>
                <a:gd name="T21" fmla="*/ 899 h 2586"/>
                <a:gd name="T22" fmla="*/ 595 w 1692"/>
                <a:gd name="T23" fmla="*/ 1012 h 2586"/>
                <a:gd name="T24" fmla="*/ 639 w 1692"/>
                <a:gd name="T25" fmla="*/ 1066 h 2586"/>
                <a:gd name="T26" fmla="*/ 577 w 1692"/>
                <a:gd name="T27" fmla="*/ 1205 h 2586"/>
                <a:gd name="T28" fmla="*/ 686 w 1692"/>
                <a:gd name="T29" fmla="*/ 1335 h 2586"/>
                <a:gd name="T30" fmla="*/ 774 w 1692"/>
                <a:gd name="T31" fmla="*/ 1515 h 2586"/>
                <a:gd name="T32" fmla="*/ 819 w 1692"/>
                <a:gd name="T33" fmla="*/ 1731 h 2586"/>
                <a:gd name="T34" fmla="*/ 894 w 1692"/>
                <a:gd name="T35" fmla="*/ 1904 h 2586"/>
                <a:gd name="T36" fmla="*/ 958 w 1692"/>
                <a:gd name="T37" fmla="*/ 1889 h 2586"/>
                <a:gd name="T38" fmla="*/ 932 w 1692"/>
                <a:gd name="T39" fmla="*/ 1794 h 2586"/>
                <a:gd name="T40" fmla="*/ 964 w 1692"/>
                <a:gd name="T41" fmla="*/ 1728 h 2586"/>
                <a:gd name="T42" fmla="*/ 1024 w 1692"/>
                <a:gd name="T43" fmla="*/ 1670 h 2586"/>
                <a:gd name="T44" fmla="*/ 1084 w 1692"/>
                <a:gd name="T45" fmla="*/ 1556 h 2586"/>
                <a:gd name="T46" fmla="*/ 1174 w 1692"/>
                <a:gd name="T47" fmla="*/ 1461 h 2586"/>
                <a:gd name="T48" fmla="*/ 1215 w 1692"/>
                <a:gd name="T49" fmla="*/ 1308 h 2586"/>
                <a:gd name="T50" fmla="*/ 1162 w 1692"/>
                <a:gd name="T51" fmla="*/ 1153 h 2586"/>
                <a:gd name="T52" fmla="*/ 1030 w 1692"/>
                <a:gd name="T53" fmla="*/ 1057 h 2586"/>
                <a:gd name="T54" fmla="*/ 827 w 1692"/>
                <a:gd name="T55" fmla="*/ 959 h 2586"/>
                <a:gd name="T56" fmla="*/ 729 w 1692"/>
                <a:gd name="T57" fmla="*/ 944 h 2586"/>
                <a:gd name="T58" fmla="*/ 677 w 1692"/>
                <a:gd name="T59" fmla="*/ 950 h 2586"/>
                <a:gd name="T60" fmla="*/ 595 w 1692"/>
                <a:gd name="T61" fmla="*/ 980 h 2586"/>
                <a:gd name="T62" fmla="*/ 568 w 1692"/>
                <a:gd name="T63" fmla="*/ 880 h 2586"/>
                <a:gd name="T64" fmla="*/ 551 w 1692"/>
                <a:gd name="T65" fmla="*/ 796 h 2586"/>
                <a:gd name="T66" fmla="*/ 473 w 1692"/>
                <a:gd name="T67" fmla="*/ 827 h 2586"/>
                <a:gd name="T68" fmla="*/ 425 w 1692"/>
                <a:gd name="T69" fmla="*/ 712 h 2586"/>
                <a:gd name="T70" fmla="*/ 554 w 1692"/>
                <a:gd name="T71" fmla="*/ 683 h 2586"/>
                <a:gd name="T72" fmla="*/ 631 w 1692"/>
                <a:gd name="T73" fmla="*/ 679 h 2586"/>
                <a:gd name="T74" fmla="*/ 671 w 1692"/>
                <a:gd name="T75" fmla="*/ 674 h 2586"/>
                <a:gd name="T76" fmla="*/ 792 w 1692"/>
                <a:gd name="T77" fmla="*/ 562 h 2586"/>
                <a:gd name="T78" fmla="*/ 887 w 1692"/>
                <a:gd name="T79" fmla="*/ 508 h 2586"/>
                <a:gd name="T80" fmla="*/ 957 w 1692"/>
                <a:gd name="T81" fmla="*/ 477 h 2586"/>
                <a:gd name="T82" fmla="*/ 1003 w 1692"/>
                <a:gd name="T83" fmla="*/ 403 h 2586"/>
                <a:gd name="T84" fmla="*/ 964 w 1692"/>
                <a:gd name="T85" fmla="*/ 384 h 2586"/>
                <a:gd name="T86" fmla="*/ 1143 w 1692"/>
                <a:gd name="T87" fmla="*/ 342 h 2586"/>
                <a:gd name="T88" fmla="*/ 1053 w 1692"/>
                <a:gd name="T89" fmla="*/ 256 h 2586"/>
                <a:gd name="T90" fmla="*/ 994 w 1692"/>
                <a:gd name="T91" fmla="*/ 198 h 2586"/>
                <a:gd name="T92" fmla="*/ 915 w 1692"/>
                <a:gd name="T93" fmla="*/ 273 h 2586"/>
                <a:gd name="T94" fmla="*/ 831 w 1692"/>
                <a:gd name="T95" fmla="*/ 333 h 2586"/>
                <a:gd name="T96" fmla="*/ 765 w 1692"/>
                <a:gd name="T97" fmla="*/ 228 h 2586"/>
                <a:gd name="T98" fmla="*/ 908 w 1692"/>
                <a:gd name="T99" fmla="*/ 180 h 2586"/>
                <a:gd name="T100" fmla="*/ 948 w 1692"/>
                <a:gd name="T101" fmla="*/ 148 h 2586"/>
                <a:gd name="T102" fmla="*/ 994 w 1692"/>
                <a:gd name="T103" fmla="*/ 129 h 2586"/>
                <a:gd name="T104" fmla="*/ 963 w 1692"/>
                <a:gd name="T105" fmla="*/ 108 h 2586"/>
                <a:gd name="T106" fmla="*/ 945 w 1692"/>
                <a:gd name="T107" fmla="*/ 90 h 2586"/>
                <a:gd name="T108" fmla="*/ 900 w 1692"/>
                <a:gd name="T109" fmla="*/ 76 h 2586"/>
                <a:gd name="T110" fmla="*/ 828 w 1692"/>
                <a:gd name="T111" fmla="*/ 102 h 2586"/>
                <a:gd name="T112" fmla="*/ 711 w 1692"/>
                <a:gd name="T113" fmla="*/ 90 h 2586"/>
                <a:gd name="T114" fmla="*/ 412 w 1692"/>
                <a:gd name="T115" fmla="*/ 0 h 2586"/>
                <a:gd name="T116" fmla="*/ 258 w 1692"/>
                <a:gd name="T117" fmla="*/ 24 h 2586"/>
                <a:gd name="T118" fmla="*/ 217 w 1692"/>
                <a:gd name="T119" fmla="*/ 76 h 2586"/>
                <a:gd name="T120" fmla="*/ 96 w 1692"/>
                <a:gd name="T121" fmla="*/ 130 h 2586"/>
                <a:gd name="T122" fmla="*/ 96 w 1692"/>
                <a:gd name="T123" fmla="*/ 162 h 2586"/>
                <a:gd name="T124" fmla="*/ 1 w 1692"/>
                <a:gd name="T125" fmla="*/ 189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20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2 w 46"/>
                <a:gd name="T1" fmla="*/ 3 h 38"/>
                <a:gd name="T2" fmla="*/ 0 w 46"/>
                <a:gd name="T3" fmla="*/ 16 h 38"/>
                <a:gd name="T4" fmla="*/ 16 w 46"/>
                <a:gd name="T5" fmla="*/ 28 h 38"/>
                <a:gd name="T6" fmla="*/ 34 w 46"/>
                <a:gd name="T7" fmla="*/ 19 h 38"/>
                <a:gd name="T8" fmla="*/ 22 w 46"/>
                <a:gd name="T9" fmla="*/ 0 h 38"/>
                <a:gd name="T10" fmla="*/ 12 w 46"/>
                <a:gd name="T11" fmla="*/ 3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Freeform 21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9 w 52"/>
                <a:gd name="T1" fmla="*/ 0 h 44"/>
                <a:gd name="T2" fmla="*/ 20 w 52"/>
                <a:gd name="T3" fmla="*/ 32 h 44"/>
                <a:gd name="T4" fmla="*/ 32 w 52"/>
                <a:gd name="T5" fmla="*/ 31 h 44"/>
                <a:gd name="T6" fmla="*/ 29 w 52"/>
                <a:gd name="T7" fmla="*/ 12 h 44"/>
                <a:gd name="T8" fmla="*/ 20 w 52"/>
                <a:gd name="T9" fmla="*/ 1 h 44"/>
                <a:gd name="T10" fmla="*/ 9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22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73 w 131"/>
                <a:gd name="T1" fmla="*/ 0 h 98"/>
                <a:gd name="T2" fmla="*/ 59 w 131"/>
                <a:gd name="T3" fmla="*/ 6 h 98"/>
                <a:gd name="T4" fmla="*/ 40 w 131"/>
                <a:gd name="T5" fmla="*/ 18 h 98"/>
                <a:gd name="T6" fmla="*/ 29 w 131"/>
                <a:gd name="T7" fmla="*/ 30 h 98"/>
                <a:gd name="T8" fmla="*/ 16 w 131"/>
                <a:gd name="T9" fmla="*/ 39 h 98"/>
                <a:gd name="T10" fmla="*/ 47 w 131"/>
                <a:gd name="T11" fmla="*/ 62 h 98"/>
                <a:gd name="T12" fmla="*/ 59 w 131"/>
                <a:gd name="T13" fmla="*/ 71 h 98"/>
                <a:gd name="T14" fmla="*/ 64 w 131"/>
                <a:gd name="T15" fmla="*/ 69 h 98"/>
                <a:gd name="T16" fmla="*/ 67 w 131"/>
                <a:gd name="T17" fmla="*/ 65 h 98"/>
                <a:gd name="T18" fmla="*/ 73 w 131"/>
                <a:gd name="T19" fmla="*/ 74 h 98"/>
                <a:gd name="T20" fmla="*/ 92 w 131"/>
                <a:gd name="T21" fmla="*/ 65 h 98"/>
                <a:gd name="T22" fmla="*/ 97 w 131"/>
                <a:gd name="T23" fmla="*/ 56 h 98"/>
                <a:gd name="T24" fmla="*/ 76 w 131"/>
                <a:gd name="T25" fmla="*/ 30 h 98"/>
                <a:gd name="T26" fmla="*/ 86 w 131"/>
                <a:gd name="T27" fmla="*/ 18 h 98"/>
                <a:gd name="T28" fmla="*/ 83 w 131"/>
                <a:gd name="T29" fmla="*/ 3 h 98"/>
                <a:gd name="T30" fmla="*/ 73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Freeform 23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35 w 212"/>
                <a:gd name="T1" fmla="*/ 9 h 112"/>
                <a:gd name="T2" fmla="*/ 13 w 212"/>
                <a:gd name="T3" fmla="*/ 9 h 112"/>
                <a:gd name="T4" fmla="*/ 4 w 212"/>
                <a:gd name="T5" fmla="*/ 12 h 112"/>
                <a:gd name="T6" fmla="*/ 19 w 212"/>
                <a:gd name="T7" fmla="*/ 39 h 112"/>
                <a:gd name="T8" fmla="*/ 38 w 212"/>
                <a:gd name="T9" fmla="*/ 33 h 112"/>
                <a:gd name="T10" fmla="*/ 69 w 212"/>
                <a:gd name="T11" fmla="*/ 41 h 112"/>
                <a:gd name="T12" fmla="*/ 83 w 212"/>
                <a:gd name="T13" fmla="*/ 45 h 112"/>
                <a:gd name="T14" fmla="*/ 99 w 212"/>
                <a:gd name="T15" fmla="*/ 66 h 112"/>
                <a:gd name="T16" fmla="*/ 105 w 212"/>
                <a:gd name="T17" fmla="*/ 84 h 112"/>
                <a:gd name="T18" fmla="*/ 117 w 212"/>
                <a:gd name="T19" fmla="*/ 75 h 112"/>
                <a:gd name="T20" fmla="*/ 126 w 212"/>
                <a:gd name="T21" fmla="*/ 72 h 112"/>
                <a:gd name="T22" fmla="*/ 139 w 212"/>
                <a:gd name="T23" fmla="*/ 77 h 112"/>
                <a:gd name="T24" fmla="*/ 145 w 212"/>
                <a:gd name="T25" fmla="*/ 60 h 112"/>
                <a:gd name="T26" fmla="*/ 114 w 212"/>
                <a:gd name="T27" fmla="*/ 41 h 112"/>
                <a:gd name="T28" fmla="*/ 78 w 212"/>
                <a:gd name="T29" fmla="*/ 15 h 112"/>
                <a:gd name="T30" fmla="*/ 40 w 212"/>
                <a:gd name="T31" fmla="*/ 20 h 112"/>
                <a:gd name="T32" fmla="*/ 35 w 212"/>
                <a:gd name="T33" fmla="*/ 9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24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42 w 133"/>
                <a:gd name="T1" fmla="*/ 0 h 54"/>
                <a:gd name="T2" fmla="*/ 32 w 133"/>
                <a:gd name="T3" fmla="*/ 5 h 54"/>
                <a:gd name="T4" fmla="*/ 23 w 133"/>
                <a:gd name="T5" fmla="*/ 23 h 54"/>
                <a:gd name="T6" fmla="*/ 11 w 133"/>
                <a:gd name="T7" fmla="*/ 26 h 54"/>
                <a:gd name="T8" fmla="*/ 2 w 133"/>
                <a:gd name="T9" fmla="*/ 32 h 54"/>
                <a:gd name="T10" fmla="*/ 10 w 133"/>
                <a:gd name="T11" fmla="*/ 41 h 54"/>
                <a:gd name="T12" fmla="*/ 99 w 133"/>
                <a:gd name="T13" fmla="*/ 26 h 54"/>
                <a:gd name="T14" fmla="*/ 92 w 133"/>
                <a:gd name="T15" fmla="*/ 12 h 54"/>
                <a:gd name="T16" fmla="*/ 78 w 133"/>
                <a:gd name="T17" fmla="*/ 6 h 54"/>
                <a:gd name="T18" fmla="*/ 75 w 133"/>
                <a:gd name="T19" fmla="*/ 18 h 54"/>
                <a:gd name="T20" fmla="*/ 66 w 133"/>
                <a:gd name="T21" fmla="*/ 14 h 54"/>
                <a:gd name="T22" fmla="*/ 50 w 133"/>
                <a:gd name="T23" fmla="*/ 11 h 54"/>
                <a:gd name="T24" fmla="*/ 42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Freeform 25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26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1 w 16"/>
                <a:gd name="T1" fmla="*/ 0 h 34"/>
                <a:gd name="T2" fmla="*/ 0 w 16"/>
                <a:gd name="T3" fmla="*/ 10 h 34"/>
                <a:gd name="T4" fmla="*/ 12 w 16"/>
                <a:gd name="T5" fmla="*/ 25 h 34"/>
                <a:gd name="T6" fmla="*/ 9 w 16"/>
                <a:gd name="T7" fmla="*/ 13 h 34"/>
                <a:gd name="T8" fmla="*/ 12 w 16"/>
                <a:gd name="T9" fmla="*/ 4 h 34"/>
                <a:gd name="T10" fmla="*/ 11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27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48 w 240"/>
                <a:gd name="T1" fmla="*/ 1 h 117"/>
                <a:gd name="T2" fmla="*/ 18 w 240"/>
                <a:gd name="T3" fmla="*/ 23 h 117"/>
                <a:gd name="T4" fmla="*/ 5 w 240"/>
                <a:gd name="T5" fmla="*/ 28 h 117"/>
                <a:gd name="T6" fmla="*/ 0 w 240"/>
                <a:gd name="T7" fmla="*/ 29 h 117"/>
                <a:gd name="T8" fmla="*/ 20 w 240"/>
                <a:gd name="T9" fmla="*/ 44 h 117"/>
                <a:gd name="T10" fmla="*/ 29 w 240"/>
                <a:gd name="T11" fmla="*/ 47 h 117"/>
                <a:gd name="T12" fmla="*/ 51 w 240"/>
                <a:gd name="T13" fmla="*/ 35 h 117"/>
                <a:gd name="T14" fmla="*/ 60 w 240"/>
                <a:gd name="T15" fmla="*/ 32 h 117"/>
                <a:gd name="T16" fmla="*/ 62 w 240"/>
                <a:gd name="T17" fmla="*/ 41 h 117"/>
                <a:gd name="T18" fmla="*/ 48 w 240"/>
                <a:gd name="T19" fmla="*/ 46 h 117"/>
                <a:gd name="T20" fmla="*/ 54 w 240"/>
                <a:gd name="T21" fmla="*/ 55 h 117"/>
                <a:gd name="T22" fmla="*/ 30 w 240"/>
                <a:gd name="T23" fmla="*/ 65 h 117"/>
                <a:gd name="T24" fmla="*/ 53 w 240"/>
                <a:gd name="T25" fmla="*/ 82 h 117"/>
                <a:gd name="T26" fmla="*/ 62 w 240"/>
                <a:gd name="T27" fmla="*/ 85 h 117"/>
                <a:gd name="T28" fmla="*/ 89 w 240"/>
                <a:gd name="T29" fmla="*/ 77 h 117"/>
                <a:gd name="T30" fmla="*/ 113 w 240"/>
                <a:gd name="T31" fmla="*/ 79 h 117"/>
                <a:gd name="T32" fmla="*/ 126 w 240"/>
                <a:gd name="T33" fmla="*/ 88 h 117"/>
                <a:gd name="T34" fmla="*/ 153 w 240"/>
                <a:gd name="T35" fmla="*/ 82 h 117"/>
                <a:gd name="T36" fmla="*/ 168 w 240"/>
                <a:gd name="T37" fmla="*/ 77 h 117"/>
                <a:gd name="T38" fmla="*/ 167 w 240"/>
                <a:gd name="T39" fmla="*/ 58 h 117"/>
                <a:gd name="T40" fmla="*/ 176 w 240"/>
                <a:gd name="T41" fmla="*/ 52 h 117"/>
                <a:gd name="T42" fmla="*/ 179 w 240"/>
                <a:gd name="T43" fmla="*/ 35 h 117"/>
                <a:gd name="T44" fmla="*/ 158 w 240"/>
                <a:gd name="T45" fmla="*/ 43 h 117"/>
                <a:gd name="T46" fmla="*/ 150 w 240"/>
                <a:gd name="T47" fmla="*/ 32 h 117"/>
                <a:gd name="T48" fmla="*/ 129 w 240"/>
                <a:gd name="T49" fmla="*/ 34 h 117"/>
                <a:gd name="T50" fmla="*/ 101 w 240"/>
                <a:gd name="T51" fmla="*/ 7 h 117"/>
                <a:gd name="T52" fmla="*/ 71 w 240"/>
                <a:gd name="T53" fmla="*/ 8 h 117"/>
                <a:gd name="T54" fmla="*/ 62 w 240"/>
                <a:gd name="T55" fmla="*/ 1 h 117"/>
                <a:gd name="T56" fmla="*/ 48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8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73 w 194"/>
                <a:gd name="T1" fmla="*/ 8 h 80"/>
                <a:gd name="T2" fmla="*/ 10 w 194"/>
                <a:gd name="T3" fmla="*/ 18 h 80"/>
                <a:gd name="T4" fmla="*/ 7 w 194"/>
                <a:gd name="T5" fmla="*/ 26 h 80"/>
                <a:gd name="T6" fmla="*/ 43 w 194"/>
                <a:gd name="T7" fmla="*/ 39 h 80"/>
                <a:gd name="T8" fmla="*/ 102 w 194"/>
                <a:gd name="T9" fmla="*/ 56 h 80"/>
                <a:gd name="T10" fmla="*/ 132 w 194"/>
                <a:gd name="T11" fmla="*/ 51 h 80"/>
                <a:gd name="T12" fmla="*/ 141 w 194"/>
                <a:gd name="T13" fmla="*/ 48 h 80"/>
                <a:gd name="T14" fmla="*/ 132 w 194"/>
                <a:gd name="T15" fmla="*/ 33 h 80"/>
                <a:gd name="T16" fmla="*/ 123 w 194"/>
                <a:gd name="T17" fmla="*/ 27 h 80"/>
                <a:gd name="T18" fmla="*/ 97 w 194"/>
                <a:gd name="T19" fmla="*/ 20 h 80"/>
                <a:gd name="T20" fmla="*/ 73 w 194"/>
                <a:gd name="T21" fmla="*/ 8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1" name="Freeform 29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50 w 310"/>
                <a:gd name="T1" fmla="*/ 7 h 254"/>
                <a:gd name="T2" fmla="*/ 38 w 310"/>
                <a:gd name="T3" fmla="*/ 17 h 254"/>
                <a:gd name="T4" fmla="*/ 16 w 310"/>
                <a:gd name="T5" fmla="*/ 29 h 254"/>
                <a:gd name="T6" fmla="*/ 40 w 310"/>
                <a:gd name="T7" fmla="*/ 58 h 254"/>
                <a:gd name="T8" fmla="*/ 59 w 310"/>
                <a:gd name="T9" fmla="*/ 64 h 254"/>
                <a:gd name="T10" fmla="*/ 77 w 310"/>
                <a:gd name="T11" fmla="*/ 74 h 254"/>
                <a:gd name="T12" fmla="*/ 95 w 310"/>
                <a:gd name="T13" fmla="*/ 64 h 254"/>
                <a:gd name="T14" fmla="*/ 107 w 310"/>
                <a:gd name="T15" fmla="*/ 76 h 254"/>
                <a:gd name="T16" fmla="*/ 112 w 310"/>
                <a:gd name="T17" fmla="*/ 95 h 254"/>
                <a:gd name="T18" fmla="*/ 86 w 310"/>
                <a:gd name="T19" fmla="*/ 113 h 254"/>
                <a:gd name="T20" fmla="*/ 67 w 310"/>
                <a:gd name="T21" fmla="*/ 129 h 254"/>
                <a:gd name="T22" fmla="*/ 52 w 310"/>
                <a:gd name="T23" fmla="*/ 126 h 254"/>
                <a:gd name="T24" fmla="*/ 43 w 310"/>
                <a:gd name="T25" fmla="*/ 123 h 254"/>
                <a:gd name="T26" fmla="*/ 32 w 310"/>
                <a:gd name="T27" fmla="*/ 140 h 254"/>
                <a:gd name="T28" fmla="*/ 29 w 310"/>
                <a:gd name="T29" fmla="*/ 149 h 254"/>
                <a:gd name="T30" fmla="*/ 55 w 310"/>
                <a:gd name="T31" fmla="*/ 153 h 254"/>
                <a:gd name="T32" fmla="*/ 71 w 310"/>
                <a:gd name="T33" fmla="*/ 152 h 254"/>
                <a:gd name="T34" fmla="*/ 86 w 310"/>
                <a:gd name="T35" fmla="*/ 173 h 254"/>
                <a:gd name="T36" fmla="*/ 95 w 310"/>
                <a:gd name="T37" fmla="*/ 176 h 254"/>
                <a:gd name="T38" fmla="*/ 104 w 310"/>
                <a:gd name="T39" fmla="*/ 179 h 254"/>
                <a:gd name="T40" fmla="*/ 117 w 310"/>
                <a:gd name="T41" fmla="*/ 188 h 254"/>
                <a:gd name="T42" fmla="*/ 136 w 310"/>
                <a:gd name="T43" fmla="*/ 177 h 254"/>
                <a:gd name="T44" fmla="*/ 153 w 310"/>
                <a:gd name="T45" fmla="*/ 176 h 254"/>
                <a:gd name="T46" fmla="*/ 172 w 310"/>
                <a:gd name="T47" fmla="*/ 159 h 254"/>
                <a:gd name="T48" fmla="*/ 169 w 310"/>
                <a:gd name="T49" fmla="*/ 138 h 254"/>
                <a:gd name="T50" fmla="*/ 163 w 310"/>
                <a:gd name="T51" fmla="*/ 129 h 254"/>
                <a:gd name="T52" fmla="*/ 175 w 310"/>
                <a:gd name="T53" fmla="*/ 125 h 254"/>
                <a:gd name="T54" fmla="*/ 184 w 310"/>
                <a:gd name="T55" fmla="*/ 137 h 254"/>
                <a:gd name="T56" fmla="*/ 186 w 310"/>
                <a:gd name="T57" fmla="*/ 147 h 254"/>
                <a:gd name="T58" fmla="*/ 196 w 310"/>
                <a:gd name="T59" fmla="*/ 144 h 254"/>
                <a:gd name="T60" fmla="*/ 228 w 310"/>
                <a:gd name="T61" fmla="*/ 126 h 254"/>
                <a:gd name="T62" fmla="*/ 220 w 310"/>
                <a:gd name="T63" fmla="*/ 110 h 254"/>
                <a:gd name="T64" fmla="*/ 195 w 310"/>
                <a:gd name="T65" fmla="*/ 92 h 254"/>
                <a:gd name="T66" fmla="*/ 199 w 310"/>
                <a:gd name="T67" fmla="*/ 80 h 254"/>
                <a:gd name="T68" fmla="*/ 208 w 310"/>
                <a:gd name="T69" fmla="*/ 77 h 254"/>
                <a:gd name="T70" fmla="*/ 190 w 310"/>
                <a:gd name="T71" fmla="*/ 47 h 254"/>
                <a:gd name="T72" fmla="*/ 175 w 310"/>
                <a:gd name="T73" fmla="*/ 44 h 254"/>
                <a:gd name="T74" fmla="*/ 166 w 310"/>
                <a:gd name="T75" fmla="*/ 41 h 254"/>
                <a:gd name="T76" fmla="*/ 151 w 310"/>
                <a:gd name="T77" fmla="*/ 25 h 254"/>
                <a:gd name="T78" fmla="*/ 117 w 310"/>
                <a:gd name="T79" fmla="*/ 34 h 254"/>
                <a:gd name="T80" fmla="*/ 126 w 310"/>
                <a:gd name="T81" fmla="*/ 19 h 254"/>
                <a:gd name="T82" fmla="*/ 104 w 310"/>
                <a:gd name="T83" fmla="*/ 13 h 254"/>
                <a:gd name="T84" fmla="*/ 89 w 310"/>
                <a:gd name="T85" fmla="*/ 14 h 254"/>
                <a:gd name="T86" fmla="*/ 50 w 310"/>
                <a:gd name="T87" fmla="*/ 7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30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19 w 59"/>
                <a:gd name="T1" fmla="*/ 0 h 50"/>
                <a:gd name="T2" fmla="*/ 0 w 59"/>
                <a:gd name="T3" fmla="*/ 7 h 50"/>
                <a:gd name="T4" fmla="*/ 22 w 59"/>
                <a:gd name="T5" fmla="*/ 30 h 50"/>
                <a:gd name="T6" fmla="*/ 36 w 59"/>
                <a:gd name="T7" fmla="*/ 37 h 50"/>
                <a:gd name="T8" fmla="*/ 43 w 59"/>
                <a:gd name="T9" fmla="*/ 21 h 50"/>
                <a:gd name="T10" fmla="*/ 33 w 59"/>
                <a:gd name="T11" fmla="*/ 6 h 50"/>
                <a:gd name="T12" fmla="*/ 19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3" name="Freeform 31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33 w 86"/>
                <a:gd name="T1" fmla="*/ 5 h 57"/>
                <a:gd name="T2" fmla="*/ 18 w 86"/>
                <a:gd name="T3" fmla="*/ 18 h 57"/>
                <a:gd name="T4" fmla="*/ 3 w 86"/>
                <a:gd name="T5" fmla="*/ 20 h 57"/>
                <a:gd name="T6" fmla="*/ 12 w 86"/>
                <a:gd name="T7" fmla="*/ 42 h 57"/>
                <a:gd name="T8" fmla="*/ 56 w 86"/>
                <a:gd name="T9" fmla="*/ 26 h 57"/>
                <a:gd name="T10" fmla="*/ 65 w 86"/>
                <a:gd name="T11" fmla="*/ 13 h 57"/>
                <a:gd name="T12" fmla="*/ 42 w 86"/>
                <a:gd name="T13" fmla="*/ 5 h 57"/>
                <a:gd name="T14" fmla="*/ 33 w 86"/>
                <a:gd name="T15" fmla="*/ 5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Freeform 32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30 w 73"/>
                <a:gd name="T1" fmla="*/ 0 h 34"/>
                <a:gd name="T2" fmla="*/ 7 w 73"/>
                <a:gd name="T3" fmla="*/ 12 h 34"/>
                <a:gd name="T4" fmla="*/ 18 w 73"/>
                <a:gd name="T5" fmla="*/ 25 h 34"/>
                <a:gd name="T6" fmla="*/ 38 w 73"/>
                <a:gd name="T7" fmla="*/ 21 h 34"/>
                <a:gd name="T8" fmla="*/ 47 w 73"/>
                <a:gd name="T9" fmla="*/ 15 h 34"/>
                <a:gd name="T10" fmla="*/ 3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Freeform 33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44 w 85"/>
                <a:gd name="T1" fmla="*/ 8 h 45"/>
                <a:gd name="T2" fmla="*/ 21 w 85"/>
                <a:gd name="T3" fmla="*/ 3 h 45"/>
                <a:gd name="T4" fmla="*/ 0 w 85"/>
                <a:gd name="T5" fmla="*/ 14 h 45"/>
                <a:gd name="T6" fmla="*/ 30 w 85"/>
                <a:gd name="T7" fmla="*/ 24 h 45"/>
                <a:gd name="T8" fmla="*/ 48 w 85"/>
                <a:gd name="T9" fmla="*/ 30 h 45"/>
                <a:gd name="T10" fmla="*/ 63 w 85"/>
                <a:gd name="T11" fmla="*/ 14 h 45"/>
                <a:gd name="T12" fmla="*/ 62 w 85"/>
                <a:gd name="T13" fmla="*/ 5 h 45"/>
                <a:gd name="T14" fmla="*/ 48 w 85"/>
                <a:gd name="T15" fmla="*/ 0 h 45"/>
                <a:gd name="T16" fmla="*/ 44 w 85"/>
                <a:gd name="T17" fmla="*/ 8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Freeform 34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2 w 58"/>
                <a:gd name="T1" fmla="*/ 3 h 31"/>
                <a:gd name="T2" fmla="*/ 0 w 58"/>
                <a:gd name="T3" fmla="*/ 14 h 31"/>
                <a:gd name="T4" fmla="*/ 15 w 58"/>
                <a:gd name="T5" fmla="*/ 22 h 31"/>
                <a:gd name="T6" fmla="*/ 21 w 58"/>
                <a:gd name="T7" fmla="*/ 15 h 31"/>
                <a:gd name="T8" fmla="*/ 39 w 58"/>
                <a:gd name="T9" fmla="*/ 9 h 31"/>
                <a:gd name="T10" fmla="*/ 33 w 58"/>
                <a:gd name="T11" fmla="*/ 0 h 31"/>
                <a:gd name="T12" fmla="*/ 12 w 58"/>
                <a:gd name="T13" fmla="*/ 3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Freeform 35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29 w 152"/>
                <a:gd name="T1" fmla="*/ 0 h 102"/>
                <a:gd name="T2" fmla="*/ 11 w 152"/>
                <a:gd name="T3" fmla="*/ 5 h 102"/>
                <a:gd name="T4" fmla="*/ 3 w 152"/>
                <a:gd name="T5" fmla="*/ 29 h 102"/>
                <a:gd name="T6" fmla="*/ 9 w 152"/>
                <a:gd name="T7" fmla="*/ 42 h 102"/>
                <a:gd name="T8" fmla="*/ 0 w 152"/>
                <a:gd name="T9" fmla="*/ 54 h 102"/>
                <a:gd name="T10" fmla="*/ 42 w 152"/>
                <a:gd name="T11" fmla="*/ 65 h 102"/>
                <a:gd name="T12" fmla="*/ 62 w 152"/>
                <a:gd name="T13" fmla="*/ 69 h 102"/>
                <a:gd name="T14" fmla="*/ 114 w 152"/>
                <a:gd name="T15" fmla="*/ 65 h 102"/>
                <a:gd name="T16" fmla="*/ 57 w 152"/>
                <a:gd name="T17" fmla="*/ 53 h 102"/>
                <a:gd name="T18" fmla="*/ 41 w 152"/>
                <a:gd name="T19" fmla="*/ 47 h 102"/>
                <a:gd name="T20" fmla="*/ 33 w 152"/>
                <a:gd name="T21" fmla="*/ 39 h 102"/>
                <a:gd name="T22" fmla="*/ 38 w 152"/>
                <a:gd name="T23" fmla="*/ 26 h 102"/>
                <a:gd name="T24" fmla="*/ 29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Freeform 36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25 w 34"/>
                <a:gd name="T1" fmla="*/ 0 h 20"/>
                <a:gd name="T2" fmla="*/ 18 w 34"/>
                <a:gd name="T3" fmla="*/ 15 h 20"/>
                <a:gd name="T4" fmla="*/ 3 w 34"/>
                <a:gd name="T5" fmla="*/ 14 h 20"/>
                <a:gd name="T6" fmla="*/ 3 w 34"/>
                <a:gd name="T7" fmla="*/ 5 h 20"/>
                <a:gd name="T8" fmla="*/ 25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37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38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Freeform 39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2 w 21"/>
                <a:gd name="T1" fmla="*/ 0 h 16"/>
                <a:gd name="T2" fmla="*/ 9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Freeform 40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41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Freeform 42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1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43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44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1 w 929"/>
                <a:gd name="T1" fmla="*/ 42 h 462"/>
                <a:gd name="T2" fmla="*/ 4 w 929"/>
                <a:gd name="T3" fmla="*/ 69 h 462"/>
                <a:gd name="T4" fmla="*/ 27 w 929"/>
                <a:gd name="T5" fmla="*/ 75 h 462"/>
                <a:gd name="T6" fmla="*/ 12 w 929"/>
                <a:gd name="T7" fmla="*/ 87 h 462"/>
                <a:gd name="T8" fmla="*/ 78 w 929"/>
                <a:gd name="T9" fmla="*/ 102 h 462"/>
                <a:gd name="T10" fmla="*/ 106 w 929"/>
                <a:gd name="T11" fmla="*/ 97 h 462"/>
                <a:gd name="T12" fmla="*/ 187 w 929"/>
                <a:gd name="T13" fmla="*/ 58 h 462"/>
                <a:gd name="T14" fmla="*/ 225 w 929"/>
                <a:gd name="T15" fmla="*/ 49 h 462"/>
                <a:gd name="T16" fmla="*/ 243 w 929"/>
                <a:gd name="T17" fmla="*/ 60 h 462"/>
                <a:gd name="T18" fmla="*/ 204 w 929"/>
                <a:gd name="T19" fmla="*/ 66 h 462"/>
                <a:gd name="T20" fmla="*/ 181 w 929"/>
                <a:gd name="T21" fmla="*/ 84 h 462"/>
                <a:gd name="T22" fmla="*/ 190 w 929"/>
                <a:gd name="T23" fmla="*/ 90 h 462"/>
                <a:gd name="T24" fmla="*/ 195 w 929"/>
                <a:gd name="T25" fmla="*/ 118 h 462"/>
                <a:gd name="T26" fmla="*/ 262 w 929"/>
                <a:gd name="T27" fmla="*/ 144 h 462"/>
                <a:gd name="T28" fmla="*/ 252 w 929"/>
                <a:gd name="T29" fmla="*/ 157 h 462"/>
                <a:gd name="T30" fmla="*/ 276 w 929"/>
                <a:gd name="T31" fmla="*/ 184 h 462"/>
                <a:gd name="T32" fmla="*/ 261 w 929"/>
                <a:gd name="T33" fmla="*/ 199 h 462"/>
                <a:gd name="T34" fmla="*/ 243 w 929"/>
                <a:gd name="T35" fmla="*/ 220 h 462"/>
                <a:gd name="T36" fmla="*/ 220 w 929"/>
                <a:gd name="T37" fmla="*/ 243 h 462"/>
                <a:gd name="T38" fmla="*/ 219 w 929"/>
                <a:gd name="T39" fmla="*/ 315 h 462"/>
                <a:gd name="T40" fmla="*/ 249 w 929"/>
                <a:gd name="T41" fmla="*/ 334 h 462"/>
                <a:gd name="T42" fmla="*/ 291 w 929"/>
                <a:gd name="T43" fmla="*/ 336 h 462"/>
                <a:gd name="T44" fmla="*/ 309 w 929"/>
                <a:gd name="T45" fmla="*/ 316 h 462"/>
                <a:gd name="T46" fmla="*/ 379 w 929"/>
                <a:gd name="T47" fmla="*/ 267 h 462"/>
                <a:gd name="T48" fmla="*/ 429 w 929"/>
                <a:gd name="T49" fmla="*/ 250 h 462"/>
                <a:gd name="T50" fmla="*/ 484 w 929"/>
                <a:gd name="T51" fmla="*/ 231 h 462"/>
                <a:gd name="T52" fmla="*/ 539 w 929"/>
                <a:gd name="T53" fmla="*/ 217 h 462"/>
                <a:gd name="T54" fmla="*/ 571 w 929"/>
                <a:gd name="T55" fmla="*/ 195 h 462"/>
                <a:gd name="T56" fmla="*/ 599 w 929"/>
                <a:gd name="T57" fmla="*/ 150 h 462"/>
                <a:gd name="T58" fmla="*/ 601 w 929"/>
                <a:gd name="T59" fmla="*/ 115 h 462"/>
                <a:gd name="T60" fmla="*/ 601 w 929"/>
                <a:gd name="T61" fmla="*/ 93 h 462"/>
                <a:gd name="T62" fmla="*/ 623 w 929"/>
                <a:gd name="T63" fmla="*/ 67 h 462"/>
                <a:gd name="T64" fmla="*/ 656 w 929"/>
                <a:gd name="T65" fmla="*/ 70 h 462"/>
                <a:gd name="T66" fmla="*/ 691 w 929"/>
                <a:gd name="T67" fmla="*/ 39 h 462"/>
                <a:gd name="T68" fmla="*/ 665 w 929"/>
                <a:gd name="T69" fmla="*/ 42 h 462"/>
                <a:gd name="T70" fmla="*/ 635 w 929"/>
                <a:gd name="T71" fmla="*/ 34 h 462"/>
                <a:gd name="T72" fmla="*/ 595 w 929"/>
                <a:gd name="T73" fmla="*/ 16 h 462"/>
                <a:gd name="T74" fmla="*/ 481 w 929"/>
                <a:gd name="T75" fmla="*/ 19 h 462"/>
                <a:gd name="T76" fmla="*/ 438 w 929"/>
                <a:gd name="T77" fmla="*/ 28 h 462"/>
                <a:gd name="T78" fmla="*/ 417 w 929"/>
                <a:gd name="T79" fmla="*/ 28 h 462"/>
                <a:gd name="T80" fmla="*/ 387 w 929"/>
                <a:gd name="T81" fmla="*/ 40 h 462"/>
                <a:gd name="T82" fmla="*/ 358 w 929"/>
                <a:gd name="T83" fmla="*/ 22 h 462"/>
                <a:gd name="T84" fmla="*/ 324 w 929"/>
                <a:gd name="T85" fmla="*/ 30 h 462"/>
                <a:gd name="T86" fmla="*/ 274 w 929"/>
                <a:gd name="T87" fmla="*/ 39 h 462"/>
                <a:gd name="T88" fmla="*/ 307 w 929"/>
                <a:gd name="T89" fmla="*/ 28 h 462"/>
                <a:gd name="T90" fmla="*/ 264 w 929"/>
                <a:gd name="T91" fmla="*/ 6 h 462"/>
                <a:gd name="T92" fmla="*/ 250 w 929"/>
                <a:gd name="T93" fmla="*/ 1 h 462"/>
                <a:gd name="T94" fmla="*/ 235 w 929"/>
                <a:gd name="T95" fmla="*/ 6 h 462"/>
                <a:gd name="T96" fmla="*/ 180 w 929"/>
                <a:gd name="T97" fmla="*/ 12 h 462"/>
                <a:gd name="T98" fmla="*/ 120 w 929"/>
                <a:gd name="T99" fmla="*/ 21 h 462"/>
                <a:gd name="T100" fmla="*/ 81 w 929"/>
                <a:gd name="T101" fmla="*/ 19 h 462"/>
                <a:gd name="T102" fmla="*/ 85 w 929"/>
                <a:gd name="T103" fmla="*/ 51 h 462"/>
                <a:gd name="T104" fmla="*/ 78 w 929"/>
                <a:gd name="T105" fmla="*/ 39 h 462"/>
                <a:gd name="T106" fmla="*/ 45 w 929"/>
                <a:gd name="T107" fmla="*/ 31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45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8" name="Freeform 46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76 w 172"/>
                <a:gd name="T1" fmla="*/ 6 h 72"/>
                <a:gd name="T2" fmla="*/ 49 w 172"/>
                <a:gd name="T3" fmla="*/ 3 h 72"/>
                <a:gd name="T4" fmla="*/ 40 w 172"/>
                <a:gd name="T5" fmla="*/ 0 h 72"/>
                <a:gd name="T6" fmla="*/ 0 w 172"/>
                <a:gd name="T7" fmla="*/ 21 h 72"/>
                <a:gd name="T8" fmla="*/ 21 w 172"/>
                <a:gd name="T9" fmla="*/ 30 h 72"/>
                <a:gd name="T10" fmla="*/ 31 w 172"/>
                <a:gd name="T11" fmla="*/ 45 h 72"/>
                <a:gd name="T12" fmla="*/ 49 w 172"/>
                <a:gd name="T13" fmla="*/ 51 h 72"/>
                <a:gd name="T14" fmla="*/ 58 w 172"/>
                <a:gd name="T15" fmla="*/ 54 h 72"/>
                <a:gd name="T16" fmla="*/ 97 w 172"/>
                <a:gd name="T17" fmla="*/ 45 h 72"/>
                <a:gd name="T18" fmla="*/ 128 w 172"/>
                <a:gd name="T19" fmla="*/ 33 h 72"/>
                <a:gd name="T20" fmla="*/ 110 w 172"/>
                <a:gd name="T21" fmla="*/ 14 h 72"/>
                <a:gd name="T22" fmla="*/ 101 w 172"/>
                <a:gd name="T23" fmla="*/ 3 h 72"/>
                <a:gd name="T24" fmla="*/ 76 w 172"/>
                <a:gd name="T25" fmla="*/ 6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9" name="Freeform 47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0" name="Freeform 48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44 w 206"/>
                <a:gd name="T1" fmla="*/ 5 h 85"/>
                <a:gd name="T2" fmla="*/ 78 w 206"/>
                <a:gd name="T3" fmla="*/ 7 h 85"/>
                <a:gd name="T4" fmla="*/ 82 w 206"/>
                <a:gd name="T5" fmla="*/ 19 h 85"/>
                <a:gd name="T6" fmla="*/ 81 w 206"/>
                <a:gd name="T7" fmla="*/ 24 h 85"/>
                <a:gd name="T8" fmla="*/ 67 w 206"/>
                <a:gd name="T9" fmla="*/ 20 h 85"/>
                <a:gd name="T10" fmla="*/ 58 w 206"/>
                <a:gd name="T11" fmla="*/ 14 h 85"/>
                <a:gd name="T12" fmla="*/ 17 w 206"/>
                <a:gd name="T13" fmla="*/ 20 h 85"/>
                <a:gd name="T14" fmla="*/ 23 w 206"/>
                <a:gd name="T15" fmla="*/ 36 h 85"/>
                <a:gd name="T16" fmla="*/ 41 w 206"/>
                <a:gd name="T17" fmla="*/ 39 h 85"/>
                <a:gd name="T18" fmla="*/ 56 w 206"/>
                <a:gd name="T19" fmla="*/ 54 h 85"/>
                <a:gd name="T20" fmla="*/ 67 w 206"/>
                <a:gd name="T21" fmla="*/ 63 h 85"/>
                <a:gd name="T22" fmla="*/ 82 w 206"/>
                <a:gd name="T23" fmla="*/ 50 h 85"/>
                <a:gd name="T24" fmla="*/ 91 w 206"/>
                <a:gd name="T25" fmla="*/ 44 h 85"/>
                <a:gd name="T26" fmla="*/ 96 w 206"/>
                <a:gd name="T27" fmla="*/ 35 h 85"/>
                <a:gd name="T28" fmla="*/ 126 w 206"/>
                <a:gd name="T29" fmla="*/ 26 h 85"/>
                <a:gd name="T30" fmla="*/ 141 w 206"/>
                <a:gd name="T31" fmla="*/ 23 h 85"/>
                <a:gd name="T32" fmla="*/ 150 w 206"/>
                <a:gd name="T33" fmla="*/ 20 h 85"/>
                <a:gd name="T34" fmla="*/ 144 w 206"/>
                <a:gd name="T35" fmla="*/ 5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1" name="Freeform 49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27 w 64"/>
                <a:gd name="T1" fmla="*/ 5 h 28"/>
                <a:gd name="T2" fmla="*/ 6 w 64"/>
                <a:gd name="T3" fmla="*/ 3 h 28"/>
                <a:gd name="T4" fmla="*/ 18 w 64"/>
                <a:gd name="T5" fmla="*/ 21 h 28"/>
                <a:gd name="T6" fmla="*/ 41 w 64"/>
                <a:gd name="T7" fmla="*/ 11 h 28"/>
                <a:gd name="T8" fmla="*/ 27 w 64"/>
                <a:gd name="T9" fmla="*/ 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2" name="Freeform 50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18 w 146"/>
                <a:gd name="T1" fmla="*/ 14 h 176"/>
                <a:gd name="T2" fmla="*/ 0 w 146"/>
                <a:gd name="T3" fmla="*/ 19 h 176"/>
                <a:gd name="T4" fmla="*/ 10 w 146"/>
                <a:gd name="T5" fmla="*/ 32 h 176"/>
                <a:gd name="T6" fmla="*/ 25 w 146"/>
                <a:gd name="T7" fmla="*/ 65 h 176"/>
                <a:gd name="T8" fmla="*/ 39 w 146"/>
                <a:gd name="T9" fmla="*/ 68 h 176"/>
                <a:gd name="T10" fmla="*/ 37 w 146"/>
                <a:gd name="T11" fmla="*/ 80 h 176"/>
                <a:gd name="T12" fmla="*/ 21 w 146"/>
                <a:gd name="T13" fmla="*/ 85 h 176"/>
                <a:gd name="T14" fmla="*/ 12 w 146"/>
                <a:gd name="T15" fmla="*/ 98 h 176"/>
                <a:gd name="T16" fmla="*/ 13 w 146"/>
                <a:gd name="T17" fmla="*/ 103 h 176"/>
                <a:gd name="T18" fmla="*/ 22 w 146"/>
                <a:gd name="T19" fmla="*/ 106 h 176"/>
                <a:gd name="T20" fmla="*/ 13 w 146"/>
                <a:gd name="T21" fmla="*/ 127 h 176"/>
                <a:gd name="T22" fmla="*/ 15 w 146"/>
                <a:gd name="T23" fmla="*/ 131 h 176"/>
                <a:gd name="T24" fmla="*/ 25 w 146"/>
                <a:gd name="T25" fmla="*/ 128 h 176"/>
                <a:gd name="T26" fmla="*/ 43 w 146"/>
                <a:gd name="T27" fmla="*/ 127 h 176"/>
                <a:gd name="T28" fmla="*/ 69 w 146"/>
                <a:gd name="T29" fmla="*/ 128 h 176"/>
                <a:gd name="T30" fmla="*/ 82 w 146"/>
                <a:gd name="T31" fmla="*/ 127 h 176"/>
                <a:gd name="T32" fmla="*/ 91 w 146"/>
                <a:gd name="T33" fmla="*/ 124 h 176"/>
                <a:gd name="T34" fmla="*/ 96 w 146"/>
                <a:gd name="T35" fmla="*/ 106 h 176"/>
                <a:gd name="T36" fmla="*/ 109 w 146"/>
                <a:gd name="T37" fmla="*/ 100 h 176"/>
                <a:gd name="T38" fmla="*/ 82 w 146"/>
                <a:gd name="T39" fmla="*/ 82 h 176"/>
                <a:gd name="T40" fmla="*/ 66 w 146"/>
                <a:gd name="T41" fmla="*/ 62 h 176"/>
                <a:gd name="T42" fmla="*/ 61 w 146"/>
                <a:gd name="T43" fmla="*/ 52 h 176"/>
                <a:gd name="T44" fmla="*/ 48 w 146"/>
                <a:gd name="T45" fmla="*/ 46 h 176"/>
                <a:gd name="T46" fmla="*/ 64 w 146"/>
                <a:gd name="T47" fmla="*/ 34 h 176"/>
                <a:gd name="T48" fmla="*/ 48 w 146"/>
                <a:gd name="T49" fmla="*/ 23 h 176"/>
                <a:gd name="T50" fmla="*/ 52 w 146"/>
                <a:gd name="T51" fmla="*/ 10 h 176"/>
                <a:gd name="T52" fmla="*/ 34 w 146"/>
                <a:gd name="T53" fmla="*/ 1 h 176"/>
                <a:gd name="T54" fmla="*/ 22 w 146"/>
                <a:gd name="T55" fmla="*/ 7 h 176"/>
                <a:gd name="T56" fmla="*/ 18 w 146"/>
                <a:gd name="T57" fmla="*/ 14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3" name="Freeform 51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44 w 92"/>
                <a:gd name="T1" fmla="*/ 4 h 92"/>
                <a:gd name="T2" fmla="*/ 62 w 92"/>
                <a:gd name="T3" fmla="*/ 6 h 92"/>
                <a:gd name="T4" fmla="*/ 69 w 92"/>
                <a:gd name="T5" fmla="*/ 19 h 92"/>
                <a:gd name="T6" fmla="*/ 59 w 92"/>
                <a:gd name="T7" fmla="*/ 35 h 92"/>
                <a:gd name="T8" fmla="*/ 35 w 92"/>
                <a:gd name="T9" fmla="*/ 56 h 92"/>
                <a:gd name="T10" fmla="*/ 14 w 92"/>
                <a:gd name="T11" fmla="*/ 68 h 92"/>
                <a:gd name="T12" fmla="*/ 6 w 92"/>
                <a:gd name="T13" fmla="*/ 53 h 92"/>
                <a:gd name="T14" fmla="*/ 15 w 92"/>
                <a:gd name="T15" fmla="*/ 47 h 92"/>
                <a:gd name="T16" fmla="*/ 11 w 92"/>
                <a:gd name="T17" fmla="*/ 34 h 92"/>
                <a:gd name="T18" fmla="*/ 30 w 92"/>
                <a:gd name="T19" fmla="*/ 21 h 92"/>
                <a:gd name="T20" fmla="*/ 44 w 92"/>
                <a:gd name="T21" fmla="*/ 4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4" name="Freeform 52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159 w 633"/>
                <a:gd name="T1" fmla="*/ 8 h 660"/>
                <a:gd name="T2" fmla="*/ 132 w 633"/>
                <a:gd name="T3" fmla="*/ 14 h 660"/>
                <a:gd name="T4" fmla="*/ 108 w 633"/>
                <a:gd name="T5" fmla="*/ 38 h 660"/>
                <a:gd name="T6" fmla="*/ 78 w 633"/>
                <a:gd name="T7" fmla="*/ 44 h 660"/>
                <a:gd name="T8" fmla="*/ 63 w 633"/>
                <a:gd name="T9" fmla="*/ 56 h 660"/>
                <a:gd name="T10" fmla="*/ 51 w 633"/>
                <a:gd name="T11" fmla="*/ 86 h 660"/>
                <a:gd name="T12" fmla="*/ 27 w 633"/>
                <a:gd name="T13" fmla="*/ 125 h 660"/>
                <a:gd name="T14" fmla="*/ 0 w 633"/>
                <a:gd name="T15" fmla="*/ 134 h 660"/>
                <a:gd name="T16" fmla="*/ 54 w 633"/>
                <a:gd name="T17" fmla="*/ 242 h 660"/>
                <a:gd name="T18" fmla="*/ 90 w 633"/>
                <a:gd name="T19" fmla="*/ 320 h 660"/>
                <a:gd name="T20" fmla="*/ 108 w 633"/>
                <a:gd name="T21" fmla="*/ 332 h 660"/>
                <a:gd name="T22" fmla="*/ 126 w 633"/>
                <a:gd name="T23" fmla="*/ 338 h 660"/>
                <a:gd name="T24" fmla="*/ 171 w 633"/>
                <a:gd name="T25" fmla="*/ 323 h 660"/>
                <a:gd name="T26" fmla="*/ 189 w 633"/>
                <a:gd name="T27" fmla="*/ 317 h 660"/>
                <a:gd name="T28" fmla="*/ 225 w 633"/>
                <a:gd name="T29" fmla="*/ 338 h 660"/>
                <a:gd name="T30" fmla="*/ 243 w 633"/>
                <a:gd name="T31" fmla="*/ 395 h 660"/>
                <a:gd name="T32" fmla="*/ 252 w 633"/>
                <a:gd name="T33" fmla="*/ 392 h 660"/>
                <a:gd name="T34" fmla="*/ 258 w 633"/>
                <a:gd name="T35" fmla="*/ 383 h 660"/>
                <a:gd name="T36" fmla="*/ 276 w 633"/>
                <a:gd name="T37" fmla="*/ 410 h 660"/>
                <a:gd name="T38" fmla="*/ 303 w 633"/>
                <a:gd name="T39" fmla="*/ 428 h 660"/>
                <a:gd name="T40" fmla="*/ 326 w 633"/>
                <a:gd name="T41" fmla="*/ 452 h 660"/>
                <a:gd name="T42" fmla="*/ 332 w 633"/>
                <a:gd name="T43" fmla="*/ 461 h 660"/>
                <a:gd name="T44" fmla="*/ 341 w 633"/>
                <a:gd name="T45" fmla="*/ 467 h 660"/>
                <a:gd name="T46" fmla="*/ 362 w 633"/>
                <a:gd name="T47" fmla="*/ 491 h 660"/>
                <a:gd name="T48" fmla="*/ 368 w 633"/>
                <a:gd name="T49" fmla="*/ 473 h 660"/>
                <a:gd name="T50" fmla="*/ 404 w 633"/>
                <a:gd name="T51" fmla="*/ 494 h 660"/>
                <a:gd name="T52" fmla="*/ 440 w 633"/>
                <a:gd name="T53" fmla="*/ 491 h 660"/>
                <a:gd name="T54" fmla="*/ 461 w 633"/>
                <a:gd name="T55" fmla="*/ 398 h 660"/>
                <a:gd name="T56" fmla="*/ 473 w 633"/>
                <a:gd name="T57" fmla="*/ 347 h 660"/>
                <a:gd name="T58" fmla="*/ 464 w 633"/>
                <a:gd name="T59" fmla="*/ 275 h 660"/>
                <a:gd name="T60" fmla="*/ 401 w 633"/>
                <a:gd name="T61" fmla="*/ 203 h 660"/>
                <a:gd name="T62" fmla="*/ 395 w 633"/>
                <a:gd name="T63" fmla="*/ 176 h 660"/>
                <a:gd name="T64" fmla="*/ 344 w 633"/>
                <a:gd name="T65" fmla="*/ 134 h 660"/>
                <a:gd name="T66" fmla="*/ 353 w 633"/>
                <a:gd name="T67" fmla="*/ 116 h 660"/>
                <a:gd name="T68" fmla="*/ 341 w 633"/>
                <a:gd name="T69" fmla="*/ 98 h 660"/>
                <a:gd name="T70" fmla="*/ 312 w 633"/>
                <a:gd name="T71" fmla="*/ 59 h 660"/>
                <a:gd name="T72" fmla="*/ 294 w 633"/>
                <a:gd name="T73" fmla="*/ 23 h 660"/>
                <a:gd name="T74" fmla="*/ 291 w 633"/>
                <a:gd name="T75" fmla="*/ 14 h 660"/>
                <a:gd name="T76" fmla="*/ 273 w 633"/>
                <a:gd name="T77" fmla="*/ 113 h 660"/>
                <a:gd name="T78" fmla="*/ 243 w 633"/>
                <a:gd name="T79" fmla="*/ 86 h 660"/>
                <a:gd name="T80" fmla="*/ 219 w 633"/>
                <a:gd name="T81" fmla="*/ 83 h 660"/>
                <a:gd name="T82" fmla="*/ 204 w 633"/>
                <a:gd name="T83" fmla="*/ 65 h 660"/>
                <a:gd name="T84" fmla="*/ 198 w 633"/>
                <a:gd name="T85" fmla="*/ 47 h 660"/>
                <a:gd name="T86" fmla="*/ 207 w 633"/>
                <a:gd name="T87" fmla="*/ 41 h 660"/>
                <a:gd name="T88" fmla="*/ 180 w 633"/>
                <a:gd name="T89" fmla="*/ 14 h 660"/>
                <a:gd name="T90" fmla="*/ 162 w 633"/>
                <a:gd name="T91" fmla="*/ 8 h 660"/>
                <a:gd name="T92" fmla="*/ 153 w 633"/>
                <a:gd name="T93" fmla="*/ 5 h 660"/>
                <a:gd name="T94" fmla="*/ 159 w 633"/>
                <a:gd name="T95" fmla="*/ 8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5" name="Freeform 53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63 w 426"/>
                <a:gd name="T1" fmla="*/ 45 h 280"/>
                <a:gd name="T2" fmla="*/ 51 w 426"/>
                <a:gd name="T3" fmla="*/ 27 h 280"/>
                <a:gd name="T4" fmla="*/ 48 w 426"/>
                <a:gd name="T5" fmla="*/ 12 h 280"/>
                <a:gd name="T6" fmla="*/ 39 w 426"/>
                <a:gd name="T7" fmla="*/ 9 h 280"/>
                <a:gd name="T8" fmla="*/ 12 w 426"/>
                <a:gd name="T9" fmla="*/ 12 h 280"/>
                <a:gd name="T10" fmla="*/ 33 w 426"/>
                <a:gd name="T11" fmla="*/ 30 h 280"/>
                <a:gd name="T12" fmla="*/ 36 w 426"/>
                <a:gd name="T13" fmla="*/ 39 h 280"/>
                <a:gd name="T14" fmla="*/ 18 w 426"/>
                <a:gd name="T15" fmla="*/ 51 h 280"/>
                <a:gd name="T16" fmla="*/ 66 w 426"/>
                <a:gd name="T17" fmla="*/ 69 h 280"/>
                <a:gd name="T18" fmla="*/ 93 w 426"/>
                <a:gd name="T19" fmla="*/ 84 h 280"/>
                <a:gd name="T20" fmla="*/ 96 w 426"/>
                <a:gd name="T21" fmla="*/ 93 h 280"/>
                <a:gd name="T22" fmla="*/ 105 w 426"/>
                <a:gd name="T23" fmla="*/ 99 h 280"/>
                <a:gd name="T24" fmla="*/ 111 w 426"/>
                <a:gd name="T25" fmla="*/ 117 h 280"/>
                <a:gd name="T26" fmla="*/ 99 w 426"/>
                <a:gd name="T27" fmla="*/ 147 h 280"/>
                <a:gd name="T28" fmla="*/ 135 w 426"/>
                <a:gd name="T29" fmla="*/ 141 h 280"/>
                <a:gd name="T30" fmla="*/ 144 w 426"/>
                <a:gd name="T31" fmla="*/ 162 h 280"/>
                <a:gd name="T32" fmla="*/ 162 w 426"/>
                <a:gd name="T33" fmla="*/ 168 h 280"/>
                <a:gd name="T34" fmla="*/ 171 w 426"/>
                <a:gd name="T35" fmla="*/ 171 h 280"/>
                <a:gd name="T36" fmla="*/ 189 w 426"/>
                <a:gd name="T37" fmla="*/ 168 h 280"/>
                <a:gd name="T38" fmla="*/ 207 w 426"/>
                <a:gd name="T39" fmla="*/ 147 h 280"/>
                <a:gd name="T40" fmla="*/ 252 w 426"/>
                <a:gd name="T41" fmla="*/ 189 h 280"/>
                <a:gd name="T42" fmla="*/ 273 w 426"/>
                <a:gd name="T43" fmla="*/ 210 h 280"/>
                <a:gd name="T44" fmla="*/ 270 w 426"/>
                <a:gd name="T45" fmla="*/ 168 h 280"/>
                <a:gd name="T46" fmla="*/ 252 w 426"/>
                <a:gd name="T47" fmla="*/ 150 h 280"/>
                <a:gd name="T48" fmla="*/ 279 w 426"/>
                <a:gd name="T49" fmla="*/ 126 h 280"/>
                <a:gd name="T50" fmla="*/ 306 w 426"/>
                <a:gd name="T51" fmla="*/ 117 h 280"/>
                <a:gd name="T52" fmla="*/ 315 w 426"/>
                <a:gd name="T53" fmla="*/ 114 h 280"/>
                <a:gd name="T54" fmla="*/ 318 w 426"/>
                <a:gd name="T55" fmla="*/ 105 h 280"/>
                <a:gd name="T56" fmla="*/ 267 w 426"/>
                <a:gd name="T57" fmla="*/ 111 h 280"/>
                <a:gd name="T58" fmla="*/ 228 w 426"/>
                <a:gd name="T59" fmla="*/ 105 h 280"/>
                <a:gd name="T60" fmla="*/ 225 w 426"/>
                <a:gd name="T61" fmla="*/ 96 h 280"/>
                <a:gd name="T62" fmla="*/ 219 w 426"/>
                <a:gd name="T63" fmla="*/ 87 h 280"/>
                <a:gd name="T64" fmla="*/ 165 w 426"/>
                <a:gd name="T65" fmla="*/ 60 h 280"/>
                <a:gd name="T66" fmla="*/ 120 w 426"/>
                <a:gd name="T67" fmla="*/ 45 h 280"/>
                <a:gd name="T68" fmla="*/ 102 w 426"/>
                <a:gd name="T69" fmla="*/ 39 h 280"/>
                <a:gd name="T70" fmla="*/ 60 w 426"/>
                <a:gd name="T71" fmla="*/ 39 h 280"/>
                <a:gd name="T72" fmla="*/ 51 w 426"/>
                <a:gd name="T73" fmla="*/ 24 h 280"/>
                <a:gd name="T74" fmla="*/ 51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474747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6" name="Freeform 54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15 w 416"/>
                <a:gd name="T3" fmla="*/ 28 h 282"/>
                <a:gd name="T4" fmla="*/ 21 w 416"/>
                <a:gd name="T5" fmla="*/ 37 h 282"/>
                <a:gd name="T6" fmla="*/ 63 w 416"/>
                <a:gd name="T7" fmla="*/ 67 h 282"/>
                <a:gd name="T8" fmla="*/ 90 w 416"/>
                <a:gd name="T9" fmla="*/ 85 h 282"/>
                <a:gd name="T10" fmla="*/ 99 w 416"/>
                <a:gd name="T11" fmla="*/ 91 h 282"/>
                <a:gd name="T12" fmla="*/ 102 w 416"/>
                <a:gd name="T13" fmla="*/ 126 h 282"/>
                <a:gd name="T14" fmla="*/ 87 w 416"/>
                <a:gd name="T15" fmla="*/ 150 h 282"/>
                <a:gd name="T16" fmla="*/ 102 w 416"/>
                <a:gd name="T17" fmla="*/ 147 h 282"/>
                <a:gd name="T18" fmla="*/ 111 w 416"/>
                <a:gd name="T19" fmla="*/ 141 h 282"/>
                <a:gd name="T20" fmla="*/ 120 w 416"/>
                <a:gd name="T21" fmla="*/ 150 h 282"/>
                <a:gd name="T22" fmla="*/ 138 w 416"/>
                <a:gd name="T23" fmla="*/ 162 h 282"/>
                <a:gd name="T24" fmla="*/ 156 w 416"/>
                <a:gd name="T25" fmla="*/ 174 h 282"/>
                <a:gd name="T26" fmla="*/ 179 w 416"/>
                <a:gd name="T27" fmla="*/ 165 h 282"/>
                <a:gd name="T28" fmla="*/ 185 w 416"/>
                <a:gd name="T29" fmla="*/ 147 h 282"/>
                <a:gd name="T30" fmla="*/ 200 w 416"/>
                <a:gd name="T31" fmla="*/ 150 h 282"/>
                <a:gd name="T32" fmla="*/ 218 w 416"/>
                <a:gd name="T33" fmla="*/ 156 h 282"/>
                <a:gd name="T34" fmla="*/ 254 w 416"/>
                <a:gd name="T35" fmla="*/ 210 h 282"/>
                <a:gd name="T36" fmla="*/ 266 w 416"/>
                <a:gd name="T37" fmla="*/ 207 h 282"/>
                <a:gd name="T38" fmla="*/ 263 w 416"/>
                <a:gd name="T39" fmla="*/ 189 h 282"/>
                <a:gd name="T40" fmla="*/ 236 w 416"/>
                <a:gd name="T41" fmla="*/ 147 h 282"/>
                <a:gd name="T42" fmla="*/ 269 w 416"/>
                <a:gd name="T43" fmla="*/ 129 h 282"/>
                <a:gd name="T44" fmla="*/ 305 w 416"/>
                <a:gd name="T45" fmla="*/ 108 h 282"/>
                <a:gd name="T46" fmla="*/ 306 w 416"/>
                <a:gd name="T47" fmla="*/ 90 h 282"/>
                <a:gd name="T48" fmla="*/ 274 w 416"/>
                <a:gd name="T49" fmla="*/ 103 h 282"/>
                <a:gd name="T50" fmla="*/ 230 w 416"/>
                <a:gd name="T51" fmla="*/ 103 h 282"/>
                <a:gd name="T52" fmla="*/ 197 w 416"/>
                <a:gd name="T53" fmla="*/ 73 h 282"/>
                <a:gd name="T54" fmla="*/ 135 w 416"/>
                <a:gd name="T55" fmla="*/ 46 h 282"/>
                <a:gd name="T56" fmla="*/ 99 w 416"/>
                <a:gd name="T57" fmla="*/ 25 h 282"/>
                <a:gd name="T58" fmla="*/ 69 w 416"/>
                <a:gd name="T59" fmla="*/ 31 h 282"/>
                <a:gd name="T60" fmla="*/ 57 w 416"/>
                <a:gd name="T61" fmla="*/ 43 h 282"/>
                <a:gd name="T62" fmla="*/ 42 w 416"/>
                <a:gd name="T63" fmla="*/ 13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7" name="Freeform 55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24 w 60"/>
                <a:gd name="T1" fmla="*/ 13 h 78"/>
                <a:gd name="T2" fmla="*/ 0 w 60"/>
                <a:gd name="T3" fmla="*/ 13 h 78"/>
                <a:gd name="T4" fmla="*/ 15 w 60"/>
                <a:gd name="T5" fmla="*/ 31 h 78"/>
                <a:gd name="T6" fmla="*/ 21 w 60"/>
                <a:gd name="T7" fmla="*/ 49 h 78"/>
                <a:gd name="T8" fmla="*/ 24 w 60"/>
                <a:gd name="T9" fmla="*/ 58 h 78"/>
                <a:gd name="T10" fmla="*/ 45 w 60"/>
                <a:gd name="T11" fmla="*/ 37 h 78"/>
                <a:gd name="T12" fmla="*/ 24 w 60"/>
                <a:gd name="T13" fmla="*/ 13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8" name="Freeform 56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35 w 219"/>
                <a:gd name="T1" fmla="*/ 55 h 113"/>
                <a:gd name="T2" fmla="*/ 29 w 219"/>
                <a:gd name="T3" fmla="*/ 46 h 113"/>
                <a:gd name="T4" fmla="*/ 11 w 219"/>
                <a:gd name="T5" fmla="*/ 52 h 113"/>
                <a:gd name="T6" fmla="*/ 29 w 219"/>
                <a:gd name="T7" fmla="*/ 85 h 113"/>
                <a:gd name="T8" fmla="*/ 92 w 219"/>
                <a:gd name="T9" fmla="*/ 67 h 113"/>
                <a:gd name="T10" fmla="*/ 110 w 219"/>
                <a:gd name="T11" fmla="*/ 55 h 113"/>
                <a:gd name="T12" fmla="*/ 128 w 219"/>
                <a:gd name="T13" fmla="*/ 49 h 113"/>
                <a:gd name="T14" fmla="*/ 164 w 219"/>
                <a:gd name="T15" fmla="*/ 14 h 113"/>
                <a:gd name="T16" fmla="*/ 157 w 219"/>
                <a:gd name="T17" fmla="*/ 0 h 113"/>
                <a:gd name="T18" fmla="*/ 134 w 219"/>
                <a:gd name="T19" fmla="*/ 13 h 113"/>
                <a:gd name="T20" fmla="*/ 80 w 219"/>
                <a:gd name="T21" fmla="*/ 31 h 113"/>
                <a:gd name="T22" fmla="*/ 62 w 219"/>
                <a:gd name="T23" fmla="*/ 34 h 113"/>
                <a:gd name="T24" fmla="*/ 44 w 219"/>
                <a:gd name="T25" fmla="*/ 40 h 113"/>
                <a:gd name="T26" fmla="*/ 35 w 219"/>
                <a:gd name="T27" fmla="*/ 55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9" name="Freeform 57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9 w 139"/>
                <a:gd name="T1" fmla="*/ 45 h 122"/>
                <a:gd name="T2" fmla="*/ 6 w 139"/>
                <a:gd name="T3" fmla="*/ 63 h 122"/>
                <a:gd name="T4" fmla="*/ 0 w 139"/>
                <a:gd name="T5" fmla="*/ 81 h 122"/>
                <a:gd name="T6" fmla="*/ 27 w 139"/>
                <a:gd name="T7" fmla="*/ 87 h 122"/>
                <a:gd name="T8" fmla="*/ 39 w 139"/>
                <a:gd name="T9" fmla="*/ 72 h 122"/>
                <a:gd name="T10" fmla="*/ 93 w 139"/>
                <a:gd name="T11" fmla="*/ 51 h 122"/>
                <a:gd name="T12" fmla="*/ 102 w 139"/>
                <a:gd name="T13" fmla="*/ 33 h 122"/>
                <a:gd name="T14" fmla="*/ 84 w 139"/>
                <a:gd name="T15" fmla="*/ 21 h 122"/>
                <a:gd name="T16" fmla="*/ 75 w 139"/>
                <a:gd name="T17" fmla="*/ 15 h 122"/>
                <a:gd name="T18" fmla="*/ 48 w 139"/>
                <a:gd name="T19" fmla="*/ 9 h 122"/>
                <a:gd name="T20" fmla="*/ 39 w 139"/>
                <a:gd name="T21" fmla="*/ 27 h 122"/>
                <a:gd name="T22" fmla="*/ 9 w 139"/>
                <a:gd name="T23" fmla="*/ 45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0" name="Freeform 58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2 w 49"/>
                <a:gd name="T1" fmla="*/ 0 h 35"/>
                <a:gd name="T2" fmla="*/ 6 w 49"/>
                <a:gd name="T3" fmla="*/ 8 h 35"/>
                <a:gd name="T4" fmla="*/ 18 w 49"/>
                <a:gd name="T5" fmla="*/ 26 h 35"/>
                <a:gd name="T6" fmla="*/ 29 w 49"/>
                <a:gd name="T7" fmla="*/ 19 h 35"/>
                <a:gd name="T8" fmla="*/ 22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Freeform 59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96 w 164"/>
                <a:gd name="T1" fmla="*/ 0 h 268"/>
                <a:gd name="T2" fmla="*/ 78 w 164"/>
                <a:gd name="T3" fmla="*/ 21 h 268"/>
                <a:gd name="T4" fmla="*/ 66 w 164"/>
                <a:gd name="T5" fmla="*/ 48 h 268"/>
                <a:gd name="T6" fmla="*/ 27 w 164"/>
                <a:gd name="T7" fmla="*/ 63 h 268"/>
                <a:gd name="T8" fmla="*/ 21 w 164"/>
                <a:gd name="T9" fmla="*/ 72 h 268"/>
                <a:gd name="T10" fmla="*/ 12 w 164"/>
                <a:gd name="T11" fmla="*/ 75 h 268"/>
                <a:gd name="T12" fmla="*/ 15 w 164"/>
                <a:gd name="T13" fmla="*/ 99 h 268"/>
                <a:gd name="T14" fmla="*/ 21 w 164"/>
                <a:gd name="T15" fmla="*/ 117 h 268"/>
                <a:gd name="T16" fmla="*/ 0 w 164"/>
                <a:gd name="T17" fmla="*/ 150 h 268"/>
                <a:gd name="T18" fmla="*/ 21 w 164"/>
                <a:gd name="T19" fmla="*/ 195 h 268"/>
                <a:gd name="T20" fmla="*/ 39 w 164"/>
                <a:gd name="T21" fmla="*/ 201 h 268"/>
                <a:gd name="T22" fmla="*/ 66 w 164"/>
                <a:gd name="T23" fmla="*/ 162 h 268"/>
                <a:gd name="T24" fmla="*/ 78 w 164"/>
                <a:gd name="T25" fmla="*/ 144 h 268"/>
                <a:gd name="T26" fmla="*/ 96 w 164"/>
                <a:gd name="T27" fmla="*/ 87 h 268"/>
                <a:gd name="T28" fmla="*/ 105 w 164"/>
                <a:gd name="T29" fmla="*/ 57 h 268"/>
                <a:gd name="T30" fmla="*/ 123 w 164"/>
                <a:gd name="T31" fmla="*/ 54 h 268"/>
                <a:gd name="T32" fmla="*/ 96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Freeform 60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2 w 66"/>
                <a:gd name="T1" fmla="*/ 0 h 81"/>
                <a:gd name="T2" fmla="*/ 19 w 66"/>
                <a:gd name="T3" fmla="*/ 45 h 81"/>
                <a:gd name="T4" fmla="*/ 22 w 66"/>
                <a:gd name="T5" fmla="*/ 57 h 81"/>
                <a:gd name="T6" fmla="*/ 30 w 66"/>
                <a:gd name="T7" fmla="*/ 60 h 81"/>
                <a:gd name="T8" fmla="*/ 42 w 66"/>
                <a:gd name="T9" fmla="*/ 57 h 81"/>
                <a:gd name="T10" fmla="*/ 2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3" name="Freeform 61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72 w 148"/>
                <a:gd name="T1" fmla="*/ 0 h 244"/>
                <a:gd name="T2" fmla="*/ 45 w 148"/>
                <a:gd name="T3" fmla="*/ 63 h 244"/>
                <a:gd name="T4" fmla="*/ 27 w 148"/>
                <a:gd name="T5" fmla="*/ 69 h 244"/>
                <a:gd name="T6" fmla="*/ 9 w 148"/>
                <a:gd name="T7" fmla="*/ 81 h 244"/>
                <a:gd name="T8" fmla="*/ 30 w 148"/>
                <a:gd name="T9" fmla="*/ 141 h 244"/>
                <a:gd name="T10" fmla="*/ 39 w 148"/>
                <a:gd name="T11" fmla="*/ 168 h 244"/>
                <a:gd name="T12" fmla="*/ 45 w 148"/>
                <a:gd name="T13" fmla="*/ 177 h 244"/>
                <a:gd name="T14" fmla="*/ 63 w 148"/>
                <a:gd name="T15" fmla="*/ 183 h 244"/>
                <a:gd name="T16" fmla="*/ 72 w 148"/>
                <a:gd name="T17" fmla="*/ 147 h 244"/>
                <a:gd name="T18" fmla="*/ 93 w 148"/>
                <a:gd name="T19" fmla="*/ 126 h 244"/>
                <a:gd name="T20" fmla="*/ 84 w 148"/>
                <a:gd name="T21" fmla="*/ 51 h 244"/>
                <a:gd name="T22" fmla="*/ 105 w 148"/>
                <a:gd name="T23" fmla="*/ 36 h 244"/>
                <a:gd name="T24" fmla="*/ 84 w 148"/>
                <a:gd name="T25" fmla="*/ 15 h 244"/>
                <a:gd name="T26" fmla="*/ 72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4" name="Freeform 62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36 w 96"/>
                <a:gd name="T1" fmla="*/ 1 h 183"/>
                <a:gd name="T2" fmla="*/ 38 w 96"/>
                <a:gd name="T3" fmla="*/ 26 h 183"/>
                <a:gd name="T4" fmla="*/ 45 w 96"/>
                <a:gd name="T5" fmla="*/ 46 h 183"/>
                <a:gd name="T6" fmla="*/ 47 w 96"/>
                <a:gd name="T7" fmla="*/ 69 h 183"/>
                <a:gd name="T8" fmla="*/ 51 w 96"/>
                <a:gd name="T9" fmla="*/ 79 h 183"/>
                <a:gd name="T10" fmla="*/ 53 w 96"/>
                <a:gd name="T11" fmla="*/ 94 h 183"/>
                <a:gd name="T12" fmla="*/ 43 w 96"/>
                <a:gd name="T13" fmla="*/ 70 h 183"/>
                <a:gd name="T14" fmla="*/ 26 w 96"/>
                <a:gd name="T15" fmla="*/ 58 h 183"/>
                <a:gd name="T16" fmla="*/ 4 w 96"/>
                <a:gd name="T17" fmla="*/ 62 h 183"/>
                <a:gd name="T18" fmla="*/ 6 w 96"/>
                <a:gd name="T19" fmla="*/ 76 h 183"/>
                <a:gd name="T20" fmla="*/ 31 w 96"/>
                <a:gd name="T21" fmla="*/ 85 h 183"/>
                <a:gd name="T22" fmla="*/ 43 w 96"/>
                <a:gd name="T23" fmla="*/ 101 h 183"/>
                <a:gd name="T24" fmla="*/ 53 w 96"/>
                <a:gd name="T25" fmla="*/ 101 h 183"/>
                <a:gd name="T26" fmla="*/ 59 w 96"/>
                <a:gd name="T27" fmla="*/ 112 h 183"/>
                <a:gd name="T28" fmla="*/ 72 w 96"/>
                <a:gd name="T29" fmla="*/ 134 h 183"/>
                <a:gd name="T30" fmla="*/ 61 w 96"/>
                <a:gd name="T31" fmla="*/ 94 h 183"/>
                <a:gd name="T32" fmla="*/ 60 w 96"/>
                <a:gd name="T33" fmla="*/ 70 h 183"/>
                <a:gd name="T34" fmla="*/ 53 w 96"/>
                <a:gd name="T35" fmla="*/ 47 h 183"/>
                <a:gd name="T36" fmla="*/ 47 w 96"/>
                <a:gd name="T37" fmla="*/ 31 h 183"/>
                <a:gd name="T38" fmla="*/ 43 w 96"/>
                <a:gd name="T39" fmla="*/ 15 h 183"/>
                <a:gd name="T40" fmla="*/ 36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5" name="Freeform 63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4 w 54"/>
                <a:gd name="T1" fmla="*/ 0 h 175"/>
                <a:gd name="T2" fmla="*/ 0 w 54"/>
                <a:gd name="T3" fmla="*/ 19 h 175"/>
                <a:gd name="T4" fmla="*/ 7 w 54"/>
                <a:gd name="T5" fmla="*/ 40 h 175"/>
                <a:gd name="T6" fmla="*/ 13 w 54"/>
                <a:gd name="T7" fmla="*/ 70 h 175"/>
                <a:gd name="T8" fmla="*/ 25 w 54"/>
                <a:gd name="T9" fmla="*/ 97 h 175"/>
                <a:gd name="T10" fmla="*/ 40 w 54"/>
                <a:gd name="T11" fmla="*/ 131 h 175"/>
                <a:gd name="T12" fmla="*/ 30 w 54"/>
                <a:gd name="T13" fmla="*/ 86 h 175"/>
                <a:gd name="T14" fmla="*/ 25 w 54"/>
                <a:gd name="T15" fmla="*/ 70 h 175"/>
                <a:gd name="T16" fmla="*/ 21 w 54"/>
                <a:gd name="T17" fmla="*/ 46 h 175"/>
                <a:gd name="T18" fmla="*/ 19 w 54"/>
                <a:gd name="T19" fmla="*/ 34 h 175"/>
                <a:gd name="T20" fmla="*/ 12 w 54"/>
                <a:gd name="T21" fmla="*/ 28 h 175"/>
                <a:gd name="T22" fmla="*/ 4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6" name="Freeform 64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6 w 86"/>
                <a:gd name="T3" fmla="*/ 25 h 73"/>
                <a:gd name="T4" fmla="*/ 17 w 86"/>
                <a:gd name="T5" fmla="*/ 32 h 73"/>
                <a:gd name="T6" fmla="*/ 36 w 86"/>
                <a:gd name="T7" fmla="*/ 36 h 73"/>
                <a:gd name="T8" fmla="*/ 47 w 86"/>
                <a:gd name="T9" fmla="*/ 42 h 73"/>
                <a:gd name="T10" fmla="*/ 56 w 86"/>
                <a:gd name="T11" fmla="*/ 49 h 73"/>
                <a:gd name="T12" fmla="*/ 65 w 86"/>
                <a:gd name="T13" fmla="*/ 51 h 73"/>
                <a:gd name="T14" fmla="*/ 54 w 86"/>
                <a:gd name="T15" fmla="*/ 29 h 73"/>
                <a:gd name="T16" fmla="*/ 48 w 86"/>
                <a:gd name="T17" fmla="*/ 16 h 73"/>
                <a:gd name="T18" fmla="*/ 27 w 86"/>
                <a:gd name="T19" fmla="*/ 18 h 73"/>
                <a:gd name="T20" fmla="*/ 18 w 86"/>
                <a:gd name="T21" fmla="*/ 14 h 73"/>
                <a:gd name="T22" fmla="*/ 5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7" name="Freeform 65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73 w 111"/>
                <a:gd name="T1" fmla="*/ 0 h 156"/>
                <a:gd name="T2" fmla="*/ 56 w 111"/>
                <a:gd name="T3" fmla="*/ 8 h 156"/>
                <a:gd name="T4" fmla="*/ 17 w 111"/>
                <a:gd name="T5" fmla="*/ 11 h 156"/>
                <a:gd name="T6" fmla="*/ 10 w 111"/>
                <a:gd name="T7" fmla="*/ 25 h 156"/>
                <a:gd name="T8" fmla="*/ 8 w 111"/>
                <a:gd name="T9" fmla="*/ 46 h 156"/>
                <a:gd name="T10" fmla="*/ 10 w 111"/>
                <a:gd name="T11" fmla="*/ 56 h 156"/>
                <a:gd name="T12" fmla="*/ 2 w 111"/>
                <a:gd name="T13" fmla="*/ 66 h 156"/>
                <a:gd name="T14" fmla="*/ 10 w 111"/>
                <a:gd name="T15" fmla="*/ 82 h 156"/>
                <a:gd name="T16" fmla="*/ 17 w 111"/>
                <a:gd name="T17" fmla="*/ 93 h 156"/>
                <a:gd name="T18" fmla="*/ 11 w 111"/>
                <a:gd name="T19" fmla="*/ 108 h 156"/>
                <a:gd name="T20" fmla="*/ 18 w 111"/>
                <a:gd name="T21" fmla="*/ 117 h 156"/>
                <a:gd name="T22" fmla="*/ 31 w 111"/>
                <a:gd name="T23" fmla="*/ 108 h 156"/>
                <a:gd name="T24" fmla="*/ 37 w 111"/>
                <a:gd name="T25" fmla="*/ 70 h 156"/>
                <a:gd name="T26" fmla="*/ 42 w 111"/>
                <a:gd name="T27" fmla="*/ 95 h 156"/>
                <a:gd name="T28" fmla="*/ 49 w 111"/>
                <a:gd name="T29" fmla="*/ 109 h 156"/>
                <a:gd name="T30" fmla="*/ 46 w 111"/>
                <a:gd name="T31" fmla="*/ 84 h 156"/>
                <a:gd name="T32" fmla="*/ 54 w 111"/>
                <a:gd name="T33" fmla="*/ 55 h 156"/>
                <a:gd name="T34" fmla="*/ 52 w 111"/>
                <a:gd name="T35" fmla="*/ 38 h 156"/>
                <a:gd name="T36" fmla="*/ 40 w 111"/>
                <a:gd name="T37" fmla="*/ 45 h 156"/>
                <a:gd name="T38" fmla="*/ 26 w 111"/>
                <a:gd name="T39" fmla="*/ 41 h 156"/>
                <a:gd name="T40" fmla="*/ 31 w 111"/>
                <a:gd name="T41" fmla="*/ 27 h 156"/>
                <a:gd name="T42" fmla="*/ 46 w 111"/>
                <a:gd name="T43" fmla="*/ 26 h 156"/>
                <a:gd name="T44" fmla="*/ 58 w 111"/>
                <a:gd name="T45" fmla="*/ 29 h 156"/>
                <a:gd name="T46" fmla="*/ 73 w 111"/>
                <a:gd name="T47" fmla="*/ 23 h 156"/>
                <a:gd name="T48" fmla="*/ 83 w 111"/>
                <a:gd name="T49" fmla="*/ 10 h 156"/>
                <a:gd name="T50" fmla="*/ 73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8" name="Freeform 66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9 w 30"/>
                <a:gd name="T1" fmla="*/ 0 h 94"/>
                <a:gd name="T2" fmla="*/ 0 w 30"/>
                <a:gd name="T3" fmla="*/ 12 h 94"/>
                <a:gd name="T4" fmla="*/ 4 w 30"/>
                <a:gd name="T5" fmla="*/ 28 h 94"/>
                <a:gd name="T6" fmla="*/ 1 w 30"/>
                <a:gd name="T7" fmla="*/ 46 h 94"/>
                <a:gd name="T8" fmla="*/ 12 w 30"/>
                <a:gd name="T9" fmla="*/ 71 h 94"/>
                <a:gd name="T10" fmla="*/ 22 w 30"/>
                <a:gd name="T11" fmla="*/ 62 h 94"/>
                <a:gd name="T12" fmla="*/ 16 w 30"/>
                <a:gd name="T13" fmla="*/ 46 h 94"/>
                <a:gd name="T14" fmla="*/ 9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9" name="Freeform 67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9 w 81"/>
                <a:gd name="T1" fmla="*/ 1 h 158"/>
                <a:gd name="T2" fmla="*/ 0 w 81"/>
                <a:gd name="T3" fmla="*/ 15 h 158"/>
                <a:gd name="T4" fmla="*/ 6 w 81"/>
                <a:gd name="T5" fmla="*/ 37 h 158"/>
                <a:gd name="T6" fmla="*/ 5 w 81"/>
                <a:gd name="T7" fmla="*/ 80 h 158"/>
                <a:gd name="T8" fmla="*/ 13 w 81"/>
                <a:gd name="T9" fmla="*/ 77 h 158"/>
                <a:gd name="T10" fmla="*/ 15 w 81"/>
                <a:gd name="T11" fmla="*/ 86 h 158"/>
                <a:gd name="T12" fmla="*/ 22 w 81"/>
                <a:gd name="T13" fmla="*/ 91 h 158"/>
                <a:gd name="T14" fmla="*/ 29 w 81"/>
                <a:gd name="T15" fmla="*/ 105 h 158"/>
                <a:gd name="T16" fmla="*/ 36 w 81"/>
                <a:gd name="T17" fmla="*/ 96 h 158"/>
                <a:gd name="T18" fmla="*/ 49 w 81"/>
                <a:gd name="T19" fmla="*/ 100 h 158"/>
                <a:gd name="T20" fmla="*/ 47 w 81"/>
                <a:gd name="T21" fmla="*/ 81 h 158"/>
                <a:gd name="T22" fmla="*/ 36 w 81"/>
                <a:gd name="T23" fmla="*/ 78 h 158"/>
                <a:gd name="T24" fmla="*/ 29 w 81"/>
                <a:gd name="T25" fmla="*/ 68 h 158"/>
                <a:gd name="T26" fmla="*/ 25 w 81"/>
                <a:gd name="T27" fmla="*/ 55 h 158"/>
                <a:gd name="T28" fmla="*/ 31 w 81"/>
                <a:gd name="T29" fmla="*/ 40 h 158"/>
                <a:gd name="T30" fmla="*/ 26 w 81"/>
                <a:gd name="T31" fmla="*/ 26 h 158"/>
                <a:gd name="T32" fmla="*/ 32 w 81"/>
                <a:gd name="T33" fmla="*/ 15 h 158"/>
                <a:gd name="T34" fmla="*/ 22 w 81"/>
                <a:gd name="T35" fmla="*/ 3 h 158"/>
                <a:gd name="T36" fmla="*/ 14 w 81"/>
                <a:gd name="T37" fmla="*/ 5 h 158"/>
                <a:gd name="T38" fmla="*/ 9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0" name="Freeform 68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39 w 85"/>
                <a:gd name="T1" fmla="*/ 0 h 105"/>
                <a:gd name="T2" fmla="*/ 33 w 85"/>
                <a:gd name="T3" fmla="*/ 14 h 105"/>
                <a:gd name="T4" fmla="*/ 24 w 85"/>
                <a:gd name="T5" fmla="*/ 23 h 105"/>
                <a:gd name="T6" fmla="*/ 12 w 85"/>
                <a:gd name="T7" fmla="*/ 26 h 105"/>
                <a:gd name="T8" fmla="*/ 6 w 85"/>
                <a:gd name="T9" fmla="*/ 36 h 105"/>
                <a:gd name="T10" fmla="*/ 3 w 85"/>
                <a:gd name="T11" fmla="*/ 56 h 105"/>
                <a:gd name="T12" fmla="*/ 10 w 85"/>
                <a:gd name="T13" fmla="*/ 53 h 105"/>
                <a:gd name="T14" fmla="*/ 19 w 85"/>
                <a:gd name="T15" fmla="*/ 47 h 105"/>
                <a:gd name="T16" fmla="*/ 26 w 85"/>
                <a:gd name="T17" fmla="*/ 52 h 105"/>
                <a:gd name="T18" fmla="*/ 44 w 85"/>
                <a:gd name="T19" fmla="*/ 74 h 105"/>
                <a:gd name="T20" fmla="*/ 53 w 85"/>
                <a:gd name="T21" fmla="*/ 54 h 105"/>
                <a:gd name="T22" fmla="*/ 64 w 85"/>
                <a:gd name="T23" fmla="*/ 51 h 105"/>
                <a:gd name="T24" fmla="*/ 56 w 85"/>
                <a:gd name="T25" fmla="*/ 29 h 105"/>
                <a:gd name="T26" fmla="*/ 3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1" name="Freeform 69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5 w 38"/>
                <a:gd name="T1" fmla="*/ 20 h 66"/>
                <a:gd name="T2" fmla="*/ 20 w 38"/>
                <a:gd name="T3" fmla="*/ 49 h 66"/>
                <a:gd name="T4" fmla="*/ 23 w 38"/>
                <a:gd name="T5" fmla="*/ 39 h 66"/>
                <a:gd name="T6" fmla="*/ 29 w 38"/>
                <a:gd name="T7" fmla="*/ 30 h 66"/>
                <a:gd name="T8" fmla="*/ 23 w 38"/>
                <a:gd name="T9" fmla="*/ 19 h 66"/>
                <a:gd name="T10" fmla="*/ 15 w 38"/>
                <a:gd name="T11" fmla="*/ 10 h 66"/>
                <a:gd name="T12" fmla="*/ 8 w 38"/>
                <a:gd name="T13" fmla="*/ 1 h 66"/>
                <a:gd name="T14" fmla="*/ 2 w 38"/>
                <a:gd name="T15" fmla="*/ 9 h 66"/>
                <a:gd name="T16" fmla="*/ 5 w 38"/>
                <a:gd name="T17" fmla="*/ 2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2" name="Freeform 70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5 w 24"/>
                <a:gd name="T3" fmla="*/ 17 h 23"/>
                <a:gd name="T4" fmla="*/ 18 w 24"/>
                <a:gd name="T5" fmla="*/ 8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3" name="Freeform 71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7 w 60"/>
                <a:gd name="T1" fmla="*/ 0 h 49"/>
                <a:gd name="T2" fmla="*/ 0 w 60"/>
                <a:gd name="T3" fmla="*/ 14 h 49"/>
                <a:gd name="T4" fmla="*/ 21 w 60"/>
                <a:gd name="T5" fmla="*/ 25 h 49"/>
                <a:gd name="T6" fmla="*/ 32 w 60"/>
                <a:gd name="T7" fmla="*/ 35 h 49"/>
                <a:gd name="T8" fmla="*/ 45 w 60"/>
                <a:gd name="T9" fmla="*/ 32 h 49"/>
                <a:gd name="T10" fmla="*/ 37 w 60"/>
                <a:gd name="T11" fmla="*/ 18 h 49"/>
                <a:gd name="T12" fmla="*/ 21 w 60"/>
                <a:gd name="T13" fmla="*/ 2 h 49"/>
                <a:gd name="T14" fmla="*/ 14 w 60"/>
                <a:gd name="T15" fmla="*/ 12 h 49"/>
                <a:gd name="T16" fmla="*/ 7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4" name="Freeform 72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5" name="Freeform 73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5 w 61"/>
                <a:gd name="T1" fmla="*/ 0 h 63"/>
                <a:gd name="T2" fmla="*/ 0 w 61"/>
                <a:gd name="T3" fmla="*/ 10 h 63"/>
                <a:gd name="T4" fmla="*/ 18 w 61"/>
                <a:gd name="T5" fmla="*/ 26 h 63"/>
                <a:gd name="T6" fmla="*/ 27 w 61"/>
                <a:gd name="T7" fmla="*/ 40 h 63"/>
                <a:gd name="T8" fmla="*/ 35 w 61"/>
                <a:gd name="T9" fmla="*/ 47 h 63"/>
                <a:gd name="T10" fmla="*/ 46 w 61"/>
                <a:gd name="T11" fmla="*/ 42 h 63"/>
                <a:gd name="T12" fmla="*/ 25 w 61"/>
                <a:gd name="T13" fmla="*/ 13 h 63"/>
                <a:gd name="T14" fmla="*/ 5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6" name="Freeform 74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1 w 61"/>
                <a:gd name="T1" fmla="*/ 5 h 67"/>
                <a:gd name="T2" fmla="*/ 23 w 61"/>
                <a:gd name="T3" fmla="*/ 25 h 67"/>
                <a:gd name="T4" fmla="*/ 12 w 61"/>
                <a:gd name="T5" fmla="*/ 32 h 67"/>
                <a:gd name="T6" fmla="*/ 17 w 61"/>
                <a:gd name="T7" fmla="*/ 50 h 67"/>
                <a:gd name="T8" fmla="*/ 36 w 61"/>
                <a:gd name="T9" fmla="*/ 43 h 67"/>
                <a:gd name="T10" fmla="*/ 45 w 61"/>
                <a:gd name="T11" fmla="*/ 35 h 67"/>
                <a:gd name="T12" fmla="*/ 38 w 61"/>
                <a:gd name="T13" fmla="*/ 21 h 67"/>
                <a:gd name="T14" fmla="*/ 43 w 61"/>
                <a:gd name="T15" fmla="*/ 10 h 67"/>
                <a:gd name="T16" fmla="*/ 41 w 61"/>
                <a:gd name="T17" fmla="*/ 1 h 67"/>
                <a:gd name="T18" fmla="*/ 35 w 61"/>
                <a:gd name="T19" fmla="*/ 3 h 67"/>
                <a:gd name="T20" fmla="*/ 38 w 61"/>
                <a:gd name="T21" fmla="*/ 4 h 67"/>
                <a:gd name="T22" fmla="*/ 37 w 61"/>
                <a:gd name="T23" fmla="*/ 12 h 67"/>
                <a:gd name="T24" fmla="*/ 32 w 61"/>
                <a:gd name="T25" fmla="*/ 17 h 67"/>
                <a:gd name="T26" fmla="*/ 21 w 61"/>
                <a:gd name="T27" fmla="*/ 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Freeform 75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16 w 43"/>
                <a:gd name="T1" fmla="*/ 2 h 36"/>
                <a:gd name="T2" fmla="*/ 4 w 43"/>
                <a:gd name="T3" fmla="*/ 5 h 36"/>
                <a:gd name="T4" fmla="*/ 25 w 43"/>
                <a:gd name="T5" fmla="*/ 27 h 36"/>
                <a:gd name="T6" fmla="*/ 31 w 43"/>
                <a:gd name="T7" fmla="*/ 23 h 36"/>
                <a:gd name="T8" fmla="*/ 16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8" name="Freeform 76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16 w 32"/>
                <a:gd name="T1" fmla="*/ 0 h 41"/>
                <a:gd name="T2" fmla="*/ 0 w 32"/>
                <a:gd name="T3" fmla="*/ 20 h 41"/>
                <a:gd name="T4" fmla="*/ 12 w 32"/>
                <a:gd name="T5" fmla="*/ 18 h 41"/>
                <a:gd name="T6" fmla="*/ 14 w 32"/>
                <a:gd name="T7" fmla="*/ 22 h 41"/>
                <a:gd name="T8" fmla="*/ 12 w 32"/>
                <a:gd name="T9" fmla="*/ 26 h 41"/>
                <a:gd name="T10" fmla="*/ 23 w 32"/>
                <a:gd name="T11" fmla="*/ 16 h 41"/>
                <a:gd name="T12" fmla="*/ 18 w 32"/>
                <a:gd name="T13" fmla="*/ 7 h 41"/>
                <a:gd name="T14" fmla="*/ 16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9" name="Freeform 77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16 w 45"/>
                <a:gd name="T1" fmla="*/ 0 h 32"/>
                <a:gd name="T2" fmla="*/ 0 w 45"/>
                <a:gd name="T3" fmla="*/ 5 h 32"/>
                <a:gd name="T4" fmla="*/ 20 w 45"/>
                <a:gd name="T5" fmla="*/ 23 h 32"/>
                <a:gd name="T6" fmla="*/ 34 w 45"/>
                <a:gd name="T7" fmla="*/ 18 h 32"/>
                <a:gd name="T8" fmla="*/ 17 w 45"/>
                <a:gd name="T9" fmla="*/ 8 h 32"/>
                <a:gd name="T10" fmla="*/ 16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0" name="Freeform 78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23 w 35"/>
                <a:gd name="T1" fmla="*/ 0 h 74"/>
                <a:gd name="T2" fmla="*/ 16 w 35"/>
                <a:gd name="T3" fmla="*/ 11 h 74"/>
                <a:gd name="T4" fmla="*/ 7 w 35"/>
                <a:gd name="T5" fmla="*/ 27 h 74"/>
                <a:gd name="T6" fmla="*/ 0 w 35"/>
                <a:gd name="T7" fmla="*/ 44 h 74"/>
                <a:gd name="T8" fmla="*/ 6 w 35"/>
                <a:gd name="T9" fmla="*/ 55 h 74"/>
                <a:gd name="T10" fmla="*/ 15 w 35"/>
                <a:gd name="T11" fmla="*/ 44 h 74"/>
                <a:gd name="T12" fmla="*/ 27 w 35"/>
                <a:gd name="T13" fmla="*/ 24 h 74"/>
                <a:gd name="T14" fmla="*/ 23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1" name="Freeform 79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0 w 25"/>
                <a:gd name="T1" fmla="*/ 5 h 73"/>
                <a:gd name="T2" fmla="*/ 3 w 25"/>
                <a:gd name="T3" fmla="*/ 6 h 73"/>
                <a:gd name="T4" fmla="*/ 0 w 25"/>
                <a:gd name="T5" fmla="*/ 17 h 73"/>
                <a:gd name="T6" fmla="*/ 11 w 25"/>
                <a:gd name="T7" fmla="*/ 31 h 73"/>
                <a:gd name="T8" fmla="*/ 19 w 25"/>
                <a:gd name="T9" fmla="*/ 42 h 73"/>
                <a:gd name="T10" fmla="*/ 12 w 25"/>
                <a:gd name="T11" fmla="*/ 15 h 73"/>
                <a:gd name="T12" fmla="*/ 10 w 25"/>
                <a:gd name="T13" fmla="*/ 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2" name="Freeform 80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8 w 14"/>
                <a:gd name="T1" fmla="*/ 0 h 33"/>
                <a:gd name="T2" fmla="*/ 1 w 14"/>
                <a:gd name="T3" fmla="*/ 8 h 33"/>
                <a:gd name="T4" fmla="*/ 8 w 14"/>
                <a:gd name="T5" fmla="*/ 19 h 33"/>
                <a:gd name="T6" fmla="*/ 8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3" name="Freeform 81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4 w 28"/>
                <a:gd name="T1" fmla="*/ 0 h 64"/>
                <a:gd name="T2" fmla="*/ 8 w 28"/>
                <a:gd name="T3" fmla="*/ 11 h 64"/>
                <a:gd name="T4" fmla="*/ 15 w 28"/>
                <a:gd name="T5" fmla="*/ 16 h 64"/>
                <a:gd name="T6" fmla="*/ 6 w 28"/>
                <a:gd name="T7" fmla="*/ 29 h 64"/>
                <a:gd name="T8" fmla="*/ 0 w 28"/>
                <a:gd name="T9" fmla="*/ 42 h 64"/>
                <a:gd name="T10" fmla="*/ 8 w 28"/>
                <a:gd name="T11" fmla="*/ 43 h 64"/>
                <a:gd name="T12" fmla="*/ 20 w 28"/>
                <a:gd name="T13" fmla="*/ 20 h 64"/>
                <a:gd name="T14" fmla="*/ 4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4" name="Freeform 82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1 w 16"/>
                <a:gd name="T1" fmla="*/ 2 h 36"/>
                <a:gd name="T2" fmla="*/ 0 w 16"/>
                <a:gd name="T3" fmla="*/ 5 h 36"/>
                <a:gd name="T4" fmla="*/ 6 w 16"/>
                <a:gd name="T5" fmla="*/ 17 h 36"/>
                <a:gd name="T6" fmla="*/ 11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5" name="Freeform 83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6" name="Freeform 84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8 w 16"/>
                <a:gd name="T1" fmla="*/ 4 h 19"/>
                <a:gd name="T2" fmla="*/ 0 w 16"/>
                <a:gd name="T3" fmla="*/ 7 h 19"/>
                <a:gd name="T4" fmla="*/ 9 w 16"/>
                <a:gd name="T5" fmla="*/ 14 h 19"/>
                <a:gd name="T6" fmla="*/ 8 w 16"/>
                <a:gd name="T7" fmla="*/ 4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7" name="Freeform 85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8" name="Freeform 86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9 w 22"/>
                <a:gd name="T1" fmla="*/ 0 h 18"/>
                <a:gd name="T2" fmla="*/ 14 w 22"/>
                <a:gd name="T3" fmla="*/ 13 h 18"/>
                <a:gd name="T4" fmla="*/ 10 w 22"/>
                <a:gd name="T5" fmla="*/ 4 h 18"/>
                <a:gd name="T6" fmla="*/ 9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9" name="Freeform 87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8 w 60"/>
                <a:gd name="T1" fmla="*/ 5 h 81"/>
                <a:gd name="T2" fmla="*/ 2 w 60"/>
                <a:gd name="T3" fmla="*/ 13 h 81"/>
                <a:gd name="T4" fmla="*/ 11 w 60"/>
                <a:gd name="T5" fmla="*/ 29 h 81"/>
                <a:gd name="T6" fmla="*/ 20 w 60"/>
                <a:gd name="T7" fmla="*/ 40 h 81"/>
                <a:gd name="T8" fmla="*/ 30 w 60"/>
                <a:gd name="T9" fmla="*/ 47 h 81"/>
                <a:gd name="T10" fmla="*/ 38 w 60"/>
                <a:gd name="T11" fmla="*/ 60 h 81"/>
                <a:gd name="T12" fmla="*/ 39 w 60"/>
                <a:gd name="T13" fmla="*/ 42 h 81"/>
                <a:gd name="T14" fmla="*/ 32 w 60"/>
                <a:gd name="T15" fmla="*/ 27 h 81"/>
                <a:gd name="T16" fmla="*/ 19 w 60"/>
                <a:gd name="T17" fmla="*/ 13 h 81"/>
                <a:gd name="T18" fmla="*/ 8 w 60"/>
                <a:gd name="T19" fmla="*/ 5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0" name="Freeform 88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1 w 71"/>
                <a:gd name="T1" fmla="*/ 17 h 61"/>
                <a:gd name="T2" fmla="*/ 10 w 71"/>
                <a:gd name="T3" fmla="*/ 24 h 61"/>
                <a:gd name="T4" fmla="*/ 1 w 71"/>
                <a:gd name="T5" fmla="*/ 33 h 61"/>
                <a:gd name="T6" fmla="*/ 10 w 71"/>
                <a:gd name="T7" fmla="*/ 44 h 61"/>
                <a:gd name="T8" fmla="*/ 21 w 71"/>
                <a:gd name="T9" fmla="*/ 33 h 61"/>
                <a:gd name="T10" fmla="*/ 30 w 71"/>
                <a:gd name="T11" fmla="*/ 17 h 61"/>
                <a:gd name="T12" fmla="*/ 41 w 71"/>
                <a:gd name="T13" fmla="*/ 0 h 61"/>
                <a:gd name="T14" fmla="*/ 53 w 71"/>
                <a:gd name="T15" fmla="*/ 8 h 61"/>
                <a:gd name="T16" fmla="*/ 26 w 71"/>
                <a:gd name="T17" fmla="*/ 17 h 61"/>
                <a:gd name="T18" fmla="*/ 21 w 71"/>
                <a:gd name="T19" fmla="*/ 17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1" name="Freeform 89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7 w 23"/>
                <a:gd name="T1" fmla="*/ 0 h 30"/>
                <a:gd name="T2" fmla="*/ 0 w 23"/>
                <a:gd name="T3" fmla="*/ 11 h 30"/>
                <a:gd name="T4" fmla="*/ 9 w 23"/>
                <a:gd name="T5" fmla="*/ 23 h 30"/>
                <a:gd name="T6" fmla="*/ 7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2" name="Freeform 90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5 w 26"/>
                <a:gd name="T1" fmla="*/ 0 h 23"/>
                <a:gd name="T2" fmla="*/ 0 w 26"/>
                <a:gd name="T3" fmla="*/ 10 h 23"/>
                <a:gd name="T4" fmla="*/ 16 w 26"/>
                <a:gd name="T5" fmla="*/ 15 h 23"/>
                <a:gd name="T6" fmla="*/ 15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3" name="Freeform 91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4" name="Freeform 92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23 w 34"/>
                <a:gd name="T1" fmla="*/ 0 h 44"/>
                <a:gd name="T2" fmla="*/ 8 w 34"/>
                <a:gd name="T3" fmla="*/ 7 h 44"/>
                <a:gd name="T4" fmla="*/ 11 w 34"/>
                <a:gd name="T5" fmla="*/ 24 h 44"/>
                <a:gd name="T6" fmla="*/ 20 w 34"/>
                <a:gd name="T7" fmla="*/ 27 h 44"/>
                <a:gd name="T8" fmla="*/ 23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5" name="Freeform 93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25 w 38"/>
                <a:gd name="T1" fmla="*/ 2 h 37"/>
                <a:gd name="T2" fmla="*/ 7 w 38"/>
                <a:gd name="T3" fmla="*/ 2 h 37"/>
                <a:gd name="T4" fmla="*/ 10 w 38"/>
                <a:gd name="T5" fmla="*/ 19 h 37"/>
                <a:gd name="T6" fmla="*/ 19 w 38"/>
                <a:gd name="T7" fmla="*/ 22 h 37"/>
                <a:gd name="T8" fmla="*/ 25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6" name="Freeform 94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25 w 38"/>
                <a:gd name="T1" fmla="*/ 2 h 34"/>
                <a:gd name="T2" fmla="*/ 7 w 38"/>
                <a:gd name="T3" fmla="*/ 2 h 34"/>
                <a:gd name="T4" fmla="*/ 12 w 38"/>
                <a:gd name="T5" fmla="*/ 17 h 34"/>
                <a:gd name="T6" fmla="*/ 20 w 38"/>
                <a:gd name="T7" fmla="*/ 17 h 34"/>
                <a:gd name="T8" fmla="*/ 25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Freeform 95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23 w 35"/>
                <a:gd name="T1" fmla="*/ 1 h 27"/>
                <a:gd name="T2" fmla="*/ 7 w 35"/>
                <a:gd name="T3" fmla="*/ 1 h 27"/>
                <a:gd name="T4" fmla="*/ 10 w 35"/>
                <a:gd name="T5" fmla="*/ 11 h 27"/>
                <a:gd name="T6" fmla="*/ 19 w 35"/>
                <a:gd name="T7" fmla="*/ 14 h 27"/>
                <a:gd name="T8" fmla="*/ 2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8" name="Freeform 96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1 w 35"/>
                <a:gd name="T1" fmla="*/ 12 h 47"/>
                <a:gd name="T2" fmla="*/ 14 w 35"/>
                <a:gd name="T3" fmla="*/ 1 h 47"/>
                <a:gd name="T4" fmla="*/ 7 w 35"/>
                <a:gd name="T5" fmla="*/ 19 h 47"/>
                <a:gd name="T6" fmla="*/ 14 w 35"/>
                <a:gd name="T7" fmla="*/ 26 h 47"/>
                <a:gd name="T8" fmla="*/ 20 w 35"/>
                <a:gd name="T9" fmla="*/ 22 h 47"/>
                <a:gd name="T10" fmla="*/ 21 w 35"/>
                <a:gd name="T11" fmla="*/ 1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9" name="Freeform 97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Freeform 98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1" name="Freeform 99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28 w 189"/>
                <a:gd name="T1" fmla="*/ 3 h 144"/>
                <a:gd name="T2" fmla="*/ 138 w 189"/>
                <a:gd name="T3" fmla="*/ 3 h 144"/>
                <a:gd name="T4" fmla="*/ 141 w 189"/>
                <a:gd name="T5" fmla="*/ 12 h 144"/>
                <a:gd name="T6" fmla="*/ 140 w 189"/>
                <a:gd name="T7" fmla="*/ 18 h 144"/>
                <a:gd name="T8" fmla="*/ 98 w 189"/>
                <a:gd name="T9" fmla="*/ 33 h 144"/>
                <a:gd name="T10" fmla="*/ 81 w 189"/>
                <a:gd name="T11" fmla="*/ 44 h 144"/>
                <a:gd name="T12" fmla="*/ 72 w 189"/>
                <a:gd name="T13" fmla="*/ 47 h 144"/>
                <a:gd name="T14" fmla="*/ 53 w 189"/>
                <a:gd name="T15" fmla="*/ 62 h 144"/>
                <a:gd name="T16" fmla="*/ 56 w 189"/>
                <a:gd name="T17" fmla="*/ 69 h 144"/>
                <a:gd name="T18" fmla="*/ 62 w 189"/>
                <a:gd name="T19" fmla="*/ 87 h 144"/>
                <a:gd name="T20" fmla="*/ 80 w 189"/>
                <a:gd name="T21" fmla="*/ 95 h 144"/>
                <a:gd name="T22" fmla="*/ 69 w 189"/>
                <a:gd name="T23" fmla="*/ 105 h 144"/>
                <a:gd name="T24" fmla="*/ 62 w 189"/>
                <a:gd name="T25" fmla="*/ 98 h 144"/>
                <a:gd name="T26" fmla="*/ 53 w 189"/>
                <a:gd name="T27" fmla="*/ 101 h 144"/>
                <a:gd name="T28" fmla="*/ 16 w 189"/>
                <a:gd name="T29" fmla="*/ 92 h 144"/>
                <a:gd name="T30" fmla="*/ 14 w 189"/>
                <a:gd name="T31" fmla="*/ 80 h 144"/>
                <a:gd name="T32" fmla="*/ 35 w 189"/>
                <a:gd name="T33" fmla="*/ 68 h 144"/>
                <a:gd name="T34" fmla="*/ 38 w 189"/>
                <a:gd name="T35" fmla="*/ 57 h 144"/>
                <a:gd name="T36" fmla="*/ 35 w 189"/>
                <a:gd name="T37" fmla="*/ 48 h 144"/>
                <a:gd name="T38" fmla="*/ 54 w 189"/>
                <a:gd name="T39" fmla="*/ 35 h 144"/>
                <a:gd name="T40" fmla="*/ 72 w 189"/>
                <a:gd name="T41" fmla="*/ 27 h 144"/>
                <a:gd name="T42" fmla="*/ 84 w 189"/>
                <a:gd name="T43" fmla="*/ 18 h 144"/>
                <a:gd name="T44" fmla="*/ 128 w 189"/>
                <a:gd name="T45" fmla="*/ 3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2" name="Freeform 100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18 w 53"/>
                <a:gd name="T1" fmla="*/ 0 h 17"/>
                <a:gd name="T2" fmla="*/ 9 w 53"/>
                <a:gd name="T3" fmla="*/ 1 h 17"/>
                <a:gd name="T4" fmla="*/ 24 w 53"/>
                <a:gd name="T5" fmla="*/ 11 h 17"/>
                <a:gd name="T6" fmla="*/ 33 w 53"/>
                <a:gd name="T7" fmla="*/ 10 h 17"/>
                <a:gd name="T8" fmla="*/ 18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3" name="Freeform 101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42 w 57"/>
                <a:gd name="T1" fmla="*/ 3 h 37"/>
                <a:gd name="T2" fmla="*/ 18 w 57"/>
                <a:gd name="T3" fmla="*/ 18 h 37"/>
                <a:gd name="T4" fmla="*/ 8 w 57"/>
                <a:gd name="T5" fmla="*/ 26 h 37"/>
                <a:gd name="T6" fmla="*/ 7 w 57"/>
                <a:gd name="T7" fmla="*/ 3 h 37"/>
                <a:gd name="T8" fmla="*/ 15 w 57"/>
                <a:gd name="T9" fmla="*/ 0 h 37"/>
                <a:gd name="T10" fmla="*/ 42 w 57"/>
                <a:gd name="T11" fmla="*/ 3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Freeform 102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1 w 68"/>
                <a:gd name="T1" fmla="*/ 0 h 26"/>
                <a:gd name="T2" fmla="*/ 8 w 68"/>
                <a:gd name="T3" fmla="*/ 5 h 26"/>
                <a:gd name="T4" fmla="*/ 42 w 68"/>
                <a:gd name="T5" fmla="*/ 20 h 26"/>
                <a:gd name="T6" fmla="*/ 46 w 68"/>
                <a:gd name="T7" fmla="*/ 18 h 26"/>
                <a:gd name="T8" fmla="*/ 2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5" name="Freeform 103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38 w 66"/>
                <a:gd name="T1" fmla="*/ 7 h 43"/>
                <a:gd name="T2" fmla="*/ 20 w 66"/>
                <a:gd name="T3" fmla="*/ 7 h 43"/>
                <a:gd name="T4" fmla="*/ 8 w 66"/>
                <a:gd name="T5" fmla="*/ 7 h 43"/>
                <a:gd name="T6" fmla="*/ 6 w 66"/>
                <a:gd name="T7" fmla="*/ 26 h 43"/>
                <a:gd name="T8" fmla="*/ 24 w 66"/>
                <a:gd name="T9" fmla="*/ 32 h 43"/>
                <a:gd name="T10" fmla="*/ 47 w 66"/>
                <a:gd name="T11" fmla="*/ 20 h 43"/>
                <a:gd name="T12" fmla="*/ 38 w 66"/>
                <a:gd name="T13" fmla="*/ 7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6" name="Freeform 104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1 w 117"/>
                <a:gd name="T1" fmla="*/ 0 h 41"/>
                <a:gd name="T2" fmla="*/ 6 w 117"/>
                <a:gd name="T3" fmla="*/ 12 h 41"/>
                <a:gd name="T4" fmla="*/ 38 w 117"/>
                <a:gd name="T5" fmla="*/ 23 h 41"/>
                <a:gd name="T6" fmla="*/ 57 w 117"/>
                <a:gd name="T7" fmla="*/ 27 h 41"/>
                <a:gd name="T8" fmla="*/ 84 w 117"/>
                <a:gd name="T9" fmla="*/ 17 h 41"/>
                <a:gd name="T10" fmla="*/ 59 w 117"/>
                <a:gd name="T11" fmla="*/ 3 h 41"/>
                <a:gd name="T12" fmla="*/ 11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7" name="Freeform 105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24 w 62"/>
                <a:gd name="T1" fmla="*/ 3 h 32"/>
                <a:gd name="T2" fmla="*/ 46 w 62"/>
                <a:gd name="T3" fmla="*/ 8 h 32"/>
                <a:gd name="T4" fmla="*/ 22 w 62"/>
                <a:gd name="T5" fmla="*/ 24 h 32"/>
                <a:gd name="T6" fmla="*/ 4 w 62"/>
                <a:gd name="T7" fmla="*/ 17 h 32"/>
                <a:gd name="T8" fmla="*/ 24 w 62"/>
                <a:gd name="T9" fmla="*/ 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8" name="Freeform 106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15 w 49"/>
                <a:gd name="T1" fmla="*/ 1 h 23"/>
                <a:gd name="T2" fmla="*/ 5 w 49"/>
                <a:gd name="T3" fmla="*/ 4 h 23"/>
                <a:gd name="T4" fmla="*/ 29 w 49"/>
                <a:gd name="T5" fmla="*/ 17 h 23"/>
                <a:gd name="T6" fmla="*/ 15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9" name="Freeform 107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4 w 102"/>
                <a:gd name="T1" fmla="*/ 0 h 152"/>
                <a:gd name="T2" fmla="*/ 0 w 102"/>
                <a:gd name="T3" fmla="*/ 14 h 152"/>
                <a:gd name="T4" fmla="*/ 10 w 102"/>
                <a:gd name="T5" fmla="*/ 32 h 152"/>
                <a:gd name="T6" fmla="*/ 24 w 102"/>
                <a:gd name="T7" fmla="*/ 54 h 152"/>
                <a:gd name="T8" fmla="*/ 27 w 102"/>
                <a:gd name="T9" fmla="*/ 78 h 152"/>
                <a:gd name="T10" fmla="*/ 60 w 102"/>
                <a:gd name="T11" fmla="*/ 114 h 152"/>
                <a:gd name="T12" fmla="*/ 64 w 102"/>
                <a:gd name="T13" fmla="*/ 93 h 152"/>
                <a:gd name="T14" fmla="*/ 55 w 102"/>
                <a:gd name="T15" fmla="*/ 77 h 152"/>
                <a:gd name="T16" fmla="*/ 46 w 102"/>
                <a:gd name="T17" fmla="*/ 69 h 152"/>
                <a:gd name="T18" fmla="*/ 39 w 102"/>
                <a:gd name="T19" fmla="*/ 56 h 152"/>
                <a:gd name="T20" fmla="*/ 31 w 102"/>
                <a:gd name="T21" fmla="*/ 33 h 152"/>
                <a:gd name="T22" fmla="*/ 3 w 102"/>
                <a:gd name="T23" fmla="*/ 9 h 152"/>
                <a:gd name="T24" fmla="*/ 4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0" name="Freeform 108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48 w 74"/>
                <a:gd name="T1" fmla="*/ 17 h 103"/>
                <a:gd name="T2" fmla="*/ 55 w 74"/>
                <a:gd name="T3" fmla="*/ 30 h 103"/>
                <a:gd name="T4" fmla="*/ 22 w 74"/>
                <a:gd name="T5" fmla="*/ 64 h 103"/>
                <a:gd name="T6" fmla="*/ 24 w 74"/>
                <a:gd name="T7" fmla="*/ 76 h 103"/>
                <a:gd name="T8" fmla="*/ 15 w 74"/>
                <a:gd name="T9" fmla="*/ 71 h 103"/>
                <a:gd name="T10" fmla="*/ 4 w 74"/>
                <a:gd name="T11" fmla="*/ 64 h 103"/>
                <a:gd name="T12" fmla="*/ 0 w 74"/>
                <a:gd name="T13" fmla="*/ 62 h 103"/>
                <a:gd name="T14" fmla="*/ 7 w 74"/>
                <a:gd name="T15" fmla="*/ 44 h 103"/>
                <a:gd name="T16" fmla="*/ 9 w 74"/>
                <a:gd name="T17" fmla="*/ 39 h 103"/>
                <a:gd name="T18" fmla="*/ 1 w 74"/>
                <a:gd name="T19" fmla="*/ 18 h 103"/>
                <a:gd name="T20" fmla="*/ 3 w 74"/>
                <a:gd name="T21" fmla="*/ 11 h 103"/>
                <a:gd name="T22" fmla="*/ 19 w 74"/>
                <a:gd name="T23" fmla="*/ 17 h 103"/>
                <a:gd name="T24" fmla="*/ 27 w 74"/>
                <a:gd name="T25" fmla="*/ 27 h 103"/>
                <a:gd name="T26" fmla="*/ 48 w 74"/>
                <a:gd name="T27" fmla="*/ 17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1" name="Freeform 109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61 w 146"/>
                <a:gd name="T1" fmla="*/ 75 h 252"/>
                <a:gd name="T2" fmla="*/ 49 w 146"/>
                <a:gd name="T3" fmla="*/ 80 h 252"/>
                <a:gd name="T4" fmla="*/ 48 w 146"/>
                <a:gd name="T5" fmla="*/ 99 h 252"/>
                <a:gd name="T6" fmla="*/ 16 w 146"/>
                <a:gd name="T7" fmla="*/ 110 h 252"/>
                <a:gd name="T8" fmla="*/ 6 w 146"/>
                <a:gd name="T9" fmla="*/ 126 h 252"/>
                <a:gd name="T10" fmla="*/ 15 w 146"/>
                <a:gd name="T11" fmla="*/ 137 h 252"/>
                <a:gd name="T12" fmla="*/ 6 w 146"/>
                <a:gd name="T13" fmla="*/ 149 h 252"/>
                <a:gd name="T14" fmla="*/ 18 w 146"/>
                <a:gd name="T15" fmla="*/ 189 h 252"/>
                <a:gd name="T16" fmla="*/ 21 w 146"/>
                <a:gd name="T17" fmla="*/ 161 h 252"/>
                <a:gd name="T18" fmla="*/ 16 w 146"/>
                <a:gd name="T19" fmla="*/ 144 h 252"/>
                <a:gd name="T20" fmla="*/ 31 w 146"/>
                <a:gd name="T21" fmla="*/ 132 h 252"/>
                <a:gd name="T22" fmla="*/ 39 w 146"/>
                <a:gd name="T23" fmla="*/ 119 h 252"/>
                <a:gd name="T24" fmla="*/ 49 w 146"/>
                <a:gd name="T25" fmla="*/ 131 h 252"/>
                <a:gd name="T26" fmla="*/ 33 w 146"/>
                <a:gd name="T27" fmla="*/ 143 h 252"/>
                <a:gd name="T28" fmla="*/ 42 w 146"/>
                <a:gd name="T29" fmla="*/ 150 h 252"/>
                <a:gd name="T30" fmla="*/ 51 w 146"/>
                <a:gd name="T31" fmla="*/ 134 h 252"/>
                <a:gd name="T32" fmla="*/ 63 w 146"/>
                <a:gd name="T33" fmla="*/ 138 h 252"/>
                <a:gd name="T34" fmla="*/ 78 w 146"/>
                <a:gd name="T35" fmla="*/ 111 h 252"/>
                <a:gd name="T36" fmla="*/ 85 w 146"/>
                <a:gd name="T37" fmla="*/ 117 h 252"/>
                <a:gd name="T38" fmla="*/ 102 w 146"/>
                <a:gd name="T39" fmla="*/ 111 h 252"/>
                <a:gd name="T40" fmla="*/ 109 w 146"/>
                <a:gd name="T41" fmla="*/ 98 h 252"/>
                <a:gd name="T42" fmla="*/ 106 w 146"/>
                <a:gd name="T43" fmla="*/ 83 h 252"/>
                <a:gd name="T44" fmla="*/ 100 w 146"/>
                <a:gd name="T45" fmla="*/ 74 h 252"/>
                <a:gd name="T46" fmla="*/ 91 w 146"/>
                <a:gd name="T47" fmla="*/ 30 h 252"/>
                <a:gd name="T48" fmla="*/ 70 w 146"/>
                <a:gd name="T49" fmla="*/ 0 h 252"/>
                <a:gd name="T50" fmla="*/ 58 w 146"/>
                <a:gd name="T51" fmla="*/ 9 h 252"/>
                <a:gd name="T52" fmla="*/ 72 w 146"/>
                <a:gd name="T53" fmla="*/ 26 h 252"/>
                <a:gd name="T54" fmla="*/ 72 w 146"/>
                <a:gd name="T55" fmla="*/ 48 h 252"/>
                <a:gd name="T56" fmla="*/ 61 w 146"/>
                <a:gd name="T57" fmla="*/ 75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2" name="Freeform 110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44 w 70"/>
                <a:gd name="T1" fmla="*/ 0 h 40"/>
                <a:gd name="T2" fmla="*/ 48 w 70"/>
                <a:gd name="T3" fmla="*/ 15 h 40"/>
                <a:gd name="T4" fmla="*/ 30 w 70"/>
                <a:gd name="T5" fmla="*/ 18 h 40"/>
                <a:gd name="T6" fmla="*/ 23 w 70"/>
                <a:gd name="T7" fmla="*/ 30 h 40"/>
                <a:gd name="T8" fmla="*/ 5 w 70"/>
                <a:gd name="T9" fmla="*/ 29 h 40"/>
                <a:gd name="T10" fmla="*/ 1 w 70"/>
                <a:gd name="T11" fmla="*/ 27 h 40"/>
                <a:gd name="T12" fmla="*/ 25 w 70"/>
                <a:gd name="T13" fmla="*/ 15 h 40"/>
                <a:gd name="T14" fmla="*/ 44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3" name="Freeform 111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3 w 26"/>
                <a:gd name="T1" fmla="*/ 0 h 29"/>
                <a:gd name="T2" fmla="*/ 0 w 26"/>
                <a:gd name="T3" fmla="*/ 14 h 29"/>
                <a:gd name="T4" fmla="*/ 13 w 26"/>
                <a:gd name="T5" fmla="*/ 20 h 29"/>
                <a:gd name="T6" fmla="*/ 13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4" name="Freeform 112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1 w 49"/>
                <a:gd name="T1" fmla="*/ 5 h 36"/>
                <a:gd name="T2" fmla="*/ 0 w 49"/>
                <a:gd name="T3" fmla="*/ 14 h 36"/>
                <a:gd name="T4" fmla="*/ 5 w 49"/>
                <a:gd name="T5" fmla="*/ 24 h 36"/>
                <a:gd name="T6" fmla="*/ 14 w 49"/>
                <a:gd name="T7" fmla="*/ 27 h 36"/>
                <a:gd name="T8" fmla="*/ 30 w 49"/>
                <a:gd name="T9" fmla="*/ 20 h 36"/>
                <a:gd name="T10" fmla="*/ 11 w 49"/>
                <a:gd name="T11" fmla="*/ 5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5" name="Freeform 113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8 w 27"/>
                <a:gd name="T1" fmla="*/ 0 h 22"/>
                <a:gd name="T2" fmla="*/ 2 w 27"/>
                <a:gd name="T3" fmla="*/ 9 h 22"/>
                <a:gd name="T4" fmla="*/ 14 w 27"/>
                <a:gd name="T5" fmla="*/ 16 h 22"/>
                <a:gd name="T6" fmla="*/ 8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6" name="Freeform 114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8 w 20"/>
                <a:gd name="T1" fmla="*/ 0 h 18"/>
                <a:gd name="T2" fmla="*/ 7 w 20"/>
                <a:gd name="T3" fmla="*/ 13 h 18"/>
                <a:gd name="T4" fmla="*/ 8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7" name="Freeform 115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18 w 24"/>
                <a:gd name="T1" fmla="*/ 0 h 44"/>
                <a:gd name="T2" fmla="*/ 6 w 24"/>
                <a:gd name="T3" fmla="*/ 12 h 44"/>
                <a:gd name="T4" fmla="*/ 0 w 24"/>
                <a:gd name="T5" fmla="*/ 26 h 44"/>
                <a:gd name="T6" fmla="*/ 12 w 24"/>
                <a:gd name="T7" fmla="*/ 30 h 44"/>
                <a:gd name="T8" fmla="*/ 18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8" name="Freeform 116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23 w 41"/>
                <a:gd name="T1" fmla="*/ 0 h 24"/>
                <a:gd name="T2" fmla="*/ 20 w 41"/>
                <a:gd name="T3" fmla="*/ 18 h 24"/>
                <a:gd name="T4" fmla="*/ 23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9" name="Freeform 117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0" name="Freeform 118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1" name="Freeform 119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2" name="Freeform 120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3" name="Freeform 121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4" name="Freeform 122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5" name="Freeform 123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6" name="Freeform 124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7" name="Freeform 125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8" name="Freeform 126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777777">
                <a:alpha val="1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8" name="Text Box 127"/>
          <p:cNvSpPr txBox="1">
            <a:spLocks noChangeArrowheads="1"/>
          </p:cNvSpPr>
          <p:nvPr/>
        </p:nvSpPr>
        <p:spPr bwMode="auto">
          <a:xfrm>
            <a:off x="1085850" y="2568575"/>
            <a:ext cx="4492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0489" name="Rectangle 128"/>
          <p:cNvSpPr>
            <a:spLocks noChangeArrowheads="1"/>
          </p:cNvSpPr>
          <p:nvPr/>
        </p:nvSpPr>
        <p:spPr bwMode="black">
          <a:xfrm>
            <a:off x="1546225" y="2540000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490" name="Text Box 129"/>
          <p:cNvSpPr txBox="1">
            <a:spLocks noChangeArrowheads="1"/>
          </p:cNvSpPr>
          <p:nvPr/>
        </p:nvSpPr>
        <p:spPr bwMode="auto">
          <a:xfrm>
            <a:off x="1085850" y="3092450"/>
            <a:ext cx="4492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2658" name="Rectangle 130"/>
          <p:cNvSpPr>
            <a:spLocks noChangeArrowheads="1"/>
          </p:cNvSpPr>
          <p:nvPr/>
        </p:nvSpPr>
        <p:spPr bwMode="black">
          <a:xfrm>
            <a:off x="1546225" y="3063875"/>
            <a:ext cx="15954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492" name="Text Box 131"/>
          <p:cNvSpPr txBox="1">
            <a:spLocks noChangeArrowheads="1"/>
          </p:cNvSpPr>
          <p:nvPr/>
        </p:nvSpPr>
        <p:spPr bwMode="auto">
          <a:xfrm>
            <a:off x="1085850" y="3819525"/>
            <a:ext cx="4492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08</a:t>
            </a:r>
          </a:p>
        </p:txBody>
      </p:sp>
      <p:sp>
        <p:nvSpPr>
          <p:cNvPr id="22660" name="Rectangle 132"/>
          <p:cNvSpPr>
            <a:spLocks noChangeArrowheads="1"/>
          </p:cNvSpPr>
          <p:nvPr/>
        </p:nvSpPr>
        <p:spPr bwMode="black">
          <a:xfrm>
            <a:off x="1546225" y="3790950"/>
            <a:ext cx="15954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494" name="Text Box 133"/>
          <p:cNvSpPr txBox="1">
            <a:spLocks noChangeArrowheads="1"/>
          </p:cNvSpPr>
          <p:nvPr/>
        </p:nvSpPr>
        <p:spPr bwMode="auto">
          <a:xfrm>
            <a:off x="1085850" y="4530725"/>
            <a:ext cx="4492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0495" name="Rectangle 134"/>
          <p:cNvSpPr>
            <a:spLocks noChangeArrowheads="1"/>
          </p:cNvSpPr>
          <p:nvPr/>
        </p:nvSpPr>
        <p:spPr bwMode="black">
          <a:xfrm>
            <a:off x="1546225" y="4500563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496" name="Text Box 135"/>
          <p:cNvSpPr txBox="1">
            <a:spLocks noChangeArrowheads="1"/>
          </p:cNvSpPr>
          <p:nvPr/>
        </p:nvSpPr>
        <p:spPr bwMode="auto">
          <a:xfrm>
            <a:off x="1085850" y="5060950"/>
            <a:ext cx="4492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0497" name="Rectangle 136"/>
          <p:cNvSpPr>
            <a:spLocks noChangeArrowheads="1"/>
          </p:cNvSpPr>
          <p:nvPr/>
        </p:nvSpPr>
        <p:spPr bwMode="black">
          <a:xfrm>
            <a:off x="1546225" y="5051425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498" name="Text Box 137"/>
          <p:cNvSpPr txBox="1">
            <a:spLocks noChangeArrowheads="1"/>
          </p:cNvSpPr>
          <p:nvPr/>
        </p:nvSpPr>
        <p:spPr bwMode="auto">
          <a:xfrm>
            <a:off x="1085850" y="5602288"/>
            <a:ext cx="449263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0499" name="Rectangle 138"/>
          <p:cNvSpPr>
            <a:spLocks noChangeArrowheads="1"/>
          </p:cNvSpPr>
          <p:nvPr/>
        </p:nvSpPr>
        <p:spPr bwMode="black">
          <a:xfrm>
            <a:off x="1546225" y="5599113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00" name="Line 139"/>
          <p:cNvSpPr>
            <a:spLocks noChangeShapeType="1"/>
          </p:cNvSpPr>
          <p:nvPr/>
        </p:nvSpPr>
        <p:spPr bwMode="auto">
          <a:xfrm flipV="1">
            <a:off x="1057275" y="3024188"/>
            <a:ext cx="2147888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Line 140"/>
          <p:cNvSpPr>
            <a:spLocks noChangeShapeType="1"/>
          </p:cNvSpPr>
          <p:nvPr/>
        </p:nvSpPr>
        <p:spPr bwMode="auto">
          <a:xfrm flipV="1">
            <a:off x="1057275" y="3748088"/>
            <a:ext cx="2147888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Line 141"/>
          <p:cNvSpPr>
            <a:spLocks noChangeShapeType="1"/>
          </p:cNvSpPr>
          <p:nvPr/>
        </p:nvSpPr>
        <p:spPr bwMode="auto">
          <a:xfrm flipV="1">
            <a:off x="1057275" y="4459288"/>
            <a:ext cx="2147888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Line 142"/>
          <p:cNvSpPr>
            <a:spLocks noChangeShapeType="1"/>
          </p:cNvSpPr>
          <p:nvPr/>
        </p:nvSpPr>
        <p:spPr bwMode="auto">
          <a:xfrm flipV="1">
            <a:off x="1057275" y="4991100"/>
            <a:ext cx="2147888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Line 143"/>
          <p:cNvSpPr>
            <a:spLocks noChangeShapeType="1"/>
          </p:cNvSpPr>
          <p:nvPr/>
        </p:nvSpPr>
        <p:spPr bwMode="auto">
          <a:xfrm flipV="1">
            <a:off x="1057275" y="5538788"/>
            <a:ext cx="2147888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Text Box 144"/>
          <p:cNvSpPr txBox="1">
            <a:spLocks noChangeArrowheads="1"/>
          </p:cNvSpPr>
          <p:nvPr/>
        </p:nvSpPr>
        <p:spPr bwMode="auto">
          <a:xfrm>
            <a:off x="3497263" y="256857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20506" name="Rectangle 145"/>
          <p:cNvSpPr>
            <a:spLocks noChangeArrowheads="1"/>
          </p:cNvSpPr>
          <p:nvPr/>
        </p:nvSpPr>
        <p:spPr bwMode="black">
          <a:xfrm>
            <a:off x="3949700" y="2540000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07" name="Text Box 146"/>
          <p:cNvSpPr txBox="1">
            <a:spLocks noChangeArrowheads="1"/>
          </p:cNvSpPr>
          <p:nvPr/>
        </p:nvSpPr>
        <p:spPr bwMode="auto">
          <a:xfrm>
            <a:off x="3497263" y="3092450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2675" name="Rectangle 147"/>
          <p:cNvSpPr>
            <a:spLocks noChangeArrowheads="1"/>
          </p:cNvSpPr>
          <p:nvPr/>
        </p:nvSpPr>
        <p:spPr bwMode="black">
          <a:xfrm>
            <a:off x="3957638" y="3063875"/>
            <a:ext cx="15954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509" name="Text Box 148"/>
          <p:cNvSpPr txBox="1">
            <a:spLocks noChangeArrowheads="1"/>
          </p:cNvSpPr>
          <p:nvPr/>
        </p:nvSpPr>
        <p:spPr bwMode="auto">
          <a:xfrm>
            <a:off x="3497263" y="381952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09</a:t>
            </a:r>
          </a:p>
        </p:txBody>
      </p:sp>
      <p:sp>
        <p:nvSpPr>
          <p:cNvPr id="22677" name="Rectangle 149"/>
          <p:cNvSpPr>
            <a:spLocks noChangeArrowheads="1"/>
          </p:cNvSpPr>
          <p:nvPr/>
        </p:nvSpPr>
        <p:spPr bwMode="black">
          <a:xfrm>
            <a:off x="3957638" y="3790950"/>
            <a:ext cx="15954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511" name="Text Box 150"/>
          <p:cNvSpPr txBox="1">
            <a:spLocks noChangeArrowheads="1"/>
          </p:cNvSpPr>
          <p:nvPr/>
        </p:nvSpPr>
        <p:spPr bwMode="auto">
          <a:xfrm>
            <a:off x="3497263" y="453072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0512" name="Rectangle 151"/>
          <p:cNvSpPr>
            <a:spLocks noChangeArrowheads="1"/>
          </p:cNvSpPr>
          <p:nvPr/>
        </p:nvSpPr>
        <p:spPr bwMode="black">
          <a:xfrm>
            <a:off x="3957638" y="4500563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13" name="Text Box 152"/>
          <p:cNvSpPr txBox="1">
            <a:spLocks noChangeArrowheads="1"/>
          </p:cNvSpPr>
          <p:nvPr/>
        </p:nvSpPr>
        <p:spPr bwMode="auto">
          <a:xfrm>
            <a:off x="3497263" y="5060950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0514" name="Rectangle 153"/>
          <p:cNvSpPr>
            <a:spLocks noChangeArrowheads="1"/>
          </p:cNvSpPr>
          <p:nvPr/>
        </p:nvSpPr>
        <p:spPr bwMode="black">
          <a:xfrm>
            <a:off x="3957638" y="5051425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15" name="Text Box 154"/>
          <p:cNvSpPr txBox="1">
            <a:spLocks noChangeArrowheads="1"/>
          </p:cNvSpPr>
          <p:nvPr/>
        </p:nvSpPr>
        <p:spPr bwMode="auto">
          <a:xfrm>
            <a:off x="3497263" y="5602288"/>
            <a:ext cx="449262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0516" name="Rectangle 155"/>
          <p:cNvSpPr>
            <a:spLocks noChangeArrowheads="1"/>
          </p:cNvSpPr>
          <p:nvPr/>
        </p:nvSpPr>
        <p:spPr bwMode="black">
          <a:xfrm>
            <a:off x="3957638" y="5599113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17" name="Line 156"/>
          <p:cNvSpPr>
            <a:spLocks noChangeShapeType="1"/>
          </p:cNvSpPr>
          <p:nvPr/>
        </p:nvSpPr>
        <p:spPr bwMode="auto">
          <a:xfrm flipV="1">
            <a:off x="3544888" y="3024188"/>
            <a:ext cx="2149475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8" name="Line 157"/>
          <p:cNvSpPr>
            <a:spLocks noChangeShapeType="1"/>
          </p:cNvSpPr>
          <p:nvPr/>
        </p:nvSpPr>
        <p:spPr bwMode="auto">
          <a:xfrm flipV="1">
            <a:off x="3544888" y="3748088"/>
            <a:ext cx="2149475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9" name="Line 158"/>
          <p:cNvSpPr>
            <a:spLocks noChangeShapeType="1"/>
          </p:cNvSpPr>
          <p:nvPr/>
        </p:nvSpPr>
        <p:spPr bwMode="auto">
          <a:xfrm flipV="1">
            <a:off x="3544888" y="4459288"/>
            <a:ext cx="2149475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0" name="Line 159"/>
          <p:cNvSpPr>
            <a:spLocks noChangeShapeType="1"/>
          </p:cNvSpPr>
          <p:nvPr/>
        </p:nvSpPr>
        <p:spPr bwMode="auto">
          <a:xfrm flipV="1">
            <a:off x="3544888" y="4991100"/>
            <a:ext cx="2149475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1" name="Line 160"/>
          <p:cNvSpPr>
            <a:spLocks noChangeShapeType="1"/>
          </p:cNvSpPr>
          <p:nvPr/>
        </p:nvSpPr>
        <p:spPr bwMode="auto">
          <a:xfrm flipV="1">
            <a:off x="3544888" y="5538788"/>
            <a:ext cx="2149475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2" name="Text Box 161"/>
          <p:cNvSpPr txBox="1">
            <a:spLocks noChangeArrowheads="1"/>
          </p:cNvSpPr>
          <p:nvPr/>
        </p:nvSpPr>
        <p:spPr bwMode="auto">
          <a:xfrm>
            <a:off x="6024563" y="256857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0523" name="Rectangle 162"/>
          <p:cNvSpPr>
            <a:spLocks noChangeArrowheads="1"/>
          </p:cNvSpPr>
          <p:nvPr/>
        </p:nvSpPr>
        <p:spPr bwMode="black">
          <a:xfrm>
            <a:off x="6484938" y="2540000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24" name="Text Box 163"/>
          <p:cNvSpPr txBox="1">
            <a:spLocks noChangeArrowheads="1"/>
          </p:cNvSpPr>
          <p:nvPr/>
        </p:nvSpPr>
        <p:spPr bwMode="auto">
          <a:xfrm>
            <a:off x="6024563" y="3092450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2692" name="Rectangle 164"/>
          <p:cNvSpPr>
            <a:spLocks noChangeArrowheads="1"/>
          </p:cNvSpPr>
          <p:nvPr/>
        </p:nvSpPr>
        <p:spPr bwMode="black">
          <a:xfrm>
            <a:off x="6484938" y="3063875"/>
            <a:ext cx="15954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526" name="Text Box 165"/>
          <p:cNvSpPr txBox="1">
            <a:spLocks noChangeArrowheads="1"/>
          </p:cNvSpPr>
          <p:nvPr/>
        </p:nvSpPr>
        <p:spPr bwMode="auto">
          <a:xfrm>
            <a:off x="6024563" y="381952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2694" name="Rectangle 166"/>
          <p:cNvSpPr>
            <a:spLocks noChangeArrowheads="1"/>
          </p:cNvSpPr>
          <p:nvPr/>
        </p:nvSpPr>
        <p:spPr bwMode="black">
          <a:xfrm>
            <a:off x="6484938" y="3790950"/>
            <a:ext cx="1595437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 Your text in here</a:t>
            </a:r>
          </a:p>
          <a:p>
            <a:pPr>
              <a:buFontTx/>
              <a:buChar char="•"/>
              <a:defRPr/>
            </a:pPr>
            <a:r>
              <a:rPr lang="en-US" altLang="zh-CN" sz="140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>
                <a:solidFill>
                  <a:srgbClr val="080808"/>
                </a:solidFill>
                <a:ea typeface="宋体" pitchFamily="2" charset="-122"/>
                <a:cs typeface="Arial" pitchFamily="34" charset="0"/>
              </a:rPr>
              <a:t>Your text in here</a:t>
            </a:r>
          </a:p>
        </p:txBody>
      </p:sp>
      <p:sp>
        <p:nvSpPr>
          <p:cNvPr id="20528" name="Text Box 167"/>
          <p:cNvSpPr txBox="1">
            <a:spLocks noChangeArrowheads="1"/>
          </p:cNvSpPr>
          <p:nvPr/>
        </p:nvSpPr>
        <p:spPr bwMode="auto">
          <a:xfrm>
            <a:off x="6024563" y="4530725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0529" name="Rectangle 168"/>
          <p:cNvSpPr>
            <a:spLocks noChangeArrowheads="1"/>
          </p:cNvSpPr>
          <p:nvPr/>
        </p:nvSpPr>
        <p:spPr bwMode="black">
          <a:xfrm>
            <a:off x="6484938" y="4500563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30" name="Text Box 169"/>
          <p:cNvSpPr txBox="1">
            <a:spLocks noChangeArrowheads="1"/>
          </p:cNvSpPr>
          <p:nvPr/>
        </p:nvSpPr>
        <p:spPr bwMode="auto">
          <a:xfrm>
            <a:off x="6024563" y="5060950"/>
            <a:ext cx="449262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0531" name="Rectangle 170"/>
          <p:cNvSpPr>
            <a:spLocks noChangeArrowheads="1"/>
          </p:cNvSpPr>
          <p:nvPr/>
        </p:nvSpPr>
        <p:spPr bwMode="black">
          <a:xfrm>
            <a:off x="6484938" y="5051425"/>
            <a:ext cx="15954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32" name="Text Box 171"/>
          <p:cNvSpPr txBox="1">
            <a:spLocks noChangeArrowheads="1"/>
          </p:cNvSpPr>
          <p:nvPr/>
        </p:nvSpPr>
        <p:spPr bwMode="auto">
          <a:xfrm>
            <a:off x="6024563" y="5602288"/>
            <a:ext cx="449262" cy="449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0533" name="Rectangle 172"/>
          <p:cNvSpPr>
            <a:spLocks noChangeArrowheads="1"/>
          </p:cNvSpPr>
          <p:nvPr/>
        </p:nvSpPr>
        <p:spPr bwMode="black">
          <a:xfrm>
            <a:off x="6477000" y="5599113"/>
            <a:ext cx="1595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Your text in here</a:t>
            </a:r>
          </a:p>
        </p:txBody>
      </p:sp>
      <p:sp>
        <p:nvSpPr>
          <p:cNvPr id="20534" name="Line 173"/>
          <p:cNvSpPr>
            <a:spLocks noChangeShapeType="1"/>
          </p:cNvSpPr>
          <p:nvPr/>
        </p:nvSpPr>
        <p:spPr bwMode="auto">
          <a:xfrm flipV="1">
            <a:off x="6081713" y="3024188"/>
            <a:ext cx="2147887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5" name="Line 174"/>
          <p:cNvSpPr>
            <a:spLocks noChangeShapeType="1"/>
          </p:cNvSpPr>
          <p:nvPr/>
        </p:nvSpPr>
        <p:spPr bwMode="auto">
          <a:xfrm flipV="1">
            <a:off x="6081713" y="3748088"/>
            <a:ext cx="2147887" cy="14287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6" name="Line 175"/>
          <p:cNvSpPr>
            <a:spLocks noChangeShapeType="1"/>
          </p:cNvSpPr>
          <p:nvPr/>
        </p:nvSpPr>
        <p:spPr bwMode="auto">
          <a:xfrm flipV="1">
            <a:off x="6081713" y="4459288"/>
            <a:ext cx="2147887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7" name="Line 176"/>
          <p:cNvSpPr>
            <a:spLocks noChangeShapeType="1"/>
          </p:cNvSpPr>
          <p:nvPr/>
        </p:nvSpPr>
        <p:spPr bwMode="auto">
          <a:xfrm flipV="1">
            <a:off x="6081713" y="4991100"/>
            <a:ext cx="2147887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8" name="Line 177"/>
          <p:cNvSpPr>
            <a:spLocks noChangeShapeType="1"/>
          </p:cNvSpPr>
          <p:nvPr/>
        </p:nvSpPr>
        <p:spPr bwMode="auto">
          <a:xfrm flipV="1">
            <a:off x="6081713" y="5538788"/>
            <a:ext cx="2147887" cy="1270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39" name="Group 178"/>
          <p:cNvGrpSpPr>
            <a:grpSpLocks/>
          </p:cNvGrpSpPr>
          <p:nvPr/>
        </p:nvGrpSpPr>
        <p:grpSpPr bwMode="auto">
          <a:xfrm>
            <a:off x="3429000" y="2406650"/>
            <a:ext cx="2387600" cy="3765550"/>
            <a:chOff x="2046" y="1316"/>
            <a:chExt cx="1673" cy="2637"/>
          </a:xfrm>
        </p:grpSpPr>
        <p:sp>
          <p:nvSpPr>
            <p:cNvPr id="20549" name="Rectangle 179"/>
            <p:cNvSpPr>
              <a:spLocks noChangeArrowheads="1"/>
            </p:cNvSpPr>
            <p:nvPr/>
          </p:nvSpPr>
          <p:spPr bwMode="gray">
            <a:xfrm>
              <a:off x="2046" y="3908"/>
              <a:ext cx="1673" cy="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50" name="Line 180"/>
            <p:cNvSpPr>
              <a:spLocks noChangeShapeType="1"/>
            </p:cNvSpPr>
            <p:nvPr/>
          </p:nvSpPr>
          <p:spPr bwMode="gray">
            <a:xfrm>
              <a:off x="2046" y="1316"/>
              <a:ext cx="0" cy="2633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40" name="Group 181"/>
          <p:cNvGrpSpPr>
            <a:grpSpLocks/>
          </p:cNvGrpSpPr>
          <p:nvPr/>
        </p:nvGrpSpPr>
        <p:grpSpPr bwMode="auto">
          <a:xfrm>
            <a:off x="5954713" y="2406650"/>
            <a:ext cx="2389187" cy="3765550"/>
            <a:chOff x="3816" y="1316"/>
            <a:chExt cx="1673" cy="2637"/>
          </a:xfrm>
        </p:grpSpPr>
        <p:sp>
          <p:nvSpPr>
            <p:cNvPr id="20547" name="Rectangle 182"/>
            <p:cNvSpPr>
              <a:spLocks noChangeArrowheads="1"/>
            </p:cNvSpPr>
            <p:nvPr/>
          </p:nvSpPr>
          <p:spPr bwMode="gray">
            <a:xfrm>
              <a:off x="3816" y="3908"/>
              <a:ext cx="1673" cy="4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48" name="Line 183"/>
            <p:cNvSpPr>
              <a:spLocks noChangeShapeType="1"/>
            </p:cNvSpPr>
            <p:nvPr/>
          </p:nvSpPr>
          <p:spPr bwMode="gray">
            <a:xfrm>
              <a:off x="3816" y="1316"/>
              <a:ext cx="0" cy="2633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712" name="Rectangle 184"/>
          <p:cNvSpPr>
            <a:spLocks noChangeArrowheads="1"/>
          </p:cNvSpPr>
          <p:nvPr/>
        </p:nvSpPr>
        <p:spPr bwMode="white">
          <a:xfrm>
            <a:off x="963613" y="191928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2006</a:t>
            </a:r>
          </a:p>
        </p:txBody>
      </p:sp>
      <p:sp>
        <p:nvSpPr>
          <p:cNvPr id="22713" name="Rectangle 185"/>
          <p:cNvSpPr>
            <a:spLocks noChangeArrowheads="1"/>
          </p:cNvSpPr>
          <p:nvPr/>
        </p:nvSpPr>
        <p:spPr bwMode="white">
          <a:xfrm>
            <a:off x="3455988" y="191928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2007</a:t>
            </a:r>
          </a:p>
        </p:txBody>
      </p:sp>
      <p:sp>
        <p:nvSpPr>
          <p:cNvPr id="22714" name="Rectangle 186"/>
          <p:cNvSpPr>
            <a:spLocks noChangeArrowheads="1"/>
          </p:cNvSpPr>
          <p:nvPr/>
        </p:nvSpPr>
        <p:spPr bwMode="white">
          <a:xfrm>
            <a:off x="5989638" y="191928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2008</a:t>
            </a:r>
          </a:p>
        </p:txBody>
      </p:sp>
      <p:sp>
        <p:nvSpPr>
          <p:cNvPr id="20544" name="Rectangle 187"/>
          <p:cNvSpPr>
            <a:spLocks noChangeArrowheads="1"/>
          </p:cNvSpPr>
          <p:nvPr/>
        </p:nvSpPr>
        <p:spPr bwMode="white">
          <a:xfrm>
            <a:off x="1746250" y="198278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 i="1">
                <a:solidFill>
                  <a:srgbClr val="FE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0545" name="Rectangle 188"/>
          <p:cNvSpPr>
            <a:spLocks noChangeArrowheads="1"/>
          </p:cNvSpPr>
          <p:nvPr/>
        </p:nvSpPr>
        <p:spPr bwMode="white">
          <a:xfrm>
            <a:off x="4246563" y="198278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 i="1">
                <a:solidFill>
                  <a:srgbClr val="FE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0546" name="Rectangle 189"/>
          <p:cNvSpPr>
            <a:spLocks noChangeArrowheads="1"/>
          </p:cNvSpPr>
          <p:nvPr/>
        </p:nvSpPr>
        <p:spPr bwMode="white">
          <a:xfrm>
            <a:off x="6780213" y="1982788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 i="1">
                <a:solidFill>
                  <a:srgbClr val="FE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gray">
          <a:xfrm rot="-3154669">
            <a:off x="2736851" y="3986212"/>
            <a:ext cx="1655762" cy="595313"/>
          </a:xfrm>
          <a:prstGeom prst="rightArrow">
            <a:avLst>
              <a:gd name="adj1" fmla="val 49380"/>
              <a:gd name="adj2" fmla="val 68709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gray">
          <a:xfrm rot="3096833">
            <a:off x="4549775" y="3767138"/>
            <a:ext cx="1508125" cy="615950"/>
          </a:xfrm>
          <a:prstGeom prst="rightArrow">
            <a:avLst>
              <a:gd name="adj1" fmla="val 49380"/>
              <a:gd name="adj2" fmla="val 60486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gray">
          <a:xfrm rot="10800000">
            <a:off x="3770313" y="5016500"/>
            <a:ext cx="1597025" cy="595313"/>
          </a:xfrm>
          <a:prstGeom prst="rightArrow">
            <a:avLst>
              <a:gd name="adj1" fmla="val 49380"/>
              <a:gd name="adj2" fmla="val 66272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81000" y="3632200"/>
            <a:ext cx="2895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 of the product, and please fill it out.</a:t>
            </a:r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3848100" y="2379663"/>
            <a:ext cx="1289050" cy="1317625"/>
            <a:chOff x="1851" y="624"/>
            <a:chExt cx="812" cy="830"/>
          </a:xfrm>
        </p:grpSpPr>
        <p:sp>
          <p:nvSpPr>
            <p:cNvPr id="21524" name="Oval 8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DDDDDD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1525" name="Picture 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2" name="Rectangle 10"/>
          <p:cNvSpPr>
            <a:spLocks noChangeArrowheads="1"/>
          </p:cNvSpPr>
          <p:nvPr/>
        </p:nvSpPr>
        <p:spPr bwMode="gray">
          <a:xfrm>
            <a:off x="3884613" y="2892425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necessity</a:t>
            </a:r>
          </a:p>
        </p:txBody>
      </p:sp>
      <p:grpSp>
        <p:nvGrpSpPr>
          <p:cNvPr id="21513" name="Group 11"/>
          <p:cNvGrpSpPr>
            <a:grpSpLocks/>
          </p:cNvGrpSpPr>
          <p:nvPr/>
        </p:nvGrpSpPr>
        <p:grpSpPr bwMode="auto">
          <a:xfrm>
            <a:off x="5300663" y="4641850"/>
            <a:ext cx="1289050" cy="1317625"/>
            <a:chOff x="1851" y="624"/>
            <a:chExt cx="812" cy="830"/>
          </a:xfrm>
        </p:grpSpPr>
        <p:sp>
          <p:nvSpPr>
            <p:cNvPr id="21522" name="Oval 12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2"/>
            </a:solidFill>
            <a:ln w="63500" algn="ctr">
              <a:solidFill>
                <a:srgbClr val="DDDDDD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1523" name="Picture 1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4" name="Rectangle 14"/>
          <p:cNvSpPr>
            <a:spLocks noChangeArrowheads="1"/>
          </p:cNvSpPr>
          <p:nvPr/>
        </p:nvSpPr>
        <p:spPr bwMode="gray">
          <a:xfrm>
            <a:off x="5337175" y="5154613"/>
            <a:ext cx="1225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necessity</a:t>
            </a:r>
          </a:p>
        </p:txBody>
      </p:sp>
      <p:grpSp>
        <p:nvGrpSpPr>
          <p:cNvPr id="21515" name="Group 15"/>
          <p:cNvGrpSpPr>
            <a:grpSpLocks/>
          </p:cNvGrpSpPr>
          <p:nvPr/>
        </p:nvGrpSpPr>
        <p:grpSpPr bwMode="auto">
          <a:xfrm>
            <a:off x="2438400" y="4641850"/>
            <a:ext cx="1289050" cy="1317625"/>
            <a:chOff x="1851" y="624"/>
            <a:chExt cx="812" cy="830"/>
          </a:xfrm>
        </p:grpSpPr>
        <p:sp>
          <p:nvSpPr>
            <p:cNvPr id="21520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hlink"/>
            </a:solidFill>
            <a:ln w="63500" algn="ctr">
              <a:solidFill>
                <a:srgbClr val="DDDDDD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21521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6" name="Rectangle 18"/>
          <p:cNvSpPr>
            <a:spLocks noChangeArrowheads="1"/>
          </p:cNvSpPr>
          <p:nvPr/>
        </p:nvSpPr>
        <p:spPr bwMode="gray">
          <a:xfrm>
            <a:off x="2474913" y="5154613"/>
            <a:ext cx="1225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necessity</a:t>
            </a:r>
          </a:p>
        </p:txBody>
      </p:sp>
      <p:sp>
        <p:nvSpPr>
          <p:cNvPr id="21517" name="Rectangle 19"/>
          <p:cNvSpPr>
            <a:spLocks noChangeArrowheads="1"/>
          </p:cNvSpPr>
          <p:nvPr/>
        </p:nvSpPr>
        <p:spPr bwMode="auto">
          <a:xfrm>
            <a:off x="5846763" y="3546475"/>
            <a:ext cx="26876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 of the product, and please fill it out.</a:t>
            </a:r>
          </a:p>
        </p:txBody>
      </p:sp>
      <p:sp>
        <p:nvSpPr>
          <p:cNvPr id="21518" name="Rectangle 20"/>
          <p:cNvSpPr>
            <a:spLocks noChangeArrowheads="1"/>
          </p:cNvSpPr>
          <p:nvPr/>
        </p:nvSpPr>
        <p:spPr bwMode="auto">
          <a:xfrm>
            <a:off x="3060700" y="6051550"/>
            <a:ext cx="2895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 of the product, and please fill it out.</a:t>
            </a:r>
          </a:p>
        </p:txBody>
      </p:sp>
      <p:sp>
        <p:nvSpPr>
          <p:cNvPr id="21519" name="Rectangle 21"/>
          <p:cNvSpPr>
            <a:spLocks noChangeArrowheads="1"/>
          </p:cNvSpPr>
          <p:nvPr/>
        </p:nvSpPr>
        <p:spPr bwMode="gray">
          <a:xfrm>
            <a:off x="587375" y="1600200"/>
            <a:ext cx="84042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buFontTx/>
              <a:buChar char="•"/>
            </a:pPr>
            <a:r>
              <a:rPr lang="en-US" altLang="zh-CN" sz="2000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Contents</a:t>
            </a:r>
          </a:p>
          <a:p>
            <a:pPr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7"/>
          <p:cNvSpPr>
            <a:spLocks noChangeArrowheads="1"/>
          </p:cNvSpPr>
          <p:nvPr/>
        </p:nvSpPr>
        <p:spPr bwMode="auto">
          <a:xfrm>
            <a:off x="914400" y="2038350"/>
            <a:ext cx="7239000" cy="4210050"/>
          </a:xfrm>
          <a:prstGeom prst="roundRect">
            <a:avLst>
              <a:gd name="adj" fmla="val 7315"/>
            </a:avLst>
          </a:prstGeom>
          <a:noFill/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4099" name="Group 2"/>
          <p:cNvGrpSpPr>
            <a:grpSpLocks/>
          </p:cNvGrpSpPr>
          <p:nvPr/>
        </p:nvGrpSpPr>
        <p:grpSpPr bwMode="auto">
          <a:xfrm>
            <a:off x="2038350" y="4633913"/>
            <a:ext cx="5089525" cy="471487"/>
            <a:chOff x="1161" y="1572"/>
            <a:chExt cx="3206" cy="338"/>
          </a:xfrm>
        </p:grpSpPr>
        <p:sp>
          <p:nvSpPr>
            <p:cNvPr id="4119" name="AutoShape 3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0" name="AutoShape 4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2038350" y="3971925"/>
            <a:ext cx="5089525" cy="471488"/>
            <a:chOff x="1161" y="1572"/>
            <a:chExt cx="3206" cy="338"/>
          </a:xfrm>
        </p:grpSpPr>
        <p:sp>
          <p:nvSpPr>
            <p:cNvPr id="4117" name="AutoShape 6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18" name="AutoShape 7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101" name="Group 8"/>
          <p:cNvGrpSpPr>
            <a:grpSpLocks/>
          </p:cNvGrpSpPr>
          <p:nvPr/>
        </p:nvGrpSpPr>
        <p:grpSpPr bwMode="auto">
          <a:xfrm>
            <a:off x="2038350" y="5264150"/>
            <a:ext cx="5089525" cy="471488"/>
            <a:chOff x="1161" y="1572"/>
            <a:chExt cx="3206" cy="338"/>
          </a:xfrm>
        </p:grpSpPr>
        <p:sp>
          <p:nvSpPr>
            <p:cNvPr id="4115" name="AutoShape 9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16" name="AutoShape 10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102" name="Group 11"/>
          <p:cNvGrpSpPr>
            <a:grpSpLocks/>
          </p:cNvGrpSpPr>
          <p:nvPr/>
        </p:nvGrpSpPr>
        <p:grpSpPr bwMode="auto">
          <a:xfrm>
            <a:off x="2038350" y="3316288"/>
            <a:ext cx="5089525" cy="471487"/>
            <a:chOff x="1161" y="1572"/>
            <a:chExt cx="3206" cy="338"/>
          </a:xfrm>
        </p:grpSpPr>
        <p:sp>
          <p:nvSpPr>
            <p:cNvPr id="4113" name="AutoShape 12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14" name="AutoShape 13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103" name="Group 14"/>
          <p:cNvGrpSpPr>
            <a:grpSpLocks/>
          </p:cNvGrpSpPr>
          <p:nvPr/>
        </p:nvGrpSpPr>
        <p:grpSpPr bwMode="auto">
          <a:xfrm>
            <a:off x="2038350" y="2654300"/>
            <a:ext cx="5089525" cy="471488"/>
            <a:chOff x="1161" y="1572"/>
            <a:chExt cx="3206" cy="338"/>
          </a:xfrm>
        </p:grpSpPr>
        <p:sp>
          <p:nvSpPr>
            <p:cNvPr id="4111" name="AutoShape 15"/>
            <p:cNvSpPr>
              <a:spLocks noChangeArrowheads="1"/>
            </p:cNvSpPr>
            <p:nvPr/>
          </p:nvSpPr>
          <p:spPr bwMode="gray">
            <a:xfrm>
              <a:off x="1161" y="1572"/>
              <a:ext cx="3206" cy="338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12" name="AutoShape 16"/>
            <p:cNvSpPr>
              <a:spLocks noChangeArrowheads="1"/>
            </p:cNvSpPr>
            <p:nvPr/>
          </p:nvSpPr>
          <p:spPr bwMode="gray">
            <a:xfrm>
              <a:off x="1171" y="1578"/>
              <a:ext cx="3187" cy="152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4104" name="AutoShape 18"/>
          <p:cNvSpPr>
            <a:spLocks noChangeArrowheads="1"/>
          </p:cNvSpPr>
          <p:nvPr/>
        </p:nvSpPr>
        <p:spPr bwMode="gray">
          <a:xfrm>
            <a:off x="2838450" y="3349625"/>
            <a:ext cx="3505200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text in here</a:t>
            </a:r>
          </a:p>
        </p:txBody>
      </p:sp>
      <p:sp>
        <p:nvSpPr>
          <p:cNvPr id="4105" name="AutoShape 19"/>
          <p:cNvSpPr>
            <a:spLocks noChangeArrowheads="1"/>
          </p:cNvSpPr>
          <p:nvPr/>
        </p:nvSpPr>
        <p:spPr bwMode="gray">
          <a:xfrm>
            <a:off x="2838450" y="3994150"/>
            <a:ext cx="3505200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text in here</a:t>
            </a:r>
          </a:p>
        </p:txBody>
      </p:sp>
      <p:sp>
        <p:nvSpPr>
          <p:cNvPr id="4106" name="AutoShape 20"/>
          <p:cNvSpPr>
            <a:spLocks noChangeArrowheads="1"/>
          </p:cNvSpPr>
          <p:nvPr/>
        </p:nvSpPr>
        <p:spPr bwMode="gray">
          <a:xfrm>
            <a:off x="2838450" y="4659313"/>
            <a:ext cx="3505200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text in here</a:t>
            </a:r>
          </a:p>
        </p:txBody>
      </p:sp>
      <p:sp>
        <p:nvSpPr>
          <p:cNvPr id="4107" name="AutoShape 21"/>
          <p:cNvSpPr>
            <a:spLocks noChangeArrowheads="1"/>
          </p:cNvSpPr>
          <p:nvPr/>
        </p:nvSpPr>
        <p:spPr bwMode="gray">
          <a:xfrm>
            <a:off x="2838450" y="5302250"/>
            <a:ext cx="3505200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text in here</a:t>
            </a:r>
          </a:p>
        </p:txBody>
      </p:sp>
      <p:sp>
        <p:nvSpPr>
          <p:cNvPr id="4108" name="AutoShape 22"/>
          <p:cNvSpPr>
            <a:spLocks noChangeArrowheads="1"/>
          </p:cNvSpPr>
          <p:nvPr/>
        </p:nvSpPr>
        <p:spPr bwMode="auto">
          <a:xfrm>
            <a:off x="1219200" y="1773238"/>
            <a:ext cx="6553200" cy="568325"/>
          </a:xfrm>
          <a:prstGeom prst="roundRect">
            <a:avLst>
              <a:gd name="adj" fmla="val 42181"/>
            </a:avLst>
          </a:prstGeom>
          <a:solidFill>
            <a:schemeClr val="tx2"/>
          </a:solidFill>
          <a:ln w="19050" cap="rnd">
            <a:solidFill>
              <a:srgbClr val="1C1C1C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5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</a:t>
            </a:r>
          </a:p>
          <a:p>
            <a:pPr algn="ctr" eaLnBrk="1" hangingPunct="1"/>
            <a:r>
              <a:rPr lang="en-US" altLang="zh-CN" sz="15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developed by Guild Design Inc.</a:t>
            </a:r>
          </a:p>
        </p:txBody>
      </p:sp>
      <p:sp>
        <p:nvSpPr>
          <p:cNvPr id="4109" name="AutoShape 23"/>
          <p:cNvSpPr>
            <a:spLocks noChangeArrowheads="1"/>
          </p:cNvSpPr>
          <p:nvPr/>
        </p:nvSpPr>
        <p:spPr bwMode="gray">
          <a:xfrm>
            <a:off x="2838450" y="2684463"/>
            <a:ext cx="3505200" cy="381000"/>
          </a:xfrm>
          <a:prstGeom prst="roundRect">
            <a:avLst>
              <a:gd name="adj" fmla="val 757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text in here</a:t>
            </a:r>
          </a:p>
        </p:txBody>
      </p:sp>
      <p:sp>
        <p:nvSpPr>
          <p:cNvPr id="4110" name="Rectangle 24"/>
          <p:cNvSpPr>
            <a:spLocks noGrp="1" noChangeArrowheads="1"/>
          </p:cNvSpPr>
          <p:nvPr>
            <p:ph type="title"/>
          </p:nvPr>
        </p:nvSpPr>
        <p:spPr>
          <a:xfrm>
            <a:off x="954088" y="239713"/>
            <a:ext cx="7772400" cy="639762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3"/>
          <p:cNvGrpSpPr>
            <a:grpSpLocks/>
          </p:cNvGrpSpPr>
          <p:nvPr/>
        </p:nvGrpSpPr>
        <p:grpSpPr bwMode="auto">
          <a:xfrm>
            <a:off x="1662113" y="2559050"/>
            <a:ext cx="6118225" cy="3009900"/>
            <a:chOff x="664" y="1951"/>
            <a:chExt cx="4308" cy="2120"/>
          </a:xfrm>
        </p:grpSpPr>
        <p:sp>
          <p:nvSpPr>
            <p:cNvPr id="22589" name="Freeform 4"/>
            <p:cNvSpPr>
              <a:spLocks/>
            </p:cNvSpPr>
            <p:nvPr/>
          </p:nvSpPr>
          <p:spPr bwMode="gray">
            <a:xfrm>
              <a:off x="743" y="2045"/>
              <a:ext cx="1267" cy="1938"/>
            </a:xfrm>
            <a:custGeom>
              <a:avLst/>
              <a:gdLst>
                <a:gd name="T0" fmla="*/ 65 w 1692"/>
                <a:gd name="T1" fmla="*/ 145 h 2586"/>
                <a:gd name="T2" fmla="*/ 180 w 1692"/>
                <a:gd name="T3" fmla="*/ 118 h 2586"/>
                <a:gd name="T4" fmla="*/ 243 w 1692"/>
                <a:gd name="T5" fmla="*/ 135 h 2586"/>
                <a:gd name="T6" fmla="*/ 234 w 1692"/>
                <a:gd name="T7" fmla="*/ 250 h 2586"/>
                <a:gd name="T8" fmla="*/ 153 w 1692"/>
                <a:gd name="T9" fmla="*/ 327 h 2586"/>
                <a:gd name="T10" fmla="*/ 122 w 1692"/>
                <a:gd name="T11" fmla="*/ 401 h 2586"/>
                <a:gd name="T12" fmla="*/ 159 w 1692"/>
                <a:gd name="T13" fmla="*/ 541 h 2586"/>
                <a:gd name="T14" fmla="*/ 177 w 1692"/>
                <a:gd name="T15" fmla="*/ 539 h 2586"/>
                <a:gd name="T16" fmla="*/ 184 w 1692"/>
                <a:gd name="T17" fmla="*/ 509 h 2586"/>
                <a:gd name="T18" fmla="*/ 268 w 1692"/>
                <a:gd name="T19" fmla="*/ 648 h 2586"/>
                <a:gd name="T20" fmla="*/ 365 w 1692"/>
                <a:gd name="T21" fmla="*/ 674 h 2586"/>
                <a:gd name="T22" fmla="*/ 446 w 1692"/>
                <a:gd name="T23" fmla="*/ 758 h 2586"/>
                <a:gd name="T24" fmla="*/ 478 w 1692"/>
                <a:gd name="T25" fmla="*/ 799 h 2586"/>
                <a:gd name="T26" fmla="*/ 432 w 1692"/>
                <a:gd name="T27" fmla="*/ 903 h 2586"/>
                <a:gd name="T28" fmla="*/ 514 w 1692"/>
                <a:gd name="T29" fmla="*/ 1000 h 2586"/>
                <a:gd name="T30" fmla="*/ 580 w 1692"/>
                <a:gd name="T31" fmla="*/ 1135 h 2586"/>
                <a:gd name="T32" fmla="*/ 613 w 1692"/>
                <a:gd name="T33" fmla="*/ 1297 h 2586"/>
                <a:gd name="T34" fmla="*/ 669 w 1692"/>
                <a:gd name="T35" fmla="*/ 1427 h 2586"/>
                <a:gd name="T36" fmla="*/ 717 w 1692"/>
                <a:gd name="T37" fmla="*/ 1416 h 2586"/>
                <a:gd name="T38" fmla="*/ 698 w 1692"/>
                <a:gd name="T39" fmla="*/ 1344 h 2586"/>
                <a:gd name="T40" fmla="*/ 722 w 1692"/>
                <a:gd name="T41" fmla="*/ 1295 h 2586"/>
                <a:gd name="T42" fmla="*/ 767 w 1692"/>
                <a:gd name="T43" fmla="*/ 1252 h 2586"/>
                <a:gd name="T44" fmla="*/ 812 w 1692"/>
                <a:gd name="T45" fmla="*/ 1166 h 2586"/>
                <a:gd name="T46" fmla="*/ 879 w 1692"/>
                <a:gd name="T47" fmla="*/ 1095 h 2586"/>
                <a:gd name="T48" fmla="*/ 910 w 1692"/>
                <a:gd name="T49" fmla="*/ 980 h 2586"/>
                <a:gd name="T50" fmla="*/ 870 w 1692"/>
                <a:gd name="T51" fmla="*/ 864 h 2586"/>
                <a:gd name="T52" fmla="*/ 771 w 1692"/>
                <a:gd name="T53" fmla="*/ 792 h 2586"/>
                <a:gd name="T54" fmla="*/ 619 w 1692"/>
                <a:gd name="T55" fmla="*/ 719 h 2586"/>
                <a:gd name="T56" fmla="*/ 546 w 1692"/>
                <a:gd name="T57" fmla="*/ 707 h 2586"/>
                <a:gd name="T58" fmla="*/ 507 w 1692"/>
                <a:gd name="T59" fmla="*/ 712 h 2586"/>
                <a:gd name="T60" fmla="*/ 446 w 1692"/>
                <a:gd name="T61" fmla="*/ 734 h 2586"/>
                <a:gd name="T62" fmla="*/ 425 w 1692"/>
                <a:gd name="T63" fmla="*/ 659 h 2586"/>
                <a:gd name="T64" fmla="*/ 413 w 1692"/>
                <a:gd name="T65" fmla="*/ 597 h 2586"/>
                <a:gd name="T66" fmla="*/ 354 w 1692"/>
                <a:gd name="T67" fmla="*/ 620 h 2586"/>
                <a:gd name="T68" fmla="*/ 318 w 1692"/>
                <a:gd name="T69" fmla="*/ 534 h 2586"/>
                <a:gd name="T70" fmla="*/ 415 w 1692"/>
                <a:gd name="T71" fmla="*/ 512 h 2586"/>
                <a:gd name="T72" fmla="*/ 473 w 1692"/>
                <a:gd name="T73" fmla="*/ 509 h 2586"/>
                <a:gd name="T74" fmla="*/ 502 w 1692"/>
                <a:gd name="T75" fmla="*/ 505 h 2586"/>
                <a:gd name="T76" fmla="*/ 593 w 1692"/>
                <a:gd name="T77" fmla="*/ 421 h 2586"/>
                <a:gd name="T78" fmla="*/ 664 w 1692"/>
                <a:gd name="T79" fmla="*/ 381 h 2586"/>
                <a:gd name="T80" fmla="*/ 717 w 1692"/>
                <a:gd name="T81" fmla="*/ 357 h 2586"/>
                <a:gd name="T82" fmla="*/ 751 w 1692"/>
                <a:gd name="T83" fmla="*/ 302 h 2586"/>
                <a:gd name="T84" fmla="*/ 722 w 1692"/>
                <a:gd name="T85" fmla="*/ 288 h 2586"/>
                <a:gd name="T86" fmla="*/ 856 w 1692"/>
                <a:gd name="T87" fmla="*/ 256 h 2586"/>
                <a:gd name="T88" fmla="*/ 789 w 1692"/>
                <a:gd name="T89" fmla="*/ 192 h 2586"/>
                <a:gd name="T90" fmla="*/ 744 w 1692"/>
                <a:gd name="T91" fmla="*/ 148 h 2586"/>
                <a:gd name="T92" fmla="*/ 685 w 1692"/>
                <a:gd name="T93" fmla="*/ 205 h 2586"/>
                <a:gd name="T94" fmla="*/ 622 w 1692"/>
                <a:gd name="T95" fmla="*/ 250 h 2586"/>
                <a:gd name="T96" fmla="*/ 573 w 1692"/>
                <a:gd name="T97" fmla="*/ 171 h 2586"/>
                <a:gd name="T98" fmla="*/ 680 w 1692"/>
                <a:gd name="T99" fmla="*/ 135 h 2586"/>
                <a:gd name="T100" fmla="*/ 710 w 1692"/>
                <a:gd name="T101" fmla="*/ 111 h 2586"/>
                <a:gd name="T102" fmla="*/ 744 w 1692"/>
                <a:gd name="T103" fmla="*/ 97 h 2586"/>
                <a:gd name="T104" fmla="*/ 721 w 1692"/>
                <a:gd name="T105" fmla="*/ 81 h 2586"/>
                <a:gd name="T106" fmla="*/ 708 w 1692"/>
                <a:gd name="T107" fmla="*/ 67 h 2586"/>
                <a:gd name="T108" fmla="*/ 674 w 1692"/>
                <a:gd name="T109" fmla="*/ 57 h 2586"/>
                <a:gd name="T110" fmla="*/ 620 w 1692"/>
                <a:gd name="T111" fmla="*/ 76 h 2586"/>
                <a:gd name="T112" fmla="*/ 532 w 1692"/>
                <a:gd name="T113" fmla="*/ 67 h 2586"/>
                <a:gd name="T114" fmla="*/ 309 w 1692"/>
                <a:gd name="T115" fmla="*/ 0 h 2586"/>
                <a:gd name="T116" fmla="*/ 193 w 1692"/>
                <a:gd name="T117" fmla="*/ 18 h 2586"/>
                <a:gd name="T118" fmla="*/ 162 w 1692"/>
                <a:gd name="T119" fmla="*/ 57 h 2586"/>
                <a:gd name="T120" fmla="*/ 72 w 1692"/>
                <a:gd name="T121" fmla="*/ 97 h 2586"/>
                <a:gd name="T122" fmla="*/ 72 w 1692"/>
                <a:gd name="T123" fmla="*/ 121 h 2586"/>
                <a:gd name="T124" fmla="*/ 1 w 1692"/>
                <a:gd name="T125" fmla="*/ 142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5"/>
            <p:cNvSpPr>
              <a:spLocks/>
            </p:cNvSpPr>
            <p:nvPr/>
          </p:nvSpPr>
          <p:spPr bwMode="gray">
            <a:xfrm>
              <a:off x="703" y="2230"/>
              <a:ext cx="34" cy="28"/>
            </a:xfrm>
            <a:custGeom>
              <a:avLst/>
              <a:gdLst>
                <a:gd name="T0" fmla="*/ 9 w 46"/>
                <a:gd name="T1" fmla="*/ 2 h 38"/>
                <a:gd name="T2" fmla="*/ 0 w 46"/>
                <a:gd name="T3" fmla="*/ 12 h 38"/>
                <a:gd name="T4" fmla="*/ 12 w 46"/>
                <a:gd name="T5" fmla="*/ 21 h 38"/>
                <a:gd name="T6" fmla="*/ 25 w 46"/>
                <a:gd name="T7" fmla="*/ 14 h 38"/>
                <a:gd name="T8" fmla="*/ 16 w 46"/>
                <a:gd name="T9" fmla="*/ 0 h 38"/>
                <a:gd name="T10" fmla="*/ 9 w 46"/>
                <a:gd name="T11" fmla="*/ 2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6"/>
            <p:cNvSpPr>
              <a:spLocks/>
            </p:cNvSpPr>
            <p:nvPr/>
          </p:nvSpPr>
          <p:spPr bwMode="gray">
            <a:xfrm>
              <a:off x="1010" y="2353"/>
              <a:ext cx="39" cy="32"/>
            </a:xfrm>
            <a:custGeom>
              <a:avLst/>
              <a:gdLst>
                <a:gd name="T0" fmla="*/ 7 w 52"/>
                <a:gd name="T1" fmla="*/ 0 h 44"/>
                <a:gd name="T2" fmla="*/ 15 w 52"/>
                <a:gd name="T3" fmla="*/ 23 h 44"/>
                <a:gd name="T4" fmla="*/ 24 w 52"/>
                <a:gd name="T5" fmla="*/ 23 h 44"/>
                <a:gd name="T6" fmla="*/ 22 w 52"/>
                <a:gd name="T7" fmla="*/ 9 h 44"/>
                <a:gd name="T8" fmla="*/ 15 w 52"/>
                <a:gd name="T9" fmla="*/ 1 h 44"/>
                <a:gd name="T10" fmla="*/ 7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7"/>
            <p:cNvSpPr>
              <a:spLocks/>
            </p:cNvSpPr>
            <p:nvPr/>
          </p:nvSpPr>
          <p:spPr bwMode="gray">
            <a:xfrm>
              <a:off x="1792" y="2409"/>
              <a:ext cx="98" cy="74"/>
            </a:xfrm>
            <a:custGeom>
              <a:avLst/>
              <a:gdLst>
                <a:gd name="T0" fmla="*/ 55 w 131"/>
                <a:gd name="T1" fmla="*/ 0 h 98"/>
                <a:gd name="T2" fmla="*/ 44 w 131"/>
                <a:gd name="T3" fmla="*/ 5 h 98"/>
                <a:gd name="T4" fmla="*/ 30 w 131"/>
                <a:gd name="T5" fmla="*/ 14 h 98"/>
                <a:gd name="T6" fmla="*/ 22 w 131"/>
                <a:gd name="T7" fmla="*/ 23 h 98"/>
                <a:gd name="T8" fmla="*/ 12 w 131"/>
                <a:gd name="T9" fmla="*/ 29 h 98"/>
                <a:gd name="T10" fmla="*/ 35 w 131"/>
                <a:gd name="T11" fmla="*/ 47 h 98"/>
                <a:gd name="T12" fmla="*/ 44 w 131"/>
                <a:gd name="T13" fmla="*/ 54 h 98"/>
                <a:gd name="T14" fmla="*/ 48 w 131"/>
                <a:gd name="T15" fmla="*/ 52 h 98"/>
                <a:gd name="T16" fmla="*/ 50 w 131"/>
                <a:gd name="T17" fmla="*/ 49 h 98"/>
                <a:gd name="T18" fmla="*/ 55 w 131"/>
                <a:gd name="T19" fmla="*/ 56 h 98"/>
                <a:gd name="T20" fmla="*/ 69 w 131"/>
                <a:gd name="T21" fmla="*/ 49 h 98"/>
                <a:gd name="T22" fmla="*/ 73 w 131"/>
                <a:gd name="T23" fmla="*/ 42 h 98"/>
                <a:gd name="T24" fmla="*/ 57 w 131"/>
                <a:gd name="T25" fmla="*/ 23 h 98"/>
                <a:gd name="T26" fmla="*/ 64 w 131"/>
                <a:gd name="T27" fmla="*/ 14 h 98"/>
                <a:gd name="T28" fmla="*/ 62 w 131"/>
                <a:gd name="T29" fmla="*/ 2 h 98"/>
                <a:gd name="T30" fmla="*/ 55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8"/>
            <p:cNvSpPr>
              <a:spLocks/>
            </p:cNvSpPr>
            <p:nvPr/>
          </p:nvSpPr>
          <p:spPr bwMode="gray">
            <a:xfrm>
              <a:off x="1318" y="2793"/>
              <a:ext cx="158" cy="84"/>
            </a:xfrm>
            <a:custGeom>
              <a:avLst/>
              <a:gdLst>
                <a:gd name="T0" fmla="*/ 26 w 212"/>
                <a:gd name="T1" fmla="*/ 7 h 112"/>
                <a:gd name="T2" fmla="*/ 10 w 212"/>
                <a:gd name="T3" fmla="*/ 7 h 112"/>
                <a:gd name="T4" fmla="*/ 3 w 212"/>
                <a:gd name="T5" fmla="*/ 9 h 112"/>
                <a:gd name="T6" fmla="*/ 14 w 212"/>
                <a:gd name="T7" fmla="*/ 29 h 112"/>
                <a:gd name="T8" fmla="*/ 28 w 212"/>
                <a:gd name="T9" fmla="*/ 25 h 112"/>
                <a:gd name="T10" fmla="*/ 51 w 212"/>
                <a:gd name="T11" fmla="*/ 31 h 112"/>
                <a:gd name="T12" fmla="*/ 62 w 212"/>
                <a:gd name="T13" fmla="*/ 34 h 112"/>
                <a:gd name="T14" fmla="*/ 74 w 212"/>
                <a:gd name="T15" fmla="*/ 50 h 112"/>
                <a:gd name="T16" fmla="*/ 78 w 212"/>
                <a:gd name="T17" fmla="*/ 63 h 112"/>
                <a:gd name="T18" fmla="*/ 87 w 212"/>
                <a:gd name="T19" fmla="*/ 56 h 112"/>
                <a:gd name="T20" fmla="*/ 94 w 212"/>
                <a:gd name="T21" fmla="*/ 54 h 112"/>
                <a:gd name="T22" fmla="*/ 104 w 212"/>
                <a:gd name="T23" fmla="*/ 58 h 112"/>
                <a:gd name="T24" fmla="*/ 108 w 212"/>
                <a:gd name="T25" fmla="*/ 45 h 112"/>
                <a:gd name="T26" fmla="*/ 85 w 212"/>
                <a:gd name="T27" fmla="*/ 31 h 112"/>
                <a:gd name="T28" fmla="*/ 58 w 212"/>
                <a:gd name="T29" fmla="*/ 11 h 112"/>
                <a:gd name="T30" fmla="*/ 30 w 212"/>
                <a:gd name="T31" fmla="*/ 15 h 112"/>
                <a:gd name="T32" fmla="*/ 26 w 212"/>
                <a:gd name="T33" fmla="*/ 7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9"/>
            <p:cNvSpPr>
              <a:spLocks/>
            </p:cNvSpPr>
            <p:nvPr/>
          </p:nvSpPr>
          <p:spPr bwMode="gray">
            <a:xfrm>
              <a:off x="1448" y="2857"/>
              <a:ext cx="99" cy="41"/>
            </a:xfrm>
            <a:custGeom>
              <a:avLst/>
              <a:gdLst>
                <a:gd name="T0" fmla="*/ 31 w 133"/>
                <a:gd name="T1" fmla="*/ 0 h 54"/>
                <a:gd name="T2" fmla="*/ 24 w 133"/>
                <a:gd name="T3" fmla="*/ 4 h 54"/>
                <a:gd name="T4" fmla="*/ 17 w 133"/>
                <a:gd name="T5" fmla="*/ 17 h 54"/>
                <a:gd name="T6" fmla="*/ 8 w 133"/>
                <a:gd name="T7" fmla="*/ 20 h 54"/>
                <a:gd name="T8" fmla="*/ 1 w 133"/>
                <a:gd name="T9" fmla="*/ 24 h 54"/>
                <a:gd name="T10" fmla="*/ 7 w 133"/>
                <a:gd name="T11" fmla="*/ 31 h 54"/>
                <a:gd name="T12" fmla="*/ 74 w 133"/>
                <a:gd name="T13" fmla="*/ 20 h 54"/>
                <a:gd name="T14" fmla="*/ 68 w 133"/>
                <a:gd name="T15" fmla="*/ 9 h 54"/>
                <a:gd name="T16" fmla="*/ 58 w 133"/>
                <a:gd name="T17" fmla="*/ 5 h 54"/>
                <a:gd name="T18" fmla="*/ 56 w 133"/>
                <a:gd name="T19" fmla="*/ 14 h 54"/>
                <a:gd name="T20" fmla="*/ 49 w 133"/>
                <a:gd name="T21" fmla="*/ 11 h 54"/>
                <a:gd name="T22" fmla="*/ 37 w 133"/>
                <a:gd name="T23" fmla="*/ 8 h 54"/>
                <a:gd name="T24" fmla="*/ 31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10"/>
            <p:cNvSpPr>
              <a:spLocks/>
            </p:cNvSpPr>
            <p:nvPr/>
          </p:nvSpPr>
          <p:spPr bwMode="gray">
            <a:xfrm>
              <a:off x="1553" y="2883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1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11"/>
            <p:cNvSpPr>
              <a:spLocks/>
            </p:cNvSpPr>
            <p:nvPr/>
          </p:nvSpPr>
          <p:spPr bwMode="gray">
            <a:xfrm>
              <a:off x="1609" y="2886"/>
              <a:ext cx="12" cy="25"/>
            </a:xfrm>
            <a:custGeom>
              <a:avLst/>
              <a:gdLst>
                <a:gd name="T0" fmla="*/ 8 w 16"/>
                <a:gd name="T1" fmla="*/ 0 h 34"/>
                <a:gd name="T2" fmla="*/ 0 w 16"/>
                <a:gd name="T3" fmla="*/ 7 h 34"/>
                <a:gd name="T4" fmla="*/ 9 w 16"/>
                <a:gd name="T5" fmla="*/ 18 h 34"/>
                <a:gd name="T6" fmla="*/ 7 w 16"/>
                <a:gd name="T7" fmla="*/ 10 h 34"/>
                <a:gd name="T8" fmla="*/ 9 w 16"/>
                <a:gd name="T9" fmla="*/ 3 h 34"/>
                <a:gd name="T10" fmla="*/ 8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12"/>
            <p:cNvSpPr>
              <a:spLocks/>
            </p:cNvSpPr>
            <p:nvPr/>
          </p:nvSpPr>
          <p:spPr bwMode="gray">
            <a:xfrm>
              <a:off x="1426" y="2040"/>
              <a:ext cx="180" cy="88"/>
            </a:xfrm>
            <a:custGeom>
              <a:avLst/>
              <a:gdLst>
                <a:gd name="T0" fmla="*/ 36 w 240"/>
                <a:gd name="T1" fmla="*/ 1 h 117"/>
                <a:gd name="T2" fmla="*/ 14 w 240"/>
                <a:gd name="T3" fmla="*/ 17 h 117"/>
                <a:gd name="T4" fmla="*/ 4 w 240"/>
                <a:gd name="T5" fmla="*/ 21 h 117"/>
                <a:gd name="T6" fmla="*/ 0 w 240"/>
                <a:gd name="T7" fmla="*/ 22 h 117"/>
                <a:gd name="T8" fmla="*/ 15 w 240"/>
                <a:gd name="T9" fmla="*/ 33 h 117"/>
                <a:gd name="T10" fmla="*/ 22 w 240"/>
                <a:gd name="T11" fmla="*/ 35 h 117"/>
                <a:gd name="T12" fmla="*/ 38 w 240"/>
                <a:gd name="T13" fmla="*/ 26 h 117"/>
                <a:gd name="T14" fmla="*/ 45 w 240"/>
                <a:gd name="T15" fmla="*/ 24 h 117"/>
                <a:gd name="T16" fmla="*/ 47 w 240"/>
                <a:gd name="T17" fmla="*/ 31 h 117"/>
                <a:gd name="T18" fmla="*/ 36 w 240"/>
                <a:gd name="T19" fmla="*/ 35 h 117"/>
                <a:gd name="T20" fmla="*/ 41 w 240"/>
                <a:gd name="T21" fmla="*/ 41 h 117"/>
                <a:gd name="T22" fmla="*/ 23 w 240"/>
                <a:gd name="T23" fmla="*/ 49 h 117"/>
                <a:gd name="T24" fmla="*/ 40 w 240"/>
                <a:gd name="T25" fmla="*/ 62 h 117"/>
                <a:gd name="T26" fmla="*/ 47 w 240"/>
                <a:gd name="T27" fmla="*/ 64 h 117"/>
                <a:gd name="T28" fmla="*/ 67 w 240"/>
                <a:gd name="T29" fmla="*/ 58 h 117"/>
                <a:gd name="T30" fmla="*/ 85 w 240"/>
                <a:gd name="T31" fmla="*/ 59 h 117"/>
                <a:gd name="T32" fmla="*/ 95 w 240"/>
                <a:gd name="T33" fmla="*/ 66 h 117"/>
                <a:gd name="T34" fmla="*/ 115 w 240"/>
                <a:gd name="T35" fmla="*/ 62 h 117"/>
                <a:gd name="T36" fmla="*/ 126 w 240"/>
                <a:gd name="T37" fmla="*/ 58 h 117"/>
                <a:gd name="T38" fmla="*/ 125 w 240"/>
                <a:gd name="T39" fmla="*/ 44 h 117"/>
                <a:gd name="T40" fmla="*/ 132 w 240"/>
                <a:gd name="T41" fmla="*/ 39 h 117"/>
                <a:gd name="T42" fmla="*/ 134 w 240"/>
                <a:gd name="T43" fmla="*/ 26 h 117"/>
                <a:gd name="T44" fmla="*/ 119 w 240"/>
                <a:gd name="T45" fmla="*/ 32 h 117"/>
                <a:gd name="T46" fmla="*/ 113 w 240"/>
                <a:gd name="T47" fmla="*/ 24 h 117"/>
                <a:gd name="T48" fmla="*/ 97 w 240"/>
                <a:gd name="T49" fmla="*/ 26 h 117"/>
                <a:gd name="T50" fmla="*/ 76 w 240"/>
                <a:gd name="T51" fmla="*/ 5 h 117"/>
                <a:gd name="T52" fmla="*/ 53 w 240"/>
                <a:gd name="T53" fmla="*/ 6 h 117"/>
                <a:gd name="T54" fmla="*/ 47 w 240"/>
                <a:gd name="T55" fmla="*/ 1 h 117"/>
                <a:gd name="T56" fmla="*/ 36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13"/>
            <p:cNvSpPr>
              <a:spLocks/>
            </p:cNvSpPr>
            <p:nvPr/>
          </p:nvSpPr>
          <p:spPr bwMode="gray">
            <a:xfrm>
              <a:off x="1506" y="1999"/>
              <a:ext cx="146" cy="60"/>
            </a:xfrm>
            <a:custGeom>
              <a:avLst/>
              <a:gdLst>
                <a:gd name="T0" fmla="*/ 55 w 194"/>
                <a:gd name="T1" fmla="*/ 6 h 80"/>
                <a:gd name="T2" fmla="*/ 8 w 194"/>
                <a:gd name="T3" fmla="*/ 14 h 80"/>
                <a:gd name="T4" fmla="*/ 5 w 194"/>
                <a:gd name="T5" fmla="*/ 20 h 80"/>
                <a:gd name="T6" fmla="*/ 32 w 194"/>
                <a:gd name="T7" fmla="*/ 29 h 80"/>
                <a:gd name="T8" fmla="*/ 77 w 194"/>
                <a:gd name="T9" fmla="*/ 42 h 80"/>
                <a:gd name="T10" fmla="*/ 99 w 194"/>
                <a:gd name="T11" fmla="*/ 38 h 80"/>
                <a:gd name="T12" fmla="*/ 106 w 194"/>
                <a:gd name="T13" fmla="*/ 36 h 80"/>
                <a:gd name="T14" fmla="*/ 99 w 194"/>
                <a:gd name="T15" fmla="*/ 25 h 80"/>
                <a:gd name="T16" fmla="*/ 93 w 194"/>
                <a:gd name="T17" fmla="*/ 20 h 80"/>
                <a:gd name="T18" fmla="*/ 73 w 194"/>
                <a:gd name="T19" fmla="*/ 14 h 80"/>
                <a:gd name="T20" fmla="*/ 55 w 194"/>
                <a:gd name="T21" fmla="*/ 6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14"/>
            <p:cNvSpPr>
              <a:spLocks/>
            </p:cNvSpPr>
            <p:nvPr/>
          </p:nvSpPr>
          <p:spPr bwMode="gray">
            <a:xfrm>
              <a:off x="1711" y="2069"/>
              <a:ext cx="233" cy="190"/>
            </a:xfrm>
            <a:custGeom>
              <a:avLst/>
              <a:gdLst>
                <a:gd name="T0" fmla="*/ 38 w 310"/>
                <a:gd name="T1" fmla="*/ 5 h 254"/>
                <a:gd name="T2" fmla="*/ 29 w 310"/>
                <a:gd name="T3" fmla="*/ 13 h 254"/>
                <a:gd name="T4" fmla="*/ 12 w 310"/>
                <a:gd name="T5" fmla="*/ 22 h 254"/>
                <a:gd name="T6" fmla="*/ 30 w 310"/>
                <a:gd name="T7" fmla="*/ 43 h 254"/>
                <a:gd name="T8" fmla="*/ 44 w 310"/>
                <a:gd name="T9" fmla="*/ 48 h 254"/>
                <a:gd name="T10" fmla="*/ 58 w 310"/>
                <a:gd name="T11" fmla="*/ 55 h 254"/>
                <a:gd name="T12" fmla="*/ 71 w 310"/>
                <a:gd name="T13" fmla="*/ 48 h 254"/>
                <a:gd name="T14" fmla="*/ 80 w 310"/>
                <a:gd name="T15" fmla="*/ 57 h 254"/>
                <a:gd name="T16" fmla="*/ 84 w 310"/>
                <a:gd name="T17" fmla="*/ 71 h 254"/>
                <a:gd name="T18" fmla="*/ 65 w 310"/>
                <a:gd name="T19" fmla="*/ 85 h 254"/>
                <a:gd name="T20" fmla="*/ 50 w 310"/>
                <a:gd name="T21" fmla="*/ 96 h 254"/>
                <a:gd name="T22" fmla="*/ 39 w 310"/>
                <a:gd name="T23" fmla="*/ 94 h 254"/>
                <a:gd name="T24" fmla="*/ 32 w 310"/>
                <a:gd name="T25" fmla="*/ 92 h 254"/>
                <a:gd name="T26" fmla="*/ 24 w 310"/>
                <a:gd name="T27" fmla="*/ 105 h 254"/>
                <a:gd name="T28" fmla="*/ 22 w 310"/>
                <a:gd name="T29" fmla="*/ 111 h 254"/>
                <a:gd name="T30" fmla="*/ 41 w 310"/>
                <a:gd name="T31" fmla="*/ 114 h 254"/>
                <a:gd name="T32" fmla="*/ 53 w 310"/>
                <a:gd name="T33" fmla="*/ 114 h 254"/>
                <a:gd name="T34" fmla="*/ 65 w 310"/>
                <a:gd name="T35" fmla="*/ 129 h 254"/>
                <a:gd name="T36" fmla="*/ 71 w 310"/>
                <a:gd name="T37" fmla="*/ 132 h 254"/>
                <a:gd name="T38" fmla="*/ 78 w 310"/>
                <a:gd name="T39" fmla="*/ 134 h 254"/>
                <a:gd name="T40" fmla="*/ 88 w 310"/>
                <a:gd name="T41" fmla="*/ 141 h 254"/>
                <a:gd name="T42" fmla="*/ 102 w 310"/>
                <a:gd name="T43" fmla="*/ 132 h 254"/>
                <a:gd name="T44" fmla="*/ 115 w 310"/>
                <a:gd name="T45" fmla="*/ 132 h 254"/>
                <a:gd name="T46" fmla="*/ 129 w 310"/>
                <a:gd name="T47" fmla="*/ 119 h 254"/>
                <a:gd name="T48" fmla="*/ 127 w 310"/>
                <a:gd name="T49" fmla="*/ 103 h 254"/>
                <a:gd name="T50" fmla="*/ 123 w 310"/>
                <a:gd name="T51" fmla="*/ 96 h 254"/>
                <a:gd name="T52" fmla="*/ 132 w 310"/>
                <a:gd name="T53" fmla="*/ 94 h 254"/>
                <a:gd name="T54" fmla="*/ 138 w 310"/>
                <a:gd name="T55" fmla="*/ 102 h 254"/>
                <a:gd name="T56" fmla="*/ 140 w 310"/>
                <a:gd name="T57" fmla="*/ 110 h 254"/>
                <a:gd name="T58" fmla="*/ 147 w 310"/>
                <a:gd name="T59" fmla="*/ 108 h 254"/>
                <a:gd name="T60" fmla="*/ 171 w 310"/>
                <a:gd name="T61" fmla="*/ 94 h 254"/>
                <a:gd name="T62" fmla="*/ 165 w 310"/>
                <a:gd name="T63" fmla="*/ 82 h 254"/>
                <a:gd name="T64" fmla="*/ 147 w 310"/>
                <a:gd name="T65" fmla="*/ 69 h 254"/>
                <a:gd name="T66" fmla="*/ 150 w 310"/>
                <a:gd name="T67" fmla="*/ 60 h 254"/>
                <a:gd name="T68" fmla="*/ 156 w 310"/>
                <a:gd name="T69" fmla="*/ 58 h 254"/>
                <a:gd name="T70" fmla="*/ 143 w 310"/>
                <a:gd name="T71" fmla="*/ 35 h 254"/>
                <a:gd name="T72" fmla="*/ 132 w 310"/>
                <a:gd name="T73" fmla="*/ 33 h 254"/>
                <a:gd name="T74" fmla="*/ 125 w 310"/>
                <a:gd name="T75" fmla="*/ 31 h 254"/>
                <a:gd name="T76" fmla="*/ 113 w 310"/>
                <a:gd name="T77" fmla="*/ 19 h 254"/>
                <a:gd name="T78" fmla="*/ 88 w 310"/>
                <a:gd name="T79" fmla="*/ 25 h 254"/>
                <a:gd name="T80" fmla="*/ 95 w 310"/>
                <a:gd name="T81" fmla="*/ 14 h 254"/>
                <a:gd name="T82" fmla="*/ 78 w 310"/>
                <a:gd name="T83" fmla="*/ 10 h 254"/>
                <a:gd name="T84" fmla="*/ 67 w 310"/>
                <a:gd name="T85" fmla="*/ 10 h 254"/>
                <a:gd name="T86" fmla="*/ 38 w 310"/>
                <a:gd name="T87" fmla="*/ 5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15"/>
            <p:cNvSpPr>
              <a:spLocks/>
            </p:cNvSpPr>
            <p:nvPr/>
          </p:nvSpPr>
          <p:spPr bwMode="gray">
            <a:xfrm>
              <a:off x="1709" y="1987"/>
              <a:ext cx="44" cy="37"/>
            </a:xfrm>
            <a:custGeom>
              <a:avLst/>
              <a:gdLst>
                <a:gd name="T0" fmla="*/ 14 w 59"/>
                <a:gd name="T1" fmla="*/ 0 h 50"/>
                <a:gd name="T2" fmla="*/ 0 w 59"/>
                <a:gd name="T3" fmla="*/ 5 h 50"/>
                <a:gd name="T4" fmla="*/ 16 w 59"/>
                <a:gd name="T5" fmla="*/ 22 h 50"/>
                <a:gd name="T6" fmla="*/ 27 w 59"/>
                <a:gd name="T7" fmla="*/ 27 h 50"/>
                <a:gd name="T8" fmla="*/ 32 w 59"/>
                <a:gd name="T9" fmla="*/ 16 h 50"/>
                <a:gd name="T10" fmla="*/ 25 w 59"/>
                <a:gd name="T11" fmla="*/ 4 h 50"/>
                <a:gd name="T12" fmla="*/ 14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16"/>
            <p:cNvSpPr>
              <a:spLocks/>
            </p:cNvSpPr>
            <p:nvPr/>
          </p:nvSpPr>
          <p:spPr bwMode="gray">
            <a:xfrm>
              <a:off x="1625" y="2057"/>
              <a:ext cx="65" cy="42"/>
            </a:xfrm>
            <a:custGeom>
              <a:avLst/>
              <a:gdLst>
                <a:gd name="T0" fmla="*/ 25 w 86"/>
                <a:gd name="T1" fmla="*/ 4 h 57"/>
                <a:gd name="T2" fmla="*/ 14 w 86"/>
                <a:gd name="T3" fmla="*/ 13 h 57"/>
                <a:gd name="T4" fmla="*/ 2 w 86"/>
                <a:gd name="T5" fmla="*/ 15 h 57"/>
                <a:gd name="T6" fmla="*/ 9 w 86"/>
                <a:gd name="T7" fmla="*/ 31 h 57"/>
                <a:gd name="T8" fmla="*/ 42 w 86"/>
                <a:gd name="T9" fmla="*/ 19 h 57"/>
                <a:gd name="T10" fmla="*/ 49 w 86"/>
                <a:gd name="T11" fmla="*/ 10 h 57"/>
                <a:gd name="T12" fmla="*/ 32 w 86"/>
                <a:gd name="T13" fmla="*/ 4 h 57"/>
                <a:gd name="T14" fmla="*/ 25 w 86"/>
                <a:gd name="T15" fmla="*/ 4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17"/>
            <p:cNvSpPr>
              <a:spLocks/>
            </p:cNvSpPr>
            <p:nvPr/>
          </p:nvSpPr>
          <p:spPr bwMode="gray">
            <a:xfrm>
              <a:off x="1693" y="2065"/>
              <a:ext cx="54" cy="25"/>
            </a:xfrm>
            <a:custGeom>
              <a:avLst/>
              <a:gdLst>
                <a:gd name="T0" fmla="*/ 22 w 73"/>
                <a:gd name="T1" fmla="*/ 0 h 34"/>
                <a:gd name="T2" fmla="*/ 5 w 73"/>
                <a:gd name="T3" fmla="*/ 9 h 34"/>
                <a:gd name="T4" fmla="*/ 13 w 73"/>
                <a:gd name="T5" fmla="*/ 18 h 34"/>
                <a:gd name="T6" fmla="*/ 28 w 73"/>
                <a:gd name="T7" fmla="*/ 15 h 34"/>
                <a:gd name="T8" fmla="*/ 35 w 73"/>
                <a:gd name="T9" fmla="*/ 11 h 34"/>
                <a:gd name="T10" fmla="*/ 22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18"/>
            <p:cNvSpPr>
              <a:spLocks/>
            </p:cNvSpPr>
            <p:nvPr/>
          </p:nvSpPr>
          <p:spPr bwMode="gray">
            <a:xfrm>
              <a:off x="1664" y="2029"/>
              <a:ext cx="64" cy="34"/>
            </a:xfrm>
            <a:custGeom>
              <a:avLst/>
              <a:gdLst>
                <a:gd name="T0" fmla="*/ 33 w 85"/>
                <a:gd name="T1" fmla="*/ 6 h 45"/>
                <a:gd name="T2" fmla="*/ 16 w 85"/>
                <a:gd name="T3" fmla="*/ 2 h 45"/>
                <a:gd name="T4" fmla="*/ 0 w 85"/>
                <a:gd name="T5" fmla="*/ 11 h 45"/>
                <a:gd name="T6" fmla="*/ 23 w 85"/>
                <a:gd name="T7" fmla="*/ 18 h 45"/>
                <a:gd name="T8" fmla="*/ 36 w 85"/>
                <a:gd name="T9" fmla="*/ 23 h 45"/>
                <a:gd name="T10" fmla="*/ 47 w 85"/>
                <a:gd name="T11" fmla="*/ 11 h 45"/>
                <a:gd name="T12" fmla="*/ 47 w 85"/>
                <a:gd name="T13" fmla="*/ 4 h 45"/>
                <a:gd name="T14" fmla="*/ 36 w 85"/>
                <a:gd name="T15" fmla="*/ 0 h 45"/>
                <a:gd name="T16" fmla="*/ 33 w 85"/>
                <a:gd name="T17" fmla="*/ 6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19"/>
            <p:cNvSpPr>
              <a:spLocks/>
            </p:cNvSpPr>
            <p:nvPr/>
          </p:nvSpPr>
          <p:spPr bwMode="gray">
            <a:xfrm>
              <a:off x="1637" y="1997"/>
              <a:ext cx="44" cy="24"/>
            </a:xfrm>
            <a:custGeom>
              <a:avLst/>
              <a:gdLst>
                <a:gd name="T0" fmla="*/ 9 w 58"/>
                <a:gd name="T1" fmla="*/ 2 h 31"/>
                <a:gd name="T2" fmla="*/ 0 w 58"/>
                <a:gd name="T3" fmla="*/ 11 h 31"/>
                <a:gd name="T4" fmla="*/ 11 w 58"/>
                <a:gd name="T5" fmla="*/ 17 h 31"/>
                <a:gd name="T6" fmla="*/ 16 w 58"/>
                <a:gd name="T7" fmla="*/ 12 h 31"/>
                <a:gd name="T8" fmla="*/ 30 w 58"/>
                <a:gd name="T9" fmla="*/ 7 h 31"/>
                <a:gd name="T10" fmla="*/ 25 w 58"/>
                <a:gd name="T11" fmla="*/ 0 h 31"/>
                <a:gd name="T12" fmla="*/ 9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20"/>
            <p:cNvSpPr>
              <a:spLocks/>
            </p:cNvSpPr>
            <p:nvPr/>
          </p:nvSpPr>
          <p:spPr bwMode="gray">
            <a:xfrm>
              <a:off x="1751" y="2000"/>
              <a:ext cx="114" cy="77"/>
            </a:xfrm>
            <a:custGeom>
              <a:avLst/>
              <a:gdLst>
                <a:gd name="T0" fmla="*/ 22 w 152"/>
                <a:gd name="T1" fmla="*/ 0 h 102"/>
                <a:gd name="T2" fmla="*/ 8 w 152"/>
                <a:gd name="T3" fmla="*/ 4 h 102"/>
                <a:gd name="T4" fmla="*/ 2 w 152"/>
                <a:gd name="T5" fmla="*/ 22 h 102"/>
                <a:gd name="T6" fmla="*/ 7 w 152"/>
                <a:gd name="T7" fmla="*/ 32 h 102"/>
                <a:gd name="T8" fmla="*/ 0 w 152"/>
                <a:gd name="T9" fmla="*/ 41 h 102"/>
                <a:gd name="T10" fmla="*/ 32 w 152"/>
                <a:gd name="T11" fmla="*/ 49 h 102"/>
                <a:gd name="T12" fmla="*/ 46 w 152"/>
                <a:gd name="T13" fmla="*/ 52 h 102"/>
                <a:gd name="T14" fmla="*/ 86 w 152"/>
                <a:gd name="T15" fmla="*/ 49 h 102"/>
                <a:gd name="T16" fmla="*/ 43 w 152"/>
                <a:gd name="T17" fmla="*/ 40 h 102"/>
                <a:gd name="T18" fmla="*/ 30 w 152"/>
                <a:gd name="T19" fmla="*/ 35 h 102"/>
                <a:gd name="T20" fmla="*/ 25 w 152"/>
                <a:gd name="T21" fmla="*/ 29 h 102"/>
                <a:gd name="T22" fmla="*/ 28 w 152"/>
                <a:gd name="T23" fmla="*/ 20 h 102"/>
                <a:gd name="T24" fmla="*/ 22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21"/>
            <p:cNvSpPr>
              <a:spLocks/>
            </p:cNvSpPr>
            <p:nvPr/>
          </p:nvSpPr>
          <p:spPr bwMode="gray">
            <a:xfrm>
              <a:off x="664" y="2245"/>
              <a:ext cx="25" cy="15"/>
            </a:xfrm>
            <a:custGeom>
              <a:avLst/>
              <a:gdLst>
                <a:gd name="T0" fmla="*/ 18 w 34"/>
                <a:gd name="T1" fmla="*/ 0 h 20"/>
                <a:gd name="T2" fmla="*/ 13 w 34"/>
                <a:gd name="T3" fmla="*/ 11 h 20"/>
                <a:gd name="T4" fmla="*/ 2 w 34"/>
                <a:gd name="T5" fmla="*/ 11 h 20"/>
                <a:gd name="T6" fmla="*/ 2 w 34"/>
                <a:gd name="T7" fmla="*/ 3 h 20"/>
                <a:gd name="T8" fmla="*/ 18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22"/>
            <p:cNvSpPr>
              <a:spLocks/>
            </p:cNvSpPr>
            <p:nvPr/>
          </p:nvSpPr>
          <p:spPr bwMode="gray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8 w 21"/>
                <a:gd name="T3" fmla="*/ 9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23"/>
            <p:cNvSpPr>
              <a:spLocks/>
            </p:cNvSpPr>
            <p:nvPr/>
          </p:nvSpPr>
          <p:spPr bwMode="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8 w 21"/>
                <a:gd name="T3" fmla="*/ 9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24"/>
            <p:cNvSpPr>
              <a:spLocks/>
            </p:cNvSpPr>
            <p:nvPr/>
          </p:nvSpPr>
          <p:spPr bwMode="gray">
            <a:xfrm>
              <a:off x="1628" y="2913"/>
              <a:ext cx="15" cy="12"/>
            </a:xfrm>
            <a:custGeom>
              <a:avLst/>
              <a:gdLst>
                <a:gd name="T0" fmla="*/ 1 w 21"/>
                <a:gd name="T1" fmla="*/ 0 h 16"/>
                <a:gd name="T2" fmla="*/ 6 w 21"/>
                <a:gd name="T3" fmla="*/ 9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25"/>
            <p:cNvSpPr>
              <a:spLocks/>
            </p:cNvSpPr>
            <p:nvPr/>
          </p:nvSpPr>
          <p:spPr bwMode="gray">
            <a:xfrm>
              <a:off x="1752" y="2429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1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26"/>
            <p:cNvSpPr>
              <a:spLocks/>
            </p:cNvSpPr>
            <p:nvPr/>
          </p:nvSpPr>
          <p:spPr bwMode="gray">
            <a:xfrm>
              <a:off x="1652" y="2224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1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27"/>
            <p:cNvSpPr>
              <a:spLocks/>
            </p:cNvSpPr>
            <p:nvPr/>
          </p:nvSpPr>
          <p:spPr bwMode="gray">
            <a:xfrm>
              <a:off x="1717" y="2045"/>
              <a:ext cx="39" cy="18"/>
            </a:xfrm>
            <a:custGeom>
              <a:avLst/>
              <a:gdLst>
                <a:gd name="T0" fmla="*/ 8 w 51"/>
                <a:gd name="T1" fmla="*/ 0 h 24"/>
                <a:gd name="T2" fmla="*/ 4 w 51"/>
                <a:gd name="T3" fmla="*/ 11 h 24"/>
                <a:gd name="T4" fmla="*/ 16 w 51"/>
                <a:gd name="T5" fmla="*/ 14 h 24"/>
                <a:gd name="T6" fmla="*/ 19 w 51"/>
                <a:gd name="T7" fmla="*/ 2 h 24"/>
                <a:gd name="T8" fmla="*/ 8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28"/>
            <p:cNvSpPr>
              <a:spLocks/>
            </p:cNvSpPr>
            <p:nvPr/>
          </p:nvSpPr>
          <p:spPr bwMode="gray">
            <a:xfrm>
              <a:off x="1780" y="2153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1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29"/>
            <p:cNvSpPr>
              <a:spLocks/>
            </p:cNvSpPr>
            <p:nvPr/>
          </p:nvSpPr>
          <p:spPr bwMode="gray">
            <a:xfrm>
              <a:off x="1796" y="1951"/>
              <a:ext cx="696" cy="346"/>
            </a:xfrm>
            <a:custGeom>
              <a:avLst/>
              <a:gdLst>
                <a:gd name="T0" fmla="*/ 16 w 929"/>
                <a:gd name="T1" fmla="*/ 31 h 462"/>
                <a:gd name="T2" fmla="*/ 3 w 929"/>
                <a:gd name="T3" fmla="*/ 52 h 462"/>
                <a:gd name="T4" fmla="*/ 20 w 929"/>
                <a:gd name="T5" fmla="*/ 56 h 462"/>
                <a:gd name="T6" fmla="*/ 9 w 929"/>
                <a:gd name="T7" fmla="*/ 65 h 462"/>
                <a:gd name="T8" fmla="*/ 58 w 929"/>
                <a:gd name="T9" fmla="*/ 76 h 462"/>
                <a:gd name="T10" fmla="*/ 79 w 929"/>
                <a:gd name="T11" fmla="*/ 73 h 462"/>
                <a:gd name="T12" fmla="*/ 140 w 929"/>
                <a:gd name="T13" fmla="*/ 43 h 462"/>
                <a:gd name="T14" fmla="*/ 169 w 929"/>
                <a:gd name="T15" fmla="*/ 37 h 462"/>
                <a:gd name="T16" fmla="*/ 182 w 929"/>
                <a:gd name="T17" fmla="*/ 45 h 462"/>
                <a:gd name="T18" fmla="*/ 153 w 929"/>
                <a:gd name="T19" fmla="*/ 49 h 462"/>
                <a:gd name="T20" fmla="*/ 136 w 929"/>
                <a:gd name="T21" fmla="*/ 63 h 462"/>
                <a:gd name="T22" fmla="*/ 142 w 929"/>
                <a:gd name="T23" fmla="*/ 67 h 462"/>
                <a:gd name="T24" fmla="*/ 146 w 929"/>
                <a:gd name="T25" fmla="*/ 88 h 462"/>
                <a:gd name="T26" fmla="*/ 196 w 929"/>
                <a:gd name="T27" fmla="*/ 108 h 462"/>
                <a:gd name="T28" fmla="*/ 189 w 929"/>
                <a:gd name="T29" fmla="*/ 118 h 462"/>
                <a:gd name="T30" fmla="*/ 207 w 929"/>
                <a:gd name="T31" fmla="*/ 138 h 462"/>
                <a:gd name="T32" fmla="*/ 196 w 929"/>
                <a:gd name="T33" fmla="*/ 149 h 462"/>
                <a:gd name="T34" fmla="*/ 182 w 929"/>
                <a:gd name="T35" fmla="*/ 165 h 462"/>
                <a:gd name="T36" fmla="*/ 165 w 929"/>
                <a:gd name="T37" fmla="*/ 182 h 462"/>
                <a:gd name="T38" fmla="*/ 164 w 929"/>
                <a:gd name="T39" fmla="*/ 236 h 462"/>
                <a:gd name="T40" fmla="*/ 187 w 929"/>
                <a:gd name="T41" fmla="*/ 250 h 462"/>
                <a:gd name="T42" fmla="*/ 218 w 929"/>
                <a:gd name="T43" fmla="*/ 252 h 462"/>
                <a:gd name="T44" fmla="*/ 232 w 929"/>
                <a:gd name="T45" fmla="*/ 237 h 462"/>
                <a:gd name="T46" fmla="*/ 284 w 929"/>
                <a:gd name="T47" fmla="*/ 200 h 462"/>
                <a:gd name="T48" fmla="*/ 321 w 929"/>
                <a:gd name="T49" fmla="*/ 187 h 462"/>
                <a:gd name="T50" fmla="*/ 363 w 929"/>
                <a:gd name="T51" fmla="*/ 173 h 462"/>
                <a:gd name="T52" fmla="*/ 404 w 929"/>
                <a:gd name="T53" fmla="*/ 163 h 462"/>
                <a:gd name="T54" fmla="*/ 428 w 929"/>
                <a:gd name="T55" fmla="*/ 146 h 462"/>
                <a:gd name="T56" fmla="*/ 449 w 929"/>
                <a:gd name="T57" fmla="*/ 112 h 462"/>
                <a:gd name="T58" fmla="*/ 450 w 929"/>
                <a:gd name="T59" fmla="*/ 86 h 462"/>
                <a:gd name="T60" fmla="*/ 450 w 929"/>
                <a:gd name="T61" fmla="*/ 70 h 462"/>
                <a:gd name="T62" fmla="*/ 467 w 929"/>
                <a:gd name="T63" fmla="*/ 50 h 462"/>
                <a:gd name="T64" fmla="*/ 491 w 929"/>
                <a:gd name="T65" fmla="*/ 52 h 462"/>
                <a:gd name="T66" fmla="*/ 518 w 929"/>
                <a:gd name="T67" fmla="*/ 29 h 462"/>
                <a:gd name="T68" fmla="*/ 498 w 929"/>
                <a:gd name="T69" fmla="*/ 31 h 462"/>
                <a:gd name="T70" fmla="*/ 476 w 929"/>
                <a:gd name="T71" fmla="*/ 25 h 462"/>
                <a:gd name="T72" fmla="*/ 446 w 929"/>
                <a:gd name="T73" fmla="*/ 12 h 462"/>
                <a:gd name="T74" fmla="*/ 360 w 929"/>
                <a:gd name="T75" fmla="*/ 14 h 462"/>
                <a:gd name="T76" fmla="*/ 328 w 929"/>
                <a:gd name="T77" fmla="*/ 21 h 462"/>
                <a:gd name="T78" fmla="*/ 312 w 929"/>
                <a:gd name="T79" fmla="*/ 21 h 462"/>
                <a:gd name="T80" fmla="*/ 290 w 929"/>
                <a:gd name="T81" fmla="*/ 30 h 462"/>
                <a:gd name="T82" fmla="*/ 268 w 929"/>
                <a:gd name="T83" fmla="*/ 16 h 462"/>
                <a:gd name="T84" fmla="*/ 243 w 929"/>
                <a:gd name="T85" fmla="*/ 22 h 462"/>
                <a:gd name="T86" fmla="*/ 205 w 929"/>
                <a:gd name="T87" fmla="*/ 29 h 462"/>
                <a:gd name="T88" fmla="*/ 230 w 929"/>
                <a:gd name="T89" fmla="*/ 21 h 462"/>
                <a:gd name="T90" fmla="*/ 198 w 929"/>
                <a:gd name="T91" fmla="*/ 4 h 462"/>
                <a:gd name="T92" fmla="*/ 187 w 929"/>
                <a:gd name="T93" fmla="*/ 1 h 462"/>
                <a:gd name="T94" fmla="*/ 176 w 929"/>
                <a:gd name="T95" fmla="*/ 4 h 462"/>
                <a:gd name="T96" fmla="*/ 135 w 929"/>
                <a:gd name="T97" fmla="*/ 9 h 462"/>
                <a:gd name="T98" fmla="*/ 90 w 929"/>
                <a:gd name="T99" fmla="*/ 16 h 462"/>
                <a:gd name="T100" fmla="*/ 61 w 929"/>
                <a:gd name="T101" fmla="*/ 14 h 462"/>
                <a:gd name="T102" fmla="*/ 64 w 929"/>
                <a:gd name="T103" fmla="*/ 38 h 462"/>
                <a:gd name="T104" fmla="*/ 58 w 929"/>
                <a:gd name="T105" fmla="*/ 29 h 462"/>
                <a:gd name="T106" fmla="*/ 34 w 929"/>
                <a:gd name="T107" fmla="*/ 23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30"/>
            <p:cNvSpPr>
              <a:spLocks/>
            </p:cNvSpPr>
            <p:nvPr/>
          </p:nvSpPr>
          <p:spPr bwMode="gray">
            <a:xfrm>
              <a:off x="2009" y="2135"/>
              <a:ext cx="39" cy="24"/>
            </a:xfrm>
            <a:custGeom>
              <a:avLst/>
              <a:gdLst>
                <a:gd name="T0" fmla="*/ 20 w 52"/>
                <a:gd name="T1" fmla="*/ 0 h 32"/>
                <a:gd name="T2" fmla="*/ 5 w 52"/>
                <a:gd name="T3" fmla="*/ 11 h 32"/>
                <a:gd name="T4" fmla="*/ 14 w 52"/>
                <a:gd name="T5" fmla="*/ 18 h 32"/>
                <a:gd name="T6" fmla="*/ 24 w 52"/>
                <a:gd name="T7" fmla="*/ 17 h 32"/>
                <a:gd name="T8" fmla="*/ 20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31"/>
            <p:cNvSpPr>
              <a:spLocks/>
            </p:cNvSpPr>
            <p:nvPr/>
          </p:nvSpPr>
          <p:spPr bwMode="gray">
            <a:xfrm>
              <a:off x="2292" y="2201"/>
              <a:ext cx="128" cy="54"/>
            </a:xfrm>
            <a:custGeom>
              <a:avLst/>
              <a:gdLst>
                <a:gd name="T0" fmla="*/ 57 w 172"/>
                <a:gd name="T1" fmla="*/ 5 h 72"/>
                <a:gd name="T2" fmla="*/ 36 w 172"/>
                <a:gd name="T3" fmla="*/ 2 h 72"/>
                <a:gd name="T4" fmla="*/ 30 w 172"/>
                <a:gd name="T5" fmla="*/ 0 h 72"/>
                <a:gd name="T6" fmla="*/ 0 w 172"/>
                <a:gd name="T7" fmla="*/ 16 h 72"/>
                <a:gd name="T8" fmla="*/ 16 w 172"/>
                <a:gd name="T9" fmla="*/ 23 h 72"/>
                <a:gd name="T10" fmla="*/ 23 w 172"/>
                <a:gd name="T11" fmla="*/ 34 h 72"/>
                <a:gd name="T12" fmla="*/ 36 w 172"/>
                <a:gd name="T13" fmla="*/ 38 h 72"/>
                <a:gd name="T14" fmla="*/ 43 w 172"/>
                <a:gd name="T15" fmla="*/ 41 h 72"/>
                <a:gd name="T16" fmla="*/ 72 w 172"/>
                <a:gd name="T17" fmla="*/ 34 h 72"/>
                <a:gd name="T18" fmla="*/ 95 w 172"/>
                <a:gd name="T19" fmla="*/ 25 h 72"/>
                <a:gd name="T20" fmla="*/ 82 w 172"/>
                <a:gd name="T21" fmla="*/ 11 h 72"/>
                <a:gd name="T22" fmla="*/ 75 w 172"/>
                <a:gd name="T23" fmla="*/ 2 h 72"/>
                <a:gd name="T24" fmla="*/ 57 w 172"/>
                <a:gd name="T25" fmla="*/ 5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32"/>
            <p:cNvSpPr>
              <a:spLocks/>
            </p:cNvSpPr>
            <p:nvPr/>
          </p:nvSpPr>
          <p:spPr bwMode="gray">
            <a:xfrm>
              <a:off x="2393" y="2038"/>
              <a:ext cx="39" cy="24"/>
            </a:xfrm>
            <a:custGeom>
              <a:avLst/>
              <a:gdLst>
                <a:gd name="T0" fmla="*/ 20 w 52"/>
                <a:gd name="T1" fmla="*/ 0 h 32"/>
                <a:gd name="T2" fmla="*/ 5 w 52"/>
                <a:gd name="T3" fmla="*/ 11 h 32"/>
                <a:gd name="T4" fmla="*/ 14 w 52"/>
                <a:gd name="T5" fmla="*/ 18 h 32"/>
                <a:gd name="T6" fmla="*/ 24 w 52"/>
                <a:gd name="T7" fmla="*/ 17 h 32"/>
                <a:gd name="T8" fmla="*/ 20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33"/>
            <p:cNvSpPr>
              <a:spLocks/>
            </p:cNvSpPr>
            <p:nvPr/>
          </p:nvSpPr>
          <p:spPr bwMode="gray">
            <a:xfrm>
              <a:off x="2662" y="2006"/>
              <a:ext cx="155" cy="63"/>
            </a:xfrm>
            <a:custGeom>
              <a:avLst/>
              <a:gdLst>
                <a:gd name="T0" fmla="*/ 108 w 206"/>
                <a:gd name="T1" fmla="*/ 4 h 85"/>
                <a:gd name="T2" fmla="*/ 59 w 206"/>
                <a:gd name="T3" fmla="*/ 5 h 85"/>
                <a:gd name="T4" fmla="*/ 62 w 206"/>
                <a:gd name="T5" fmla="*/ 14 h 85"/>
                <a:gd name="T6" fmla="*/ 61 w 206"/>
                <a:gd name="T7" fmla="*/ 18 h 85"/>
                <a:gd name="T8" fmla="*/ 50 w 206"/>
                <a:gd name="T9" fmla="*/ 15 h 85"/>
                <a:gd name="T10" fmla="*/ 44 w 206"/>
                <a:gd name="T11" fmla="*/ 10 h 85"/>
                <a:gd name="T12" fmla="*/ 13 w 206"/>
                <a:gd name="T13" fmla="*/ 15 h 85"/>
                <a:gd name="T14" fmla="*/ 17 w 206"/>
                <a:gd name="T15" fmla="*/ 27 h 85"/>
                <a:gd name="T16" fmla="*/ 31 w 206"/>
                <a:gd name="T17" fmla="*/ 29 h 85"/>
                <a:gd name="T18" fmla="*/ 42 w 206"/>
                <a:gd name="T19" fmla="*/ 40 h 85"/>
                <a:gd name="T20" fmla="*/ 50 w 206"/>
                <a:gd name="T21" fmla="*/ 47 h 85"/>
                <a:gd name="T22" fmla="*/ 62 w 206"/>
                <a:gd name="T23" fmla="*/ 37 h 85"/>
                <a:gd name="T24" fmla="*/ 68 w 206"/>
                <a:gd name="T25" fmla="*/ 33 h 85"/>
                <a:gd name="T26" fmla="*/ 72 w 206"/>
                <a:gd name="T27" fmla="*/ 26 h 85"/>
                <a:gd name="T28" fmla="*/ 95 w 206"/>
                <a:gd name="T29" fmla="*/ 19 h 85"/>
                <a:gd name="T30" fmla="*/ 106 w 206"/>
                <a:gd name="T31" fmla="*/ 17 h 85"/>
                <a:gd name="T32" fmla="*/ 113 w 206"/>
                <a:gd name="T33" fmla="*/ 15 h 85"/>
                <a:gd name="T34" fmla="*/ 108 w 206"/>
                <a:gd name="T35" fmla="*/ 4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34"/>
            <p:cNvSpPr>
              <a:spLocks/>
            </p:cNvSpPr>
            <p:nvPr/>
          </p:nvSpPr>
          <p:spPr bwMode="gray">
            <a:xfrm>
              <a:off x="2759" y="2039"/>
              <a:ext cx="48" cy="21"/>
            </a:xfrm>
            <a:custGeom>
              <a:avLst/>
              <a:gdLst>
                <a:gd name="T0" fmla="*/ 20 w 64"/>
                <a:gd name="T1" fmla="*/ 4 h 28"/>
                <a:gd name="T2" fmla="*/ 5 w 64"/>
                <a:gd name="T3" fmla="*/ 2 h 28"/>
                <a:gd name="T4" fmla="*/ 14 w 64"/>
                <a:gd name="T5" fmla="*/ 16 h 28"/>
                <a:gd name="T6" fmla="*/ 30 w 64"/>
                <a:gd name="T7" fmla="*/ 8 h 28"/>
                <a:gd name="T8" fmla="*/ 20 w 64"/>
                <a:gd name="T9" fmla="*/ 4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35"/>
            <p:cNvSpPr>
              <a:spLocks/>
            </p:cNvSpPr>
            <p:nvPr/>
          </p:nvSpPr>
          <p:spPr bwMode="gray">
            <a:xfrm>
              <a:off x="2467" y="2311"/>
              <a:ext cx="109" cy="132"/>
            </a:xfrm>
            <a:custGeom>
              <a:avLst/>
              <a:gdLst>
                <a:gd name="T0" fmla="*/ 13 w 146"/>
                <a:gd name="T1" fmla="*/ 11 h 176"/>
                <a:gd name="T2" fmla="*/ 0 w 146"/>
                <a:gd name="T3" fmla="*/ 14 h 176"/>
                <a:gd name="T4" fmla="*/ 7 w 146"/>
                <a:gd name="T5" fmla="*/ 24 h 176"/>
                <a:gd name="T6" fmla="*/ 19 w 146"/>
                <a:gd name="T7" fmla="*/ 49 h 176"/>
                <a:gd name="T8" fmla="*/ 29 w 146"/>
                <a:gd name="T9" fmla="*/ 51 h 176"/>
                <a:gd name="T10" fmla="*/ 28 w 146"/>
                <a:gd name="T11" fmla="*/ 60 h 176"/>
                <a:gd name="T12" fmla="*/ 16 w 146"/>
                <a:gd name="T13" fmla="*/ 64 h 176"/>
                <a:gd name="T14" fmla="*/ 9 w 146"/>
                <a:gd name="T15" fmla="*/ 74 h 176"/>
                <a:gd name="T16" fmla="*/ 10 w 146"/>
                <a:gd name="T17" fmla="*/ 77 h 176"/>
                <a:gd name="T18" fmla="*/ 16 w 146"/>
                <a:gd name="T19" fmla="*/ 80 h 176"/>
                <a:gd name="T20" fmla="*/ 10 w 146"/>
                <a:gd name="T21" fmla="*/ 95 h 176"/>
                <a:gd name="T22" fmla="*/ 11 w 146"/>
                <a:gd name="T23" fmla="*/ 98 h 176"/>
                <a:gd name="T24" fmla="*/ 19 w 146"/>
                <a:gd name="T25" fmla="*/ 96 h 176"/>
                <a:gd name="T26" fmla="*/ 32 w 146"/>
                <a:gd name="T27" fmla="*/ 95 h 176"/>
                <a:gd name="T28" fmla="*/ 52 w 146"/>
                <a:gd name="T29" fmla="*/ 96 h 176"/>
                <a:gd name="T30" fmla="*/ 61 w 146"/>
                <a:gd name="T31" fmla="*/ 95 h 176"/>
                <a:gd name="T32" fmla="*/ 68 w 146"/>
                <a:gd name="T33" fmla="*/ 93 h 176"/>
                <a:gd name="T34" fmla="*/ 72 w 146"/>
                <a:gd name="T35" fmla="*/ 80 h 176"/>
                <a:gd name="T36" fmla="*/ 81 w 146"/>
                <a:gd name="T37" fmla="*/ 75 h 176"/>
                <a:gd name="T38" fmla="*/ 61 w 146"/>
                <a:gd name="T39" fmla="*/ 62 h 176"/>
                <a:gd name="T40" fmla="*/ 49 w 146"/>
                <a:gd name="T41" fmla="*/ 47 h 176"/>
                <a:gd name="T42" fmla="*/ 46 w 146"/>
                <a:gd name="T43" fmla="*/ 39 h 176"/>
                <a:gd name="T44" fmla="*/ 36 w 146"/>
                <a:gd name="T45" fmla="*/ 35 h 176"/>
                <a:gd name="T46" fmla="*/ 48 w 146"/>
                <a:gd name="T47" fmla="*/ 26 h 176"/>
                <a:gd name="T48" fmla="*/ 36 w 146"/>
                <a:gd name="T49" fmla="*/ 17 h 176"/>
                <a:gd name="T50" fmla="*/ 39 w 146"/>
                <a:gd name="T51" fmla="*/ 8 h 176"/>
                <a:gd name="T52" fmla="*/ 25 w 146"/>
                <a:gd name="T53" fmla="*/ 1 h 176"/>
                <a:gd name="T54" fmla="*/ 16 w 146"/>
                <a:gd name="T55" fmla="*/ 5 h 176"/>
                <a:gd name="T56" fmla="*/ 13 w 146"/>
                <a:gd name="T57" fmla="*/ 11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36"/>
            <p:cNvSpPr>
              <a:spLocks/>
            </p:cNvSpPr>
            <p:nvPr/>
          </p:nvSpPr>
          <p:spPr bwMode="gray">
            <a:xfrm>
              <a:off x="2413" y="2359"/>
              <a:ext cx="69" cy="68"/>
            </a:xfrm>
            <a:custGeom>
              <a:avLst/>
              <a:gdLst>
                <a:gd name="T0" fmla="*/ 32 w 92"/>
                <a:gd name="T1" fmla="*/ 3 h 92"/>
                <a:gd name="T2" fmla="*/ 47 w 92"/>
                <a:gd name="T3" fmla="*/ 4 h 92"/>
                <a:gd name="T4" fmla="*/ 52 w 92"/>
                <a:gd name="T5" fmla="*/ 14 h 92"/>
                <a:gd name="T6" fmla="*/ 44 w 92"/>
                <a:gd name="T7" fmla="*/ 26 h 92"/>
                <a:gd name="T8" fmla="*/ 26 w 92"/>
                <a:gd name="T9" fmla="*/ 41 h 92"/>
                <a:gd name="T10" fmla="*/ 11 w 92"/>
                <a:gd name="T11" fmla="*/ 50 h 92"/>
                <a:gd name="T12" fmla="*/ 5 w 92"/>
                <a:gd name="T13" fmla="*/ 39 h 92"/>
                <a:gd name="T14" fmla="*/ 11 w 92"/>
                <a:gd name="T15" fmla="*/ 35 h 92"/>
                <a:gd name="T16" fmla="*/ 8 w 92"/>
                <a:gd name="T17" fmla="*/ 25 h 92"/>
                <a:gd name="T18" fmla="*/ 23 w 92"/>
                <a:gd name="T19" fmla="*/ 16 h 92"/>
                <a:gd name="T20" fmla="*/ 32 w 92"/>
                <a:gd name="T21" fmla="*/ 3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37"/>
            <p:cNvSpPr>
              <a:spLocks/>
            </p:cNvSpPr>
            <p:nvPr/>
          </p:nvSpPr>
          <p:spPr bwMode="gray">
            <a:xfrm>
              <a:off x="4099" y="3502"/>
              <a:ext cx="474" cy="495"/>
            </a:xfrm>
            <a:custGeom>
              <a:avLst/>
              <a:gdLst>
                <a:gd name="T0" fmla="*/ 119 w 633"/>
                <a:gd name="T1" fmla="*/ 6 h 660"/>
                <a:gd name="T2" fmla="*/ 99 w 633"/>
                <a:gd name="T3" fmla="*/ 11 h 660"/>
                <a:gd name="T4" fmla="*/ 81 w 633"/>
                <a:gd name="T5" fmla="*/ 29 h 660"/>
                <a:gd name="T6" fmla="*/ 58 w 633"/>
                <a:gd name="T7" fmla="*/ 33 h 660"/>
                <a:gd name="T8" fmla="*/ 47 w 633"/>
                <a:gd name="T9" fmla="*/ 42 h 660"/>
                <a:gd name="T10" fmla="*/ 38 w 633"/>
                <a:gd name="T11" fmla="*/ 65 h 660"/>
                <a:gd name="T12" fmla="*/ 20 w 633"/>
                <a:gd name="T13" fmla="*/ 94 h 660"/>
                <a:gd name="T14" fmla="*/ 0 w 633"/>
                <a:gd name="T15" fmla="*/ 101 h 660"/>
                <a:gd name="T16" fmla="*/ 40 w 633"/>
                <a:gd name="T17" fmla="*/ 182 h 660"/>
                <a:gd name="T18" fmla="*/ 67 w 633"/>
                <a:gd name="T19" fmla="*/ 240 h 660"/>
                <a:gd name="T20" fmla="*/ 81 w 633"/>
                <a:gd name="T21" fmla="*/ 249 h 660"/>
                <a:gd name="T22" fmla="*/ 94 w 633"/>
                <a:gd name="T23" fmla="*/ 254 h 660"/>
                <a:gd name="T24" fmla="*/ 128 w 633"/>
                <a:gd name="T25" fmla="*/ 242 h 660"/>
                <a:gd name="T26" fmla="*/ 142 w 633"/>
                <a:gd name="T27" fmla="*/ 238 h 660"/>
                <a:gd name="T28" fmla="*/ 168 w 633"/>
                <a:gd name="T29" fmla="*/ 254 h 660"/>
                <a:gd name="T30" fmla="*/ 182 w 633"/>
                <a:gd name="T31" fmla="*/ 296 h 660"/>
                <a:gd name="T32" fmla="*/ 189 w 633"/>
                <a:gd name="T33" fmla="*/ 294 h 660"/>
                <a:gd name="T34" fmla="*/ 193 w 633"/>
                <a:gd name="T35" fmla="*/ 287 h 660"/>
                <a:gd name="T36" fmla="*/ 207 w 633"/>
                <a:gd name="T37" fmla="*/ 308 h 660"/>
                <a:gd name="T38" fmla="*/ 227 w 633"/>
                <a:gd name="T39" fmla="*/ 321 h 660"/>
                <a:gd name="T40" fmla="*/ 244 w 633"/>
                <a:gd name="T41" fmla="*/ 339 h 660"/>
                <a:gd name="T42" fmla="*/ 249 w 633"/>
                <a:gd name="T43" fmla="*/ 346 h 660"/>
                <a:gd name="T44" fmla="*/ 255 w 633"/>
                <a:gd name="T45" fmla="*/ 350 h 660"/>
                <a:gd name="T46" fmla="*/ 271 w 633"/>
                <a:gd name="T47" fmla="*/ 368 h 660"/>
                <a:gd name="T48" fmla="*/ 276 w 633"/>
                <a:gd name="T49" fmla="*/ 355 h 660"/>
                <a:gd name="T50" fmla="*/ 303 w 633"/>
                <a:gd name="T51" fmla="*/ 371 h 660"/>
                <a:gd name="T52" fmla="*/ 329 w 633"/>
                <a:gd name="T53" fmla="*/ 368 h 660"/>
                <a:gd name="T54" fmla="*/ 345 w 633"/>
                <a:gd name="T55" fmla="*/ 299 h 660"/>
                <a:gd name="T56" fmla="*/ 354 w 633"/>
                <a:gd name="T57" fmla="*/ 260 h 660"/>
                <a:gd name="T58" fmla="*/ 347 w 633"/>
                <a:gd name="T59" fmla="*/ 206 h 660"/>
                <a:gd name="T60" fmla="*/ 300 w 633"/>
                <a:gd name="T61" fmla="*/ 152 h 660"/>
                <a:gd name="T62" fmla="*/ 296 w 633"/>
                <a:gd name="T63" fmla="*/ 132 h 660"/>
                <a:gd name="T64" fmla="*/ 258 w 633"/>
                <a:gd name="T65" fmla="*/ 101 h 660"/>
                <a:gd name="T66" fmla="*/ 264 w 633"/>
                <a:gd name="T67" fmla="*/ 87 h 660"/>
                <a:gd name="T68" fmla="*/ 255 w 633"/>
                <a:gd name="T69" fmla="*/ 74 h 660"/>
                <a:gd name="T70" fmla="*/ 234 w 633"/>
                <a:gd name="T71" fmla="*/ 44 h 660"/>
                <a:gd name="T72" fmla="*/ 220 w 633"/>
                <a:gd name="T73" fmla="*/ 17 h 660"/>
                <a:gd name="T74" fmla="*/ 218 w 633"/>
                <a:gd name="T75" fmla="*/ 11 h 660"/>
                <a:gd name="T76" fmla="*/ 204 w 633"/>
                <a:gd name="T77" fmla="*/ 85 h 660"/>
                <a:gd name="T78" fmla="*/ 182 w 633"/>
                <a:gd name="T79" fmla="*/ 65 h 660"/>
                <a:gd name="T80" fmla="*/ 164 w 633"/>
                <a:gd name="T81" fmla="*/ 62 h 660"/>
                <a:gd name="T82" fmla="*/ 153 w 633"/>
                <a:gd name="T83" fmla="*/ 49 h 660"/>
                <a:gd name="T84" fmla="*/ 148 w 633"/>
                <a:gd name="T85" fmla="*/ 35 h 660"/>
                <a:gd name="T86" fmla="*/ 155 w 633"/>
                <a:gd name="T87" fmla="*/ 31 h 660"/>
                <a:gd name="T88" fmla="*/ 135 w 633"/>
                <a:gd name="T89" fmla="*/ 11 h 660"/>
                <a:gd name="T90" fmla="*/ 121 w 633"/>
                <a:gd name="T91" fmla="*/ 6 h 660"/>
                <a:gd name="T92" fmla="*/ 115 w 633"/>
                <a:gd name="T93" fmla="*/ 4 h 660"/>
                <a:gd name="T94" fmla="*/ 119 w 633"/>
                <a:gd name="T95" fmla="*/ 6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38"/>
            <p:cNvSpPr>
              <a:spLocks/>
            </p:cNvSpPr>
            <p:nvPr/>
          </p:nvSpPr>
          <p:spPr bwMode="gray">
            <a:xfrm>
              <a:off x="4246" y="3241"/>
              <a:ext cx="319" cy="210"/>
            </a:xfrm>
            <a:custGeom>
              <a:avLst/>
              <a:gdLst>
                <a:gd name="T0" fmla="*/ 47 w 426"/>
                <a:gd name="T1" fmla="*/ 34 h 280"/>
                <a:gd name="T2" fmla="*/ 38 w 426"/>
                <a:gd name="T3" fmla="*/ 20 h 280"/>
                <a:gd name="T4" fmla="*/ 36 w 426"/>
                <a:gd name="T5" fmla="*/ 9 h 280"/>
                <a:gd name="T6" fmla="*/ 29 w 426"/>
                <a:gd name="T7" fmla="*/ 7 h 280"/>
                <a:gd name="T8" fmla="*/ 9 w 426"/>
                <a:gd name="T9" fmla="*/ 9 h 280"/>
                <a:gd name="T10" fmla="*/ 25 w 426"/>
                <a:gd name="T11" fmla="*/ 23 h 280"/>
                <a:gd name="T12" fmla="*/ 27 w 426"/>
                <a:gd name="T13" fmla="*/ 29 h 280"/>
                <a:gd name="T14" fmla="*/ 13 w 426"/>
                <a:gd name="T15" fmla="*/ 38 h 280"/>
                <a:gd name="T16" fmla="*/ 49 w 426"/>
                <a:gd name="T17" fmla="*/ 52 h 280"/>
                <a:gd name="T18" fmla="*/ 70 w 426"/>
                <a:gd name="T19" fmla="*/ 63 h 280"/>
                <a:gd name="T20" fmla="*/ 72 w 426"/>
                <a:gd name="T21" fmla="*/ 70 h 280"/>
                <a:gd name="T22" fmla="*/ 79 w 426"/>
                <a:gd name="T23" fmla="*/ 74 h 280"/>
                <a:gd name="T24" fmla="*/ 83 w 426"/>
                <a:gd name="T25" fmla="*/ 88 h 280"/>
                <a:gd name="T26" fmla="*/ 74 w 426"/>
                <a:gd name="T27" fmla="*/ 110 h 280"/>
                <a:gd name="T28" fmla="*/ 101 w 426"/>
                <a:gd name="T29" fmla="*/ 106 h 280"/>
                <a:gd name="T30" fmla="*/ 108 w 426"/>
                <a:gd name="T31" fmla="*/ 122 h 280"/>
                <a:gd name="T32" fmla="*/ 121 w 426"/>
                <a:gd name="T33" fmla="*/ 126 h 280"/>
                <a:gd name="T34" fmla="*/ 128 w 426"/>
                <a:gd name="T35" fmla="*/ 128 h 280"/>
                <a:gd name="T36" fmla="*/ 142 w 426"/>
                <a:gd name="T37" fmla="*/ 126 h 280"/>
                <a:gd name="T38" fmla="*/ 155 w 426"/>
                <a:gd name="T39" fmla="*/ 110 h 280"/>
                <a:gd name="T40" fmla="*/ 189 w 426"/>
                <a:gd name="T41" fmla="*/ 142 h 280"/>
                <a:gd name="T42" fmla="*/ 204 w 426"/>
                <a:gd name="T43" fmla="*/ 158 h 280"/>
                <a:gd name="T44" fmla="*/ 202 w 426"/>
                <a:gd name="T45" fmla="*/ 126 h 280"/>
                <a:gd name="T46" fmla="*/ 189 w 426"/>
                <a:gd name="T47" fmla="*/ 113 h 280"/>
                <a:gd name="T48" fmla="*/ 209 w 426"/>
                <a:gd name="T49" fmla="*/ 95 h 280"/>
                <a:gd name="T50" fmla="*/ 229 w 426"/>
                <a:gd name="T51" fmla="*/ 88 h 280"/>
                <a:gd name="T52" fmla="*/ 236 w 426"/>
                <a:gd name="T53" fmla="*/ 86 h 280"/>
                <a:gd name="T54" fmla="*/ 238 w 426"/>
                <a:gd name="T55" fmla="*/ 79 h 280"/>
                <a:gd name="T56" fmla="*/ 200 w 426"/>
                <a:gd name="T57" fmla="*/ 83 h 280"/>
                <a:gd name="T58" fmla="*/ 171 w 426"/>
                <a:gd name="T59" fmla="*/ 79 h 280"/>
                <a:gd name="T60" fmla="*/ 168 w 426"/>
                <a:gd name="T61" fmla="*/ 72 h 280"/>
                <a:gd name="T62" fmla="*/ 164 w 426"/>
                <a:gd name="T63" fmla="*/ 65 h 280"/>
                <a:gd name="T64" fmla="*/ 124 w 426"/>
                <a:gd name="T65" fmla="*/ 45 h 280"/>
                <a:gd name="T66" fmla="*/ 90 w 426"/>
                <a:gd name="T67" fmla="*/ 34 h 280"/>
                <a:gd name="T68" fmla="*/ 76 w 426"/>
                <a:gd name="T69" fmla="*/ 29 h 280"/>
                <a:gd name="T70" fmla="*/ 45 w 426"/>
                <a:gd name="T71" fmla="*/ 29 h 280"/>
                <a:gd name="T72" fmla="*/ 38 w 426"/>
                <a:gd name="T73" fmla="*/ 18 h 280"/>
                <a:gd name="T74" fmla="*/ 3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39"/>
            <p:cNvSpPr>
              <a:spLocks/>
            </p:cNvSpPr>
            <p:nvPr/>
          </p:nvSpPr>
          <p:spPr bwMode="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11 w 416"/>
                <a:gd name="T3" fmla="*/ 21 h 282"/>
                <a:gd name="T4" fmla="*/ 16 w 416"/>
                <a:gd name="T5" fmla="*/ 28 h 282"/>
                <a:gd name="T6" fmla="*/ 47 w 416"/>
                <a:gd name="T7" fmla="*/ 50 h 282"/>
                <a:gd name="T8" fmla="*/ 67 w 416"/>
                <a:gd name="T9" fmla="*/ 64 h 282"/>
                <a:gd name="T10" fmla="*/ 74 w 416"/>
                <a:gd name="T11" fmla="*/ 68 h 282"/>
                <a:gd name="T12" fmla="*/ 76 w 416"/>
                <a:gd name="T13" fmla="*/ 94 h 282"/>
                <a:gd name="T14" fmla="*/ 65 w 416"/>
                <a:gd name="T15" fmla="*/ 112 h 282"/>
                <a:gd name="T16" fmla="*/ 76 w 416"/>
                <a:gd name="T17" fmla="*/ 110 h 282"/>
                <a:gd name="T18" fmla="*/ 83 w 416"/>
                <a:gd name="T19" fmla="*/ 106 h 282"/>
                <a:gd name="T20" fmla="*/ 90 w 416"/>
                <a:gd name="T21" fmla="*/ 112 h 282"/>
                <a:gd name="T22" fmla="*/ 103 w 416"/>
                <a:gd name="T23" fmla="*/ 121 h 282"/>
                <a:gd name="T24" fmla="*/ 117 w 416"/>
                <a:gd name="T25" fmla="*/ 130 h 282"/>
                <a:gd name="T26" fmla="*/ 134 w 416"/>
                <a:gd name="T27" fmla="*/ 123 h 282"/>
                <a:gd name="T28" fmla="*/ 138 w 416"/>
                <a:gd name="T29" fmla="*/ 110 h 282"/>
                <a:gd name="T30" fmla="*/ 150 w 416"/>
                <a:gd name="T31" fmla="*/ 112 h 282"/>
                <a:gd name="T32" fmla="*/ 163 w 416"/>
                <a:gd name="T33" fmla="*/ 117 h 282"/>
                <a:gd name="T34" fmla="*/ 190 w 416"/>
                <a:gd name="T35" fmla="*/ 157 h 282"/>
                <a:gd name="T36" fmla="*/ 199 w 416"/>
                <a:gd name="T37" fmla="*/ 155 h 282"/>
                <a:gd name="T38" fmla="*/ 197 w 416"/>
                <a:gd name="T39" fmla="*/ 141 h 282"/>
                <a:gd name="T40" fmla="*/ 176 w 416"/>
                <a:gd name="T41" fmla="*/ 110 h 282"/>
                <a:gd name="T42" fmla="*/ 201 w 416"/>
                <a:gd name="T43" fmla="*/ 97 h 282"/>
                <a:gd name="T44" fmla="*/ 228 w 416"/>
                <a:gd name="T45" fmla="*/ 81 h 282"/>
                <a:gd name="T46" fmla="*/ 229 w 416"/>
                <a:gd name="T47" fmla="*/ 67 h 282"/>
                <a:gd name="T48" fmla="*/ 205 w 416"/>
                <a:gd name="T49" fmla="*/ 77 h 282"/>
                <a:gd name="T50" fmla="*/ 172 w 416"/>
                <a:gd name="T51" fmla="*/ 77 h 282"/>
                <a:gd name="T52" fmla="*/ 147 w 416"/>
                <a:gd name="T53" fmla="*/ 55 h 282"/>
                <a:gd name="T54" fmla="*/ 101 w 416"/>
                <a:gd name="T55" fmla="*/ 34 h 282"/>
                <a:gd name="T56" fmla="*/ 74 w 416"/>
                <a:gd name="T57" fmla="*/ 19 h 282"/>
                <a:gd name="T58" fmla="*/ 52 w 416"/>
                <a:gd name="T59" fmla="*/ 23 h 282"/>
                <a:gd name="T60" fmla="*/ 43 w 416"/>
                <a:gd name="T61" fmla="*/ 32 h 282"/>
                <a:gd name="T62" fmla="*/ 31 w 416"/>
                <a:gd name="T63" fmla="*/ 10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40"/>
            <p:cNvSpPr>
              <a:spLocks/>
            </p:cNvSpPr>
            <p:nvPr/>
          </p:nvSpPr>
          <p:spPr bwMode="gray">
            <a:xfrm>
              <a:off x="4485" y="4013"/>
              <a:ext cx="45" cy="58"/>
            </a:xfrm>
            <a:custGeom>
              <a:avLst/>
              <a:gdLst>
                <a:gd name="T0" fmla="*/ 18 w 60"/>
                <a:gd name="T1" fmla="*/ 10 h 78"/>
                <a:gd name="T2" fmla="*/ 0 w 60"/>
                <a:gd name="T3" fmla="*/ 10 h 78"/>
                <a:gd name="T4" fmla="*/ 11 w 60"/>
                <a:gd name="T5" fmla="*/ 23 h 78"/>
                <a:gd name="T6" fmla="*/ 16 w 60"/>
                <a:gd name="T7" fmla="*/ 36 h 78"/>
                <a:gd name="T8" fmla="*/ 18 w 60"/>
                <a:gd name="T9" fmla="*/ 43 h 78"/>
                <a:gd name="T10" fmla="*/ 34 w 60"/>
                <a:gd name="T11" fmla="*/ 28 h 78"/>
                <a:gd name="T12" fmla="*/ 18 w 60"/>
                <a:gd name="T13" fmla="*/ 1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41"/>
            <p:cNvSpPr>
              <a:spLocks/>
            </p:cNvSpPr>
            <p:nvPr/>
          </p:nvSpPr>
          <p:spPr bwMode="gray">
            <a:xfrm>
              <a:off x="4621" y="3923"/>
              <a:ext cx="164" cy="85"/>
            </a:xfrm>
            <a:custGeom>
              <a:avLst/>
              <a:gdLst>
                <a:gd name="T0" fmla="*/ 26 w 219"/>
                <a:gd name="T1" fmla="*/ 41 h 113"/>
                <a:gd name="T2" fmla="*/ 22 w 219"/>
                <a:gd name="T3" fmla="*/ 35 h 113"/>
                <a:gd name="T4" fmla="*/ 8 w 219"/>
                <a:gd name="T5" fmla="*/ 39 h 113"/>
                <a:gd name="T6" fmla="*/ 22 w 219"/>
                <a:gd name="T7" fmla="*/ 64 h 113"/>
                <a:gd name="T8" fmla="*/ 69 w 219"/>
                <a:gd name="T9" fmla="*/ 50 h 113"/>
                <a:gd name="T10" fmla="*/ 82 w 219"/>
                <a:gd name="T11" fmla="*/ 41 h 113"/>
                <a:gd name="T12" fmla="*/ 96 w 219"/>
                <a:gd name="T13" fmla="*/ 37 h 113"/>
                <a:gd name="T14" fmla="*/ 123 w 219"/>
                <a:gd name="T15" fmla="*/ 11 h 113"/>
                <a:gd name="T16" fmla="*/ 118 w 219"/>
                <a:gd name="T17" fmla="*/ 0 h 113"/>
                <a:gd name="T18" fmla="*/ 100 w 219"/>
                <a:gd name="T19" fmla="*/ 10 h 113"/>
                <a:gd name="T20" fmla="*/ 60 w 219"/>
                <a:gd name="T21" fmla="*/ 23 h 113"/>
                <a:gd name="T22" fmla="*/ 46 w 219"/>
                <a:gd name="T23" fmla="*/ 26 h 113"/>
                <a:gd name="T24" fmla="*/ 33 w 219"/>
                <a:gd name="T25" fmla="*/ 30 h 113"/>
                <a:gd name="T26" fmla="*/ 26 w 219"/>
                <a:gd name="T27" fmla="*/ 4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42"/>
            <p:cNvSpPr>
              <a:spLocks/>
            </p:cNvSpPr>
            <p:nvPr/>
          </p:nvSpPr>
          <p:spPr bwMode="gray">
            <a:xfrm>
              <a:off x="4791" y="3873"/>
              <a:ext cx="104" cy="92"/>
            </a:xfrm>
            <a:custGeom>
              <a:avLst/>
              <a:gdLst>
                <a:gd name="T0" fmla="*/ 7 w 139"/>
                <a:gd name="T1" fmla="*/ 34 h 122"/>
                <a:gd name="T2" fmla="*/ 4 w 139"/>
                <a:gd name="T3" fmla="*/ 48 h 122"/>
                <a:gd name="T4" fmla="*/ 0 w 139"/>
                <a:gd name="T5" fmla="*/ 61 h 122"/>
                <a:gd name="T6" fmla="*/ 20 w 139"/>
                <a:gd name="T7" fmla="*/ 66 h 122"/>
                <a:gd name="T8" fmla="*/ 29 w 139"/>
                <a:gd name="T9" fmla="*/ 54 h 122"/>
                <a:gd name="T10" fmla="*/ 70 w 139"/>
                <a:gd name="T11" fmla="*/ 38 h 122"/>
                <a:gd name="T12" fmla="*/ 76 w 139"/>
                <a:gd name="T13" fmla="*/ 25 h 122"/>
                <a:gd name="T14" fmla="*/ 63 w 139"/>
                <a:gd name="T15" fmla="*/ 16 h 122"/>
                <a:gd name="T16" fmla="*/ 56 w 139"/>
                <a:gd name="T17" fmla="*/ 11 h 122"/>
                <a:gd name="T18" fmla="*/ 36 w 139"/>
                <a:gd name="T19" fmla="*/ 7 h 122"/>
                <a:gd name="T20" fmla="*/ 29 w 139"/>
                <a:gd name="T21" fmla="*/ 20 h 122"/>
                <a:gd name="T22" fmla="*/ 7 w 139"/>
                <a:gd name="T23" fmla="*/ 34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43"/>
            <p:cNvSpPr>
              <a:spLocks/>
            </p:cNvSpPr>
            <p:nvPr/>
          </p:nvSpPr>
          <p:spPr bwMode="gray">
            <a:xfrm>
              <a:off x="4846" y="3832"/>
              <a:ext cx="37" cy="26"/>
            </a:xfrm>
            <a:custGeom>
              <a:avLst/>
              <a:gdLst>
                <a:gd name="T0" fmla="*/ 17 w 49"/>
                <a:gd name="T1" fmla="*/ 0 h 35"/>
                <a:gd name="T2" fmla="*/ 5 w 49"/>
                <a:gd name="T3" fmla="*/ 6 h 35"/>
                <a:gd name="T4" fmla="*/ 14 w 49"/>
                <a:gd name="T5" fmla="*/ 19 h 35"/>
                <a:gd name="T6" fmla="*/ 22 w 49"/>
                <a:gd name="T7" fmla="*/ 14 h 35"/>
                <a:gd name="T8" fmla="*/ 17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44"/>
            <p:cNvSpPr>
              <a:spLocks/>
            </p:cNvSpPr>
            <p:nvPr/>
          </p:nvSpPr>
          <p:spPr bwMode="gray">
            <a:xfrm>
              <a:off x="3123" y="3346"/>
              <a:ext cx="123" cy="201"/>
            </a:xfrm>
            <a:custGeom>
              <a:avLst/>
              <a:gdLst>
                <a:gd name="T0" fmla="*/ 72 w 164"/>
                <a:gd name="T1" fmla="*/ 0 h 268"/>
                <a:gd name="T2" fmla="*/ 59 w 164"/>
                <a:gd name="T3" fmla="*/ 16 h 268"/>
                <a:gd name="T4" fmla="*/ 50 w 164"/>
                <a:gd name="T5" fmla="*/ 36 h 268"/>
                <a:gd name="T6" fmla="*/ 20 w 164"/>
                <a:gd name="T7" fmla="*/ 47 h 268"/>
                <a:gd name="T8" fmla="*/ 16 w 164"/>
                <a:gd name="T9" fmla="*/ 54 h 268"/>
                <a:gd name="T10" fmla="*/ 9 w 164"/>
                <a:gd name="T11" fmla="*/ 56 h 268"/>
                <a:gd name="T12" fmla="*/ 11 w 164"/>
                <a:gd name="T13" fmla="*/ 74 h 268"/>
                <a:gd name="T14" fmla="*/ 16 w 164"/>
                <a:gd name="T15" fmla="*/ 88 h 268"/>
                <a:gd name="T16" fmla="*/ 0 w 164"/>
                <a:gd name="T17" fmla="*/ 113 h 268"/>
                <a:gd name="T18" fmla="*/ 16 w 164"/>
                <a:gd name="T19" fmla="*/ 146 h 268"/>
                <a:gd name="T20" fmla="*/ 29 w 164"/>
                <a:gd name="T21" fmla="*/ 151 h 268"/>
                <a:gd name="T22" fmla="*/ 50 w 164"/>
                <a:gd name="T23" fmla="*/ 122 h 268"/>
                <a:gd name="T24" fmla="*/ 59 w 164"/>
                <a:gd name="T25" fmla="*/ 108 h 268"/>
                <a:gd name="T26" fmla="*/ 72 w 164"/>
                <a:gd name="T27" fmla="*/ 65 h 268"/>
                <a:gd name="T28" fmla="*/ 79 w 164"/>
                <a:gd name="T29" fmla="*/ 43 h 268"/>
                <a:gd name="T30" fmla="*/ 92 w 164"/>
                <a:gd name="T31" fmla="*/ 41 h 268"/>
                <a:gd name="T32" fmla="*/ 72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45"/>
            <p:cNvSpPr>
              <a:spLocks/>
            </p:cNvSpPr>
            <p:nvPr/>
          </p:nvSpPr>
          <p:spPr bwMode="gray">
            <a:xfrm>
              <a:off x="3655" y="3034"/>
              <a:ext cx="49" cy="61"/>
            </a:xfrm>
            <a:custGeom>
              <a:avLst/>
              <a:gdLst>
                <a:gd name="T0" fmla="*/ 16 w 66"/>
                <a:gd name="T1" fmla="*/ 0 h 81"/>
                <a:gd name="T2" fmla="*/ 14 w 66"/>
                <a:gd name="T3" fmla="*/ 34 h 81"/>
                <a:gd name="T4" fmla="*/ 16 w 66"/>
                <a:gd name="T5" fmla="*/ 43 h 81"/>
                <a:gd name="T6" fmla="*/ 22 w 66"/>
                <a:gd name="T7" fmla="*/ 45 h 81"/>
                <a:gd name="T8" fmla="*/ 31 w 66"/>
                <a:gd name="T9" fmla="*/ 43 h 81"/>
                <a:gd name="T10" fmla="*/ 16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46"/>
            <p:cNvSpPr>
              <a:spLocks/>
            </p:cNvSpPr>
            <p:nvPr/>
          </p:nvSpPr>
          <p:spPr bwMode="gray">
            <a:xfrm>
              <a:off x="3988" y="3100"/>
              <a:ext cx="111" cy="183"/>
            </a:xfrm>
            <a:custGeom>
              <a:avLst/>
              <a:gdLst>
                <a:gd name="T0" fmla="*/ 54 w 148"/>
                <a:gd name="T1" fmla="*/ 0 h 244"/>
                <a:gd name="T2" fmla="*/ 34 w 148"/>
                <a:gd name="T3" fmla="*/ 47 h 244"/>
                <a:gd name="T4" fmla="*/ 20 w 148"/>
                <a:gd name="T5" fmla="*/ 52 h 244"/>
                <a:gd name="T6" fmla="*/ 7 w 148"/>
                <a:gd name="T7" fmla="*/ 61 h 244"/>
                <a:gd name="T8" fmla="*/ 23 w 148"/>
                <a:gd name="T9" fmla="*/ 106 h 244"/>
                <a:gd name="T10" fmla="*/ 29 w 148"/>
                <a:gd name="T11" fmla="*/ 126 h 244"/>
                <a:gd name="T12" fmla="*/ 34 w 148"/>
                <a:gd name="T13" fmla="*/ 133 h 244"/>
                <a:gd name="T14" fmla="*/ 47 w 148"/>
                <a:gd name="T15" fmla="*/ 137 h 244"/>
                <a:gd name="T16" fmla="*/ 54 w 148"/>
                <a:gd name="T17" fmla="*/ 110 h 244"/>
                <a:gd name="T18" fmla="*/ 70 w 148"/>
                <a:gd name="T19" fmla="*/ 95 h 244"/>
                <a:gd name="T20" fmla="*/ 63 w 148"/>
                <a:gd name="T21" fmla="*/ 38 h 244"/>
                <a:gd name="T22" fmla="*/ 79 w 148"/>
                <a:gd name="T23" fmla="*/ 27 h 244"/>
                <a:gd name="T24" fmla="*/ 63 w 148"/>
                <a:gd name="T25" fmla="*/ 11 h 244"/>
                <a:gd name="T26" fmla="*/ 54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47"/>
            <p:cNvSpPr>
              <a:spLocks/>
            </p:cNvSpPr>
            <p:nvPr/>
          </p:nvSpPr>
          <p:spPr bwMode="gray">
            <a:xfrm>
              <a:off x="3894" y="3043"/>
              <a:ext cx="72" cy="137"/>
            </a:xfrm>
            <a:custGeom>
              <a:avLst/>
              <a:gdLst>
                <a:gd name="T0" fmla="*/ 27 w 96"/>
                <a:gd name="T1" fmla="*/ 1 h 183"/>
                <a:gd name="T2" fmla="*/ 29 w 96"/>
                <a:gd name="T3" fmla="*/ 19 h 183"/>
                <a:gd name="T4" fmla="*/ 34 w 96"/>
                <a:gd name="T5" fmla="*/ 34 h 183"/>
                <a:gd name="T6" fmla="*/ 35 w 96"/>
                <a:gd name="T7" fmla="*/ 52 h 183"/>
                <a:gd name="T8" fmla="*/ 38 w 96"/>
                <a:gd name="T9" fmla="*/ 59 h 183"/>
                <a:gd name="T10" fmla="*/ 40 w 96"/>
                <a:gd name="T11" fmla="*/ 70 h 183"/>
                <a:gd name="T12" fmla="*/ 32 w 96"/>
                <a:gd name="T13" fmla="*/ 52 h 183"/>
                <a:gd name="T14" fmla="*/ 20 w 96"/>
                <a:gd name="T15" fmla="*/ 43 h 183"/>
                <a:gd name="T16" fmla="*/ 3 w 96"/>
                <a:gd name="T17" fmla="*/ 46 h 183"/>
                <a:gd name="T18" fmla="*/ 5 w 96"/>
                <a:gd name="T19" fmla="*/ 57 h 183"/>
                <a:gd name="T20" fmla="*/ 23 w 96"/>
                <a:gd name="T21" fmla="*/ 64 h 183"/>
                <a:gd name="T22" fmla="*/ 32 w 96"/>
                <a:gd name="T23" fmla="*/ 76 h 183"/>
                <a:gd name="T24" fmla="*/ 40 w 96"/>
                <a:gd name="T25" fmla="*/ 76 h 183"/>
                <a:gd name="T26" fmla="*/ 44 w 96"/>
                <a:gd name="T27" fmla="*/ 84 h 183"/>
                <a:gd name="T28" fmla="*/ 54 w 96"/>
                <a:gd name="T29" fmla="*/ 100 h 183"/>
                <a:gd name="T30" fmla="*/ 46 w 96"/>
                <a:gd name="T31" fmla="*/ 70 h 183"/>
                <a:gd name="T32" fmla="*/ 45 w 96"/>
                <a:gd name="T33" fmla="*/ 52 h 183"/>
                <a:gd name="T34" fmla="*/ 40 w 96"/>
                <a:gd name="T35" fmla="*/ 35 h 183"/>
                <a:gd name="T36" fmla="*/ 35 w 96"/>
                <a:gd name="T37" fmla="*/ 23 h 183"/>
                <a:gd name="T38" fmla="*/ 32 w 96"/>
                <a:gd name="T39" fmla="*/ 11 h 183"/>
                <a:gd name="T40" fmla="*/ 27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48"/>
            <p:cNvSpPr>
              <a:spLocks/>
            </p:cNvSpPr>
            <p:nvPr/>
          </p:nvSpPr>
          <p:spPr bwMode="gray">
            <a:xfrm>
              <a:off x="3943" y="3153"/>
              <a:ext cx="40" cy="131"/>
            </a:xfrm>
            <a:custGeom>
              <a:avLst/>
              <a:gdLst>
                <a:gd name="T0" fmla="*/ 3 w 54"/>
                <a:gd name="T1" fmla="*/ 0 h 175"/>
                <a:gd name="T2" fmla="*/ 0 w 54"/>
                <a:gd name="T3" fmla="*/ 14 h 175"/>
                <a:gd name="T4" fmla="*/ 5 w 54"/>
                <a:gd name="T5" fmla="*/ 30 h 175"/>
                <a:gd name="T6" fmla="*/ 10 w 54"/>
                <a:gd name="T7" fmla="*/ 52 h 175"/>
                <a:gd name="T8" fmla="*/ 19 w 54"/>
                <a:gd name="T9" fmla="*/ 73 h 175"/>
                <a:gd name="T10" fmla="*/ 30 w 54"/>
                <a:gd name="T11" fmla="*/ 98 h 175"/>
                <a:gd name="T12" fmla="*/ 22 w 54"/>
                <a:gd name="T13" fmla="*/ 64 h 175"/>
                <a:gd name="T14" fmla="*/ 19 w 54"/>
                <a:gd name="T15" fmla="*/ 52 h 175"/>
                <a:gd name="T16" fmla="*/ 16 w 54"/>
                <a:gd name="T17" fmla="*/ 34 h 175"/>
                <a:gd name="T18" fmla="*/ 14 w 54"/>
                <a:gd name="T19" fmla="*/ 25 h 175"/>
                <a:gd name="T20" fmla="*/ 9 w 54"/>
                <a:gd name="T21" fmla="*/ 21 h 175"/>
                <a:gd name="T22" fmla="*/ 3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49"/>
            <p:cNvSpPr>
              <a:spLocks/>
            </p:cNvSpPr>
            <p:nvPr/>
          </p:nvSpPr>
          <p:spPr bwMode="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5 w 86"/>
                <a:gd name="T3" fmla="*/ 18 h 73"/>
                <a:gd name="T4" fmla="*/ 13 w 86"/>
                <a:gd name="T5" fmla="*/ 24 h 73"/>
                <a:gd name="T6" fmla="*/ 27 w 86"/>
                <a:gd name="T7" fmla="*/ 27 h 73"/>
                <a:gd name="T8" fmla="*/ 36 w 86"/>
                <a:gd name="T9" fmla="*/ 31 h 73"/>
                <a:gd name="T10" fmla="*/ 42 w 86"/>
                <a:gd name="T11" fmla="*/ 36 h 73"/>
                <a:gd name="T12" fmla="*/ 49 w 86"/>
                <a:gd name="T13" fmla="*/ 38 h 73"/>
                <a:gd name="T14" fmla="*/ 41 w 86"/>
                <a:gd name="T15" fmla="*/ 21 h 73"/>
                <a:gd name="T16" fmla="*/ 36 w 86"/>
                <a:gd name="T17" fmla="*/ 12 h 73"/>
                <a:gd name="T18" fmla="*/ 20 w 86"/>
                <a:gd name="T19" fmla="*/ 13 h 73"/>
                <a:gd name="T20" fmla="*/ 14 w 86"/>
                <a:gd name="T21" fmla="*/ 10 h 73"/>
                <a:gd name="T22" fmla="*/ 4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50"/>
            <p:cNvSpPr>
              <a:spLocks/>
            </p:cNvSpPr>
            <p:nvPr/>
          </p:nvSpPr>
          <p:spPr bwMode="gray">
            <a:xfrm>
              <a:off x="4092" y="3195"/>
              <a:ext cx="83" cy="117"/>
            </a:xfrm>
            <a:custGeom>
              <a:avLst/>
              <a:gdLst>
                <a:gd name="T0" fmla="*/ 55 w 111"/>
                <a:gd name="T1" fmla="*/ 0 h 156"/>
                <a:gd name="T2" fmla="*/ 42 w 111"/>
                <a:gd name="T3" fmla="*/ 5 h 156"/>
                <a:gd name="T4" fmla="*/ 13 w 111"/>
                <a:gd name="T5" fmla="*/ 8 h 156"/>
                <a:gd name="T6" fmla="*/ 7 w 111"/>
                <a:gd name="T7" fmla="*/ 19 h 156"/>
                <a:gd name="T8" fmla="*/ 6 w 111"/>
                <a:gd name="T9" fmla="*/ 35 h 156"/>
                <a:gd name="T10" fmla="*/ 7 w 111"/>
                <a:gd name="T11" fmla="*/ 42 h 156"/>
                <a:gd name="T12" fmla="*/ 1 w 111"/>
                <a:gd name="T13" fmla="*/ 50 h 156"/>
                <a:gd name="T14" fmla="*/ 7 w 111"/>
                <a:gd name="T15" fmla="*/ 62 h 156"/>
                <a:gd name="T16" fmla="*/ 13 w 111"/>
                <a:gd name="T17" fmla="*/ 70 h 156"/>
                <a:gd name="T18" fmla="*/ 8 w 111"/>
                <a:gd name="T19" fmla="*/ 81 h 156"/>
                <a:gd name="T20" fmla="*/ 13 w 111"/>
                <a:gd name="T21" fmla="*/ 88 h 156"/>
                <a:gd name="T22" fmla="*/ 23 w 111"/>
                <a:gd name="T23" fmla="*/ 81 h 156"/>
                <a:gd name="T24" fmla="*/ 28 w 111"/>
                <a:gd name="T25" fmla="*/ 53 h 156"/>
                <a:gd name="T26" fmla="*/ 31 w 111"/>
                <a:gd name="T27" fmla="*/ 71 h 156"/>
                <a:gd name="T28" fmla="*/ 37 w 111"/>
                <a:gd name="T29" fmla="*/ 82 h 156"/>
                <a:gd name="T30" fmla="*/ 34 w 111"/>
                <a:gd name="T31" fmla="*/ 63 h 156"/>
                <a:gd name="T32" fmla="*/ 40 w 111"/>
                <a:gd name="T33" fmla="*/ 41 h 156"/>
                <a:gd name="T34" fmla="*/ 39 w 111"/>
                <a:gd name="T35" fmla="*/ 29 h 156"/>
                <a:gd name="T36" fmla="*/ 30 w 111"/>
                <a:gd name="T37" fmla="*/ 34 h 156"/>
                <a:gd name="T38" fmla="*/ 19 w 111"/>
                <a:gd name="T39" fmla="*/ 30 h 156"/>
                <a:gd name="T40" fmla="*/ 23 w 111"/>
                <a:gd name="T41" fmla="*/ 20 h 156"/>
                <a:gd name="T42" fmla="*/ 34 w 111"/>
                <a:gd name="T43" fmla="*/ 20 h 156"/>
                <a:gd name="T44" fmla="*/ 43 w 111"/>
                <a:gd name="T45" fmla="*/ 22 h 156"/>
                <a:gd name="T46" fmla="*/ 55 w 111"/>
                <a:gd name="T47" fmla="*/ 17 h 156"/>
                <a:gd name="T48" fmla="*/ 62 w 111"/>
                <a:gd name="T49" fmla="*/ 8 h 156"/>
                <a:gd name="T50" fmla="*/ 55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51"/>
            <p:cNvSpPr>
              <a:spLocks/>
            </p:cNvSpPr>
            <p:nvPr/>
          </p:nvSpPr>
          <p:spPr bwMode="gray">
            <a:xfrm>
              <a:off x="4064" y="2777"/>
              <a:ext cx="22" cy="71"/>
            </a:xfrm>
            <a:custGeom>
              <a:avLst/>
              <a:gdLst>
                <a:gd name="T0" fmla="*/ 7 w 30"/>
                <a:gd name="T1" fmla="*/ 0 h 94"/>
                <a:gd name="T2" fmla="*/ 0 w 30"/>
                <a:gd name="T3" fmla="*/ 9 h 94"/>
                <a:gd name="T4" fmla="*/ 3 w 30"/>
                <a:gd name="T5" fmla="*/ 21 h 94"/>
                <a:gd name="T6" fmla="*/ 1 w 30"/>
                <a:gd name="T7" fmla="*/ 35 h 94"/>
                <a:gd name="T8" fmla="*/ 9 w 30"/>
                <a:gd name="T9" fmla="*/ 54 h 94"/>
                <a:gd name="T10" fmla="*/ 16 w 30"/>
                <a:gd name="T11" fmla="*/ 47 h 94"/>
                <a:gd name="T12" fmla="*/ 12 w 30"/>
                <a:gd name="T13" fmla="*/ 35 h 94"/>
                <a:gd name="T14" fmla="*/ 7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52"/>
            <p:cNvSpPr>
              <a:spLocks/>
            </p:cNvSpPr>
            <p:nvPr/>
          </p:nvSpPr>
          <p:spPr bwMode="gray">
            <a:xfrm>
              <a:off x="4078" y="2896"/>
              <a:ext cx="61" cy="118"/>
            </a:xfrm>
            <a:custGeom>
              <a:avLst/>
              <a:gdLst>
                <a:gd name="T0" fmla="*/ 7 w 81"/>
                <a:gd name="T1" fmla="*/ 1 h 158"/>
                <a:gd name="T2" fmla="*/ 0 w 81"/>
                <a:gd name="T3" fmla="*/ 11 h 158"/>
                <a:gd name="T4" fmla="*/ 5 w 81"/>
                <a:gd name="T5" fmla="*/ 28 h 158"/>
                <a:gd name="T6" fmla="*/ 4 w 81"/>
                <a:gd name="T7" fmla="*/ 60 h 158"/>
                <a:gd name="T8" fmla="*/ 10 w 81"/>
                <a:gd name="T9" fmla="*/ 58 h 158"/>
                <a:gd name="T10" fmla="*/ 11 w 81"/>
                <a:gd name="T11" fmla="*/ 64 h 158"/>
                <a:gd name="T12" fmla="*/ 17 w 81"/>
                <a:gd name="T13" fmla="*/ 68 h 158"/>
                <a:gd name="T14" fmla="*/ 22 w 81"/>
                <a:gd name="T15" fmla="*/ 78 h 158"/>
                <a:gd name="T16" fmla="*/ 27 w 81"/>
                <a:gd name="T17" fmla="*/ 72 h 158"/>
                <a:gd name="T18" fmla="*/ 37 w 81"/>
                <a:gd name="T19" fmla="*/ 75 h 158"/>
                <a:gd name="T20" fmla="*/ 35 w 81"/>
                <a:gd name="T21" fmla="*/ 60 h 158"/>
                <a:gd name="T22" fmla="*/ 27 w 81"/>
                <a:gd name="T23" fmla="*/ 58 h 158"/>
                <a:gd name="T24" fmla="*/ 22 w 81"/>
                <a:gd name="T25" fmla="*/ 51 h 158"/>
                <a:gd name="T26" fmla="*/ 19 w 81"/>
                <a:gd name="T27" fmla="*/ 41 h 158"/>
                <a:gd name="T28" fmla="*/ 23 w 81"/>
                <a:gd name="T29" fmla="*/ 30 h 158"/>
                <a:gd name="T30" fmla="*/ 20 w 81"/>
                <a:gd name="T31" fmla="*/ 19 h 158"/>
                <a:gd name="T32" fmla="*/ 24 w 81"/>
                <a:gd name="T33" fmla="*/ 11 h 158"/>
                <a:gd name="T34" fmla="*/ 17 w 81"/>
                <a:gd name="T35" fmla="*/ 2 h 158"/>
                <a:gd name="T36" fmla="*/ 11 w 81"/>
                <a:gd name="T37" fmla="*/ 4 h 158"/>
                <a:gd name="T38" fmla="*/ 7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53"/>
            <p:cNvSpPr>
              <a:spLocks/>
            </p:cNvSpPr>
            <p:nvPr/>
          </p:nvSpPr>
          <p:spPr bwMode="gray">
            <a:xfrm>
              <a:off x="4121" y="3052"/>
              <a:ext cx="64" cy="79"/>
            </a:xfrm>
            <a:custGeom>
              <a:avLst/>
              <a:gdLst>
                <a:gd name="T0" fmla="*/ 29 w 85"/>
                <a:gd name="T1" fmla="*/ 0 h 105"/>
                <a:gd name="T2" fmla="*/ 25 w 85"/>
                <a:gd name="T3" fmla="*/ 11 h 105"/>
                <a:gd name="T4" fmla="*/ 18 w 85"/>
                <a:gd name="T5" fmla="*/ 17 h 105"/>
                <a:gd name="T6" fmla="*/ 9 w 85"/>
                <a:gd name="T7" fmla="*/ 20 h 105"/>
                <a:gd name="T8" fmla="*/ 5 w 85"/>
                <a:gd name="T9" fmla="*/ 27 h 105"/>
                <a:gd name="T10" fmla="*/ 2 w 85"/>
                <a:gd name="T11" fmla="*/ 42 h 105"/>
                <a:gd name="T12" fmla="*/ 8 w 85"/>
                <a:gd name="T13" fmla="*/ 40 h 105"/>
                <a:gd name="T14" fmla="*/ 14 w 85"/>
                <a:gd name="T15" fmla="*/ 35 h 105"/>
                <a:gd name="T16" fmla="*/ 20 w 85"/>
                <a:gd name="T17" fmla="*/ 39 h 105"/>
                <a:gd name="T18" fmla="*/ 33 w 85"/>
                <a:gd name="T19" fmla="*/ 56 h 105"/>
                <a:gd name="T20" fmla="*/ 40 w 85"/>
                <a:gd name="T21" fmla="*/ 41 h 105"/>
                <a:gd name="T22" fmla="*/ 48 w 85"/>
                <a:gd name="T23" fmla="*/ 38 h 105"/>
                <a:gd name="T24" fmla="*/ 42 w 85"/>
                <a:gd name="T25" fmla="*/ 22 h 105"/>
                <a:gd name="T26" fmla="*/ 2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54"/>
            <p:cNvSpPr>
              <a:spLocks/>
            </p:cNvSpPr>
            <p:nvPr/>
          </p:nvSpPr>
          <p:spPr bwMode="gray">
            <a:xfrm>
              <a:off x="4197" y="3193"/>
              <a:ext cx="29" cy="49"/>
            </a:xfrm>
            <a:custGeom>
              <a:avLst/>
              <a:gdLst>
                <a:gd name="T0" fmla="*/ 4 w 38"/>
                <a:gd name="T1" fmla="*/ 15 h 66"/>
                <a:gd name="T2" fmla="*/ 15 w 38"/>
                <a:gd name="T3" fmla="*/ 36 h 66"/>
                <a:gd name="T4" fmla="*/ 18 w 38"/>
                <a:gd name="T5" fmla="*/ 29 h 66"/>
                <a:gd name="T6" fmla="*/ 22 w 38"/>
                <a:gd name="T7" fmla="*/ 22 h 66"/>
                <a:gd name="T8" fmla="*/ 18 w 38"/>
                <a:gd name="T9" fmla="*/ 14 h 66"/>
                <a:gd name="T10" fmla="*/ 11 w 38"/>
                <a:gd name="T11" fmla="*/ 7 h 66"/>
                <a:gd name="T12" fmla="*/ 6 w 38"/>
                <a:gd name="T13" fmla="*/ 1 h 66"/>
                <a:gd name="T14" fmla="*/ 2 w 38"/>
                <a:gd name="T15" fmla="*/ 7 h 66"/>
                <a:gd name="T16" fmla="*/ 4 w 38"/>
                <a:gd name="T17" fmla="*/ 15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55"/>
            <p:cNvSpPr>
              <a:spLocks/>
            </p:cNvSpPr>
            <p:nvPr/>
          </p:nvSpPr>
          <p:spPr bwMode="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4 w 24"/>
                <a:gd name="T3" fmla="*/ 13 h 23"/>
                <a:gd name="T4" fmla="*/ 14 w 24"/>
                <a:gd name="T5" fmla="*/ 6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56"/>
            <p:cNvSpPr>
              <a:spLocks/>
            </p:cNvSpPr>
            <p:nvPr/>
          </p:nvSpPr>
          <p:spPr bwMode="gray">
            <a:xfrm>
              <a:off x="4208" y="3265"/>
              <a:ext cx="45" cy="37"/>
            </a:xfrm>
            <a:custGeom>
              <a:avLst/>
              <a:gdLst>
                <a:gd name="T0" fmla="*/ 5 w 60"/>
                <a:gd name="T1" fmla="*/ 0 h 49"/>
                <a:gd name="T2" fmla="*/ 0 w 60"/>
                <a:gd name="T3" fmla="*/ 11 h 49"/>
                <a:gd name="T4" fmla="*/ 16 w 60"/>
                <a:gd name="T5" fmla="*/ 19 h 49"/>
                <a:gd name="T6" fmla="*/ 24 w 60"/>
                <a:gd name="T7" fmla="*/ 26 h 49"/>
                <a:gd name="T8" fmla="*/ 34 w 60"/>
                <a:gd name="T9" fmla="*/ 24 h 49"/>
                <a:gd name="T10" fmla="*/ 28 w 60"/>
                <a:gd name="T11" fmla="*/ 14 h 49"/>
                <a:gd name="T12" fmla="*/ 16 w 60"/>
                <a:gd name="T13" fmla="*/ 2 h 49"/>
                <a:gd name="T14" fmla="*/ 11 w 60"/>
                <a:gd name="T15" fmla="*/ 9 h 49"/>
                <a:gd name="T16" fmla="*/ 5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57"/>
            <p:cNvSpPr>
              <a:spLocks/>
            </p:cNvSpPr>
            <p:nvPr/>
          </p:nvSpPr>
          <p:spPr bwMode="gray">
            <a:xfrm>
              <a:off x="4277" y="3335"/>
              <a:ext cx="24" cy="33"/>
            </a:xfrm>
            <a:custGeom>
              <a:avLst/>
              <a:gdLst>
                <a:gd name="T0" fmla="*/ 16 w 32"/>
                <a:gd name="T1" fmla="*/ 0 h 44"/>
                <a:gd name="T2" fmla="*/ 5 w 32"/>
                <a:gd name="T3" fmla="*/ 6 h 44"/>
                <a:gd name="T4" fmla="*/ 7 w 32"/>
                <a:gd name="T5" fmla="*/ 18 h 44"/>
                <a:gd name="T6" fmla="*/ 14 w 32"/>
                <a:gd name="T7" fmla="*/ 20 h 44"/>
                <a:gd name="T8" fmla="*/ 16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58"/>
            <p:cNvSpPr>
              <a:spLocks/>
            </p:cNvSpPr>
            <p:nvPr/>
          </p:nvSpPr>
          <p:spPr bwMode="gray">
            <a:xfrm>
              <a:off x="4544" y="3293"/>
              <a:ext cx="46" cy="47"/>
            </a:xfrm>
            <a:custGeom>
              <a:avLst/>
              <a:gdLst>
                <a:gd name="T0" fmla="*/ 4 w 61"/>
                <a:gd name="T1" fmla="*/ 0 h 63"/>
                <a:gd name="T2" fmla="*/ 0 w 61"/>
                <a:gd name="T3" fmla="*/ 7 h 63"/>
                <a:gd name="T4" fmla="*/ 14 w 61"/>
                <a:gd name="T5" fmla="*/ 19 h 63"/>
                <a:gd name="T6" fmla="*/ 20 w 61"/>
                <a:gd name="T7" fmla="*/ 30 h 63"/>
                <a:gd name="T8" fmla="*/ 26 w 61"/>
                <a:gd name="T9" fmla="*/ 35 h 63"/>
                <a:gd name="T10" fmla="*/ 35 w 61"/>
                <a:gd name="T11" fmla="*/ 31 h 63"/>
                <a:gd name="T12" fmla="*/ 19 w 61"/>
                <a:gd name="T13" fmla="*/ 10 h 63"/>
                <a:gd name="T14" fmla="*/ 4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59"/>
            <p:cNvSpPr>
              <a:spLocks/>
            </p:cNvSpPr>
            <p:nvPr/>
          </p:nvSpPr>
          <p:spPr bwMode="gray">
            <a:xfrm>
              <a:off x="4147" y="3352"/>
              <a:ext cx="46" cy="50"/>
            </a:xfrm>
            <a:custGeom>
              <a:avLst/>
              <a:gdLst>
                <a:gd name="T0" fmla="*/ 16 w 61"/>
                <a:gd name="T1" fmla="*/ 4 h 67"/>
                <a:gd name="T2" fmla="*/ 17 w 61"/>
                <a:gd name="T3" fmla="*/ 19 h 67"/>
                <a:gd name="T4" fmla="*/ 9 w 61"/>
                <a:gd name="T5" fmla="*/ 24 h 67"/>
                <a:gd name="T6" fmla="*/ 13 w 61"/>
                <a:gd name="T7" fmla="*/ 37 h 67"/>
                <a:gd name="T8" fmla="*/ 27 w 61"/>
                <a:gd name="T9" fmla="*/ 32 h 67"/>
                <a:gd name="T10" fmla="*/ 34 w 61"/>
                <a:gd name="T11" fmla="*/ 26 h 67"/>
                <a:gd name="T12" fmla="*/ 29 w 61"/>
                <a:gd name="T13" fmla="*/ 16 h 67"/>
                <a:gd name="T14" fmla="*/ 32 w 61"/>
                <a:gd name="T15" fmla="*/ 7 h 67"/>
                <a:gd name="T16" fmla="*/ 31 w 61"/>
                <a:gd name="T17" fmla="*/ 1 h 67"/>
                <a:gd name="T18" fmla="*/ 26 w 61"/>
                <a:gd name="T19" fmla="*/ 2 h 67"/>
                <a:gd name="T20" fmla="*/ 29 w 61"/>
                <a:gd name="T21" fmla="*/ 3 h 67"/>
                <a:gd name="T22" fmla="*/ 28 w 61"/>
                <a:gd name="T23" fmla="*/ 9 h 67"/>
                <a:gd name="T24" fmla="*/ 24 w 61"/>
                <a:gd name="T25" fmla="*/ 13 h 67"/>
                <a:gd name="T26" fmla="*/ 16 w 61"/>
                <a:gd name="T27" fmla="*/ 4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60"/>
            <p:cNvSpPr>
              <a:spLocks/>
            </p:cNvSpPr>
            <p:nvPr/>
          </p:nvSpPr>
          <p:spPr bwMode="gray">
            <a:xfrm>
              <a:off x="4098" y="3371"/>
              <a:ext cx="32" cy="27"/>
            </a:xfrm>
            <a:custGeom>
              <a:avLst/>
              <a:gdLst>
                <a:gd name="T0" fmla="*/ 12 w 43"/>
                <a:gd name="T1" fmla="*/ 2 h 36"/>
                <a:gd name="T2" fmla="*/ 3 w 43"/>
                <a:gd name="T3" fmla="*/ 3 h 36"/>
                <a:gd name="T4" fmla="*/ 19 w 43"/>
                <a:gd name="T5" fmla="*/ 20 h 36"/>
                <a:gd name="T6" fmla="*/ 23 w 43"/>
                <a:gd name="T7" fmla="*/ 17 h 36"/>
                <a:gd name="T8" fmla="*/ 12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61"/>
            <p:cNvSpPr>
              <a:spLocks/>
            </p:cNvSpPr>
            <p:nvPr/>
          </p:nvSpPr>
          <p:spPr bwMode="gray">
            <a:xfrm>
              <a:off x="4077" y="3342"/>
              <a:ext cx="24" cy="31"/>
            </a:xfrm>
            <a:custGeom>
              <a:avLst/>
              <a:gdLst>
                <a:gd name="T0" fmla="*/ 12 w 32"/>
                <a:gd name="T1" fmla="*/ 0 h 41"/>
                <a:gd name="T2" fmla="*/ 0 w 32"/>
                <a:gd name="T3" fmla="*/ 15 h 41"/>
                <a:gd name="T4" fmla="*/ 9 w 32"/>
                <a:gd name="T5" fmla="*/ 14 h 41"/>
                <a:gd name="T6" fmla="*/ 11 w 32"/>
                <a:gd name="T7" fmla="*/ 17 h 41"/>
                <a:gd name="T8" fmla="*/ 9 w 32"/>
                <a:gd name="T9" fmla="*/ 20 h 41"/>
                <a:gd name="T10" fmla="*/ 17 w 32"/>
                <a:gd name="T11" fmla="*/ 12 h 41"/>
                <a:gd name="T12" fmla="*/ 14 w 32"/>
                <a:gd name="T13" fmla="*/ 5 h 41"/>
                <a:gd name="T14" fmla="*/ 12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62"/>
            <p:cNvSpPr>
              <a:spLocks/>
            </p:cNvSpPr>
            <p:nvPr/>
          </p:nvSpPr>
          <p:spPr bwMode="gray">
            <a:xfrm>
              <a:off x="4111" y="3353"/>
              <a:ext cx="34" cy="24"/>
            </a:xfrm>
            <a:custGeom>
              <a:avLst/>
              <a:gdLst>
                <a:gd name="T0" fmla="*/ 12 w 45"/>
                <a:gd name="T1" fmla="*/ 0 h 32"/>
                <a:gd name="T2" fmla="*/ 0 w 45"/>
                <a:gd name="T3" fmla="*/ 4 h 32"/>
                <a:gd name="T4" fmla="*/ 15 w 45"/>
                <a:gd name="T5" fmla="*/ 17 h 32"/>
                <a:gd name="T6" fmla="*/ 26 w 45"/>
                <a:gd name="T7" fmla="*/ 14 h 32"/>
                <a:gd name="T8" fmla="*/ 13 w 45"/>
                <a:gd name="T9" fmla="*/ 5 h 32"/>
                <a:gd name="T10" fmla="*/ 12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63"/>
            <p:cNvSpPr>
              <a:spLocks/>
            </p:cNvSpPr>
            <p:nvPr/>
          </p:nvSpPr>
          <p:spPr bwMode="gray">
            <a:xfrm>
              <a:off x="4062" y="3021"/>
              <a:ext cx="27" cy="55"/>
            </a:xfrm>
            <a:custGeom>
              <a:avLst/>
              <a:gdLst>
                <a:gd name="T0" fmla="*/ 18 w 35"/>
                <a:gd name="T1" fmla="*/ 0 h 74"/>
                <a:gd name="T2" fmla="*/ 12 w 35"/>
                <a:gd name="T3" fmla="*/ 8 h 74"/>
                <a:gd name="T4" fmla="*/ 5 w 35"/>
                <a:gd name="T5" fmla="*/ 20 h 74"/>
                <a:gd name="T6" fmla="*/ 0 w 35"/>
                <a:gd name="T7" fmla="*/ 33 h 74"/>
                <a:gd name="T8" fmla="*/ 5 w 35"/>
                <a:gd name="T9" fmla="*/ 41 h 74"/>
                <a:gd name="T10" fmla="*/ 12 w 35"/>
                <a:gd name="T11" fmla="*/ 33 h 74"/>
                <a:gd name="T12" fmla="*/ 21 w 35"/>
                <a:gd name="T13" fmla="*/ 18 h 74"/>
                <a:gd name="T14" fmla="*/ 18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64"/>
            <p:cNvSpPr>
              <a:spLocks/>
            </p:cNvSpPr>
            <p:nvPr/>
          </p:nvSpPr>
          <p:spPr bwMode="gray">
            <a:xfrm>
              <a:off x="4113" y="3012"/>
              <a:ext cx="19" cy="55"/>
            </a:xfrm>
            <a:custGeom>
              <a:avLst/>
              <a:gdLst>
                <a:gd name="T0" fmla="*/ 8 w 25"/>
                <a:gd name="T1" fmla="*/ 4 h 73"/>
                <a:gd name="T2" fmla="*/ 2 w 25"/>
                <a:gd name="T3" fmla="*/ 5 h 73"/>
                <a:gd name="T4" fmla="*/ 0 w 25"/>
                <a:gd name="T5" fmla="*/ 13 h 73"/>
                <a:gd name="T6" fmla="*/ 8 w 25"/>
                <a:gd name="T7" fmla="*/ 23 h 73"/>
                <a:gd name="T8" fmla="*/ 14 w 25"/>
                <a:gd name="T9" fmla="*/ 32 h 73"/>
                <a:gd name="T10" fmla="*/ 9 w 25"/>
                <a:gd name="T11" fmla="*/ 11 h 73"/>
                <a:gd name="T12" fmla="*/ 8 w 25"/>
                <a:gd name="T13" fmla="*/ 4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65"/>
            <p:cNvSpPr>
              <a:spLocks/>
            </p:cNvSpPr>
            <p:nvPr/>
          </p:nvSpPr>
          <p:spPr bwMode="gray">
            <a:xfrm>
              <a:off x="4135" y="2995"/>
              <a:ext cx="10" cy="25"/>
            </a:xfrm>
            <a:custGeom>
              <a:avLst/>
              <a:gdLst>
                <a:gd name="T0" fmla="*/ 6 w 14"/>
                <a:gd name="T1" fmla="*/ 0 h 33"/>
                <a:gd name="T2" fmla="*/ 1 w 14"/>
                <a:gd name="T3" fmla="*/ 6 h 33"/>
                <a:gd name="T4" fmla="*/ 6 w 14"/>
                <a:gd name="T5" fmla="*/ 14 h 33"/>
                <a:gd name="T6" fmla="*/ 6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66"/>
            <p:cNvSpPr>
              <a:spLocks/>
            </p:cNvSpPr>
            <p:nvPr/>
          </p:nvSpPr>
          <p:spPr bwMode="gray">
            <a:xfrm>
              <a:off x="4145" y="3007"/>
              <a:ext cx="21" cy="48"/>
            </a:xfrm>
            <a:custGeom>
              <a:avLst/>
              <a:gdLst>
                <a:gd name="T0" fmla="*/ 3 w 28"/>
                <a:gd name="T1" fmla="*/ 0 h 64"/>
                <a:gd name="T2" fmla="*/ 6 w 28"/>
                <a:gd name="T3" fmla="*/ 8 h 64"/>
                <a:gd name="T4" fmla="*/ 11 w 28"/>
                <a:gd name="T5" fmla="*/ 12 h 64"/>
                <a:gd name="T6" fmla="*/ 5 w 28"/>
                <a:gd name="T7" fmla="*/ 22 h 64"/>
                <a:gd name="T8" fmla="*/ 0 w 28"/>
                <a:gd name="T9" fmla="*/ 32 h 64"/>
                <a:gd name="T10" fmla="*/ 6 w 28"/>
                <a:gd name="T11" fmla="*/ 32 h 64"/>
                <a:gd name="T12" fmla="*/ 15 w 28"/>
                <a:gd name="T13" fmla="*/ 14 h 64"/>
                <a:gd name="T14" fmla="*/ 3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67"/>
            <p:cNvSpPr>
              <a:spLocks/>
            </p:cNvSpPr>
            <p:nvPr/>
          </p:nvSpPr>
          <p:spPr bwMode="gray">
            <a:xfrm>
              <a:off x="3876" y="3076"/>
              <a:ext cx="12" cy="27"/>
            </a:xfrm>
            <a:custGeom>
              <a:avLst/>
              <a:gdLst>
                <a:gd name="T0" fmla="*/ 8 w 16"/>
                <a:gd name="T1" fmla="*/ 2 h 36"/>
                <a:gd name="T2" fmla="*/ 0 w 16"/>
                <a:gd name="T3" fmla="*/ 4 h 36"/>
                <a:gd name="T4" fmla="*/ 5 w 16"/>
                <a:gd name="T5" fmla="*/ 12 h 36"/>
                <a:gd name="T6" fmla="*/ 8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68"/>
            <p:cNvSpPr>
              <a:spLocks/>
            </p:cNvSpPr>
            <p:nvPr/>
          </p:nvSpPr>
          <p:spPr bwMode="gray">
            <a:xfrm>
              <a:off x="3866" y="3053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69"/>
            <p:cNvSpPr>
              <a:spLocks/>
            </p:cNvSpPr>
            <p:nvPr/>
          </p:nvSpPr>
          <p:spPr bwMode="gray">
            <a:xfrm>
              <a:off x="3862" y="3035"/>
              <a:ext cx="12" cy="14"/>
            </a:xfrm>
            <a:custGeom>
              <a:avLst/>
              <a:gdLst>
                <a:gd name="T0" fmla="*/ 5 w 16"/>
                <a:gd name="T1" fmla="*/ 3 h 19"/>
                <a:gd name="T2" fmla="*/ 0 w 16"/>
                <a:gd name="T3" fmla="*/ 5 h 19"/>
                <a:gd name="T4" fmla="*/ 7 w 16"/>
                <a:gd name="T5" fmla="*/ 10 h 19"/>
                <a:gd name="T6" fmla="*/ 5 w 16"/>
                <a:gd name="T7" fmla="*/ 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70"/>
            <p:cNvSpPr>
              <a:spLocks/>
            </p:cNvSpPr>
            <p:nvPr/>
          </p:nvSpPr>
          <p:spPr bwMode="gray">
            <a:xfrm>
              <a:off x="3850" y="2995"/>
              <a:ext cx="11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71"/>
            <p:cNvSpPr>
              <a:spLocks/>
            </p:cNvSpPr>
            <p:nvPr/>
          </p:nvSpPr>
          <p:spPr bwMode="gray">
            <a:xfrm>
              <a:off x="3852" y="3020"/>
              <a:ext cx="16" cy="13"/>
            </a:xfrm>
            <a:custGeom>
              <a:avLst/>
              <a:gdLst>
                <a:gd name="T0" fmla="*/ 7 w 22"/>
                <a:gd name="T1" fmla="*/ 0 h 18"/>
                <a:gd name="T2" fmla="*/ 10 w 22"/>
                <a:gd name="T3" fmla="*/ 9 h 18"/>
                <a:gd name="T4" fmla="*/ 7 w 22"/>
                <a:gd name="T5" fmla="*/ 3 h 18"/>
                <a:gd name="T6" fmla="*/ 7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72"/>
            <p:cNvSpPr>
              <a:spLocks/>
            </p:cNvSpPr>
            <p:nvPr/>
          </p:nvSpPr>
          <p:spPr bwMode="gray">
            <a:xfrm>
              <a:off x="4688" y="3643"/>
              <a:ext cx="45" cy="60"/>
            </a:xfrm>
            <a:custGeom>
              <a:avLst/>
              <a:gdLst>
                <a:gd name="T0" fmla="*/ 6 w 60"/>
                <a:gd name="T1" fmla="*/ 4 h 81"/>
                <a:gd name="T2" fmla="*/ 2 w 60"/>
                <a:gd name="T3" fmla="*/ 10 h 81"/>
                <a:gd name="T4" fmla="*/ 8 w 60"/>
                <a:gd name="T5" fmla="*/ 21 h 81"/>
                <a:gd name="T6" fmla="*/ 15 w 60"/>
                <a:gd name="T7" fmla="*/ 30 h 81"/>
                <a:gd name="T8" fmla="*/ 23 w 60"/>
                <a:gd name="T9" fmla="*/ 35 h 81"/>
                <a:gd name="T10" fmla="*/ 29 w 60"/>
                <a:gd name="T11" fmla="*/ 44 h 81"/>
                <a:gd name="T12" fmla="*/ 29 w 60"/>
                <a:gd name="T13" fmla="*/ 31 h 81"/>
                <a:gd name="T14" fmla="*/ 24 w 60"/>
                <a:gd name="T15" fmla="*/ 20 h 81"/>
                <a:gd name="T16" fmla="*/ 14 w 60"/>
                <a:gd name="T17" fmla="*/ 10 h 81"/>
                <a:gd name="T18" fmla="*/ 6 w 60"/>
                <a:gd name="T19" fmla="*/ 4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73"/>
            <p:cNvSpPr>
              <a:spLocks/>
            </p:cNvSpPr>
            <p:nvPr/>
          </p:nvSpPr>
          <p:spPr bwMode="gray">
            <a:xfrm>
              <a:off x="4919" y="3594"/>
              <a:ext cx="53" cy="46"/>
            </a:xfrm>
            <a:custGeom>
              <a:avLst/>
              <a:gdLst>
                <a:gd name="T0" fmla="*/ 16 w 71"/>
                <a:gd name="T1" fmla="*/ 13 h 61"/>
                <a:gd name="T2" fmla="*/ 7 w 71"/>
                <a:gd name="T3" fmla="*/ 18 h 61"/>
                <a:gd name="T4" fmla="*/ 1 w 71"/>
                <a:gd name="T5" fmla="*/ 25 h 61"/>
                <a:gd name="T6" fmla="*/ 7 w 71"/>
                <a:gd name="T7" fmla="*/ 33 h 61"/>
                <a:gd name="T8" fmla="*/ 16 w 71"/>
                <a:gd name="T9" fmla="*/ 25 h 61"/>
                <a:gd name="T10" fmla="*/ 22 w 71"/>
                <a:gd name="T11" fmla="*/ 13 h 61"/>
                <a:gd name="T12" fmla="*/ 31 w 71"/>
                <a:gd name="T13" fmla="*/ 0 h 61"/>
                <a:gd name="T14" fmla="*/ 40 w 71"/>
                <a:gd name="T15" fmla="*/ 6 h 61"/>
                <a:gd name="T16" fmla="*/ 19 w 71"/>
                <a:gd name="T17" fmla="*/ 13 h 61"/>
                <a:gd name="T18" fmla="*/ 16 w 71"/>
                <a:gd name="T19" fmla="*/ 13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74"/>
            <p:cNvSpPr>
              <a:spLocks/>
            </p:cNvSpPr>
            <p:nvPr/>
          </p:nvSpPr>
          <p:spPr bwMode="gray">
            <a:xfrm>
              <a:off x="4759" y="3569"/>
              <a:ext cx="17" cy="23"/>
            </a:xfrm>
            <a:custGeom>
              <a:avLst/>
              <a:gdLst>
                <a:gd name="T0" fmla="*/ 5 w 23"/>
                <a:gd name="T1" fmla="*/ 0 h 30"/>
                <a:gd name="T2" fmla="*/ 0 w 23"/>
                <a:gd name="T3" fmla="*/ 8 h 30"/>
                <a:gd name="T4" fmla="*/ 7 w 23"/>
                <a:gd name="T5" fmla="*/ 18 h 30"/>
                <a:gd name="T6" fmla="*/ 5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75"/>
            <p:cNvSpPr>
              <a:spLocks/>
            </p:cNvSpPr>
            <p:nvPr/>
          </p:nvSpPr>
          <p:spPr bwMode="gray">
            <a:xfrm>
              <a:off x="4751" y="3547"/>
              <a:ext cx="20" cy="17"/>
            </a:xfrm>
            <a:custGeom>
              <a:avLst/>
              <a:gdLst>
                <a:gd name="T0" fmla="*/ 12 w 26"/>
                <a:gd name="T1" fmla="*/ 0 h 23"/>
                <a:gd name="T2" fmla="*/ 0 w 26"/>
                <a:gd name="T3" fmla="*/ 7 h 23"/>
                <a:gd name="T4" fmla="*/ 12 w 26"/>
                <a:gd name="T5" fmla="*/ 11 h 23"/>
                <a:gd name="T6" fmla="*/ 12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1" name="Freeform 76"/>
            <p:cNvSpPr>
              <a:spLocks/>
            </p:cNvSpPr>
            <p:nvPr/>
          </p:nvSpPr>
          <p:spPr bwMode="gray">
            <a:xfrm>
              <a:off x="4598" y="3353"/>
              <a:ext cx="24" cy="33"/>
            </a:xfrm>
            <a:custGeom>
              <a:avLst/>
              <a:gdLst>
                <a:gd name="T0" fmla="*/ 16 w 32"/>
                <a:gd name="T1" fmla="*/ 0 h 44"/>
                <a:gd name="T2" fmla="*/ 5 w 32"/>
                <a:gd name="T3" fmla="*/ 6 h 44"/>
                <a:gd name="T4" fmla="*/ 7 w 32"/>
                <a:gd name="T5" fmla="*/ 18 h 44"/>
                <a:gd name="T6" fmla="*/ 14 w 32"/>
                <a:gd name="T7" fmla="*/ 20 h 44"/>
                <a:gd name="T8" fmla="*/ 16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2" name="Freeform 77"/>
            <p:cNvSpPr>
              <a:spLocks/>
            </p:cNvSpPr>
            <p:nvPr/>
          </p:nvSpPr>
          <p:spPr bwMode="gray">
            <a:xfrm>
              <a:off x="4632" y="3396"/>
              <a:ext cx="26" cy="33"/>
            </a:xfrm>
            <a:custGeom>
              <a:avLst/>
              <a:gdLst>
                <a:gd name="T0" fmla="*/ 18 w 34"/>
                <a:gd name="T1" fmla="*/ 0 h 44"/>
                <a:gd name="T2" fmla="*/ 6 w 34"/>
                <a:gd name="T3" fmla="*/ 5 h 44"/>
                <a:gd name="T4" fmla="*/ 8 w 34"/>
                <a:gd name="T5" fmla="*/ 18 h 44"/>
                <a:gd name="T6" fmla="*/ 15 w 34"/>
                <a:gd name="T7" fmla="*/ 20 h 44"/>
                <a:gd name="T8" fmla="*/ 18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3" name="Freeform 78"/>
            <p:cNvSpPr>
              <a:spLocks/>
            </p:cNvSpPr>
            <p:nvPr/>
          </p:nvSpPr>
          <p:spPr bwMode="gray">
            <a:xfrm>
              <a:off x="4659" y="3459"/>
              <a:ext cx="28" cy="28"/>
            </a:xfrm>
            <a:custGeom>
              <a:avLst/>
              <a:gdLst>
                <a:gd name="T0" fmla="*/ 18 w 38"/>
                <a:gd name="T1" fmla="*/ 2 h 37"/>
                <a:gd name="T2" fmla="*/ 5 w 38"/>
                <a:gd name="T3" fmla="*/ 2 h 37"/>
                <a:gd name="T4" fmla="*/ 7 w 38"/>
                <a:gd name="T5" fmla="*/ 14 h 37"/>
                <a:gd name="T6" fmla="*/ 14 w 38"/>
                <a:gd name="T7" fmla="*/ 17 h 37"/>
                <a:gd name="T8" fmla="*/ 18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4" name="Freeform 79"/>
            <p:cNvSpPr>
              <a:spLocks/>
            </p:cNvSpPr>
            <p:nvPr/>
          </p:nvSpPr>
          <p:spPr bwMode="gray">
            <a:xfrm>
              <a:off x="4693" y="3449"/>
              <a:ext cx="28" cy="26"/>
            </a:xfrm>
            <a:custGeom>
              <a:avLst/>
              <a:gdLst>
                <a:gd name="T0" fmla="*/ 18 w 38"/>
                <a:gd name="T1" fmla="*/ 2 h 34"/>
                <a:gd name="T2" fmla="*/ 5 w 38"/>
                <a:gd name="T3" fmla="*/ 2 h 34"/>
                <a:gd name="T4" fmla="*/ 9 w 38"/>
                <a:gd name="T5" fmla="*/ 13 h 34"/>
                <a:gd name="T6" fmla="*/ 15 w 38"/>
                <a:gd name="T7" fmla="*/ 13 h 34"/>
                <a:gd name="T8" fmla="*/ 18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5" name="Freeform 80"/>
            <p:cNvSpPr>
              <a:spLocks/>
            </p:cNvSpPr>
            <p:nvPr/>
          </p:nvSpPr>
          <p:spPr bwMode="gray">
            <a:xfrm>
              <a:off x="4683" y="3413"/>
              <a:ext cx="26" cy="20"/>
            </a:xfrm>
            <a:custGeom>
              <a:avLst/>
              <a:gdLst>
                <a:gd name="T0" fmla="*/ 17 w 35"/>
                <a:gd name="T1" fmla="*/ 1 h 27"/>
                <a:gd name="T2" fmla="*/ 5 w 35"/>
                <a:gd name="T3" fmla="*/ 1 h 27"/>
                <a:gd name="T4" fmla="*/ 7 w 35"/>
                <a:gd name="T5" fmla="*/ 8 h 27"/>
                <a:gd name="T6" fmla="*/ 14 w 35"/>
                <a:gd name="T7" fmla="*/ 10 h 27"/>
                <a:gd name="T8" fmla="*/ 17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6" name="Freeform 81"/>
            <p:cNvSpPr>
              <a:spLocks/>
            </p:cNvSpPr>
            <p:nvPr/>
          </p:nvSpPr>
          <p:spPr bwMode="gray">
            <a:xfrm>
              <a:off x="4657" y="3388"/>
              <a:ext cx="26" cy="35"/>
            </a:xfrm>
            <a:custGeom>
              <a:avLst/>
              <a:gdLst>
                <a:gd name="T0" fmla="*/ 16 w 35"/>
                <a:gd name="T1" fmla="*/ 9 h 47"/>
                <a:gd name="T2" fmla="*/ 10 w 35"/>
                <a:gd name="T3" fmla="*/ 1 h 47"/>
                <a:gd name="T4" fmla="*/ 5 w 35"/>
                <a:gd name="T5" fmla="*/ 14 h 47"/>
                <a:gd name="T6" fmla="*/ 10 w 35"/>
                <a:gd name="T7" fmla="*/ 19 h 47"/>
                <a:gd name="T8" fmla="*/ 15 w 35"/>
                <a:gd name="T9" fmla="*/ 16 h 47"/>
                <a:gd name="T10" fmla="*/ 16 w 35"/>
                <a:gd name="T11" fmla="*/ 9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7" name="Freeform 82"/>
            <p:cNvSpPr>
              <a:spLocks/>
            </p:cNvSpPr>
            <p:nvPr/>
          </p:nvSpPr>
          <p:spPr bwMode="gray">
            <a:xfrm>
              <a:off x="4625" y="3372"/>
              <a:ext cx="24" cy="26"/>
            </a:xfrm>
            <a:custGeom>
              <a:avLst/>
              <a:gdLst>
                <a:gd name="T0" fmla="*/ 12 w 32"/>
                <a:gd name="T1" fmla="*/ 5 h 35"/>
                <a:gd name="T2" fmla="*/ 5 w 32"/>
                <a:gd name="T3" fmla="*/ 1 h 35"/>
                <a:gd name="T4" fmla="*/ 7 w 32"/>
                <a:gd name="T5" fmla="*/ 13 h 35"/>
                <a:gd name="T6" fmla="*/ 14 w 32"/>
                <a:gd name="T7" fmla="*/ 15 h 35"/>
                <a:gd name="T8" fmla="*/ 12 w 32"/>
                <a:gd name="T9" fmla="*/ 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8" name="Freeform 83"/>
            <p:cNvSpPr>
              <a:spLocks/>
            </p:cNvSpPr>
            <p:nvPr/>
          </p:nvSpPr>
          <p:spPr bwMode="gray">
            <a:xfrm>
              <a:off x="4665" y="3425"/>
              <a:ext cx="24" cy="26"/>
            </a:xfrm>
            <a:custGeom>
              <a:avLst/>
              <a:gdLst>
                <a:gd name="T0" fmla="*/ 12 w 32"/>
                <a:gd name="T1" fmla="*/ 5 h 35"/>
                <a:gd name="T2" fmla="*/ 5 w 32"/>
                <a:gd name="T3" fmla="*/ 1 h 35"/>
                <a:gd name="T4" fmla="*/ 7 w 32"/>
                <a:gd name="T5" fmla="*/ 13 h 35"/>
                <a:gd name="T6" fmla="*/ 14 w 32"/>
                <a:gd name="T7" fmla="*/ 15 h 35"/>
                <a:gd name="T8" fmla="*/ 12 w 32"/>
                <a:gd name="T9" fmla="*/ 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9" name="Freeform 84"/>
            <p:cNvSpPr>
              <a:spLocks/>
            </p:cNvSpPr>
            <p:nvPr/>
          </p:nvSpPr>
          <p:spPr bwMode="gray">
            <a:xfrm>
              <a:off x="3055" y="2051"/>
              <a:ext cx="141" cy="108"/>
            </a:xfrm>
            <a:custGeom>
              <a:avLst/>
              <a:gdLst>
                <a:gd name="T0" fmla="*/ 95 w 189"/>
                <a:gd name="T1" fmla="*/ 2 h 144"/>
                <a:gd name="T2" fmla="*/ 103 w 189"/>
                <a:gd name="T3" fmla="*/ 2 h 144"/>
                <a:gd name="T4" fmla="*/ 105 w 189"/>
                <a:gd name="T5" fmla="*/ 9 h 144"/>
                <a:gd name="T6" fmla="*/ 104 w 189"/>
                <a:gd name="T7" fmla="*/ 14 h 144"/>
                <a:gd name="T8" fmla="*/ 73 w 189"/>
                <a:gd name="T9" fmla="*/ 25 h 144"/>
                <a:gd name="T10" fmla="*/ 60 w 189"/>
                <a:gd name="T11" fmla="*/ 32 h 144"/>
                <a:gd name="T12" fmla="*/ 54 w 189"/>
                <a:gd name="T13" fmla="*/ 35 h 144"/>
                <a:gd name="T14" fmla="*/ 40 w 189"/>
                <a:gd name="T15" fmla="*/ 46 h 144"/>
                <a:gd name="T16" fmla="*/ 42 w 189"/>
                <a:gd name="T17" fmla="*/ 52 h 144"/>
                <a:gd name="T18" fmla="*/ 46 w 189"/>
                <a:gd name="T19" fmla="*/ 65 h 144"/>
                <a:gd name="T20" fmla="*/ 60 w 189"/>
                <a:gd name="T21" fmla="*/ 71 h 144"/>
                <a:gd name="T22" fmla="*/ 51 w 189"/>
                <a:gd name="T23" fmla="*/ 79 h 144"/>
                <a:gd name="T24" fmla="*/ 46 w 189"/>
                <a:gd name="T25" fmla="*/ 74 h 144"/>
                <a:gd name="T26" fmla="*/ 40 w 189"/>
                <a:gd name="T27" fmla="*/ 76 h 144"/>
                <a:gd name="T28" fmla="*/ 12 w 189"/>
                <a:gd name="T29" fmla="*/ 68 h 144"/>
                <a:gd name="T30" fmla="*/ 10 w 189"/>
                <a:gd name="T31" fmla="*/ 59 h 144"/>
                <a:gd name="T32" fmla="*/ 26 w 189"/>
                <a:gd name="T33" fmla="*/ 50 h 144"/>
                <a:gd name="T34" fmla="*/ 28 w 189"/>
                <a:gd name="T35" fmla="*/ 43 h 144"/>
                <a:gd name="T36" fmla="*/ 26 w 189"/>
                <a:gd name="T37" fmla="*/ 36 h 144"/>
                <a:gd name="T38" fmla="*/ 40 w 189"/>
                <a:gd name="T39" fmla="*/ 26 h 144"/>
                <a:gd name="T40" fmla="*/ 54 w 189"/>
                <a:gd name="T41" fmla="*/ 20 h 144"/>
                <a:gd name="T42" fmla="*/ 63 w 189"/>
                <a:gd name="T43" fmla="*/ 14 h 144"/>
                <a:gd name="T44" fmla="*/ 95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85"/>
            <p:cNvSpPr>
              <a:spLocks/>
            </p:cNvSpPr>
            <p:nvPr/>
          </p:nvSpPr>
          <p:spPr bwMode="gray">
            <a:xfrm>
              <a:off x="3139" y="2155"/>
              <a:ext cx="40" cy="12"/>
            </a:xfrm>
            <a:custGeom>
              <a:avLst/>
              <a:gdLst>
                <a:gd name="T0" fmla="*/ 14 w 53"/>
                <a:gd name="T1" fmla="*/ 0 h 17"/>
                <a:gd name="T2" fmla="*/ 7 w 53"/>
                <a:gd name="T3" fmla="*/ 1 h 17"/>
                <a:gd name="T4" fmla="*/ 18 w 53"/>
                <a:gd name="T5" fmla="*/ 8 h 17"/>
                <a:gd name="T6" fmla="*/ 25 w 53"/>
                <a:gd name="T7" fmla="*/ 7 h 17"/>
                <a:gd name="T8" fmla="*/ 14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1" name="Freeform 86"/>
            <p:cNvSpPr>
              <a:spLocks/>
            </p:cNvSpPr>
            <p:nvPr/>
          </p:nvSpPr>
          <p:spPr bwMode="gray">
            <a:xfrm>
              <a:off x="3344" y="1999"/>
              <a:ext cx="42" cy="28"/>
            </a:xfrm>
            <a:custGeom>
              <a:avLst/>
              <a:gdLst>
                <a:gd name="T0" fmla="*/ 31 w 57"/>
                <a:gd name="T1" fmla="*/ 2 h 37"/>
                <a:gd name="T2" fmla="*/ 13 w 57"/>
                <a:gd name="T3" fmla="*/ 14 h 37"/>
                <a:gd name="T4" fmla="*/ 6 w 57"/>
                <a:gd name="T5" fmla="*/ 20 h 37"/>
                <a:gd name="T6" fmla="*/ 5 w 57"/>
                <a:gd name="T7" fmla="*/ 2 h 37"/>
                <a:gd name="T8" fmla="*/ 11 w 57"/>
                <a:gd name="T9" fmla="*/ 0 h 37"/>
                <a:gd name="T10" fmla="*/ 31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2" name="Freeform 87"/>
            <p:cNvSpPr>
              <a:spLocks/>
            </p:cNvSpPr>
            <p:nvPr/>
          </p:nvSpPr>
          <p:spPr bwMode="gray">
            <a:xfrm>
              <a:off x="3374" y="2012"/>
              <a:ext cx="50" cy="20"/>
            </a:xfrm>
            <a:custGeom>
              <a:avLst/>
              <a:gdLst>
                <a:gd name="T0" fmla="*/ 15 w 68"/>
                <a:gd name="T1" fmla="*/ 0 h 26"/>
                <a:gd name="T2" fmla="*/ 6 w 68"/>
                <a:gd name="T3" fmla="*/ 4 h 26"/>
                <a:gd name="T4" fmla="*/ 31 w 68"/>
                <a:gd name="T5" fmla="*/ 15 h 26"/>
                <a:gd name="T6" fmla="*/ 34 w 68"/>
                <a:gd name="T7" fmla="*/ 14 h 26"/>
                <a:gd name="T8" fmla="*/ 15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Freeform 88"/>
            <p:cNvSpPr>
              <a:spLocks/>
            </p:cNvSpPr>
            <p:nvPr/>
          </p:nvSpPr>
          <p:spPr bwMode="gray">
            <a:xfrm>
              <a:off x="3428" y="2015"/>
              <a:ext cx="50" cy="32"/>
            </a:xfrm>
            <a:custGeom>
              <a:avLst/>
              <a:gdLst>
                <a:gd name="T0" fmla="*/ 29 w 66"/>
                <a:gd name="T1" fmla="*/ 5 h 43"/>
                <a:gd name="T2" fmla="*/ 15 w 66"/>
                <a:gd name="T3" fmla="*/ 5 h 43"/>
                <a:gd name="T4" fmla="*/ 6 w 66"/>
                <a:gd name="T5" fmla="*/ 5 h 43"/>
                <a:gd name="T6" fmla="*/ 5 w 66"/>
                <a:gd name="T7" fmla="*/ 19 h 43"/>
                <a:gd name="T8" fmla="*/ 18 w 66"/>
                <a:gd name="T9" fmla="*/ 24 h 43"/>
                <a:gd name="T10" fmla="*/ 36 w 66"/>
                <a:gd name="T11" fmla="*/ 15 h 43"/>
                <a:gd name="T12" fmla="*/ 29 w 66"/>
                <a:gd name="T13" fmla="*/ 5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Freeform 89"/>
            <p:cNvSpPr>
              <a:spLocks/>
            </p:cNvSpPr>
            <p:nvPr/>
          </p:nvSpPr>
          <p:spPr bwMode="gray">
            <a:xfrm>
              <a:off x="3777" y="2042"/>
              <a:ext cx="88" cy="31"/>
            </a:xfrm>
            <a:custGeom>
              <a:avLst/>
              <a:gdLst>
                <a:gd name="T0" fmla="*/ 8 w 117"/>
                <a:gd name="T1" fmla="*/ 0 h 41"/>
                <a:gd name="T2" fmla="*/ 5 w 117"/>
                <a:gd name="T3" fmla="*/ 9 h 41"/>
                <a:gd name="T4" fmla="*/ 29 w 117"/>
                <a:gd name="T5" fmla="*/ 17 h 41"/>
                <a:gd name="T6" fmla="*/ 43 w 117"/>
                <a:gd name="T7" fmla="*/ 20 h 41"/>
                <a:gd name="T8" fmla="*/ 63 w 117"/>
                <a:gd name="T9" fmla="*/ 13 h 41"/>
                <a:gd name="T10" fmla="*/ 44 w 117"/>
                <a:gd name="T11" fmla="*/ 2 h 41"/>
                <a:gd name="T12" fmla="*/ 8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5" name="Freeform 90"/>
            <p:cNvSpPr>
              <a:spLocks/>
            </p:cNvSpPr>
            <p:nvPr/>
          </p:nvSpPr>
          <p:spPr bwMode="gray">
            <a:xfrm>
              <a:off x="3867" y="2041"/>
              <a:ext cx="46" cy="24"/>
            </a:xfrm>
            <a:custGeom>
              <a:avLst/>
              <a:gdLst>
                <a:gd name="T0" fmla="*/ 18 w 62"/>
                <a:gd name="T1" fmla="*/ 2 h 32"/>
                <a:gd name="T2" fmla="*/ 34 w 62"/>
                <a:gd name="T3" fmla="*/ 5 h 32"/>
                <a:gd name="T4" fmla="*/ 16 w 62"/>
                <a:gd name="T5" fmla="*/ 18 h 32"/>
                <a:gd name="T6" fmla="*/ 3 w 62"/>
                <a:gd name="T7" fmla="*/ 12 h 32"/>
                <a:gd name="T8" fmla="*/ 18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6" name="Freeform 91"/>
            <p:cNvSpPr>
              <a:spLocks/>
            </p:cNvSpPr>
            <p:nvPr/>
          </p:nvSpPr>
          <p:spPr bwMode="gray">
            <a:xfrm>
              <a:off x="3846" y="2070"/>
              <a:ext cx="37" cy="17"/>
            </a:xfrm>
            <a:custGeom>
              <a:avLst/>
              <a:gdLst>
                <a:gd name="T0" fmla="*/ 11 w 49"/>
                <a:gd name="T1" fmla="*/ 1 h 23"/>
                <a:gd name="T2" fmla="*/ 4 w 49"/>
                <a:gd name="T3" fmla="*/ 3 h 23"/>
                <a:gd name="T4" fmla="*/ 22 w 49"/>
                <a:gd name="T5" fmla="*/ 13 h 23"/>
                <a:gd name="T6" fmla="*/ 11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7" name="Freeform 92"/>
            <p:cNvSpPr>
              <a:spLocks/>
            </p:cNvSpPr>
            <p:nvPr/>
          </p:nvSpPr>
          <p:spPr bwMode="gray">
            <a:xfrm>
              <a:off x="4098" y="2294"/>
              <a:ext cx="76" cy="114"/>
            </a:xfrm>
            <a:custGeom>
              <a:avLst/>
              <a:gdLst>
                <a:gd name="T0" fmla="*/ 3 w 102"/>
                <a:gd name="T1" fmla="*/ 0 h 152"/>
                <a:gd name="T2" fmla="*/ 0 w 102"/>
                <a:gd name="T3" fmla="*/ 11 h 152"/>
                <a:gd name="T4" fmla="*/ 7 w 102"/>
                <a:gd name="T5" fmla="*/ 23 h 152"/>
                <a:gd name="T6" fmla="*/ 18 w 102"/>
                <a:gd name="T7" fmla="*/ 41 h 152"/>
                <a:gd name="T8" fmla="*/ 20 w 102"/>
                <a:gd name="T9" fmla="*/ 59 h 152"/>
                <a:gd name="T10" fmla="*/ 45 w 102"/>
                <a:gd name="T11" fmla="*/ 86 h 152"/>
                <a:gd name="T12" fmla="*/ 48 w 102"/>
                <a:gd name="T13" fmla="*/ 70 h 152"/>
                <a:gd name="T14" fmla="*/ 41 w 102"/>
                <a:gd name="T15" fmla="*/ 57 h 152"/>
                <a:gd name="T16" fmla="*/ 34 w 102"/>
                <a:gd name="T17" fmla="*/ 52 h 152"/>
                <a:gd name="T18" fmla="*/ 29 w 102"/>
                <a:gd name="T19" fmla="*/ 42 h 152"/>
                <a:gd name="T20" fmla="*/ 23 w 102"/>
                <a:gd name="T21" fmla="*/ 25 h 152"/>
                <a:gd name="T22" fmla="*/ 2 w 102"/>
                <a:gd name="T23" fmla="*/ 7 h 152"/>
                <a:gd name="T24" fmla="*/ 3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8" name="Freeform 93"/>
            <p:cNvSpPr>
              <a:spLocks/>
            </p:cNvSpPr>
            <p:nvPr/>
          </p:nvSpPr>
          <p:spPr bwMode="gray">
            <a:xfrm>
              <a:off x="4159" y="2412"/>
              <a:ext cx="55" cy="78"/>
            </a:xfrm>
            <a:custGeom>
              <a:avLst/>
              <a:gdLst>
                <a:gd name="T0" fmla="*/ 36 w 74"/>
                <a:gd name="T1" fmla="*/ 13 h 103"/>
                <a:gd name="T2" fmla="*/ 41 w 74"/>
                <a:gd name="T3" fmla="*/ 23 h 103"/>
                <a:gd name="T4" fmla="*/ 16 w 74"/>
                <a:gd name="T5" fmla="*/ 48 h 103"/>
                <a:gd name="T6" fmla="*/ 18 w 74"/>
                <a:gd name="T7" fmla="*/ 58 h 103"/>
                <a:gd name="T8" fmla="*/ 11 w 74"/>
                <a:gd name="T9" fmla="*/ 54 h 103"/>
                <a:gd name="T10" fmla="*/ 3 w 74"/>
                <a:gd name="T11" fmla="*/ 48 h 103"/>
                <a:gd name="T12" fmla="*/ 0 w 74"/>
                <a:gd name="T13" fmla="*/ 47 h 103"/>
                <a:gd name="T14" fmla="*/ 5 w 74"/>
                <a:gd name="T15" fmla="*/ 33 h 103"/>
                <a:gd name="T16" fmla="*/ 7 w 74"/>
                <a:gd name="T17" fmla="*/ 30 h 103"/>
                <a:gd name="T18" fmla="*/ 1 w 74"/>
                <a:gd name="T19" fmla="*/ 14 h 103"/>
                <a:gd name="T20" fmla="*/ 2 w 74"/>
                <a:gd name="T21" fmla="*/ 8 h 103"/>
                <a:gd name="T22" fmla="*/ 14 w 74"/>
                <a:gd name="T23" fmla="*/ 13 h 103"/>
                <a:gd name="T24" fmla="*/ 20 w 74"/>
                <a:gd name="T25" fmla="*/ 20 h 103"/>
                <a:gd name="T26" fmla="*/ 36 w 74"/>
                <a:gd name="T27" fmla="*/ 13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9" name="Freeform 94"/>
            <p:cNvSpPr>
              <a:spLocks/>
            </p:cNvSpPr>
            <p:nvPr/>
          </p:nvSpPr>
          <p:spPr bwMode="gray">
            <a:xfrm>
              <a:off x="4123" y="2492"/>
              <a:ext cx="109" cy="189"/>
            </a:xfrm>
            <a:custGeom>
              <a:avLst/>
              <a:gdLst>
                <a:gd name="T0" fmla="*/ 46 w 146"/>
                <a:gd name="T1" fmla="*/ 56 h 252"/>
                <a:gd name="T2" fmla="*/ 37 w 146"/>
                <a:gd name="T3" fmla="*/ 60 h 252"/>
                <a:gd name="T4" fmla="*/ 36 w 146"/>
                <a:gd name="T5" fmla="*/ 74 h 252"/>
                <a:gd name="T6" fmla="*/ 12 w 146"/>
                <a:gd name="T7" fmla="*/ 83 h 252"/>
                <a:gd name="T8" fmla="*/ 4 w 146"/>
                <a:gd name="T9" fmla="*/ 95 h 252"/>
                <a:gd name="T10" fmla="*/ 11 w 146"/>
                <a:gd name="T11" fmla="*/ 103 h 252"/>
                <a:gd name="T12" fmla="*/ 4 w 146"/>
                <a:gd name="T13" fmla="*/ 112 h 252"/>
                <a:gd name="T14" fmla="*/ 13 w 146"/>
                <a:gd name="T15" fmla="*/ 142 h 252"/>
                <a:gd name="T16" fmla="*/ 16 w 146"/>
                <a:gd name="T17" fmla="*/ 121 h 252"/>
                <a:gd name="T18" fmla="*/ 12 w 146"/>
                <a:gd name="T19" fmla="*/ 108 h 252"/>
                <a:gd name="T20" fmla="*/ 23 w 146"/>
                <a:gd name="T21" fmla="*/ 99 h 252"/>
                <a:gd name="T22" fmla="*/ 29 w 146"/>
                <a:gd name="T23" fmla="*/ 89 h 252"/>
                <a:gd name="T24" fmla="*/ 37 w 146"/>
                <a:gd name="T25" fmla="*/ 98 h 252"/>
                <a:gd name="T26" fmla="*/ 25 w 146"/>
                <a:gd name="T27" fmla="*/ 107 h 252"/>
                <a:gd name="T28" fmla="*/ 31 w 146"/>
                <a:gd name="T29" fmla="*/ 113 h 252"/>
                <a:gd name="T30" fmla="*/ 38 w 146"/>
                <a:gd name="T31" fmla="*/ 101 h 252"/>
                <a:gd name="T32" fmla="*/ 47 w 146"/>
                <a:gd name="T33" fmla="*/ 104 h 252"/>
                <a:gd name="T34" fmla="*/ 58 w 146"/>
                <a:gd name="T35" fmla="*/ 83 h 252"/>
                <a:gd name="T36" fmla="*/ 63 w 146"/>
                <a:gd name="T37" fmla="*/ 88 h 252"/>
                <a:gd name="T38" fmla="*/ 76 w 146"/>
                <a:gd name="T39" fmla="*/ 83 h 252"/>
                <a:gd name="T40" fmla="*/ 81 w 146"/>
                <a:gd name="T41" fmla="*/ 74 h 252"/>
                <a:gd name="T42" fmla="*/ 79 w 146"/>
                <a:gd name="T43" fmla="*/ 62 h 252"/>
                <a:gd name="T44" fmla="*/ 75 w 146"/>
                <a:gd name="T45" fmla="*/ 56 h 252"/>
                <a:gd name="T46" fmla="*/ 68 w 146"/>
                <a:gd name="T47" fmla="*/ 23 h 252"/>
                <a:gd name="T48" fmla="*/ 52 w 146"/>
                <a:gd name="T49" fmla="*/ 0 h 252"/>
                <a:gd name="T50" fmla="*/ 43 w 146"/>
                <a:gd name="T51" fmla="*/ 7 h 252"/>
                <a:gd name="T52" fmla="*/ 54 w 146"/>
                <a:gd name="T53" fmla="*/ 20 h 252"/>
                <a:gd name="T54" fmla="*/ 54 w 146"/>
                <a:gd name="T55" fmla="*/ 36 h 252"/>
                <a:gd name="T56" fmla="*/ 46 w 146"/>
                <a:gd name="T57" fmla="*/ 56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0" name="Freeform 95"/>
            <p:cNvSpPr>
              <a:spLocks/>
            </p:cNvSpPr>
            <p:nvPr/>
          </p:nvSpPr>
          <p:spPr bwMode="gray">
            <a:xfrm>
              <a:off x="3062" y="1988"/>
              <a:ext cx="52" cy="30"/>
            </a:xfrm>
            <a:custGeom>
              <a:avLst/>
              <a:gdLst>
                <a:gd name="T0" fmla="*/ 33 w 70"/>
                <a:gd name="T1" fmla="*/ 0 h 40"/>
                <a:gd name="T2" fmla="*/ 36 w 70"/>
                <a:gd name="T3" fmla="*/ 11 h 40"/>
                <a:gd name="T4" fmla="*/ 22 w 70"/>
                <a:gd name="T5" fmla="*/ 14 h 40"/>
                <a:gd name="T6" fmla="*/ 17 w 70"/>
                <a:gd name="T7" fmla="*/ 23 h 40"/>
                <a:gd name="T8" fmla="*/ 4 w 70"/>
                <a:gd name="T9" fmla="*/ 22 h 40"/>
                <a:gd name="T10" fmla="*/ 1 w 70"/>
                <a:gd name="T11" fmla="*/ 20 h 40"/>
                <a:gd name="T12" fmla="*/ 19 w 70"/>
                <a:gd name="T13" fmla="*/ 11 h 40"/>
                <a:gd name="T14" fmla="*/ 33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1" name="Freeform 96"/>
            <p:cNvSpPr>
              <a:spLocks/>
            </p:cNvSpPr>
            <p:nvPr/>
          </p:nvSpPr>
          <p:spPr bwMode="gray">
            <a:xfrm>
              <a:off x="2955" y="1997"/>
              <a:ext cx="19" cy="22"/>
            </a:xfrm>
            <a:custGeom>
              <a:avLst/>
              <a:gdLst>
                <a:gd name="T0" fmla="*/ 10 w 26"/>
                <a:gd name="T1" fmla="*/ 0 h 29"/>
                <a:gd name="T2" fmla="*/ 0 w 26"/>
                <a:gd name="T3" fmla="*/ 11 h 29"/>
                <a:gd name="T4" fmla="*/ 10 w 26"/>
                <a:gd name="T5" fmla="*/ 15 h 29"/>
                <a:gd name="T6" fmla="*/ 10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2" name="Freeform 97"/>
            <p:cNvSpPr>
              <a:spLocks/>
            </p:cNvSpPr>
            <p:nvPr/>
          </p:nvSpPr>
          <p:spPr bwMode="gray">
            <a:xfrm>
              <a:off x="2979" y="1996"/>
              <a:ext cx="37" cy="27"/>
            </a:xfrm>
            <a:custGeom>
              <a:avLst/>
              <a:gdLst>
                <a:gd name="T0" fmla="*/ 8 w 49"/>
                <a:gd name="T1" fmla="*/ 3 h 36"/>
                <a:gd name="T2" fmla="*/ 0 w 49"/>
                <a:gd name="T3" fmla="*/ 11 h 36"/>
                <a:gd name="T4" fmla="*/ 4 w 49"/>
                <a:gd name="T5" fmla="*/ 18 h 36"/>
                <a:gd name="T6" fmla="*/ 11 w 49"/>
                <a:gd name="T7" fmla="*/ 20 h 36"/>
                <a:gd name="T8" fmla="*/ 23 w 49"/>
                <a:gd name="T9" fmla="*/ 14 h 36"/>
                <a:gd name="T10" fmla="*/ 8 w 49"/>
                <a:gd name="T11" fmla="*/ 3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3" name="Freeform 98"/>
            <p:cNvSpPr>
              <a:spLocks/>
            </p:cNvSpPr>
            <p:nvPr/>
          </p:nvSpPr>
          <p:spPr bwMode="gray">
            <a:xfrm>
              <a:off x="3040" y="1987"/>
              <a:ext cx="20" cy="16"/>
            </a:xfrm>
            <a:custGeom>
              <a:avLst/>
              <a:gdLst>
                <a:gd name="T0" fmla="*/ 6 w 27"/>
                <a:gd name="T1" fmla="*/ 0 h 22"/>
                <a:gd name="T2" fmla="*/ 1 w 27"/>
                <a:gd name="T3" fmla="*/ 7 h 22"/>
                <a:gd name="T4" fmla="*/ 10 w 27"/>
                <a:gd name="T5" fmla="*/ 12 h 22"/>
                <a:gd name="T6" fmla="*/ 6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4" name="Freeform 99"/>
            <p:cNvSpPr>
              <a:spLocks/>
            </p:cNvSpPr>
            <p:nvPr/>
          </p:nvSpPr>
          <p:spPr bwMode="gray">
            <a:xfrm>
              <a:off x="3022" y="2005"/>
              <a:ext cx="15" cy="13"/>
            </a:xfrm>
            <a:custGeom>
              <a:avLst/>
              <a:gdLst>
                <a:gd name="T0" fmla="*/ 6 w 20"/>
                <a:gd name="T1" fmla="*/ 0 h 18"/>
                <a:gd name="T2" fmla="*/ 5 w 20"/>
                <a:gd name="T3" fmla="*/ 9 h 18"/>
                <a:gd name="T4" fmla="*/ 6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5" name="Freeform 100"/>
            <p:cNvSpPr>
              <a:spLocks/>
            </p:cNvSpPr>
            <p:nvPr/>
          </p:nvSpPr>
          <p:spPr bwMode="gray">
            <a:xfrm>
              <a:off x="4162" y="2021"/>
              <a:ext cx="18" cy="33"/>
            </a:xfrm>
            <a:custGeom>
              <a:avLst/>
              <a:gdLst>
                <a:gd name="T0" fmla="*/ 14 w 24"/>
                <a:gd name="T1" fmla="*/ 0 h 44"/>
                <a:gd name="T2" fmla="*/ 5 w 24"/>
                <a:gd name="T3" fmla="*/ 9 h 44"/>
                <a:gd name="T4" fmla="*/ 0 w 24"/>
                <a:gd name="T5" fmla="*/ 20 h 44"/>
                <a:gd name="T6" fmla="*/ 9 w 24"/>
                <a:gd name="T7" fmla="*/ 23 h 44"/>
                <a:gd name="T8" fmla="*/ 14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6" name="Freeform 101"/>
            <p:cNvSpPr>
              <a:spLocks/>
            </p:cNvSpPr>
            <p:nvPr/>
          </p:nvSpPr>
          <p:spPr bwMode="gray">
            <a:xfrm>
              <a:off x="3278" y="3473"/>
              <a:ext cx="31" cy="18"/>
            </a:xfrm>
            <a:custGeom>
              <a:avLst/>
              <a:gdLst>
                <a:gd name="T0" fmla="*/ 17 w 41"/>
                <a:gd name="T1" fmla="*/ 0 h 24"/>
                <a:gd name="T2" fmla="*/ 15 w 41"/>
                <a:gd name="T3" fmla="*/ 14 h 24"/>
                <a:gd name="T4" fmla="*/ 17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7" name="Freeform 102"/>
            <p:cNvSpPr>
              <a:spLocks/>
            </p:cNvSpPr>
            <p:nvPr/>
          </p:nvSpPr>
          <p:spPr bwMode="gray">
            <a:xfrm>
              <a:off x="3318" y="3466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8" name="Freeform 103"/>
            <p:cNvSpPr>
              <a:spLocks/>
            </p:cNvSpPr>
            <p:nvPr/>
          </p:nvSpPr>
          <p:spPr bwMode="gray">
            <a:xfrm>
              <a:off x="3251" y="3312"/>
              <a:ext cx="9" cy="15"/>
            </a:xfrm>
            <a:custGeom>
              <a:avLst/>
              <a:gdLst>
                <a:gd name="T0" fmla="*/ 5 w 13"/>
                <a:gd name="T1" fmla="*/ 3 h 20"/>
                <a:gd name="T2" fmla="*/ 1 w 13"/>
                <a:gd name="T3" fmla="*/ 6 h 20"/>
                <a:gd name="T4" fmla="*/ 4 w 13"/>
                <a:gd name="T5" fmla="*/ 11 h 20"/>
                <a:gd name="T6" fmla="*/ 5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9" name="Freeform 104"/>
            <p:cNvSpPr>
              <a:spLocks/>
            </p:cNvSpPr>
            <p:nvPr/>
          </p:nvSpPr>
          <p:spPr bwMode="gray">
            <a:xfrm>
              <a:off x="3311" y="3239"/>
              <a:ext cx="11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0" name="Freeform 105"/>
            <p:cNvSpPr>
              <a:spLocks/>
            </p:cNvSpPr>
            <p:nvPr/>
          </p:nvSpPr>
          <p:spPr bwMode="gray">
            <a:xfrm>
              <a:off x="3287" y="3238"/>
              <a:ext cx="11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1" name="Freeform 106"/>
            <p:cNvSpPr>
              <a:spLocks/>
            </p:cNvSpPr>
            <p:nvPr/>
          </p:nvSpPr>
          <p:spPr bwMode="gray">
            <a:xfrm>
              <a:off x="3276" y="3260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2" name="Freeform 107"/>
            <p:cNvSpPr>
              <a:spLocks/>
            </p:cNvSpPr>
            <p:nvPr/>
          </p:nvSpPr>
          <p:spPr bwMode="gray">
            <a:xfrm>
              <a:off x="3251" y="3294"/>
              <a:ext cx="9" cy="15"/>
            </a:xfrm>
            <a:custGeom>
              <a:avLst/>
              <a:gdLst>
                <a:gd name="T0" fmla="*/ 5 w 13"/>
                <a:gd name="T1" fmla="*/ 3 h 20"/>
                <a:gd name="T2" fmla="*/ 1 w 13"/>
                <a:gd name="T3" fmla="*/ 6 h 20"/>
                <a:gd name="T4" fmla="*/ 4 w 13"/>
                <a:gd name="T5" fmla="*/ 11 h 20"/>
                <a:gd name="T6" fmla="*/ 5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3" name="Freeform 108"/>
            <p:cNvSpPr>
              <a:spLocks/>
            </p:cNvSpPr>
            <p:nvPr/>
          </p:nvSpPr>
          <p:spPr bwMode="gray">
            <a:xfrm>
              <a:off x="3270" y="3281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4" name="Freeform 109"/>
            <p:cNvSpPr>
              <a:spLocks/>
            </p:cNvSpPr>
            <p:nvPr/>
          </p:nvSpPr>
          <p:spPr bwMode="gray">
            <a:xfrm>
              <a:off x="2537" y="2293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5" name="Freeform 110"/>
            <p:cNvSpPr>
              <a:spLocks/>
            </p:cNvSpPr>
            <p:nvPr/>
          </p:nvSpPr>
          <p:spPr bwMode="gray">
            <a:xfrm>
              <a:off x="2476" y="2259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6" name="Freeform 111"/>
            <p:cNvSpPr>
              <a:spLocks/>
            </p:cNvSpPr>
            <p:nvPr/>
          </p:nvSpPr>
          <p:spPr bwMode="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1" name="Rectangle 112"/>
          <p:cNvSpPr>
            <a:spLocks noChangeArrowheads="1"/>
          </p:cNvSpPr>
          <p:nvPr/>
        </p:nvSpPr>
        <p:spPr bwMode="auto">
          <a:xfrm>
            <a:off x="3946525" y="5699125"/>
            <a:ext cx="42830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2532" name="Rectangle 113"/>
          <p:cNvSpPr>
            <a:spLocks noChangeArrowheads="1"/>
          </p:cNvSpPr>
          <p:nvPr/>
        </p:nvSpPr>
        <p:spPr bwMode="auto">
          <a:xfrm>
            <a:off x="792163" y="5837238"/>
            <a:ext cx="33988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 title about content</a:t>
            </a:r>
          </a:p>
        </p:txBody>
      </p:sp>
      <p:sp>
        <p:nvSpPr>
          <p:cNvPr id="22533" name="Line 114"/>
          <p:cNvSpPr>
            <a:spLocks noChangeShapeType="1"/>
          </p:cNvSpPr>
          <p:nvPr/>
        </p:nvSpPr>
        <p:spPr bwMode="auto">
          <a:xfrm>
            <a:off x="1281113" y="5643563"/>
            <a:ext cx="6570662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34" name="Group 115"/>
          <p:cNvGrpSpPr>
            <a:grpSpLocks/>
          </p:cNvGrpSpPr>
          <p:nvPr/>
        </p:nvGrpSpPr>
        <p:grpSpPr bwMode="auto">
          <a:xfrm>
            <a:off x="1812925" y="1976438"/>
            <a:ext cx="1644650" cy="419100"/>
            <a:chOff x="2001" y="1281"/>
            <a:chExt cx="1758" cy="1758"/>
          </a:xfrm>
        </p:grpSpPr>
        <p:pic>
          <p:nvPicPr>
            <p:cNvPr id="22587" name="Picture 116" descr="TransBW_0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001" y="1281"/>
              <a:ext cx="1758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88" name="Oval 117"/>
            <p:cNvSpPr>
              <a:spLocks noChangeArrowheads="1"/>
            </p:cNvSpPr>
            <p:nvPr/>
          </p:nvSpPr>
          <p:spPr bwMode="gray">
            <a:xfrm>
              <a:off x="2018" y="1297"/>
              <a:ext cx="1721" cy="1721"/>
            </a:xfrm>
            <a:prstGeom prst="ellipse">
              <a:avLst/>
            </a:prstGeom>
            <a:solidFill>
              <a:schemeClr val="folHlink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2535" name="Text Box 118"/>
          <p:cNvSpPr txBox="1">
            <a:spLocks noChangeArrowheads="1"/>
          </p:cNvSpPr>
          <p:nvPr/>
        </p:nvSpPr>
        <p:spPr bwMode="gray">
          <a:xfrm>
            <a:off x="1943100" y="1997075"/>
            <a:ext cx="1377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America</a:t>
            </a:r>
          </a:p>
        </p:txBody>
      </p:sp>
      <p:grpSp>
        <p:nvGrpSpPr>
          <p:cNvPr id="22536" name="Group 119"/>
          <p:cNvGrpSpPr>
            <a:grpSpLocks/>
          </p:cNvGrpSpPr>
          <p:nvPr/>
        </p:nvGrpSpPr>
        <p:grpSpPr bwMode="auto">
          <a:xfrm>
            <a:off x="3763963" y="1966913"/>
            <a:ext cx="1644650" cy="419100"/>
            <a:chOff x="2001" y="1281"/>
            <a:chExt cx="1758" cy="1758"/>
          </a:xfrm>
        </p:grpSpPr>
        <p:pic>
          <p:nvPicPr>
            <p:cNvPr id="22585" name="Picture 120" descr="TransBW_0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001" y="1281"/>
              <a:ext cx="1758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86" name="Oval 121"/>
            <p:cNvSpPr>
              <a:spLocks noChangeArrowheads="1"/>
            </p:cNvSpPr>
            <p:nvPr/>
          </p:nvSpPr>
          <p:spPr bwMode="gray">
            <a:xfrm>
              <a:off x="2018" y="1297"/>
              <a:ext cx="1721" cy="1721"/>
            </a:xfrm>
            <a:prstGeom prst="ellipse">
              <a:avLst/>
            </a:prstGeom>
            <a:solidFill>
              <a:schemeClr val="hlink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2537" name="Text Box 122"/>
          <p:cNvSpPr txBox="1">
            <a:spLocks noChangeArrowheads="1"/>
          </p:cNvSpPr>
          <p:nvPr/>
        </p:nvSpPr>
        <p:spPr bwMode="gray">
          <a:xfrm>
            <a:off x="3894138" y="1987550"/>
            <a:ext cx="1377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Europe</a:t>
            </a:r>
          </a:p>
        </p:txBody>
      </p:sp>
      <p:grpSp>
        <p:nvGrpSpPr>
          <p:cNvPr id="22538" name="Group 123"/>
          <p:cNvGrpSpPr>
            <a:grpSpLocks/>
          </p:cNvGrpSpPr>
          <p:nvPr/>
        </p:nvGrpSpPr>
        <p:grpSpPr bwMode="auto">
          <a:xfrm>
            <a:off x="5737225" y="1966913"/>
            <a:ext cx="1644650" cy="419100"/>
            <a:chOff x="2001" y="1281"/>
            <a:chExt cx="1758" cy="1758"/>
          </a:xfrm>
        </p:grpSpPr>
        <p:pic>
          <p:nvPicPr>
            <p:cNvPr id="22583" name="Picture 124" descr="TransBW_0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001" y="1281"/>
              <a:ext cx="1758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84" name="Oval 125"/>
            <p:cNvSpPr>
              <a:spLocks noChangeArrowheads="1"/>
            </p:cNvSpPr>
            <p:nvPr/>
          </p:nvSpPr>
          <p:spPr bwMode="gray">
            <a:xfrm>
              <a:off x="2018" y="1297"/>
              <a:ext cx="1721" cy="1721"/>
            </a:xfrm>
            <a:prstGeom prst="ellipse">
              <a:avLst/>
            </a:prstGeom>
            <a:solidFill>
              <a:schemeClr val="accent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2539" name="Text Box 126"/>
          <p:cNvSpPr txBox="1">
            <a:spLocks noChangeArrowheads="1"/>
          </p:cNvSpPr>
          <p:nvPr/>
        </p:nvSpPr>
        <p:spPr bwMode="gray">
          <a:xfrm>
            <a:off x="5867400" y="1987550"/>
            <a:ext cx="1377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Asia</a:t>
            </a:r>
          </a:p>
        </p:txBody>
      </p:sp>
      <p:sp>
        <p:nvSpPr>
          <p:cNvPr id="22540" name="Rectangle 127"/>
          <p:cNvSpPr>
            <a:spLocks noChangeArrowheads="1"/>
          </p:cNvSpPr>
          <p:nvPr/>
        </p:nvSpPr>
        <p:spPr bwMode="white">
          <a:xfrm>
            <a:off x="2636838" y="4337050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1" name="Rectangle 128"/>
          <p:cNvSpPr>
            <a:spLocks noChangeArrowheads="1"/>
          </p:cNvSpPr>
          <p:nvPr/>
        </p:nvSpPr>
        <p:spPr bwMode="white">
          <a:xfrm>
            <a:off x="2232025" y="3127375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2" name="Rectangle 129"/>
          <p:cNvSpPr>
            <a:spLocks noChangeArrowheads="1"/>
          </p:cNvSpPr>
          <p:nvPr/>
        </p:nvSpPr>
        <p:spPr bwMode="white">
          <a:xfrm>
            <a:off x="4284663" y="3849688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3" name="Rectangle 130"/>
          <p:cNvSpPr>
            <a:spLocks noChangeArrowheads="1"/>
          </p:cNvSpPr>
          <p:nvPr/>
        </p:nvSpPr>
        <p:spPr bwMode="white">
          <a:xfrm>
            <a:off x="5316538" y="2828925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4" name="Rectangle 131"/>
          <p:cNvSpPr>
            <a:spLocks noChangeArrowheads="1"/>
          </p:cNvSpPr>
          <p:nvPr/>
        </p:nvSpPr>
        <p:spPr bwMode="auto">
          <a:xfrm>
            <a:off x="5689600" y="4921250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5" name="Rectangle 132"/>
          <p:cNvSpPr>
            <a:spLocks noChangeArrowheads="1"/>
          </p:cNvSpPr>
          <p:nvPr/>
        </p:nvSpPr>
        <p:spPr bwMode="auto">
          <a:xfrm>
            <a:off x="1624013" y="4929188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22546" name="Rectangle 133"/>
          <p:cNvSpPr>
            <a:spLocks noChangeArrowheads="1"/>
          </p:cNvSpPr>
          <p:nvPr/>
        </p:nvSpPr>
        <p:spPr bwMode="auto">
          <a:xfrm>
            <a:off x="1624013" y="5200650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grpSp>
        <p:nvGrpSpPr>
          <p:cNvPr id="22547" name="Group 134"/>
          <p:cNvGrpSpPr>
            <a:grpSpLocks/>
          </p:cNvGrpSpPr>
          <p:nvPr/>
        </p:nvGrpSpPr>
        <p:grpSpPr bwMode="auto">
          <a:xfrm>
            <a:off x="2097088" y="3211513"/>
            <a:ext cx="187325" cy="184150"/>
            <a:chOff x="480" y="1200"/>
            <a:chExt cx="1042" cy="1019"/>
          </a:xfrm>
        </p:grpSpPr>
        <p:grpSp>
          <p:nvGrpSpPr>
            <p:cNvPr id="22579" name="Group 13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81" name="Picture 13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82" name="Oval 13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hlink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80" name="Picture 13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8" name="Group 139"/>
          <p:cNvGrpSpPr>
            <a:grpSpLocks/>
          </p:cNvGrpSpPr>
          <p:nvPr/>
        </p:nvGrpSpPr>
        <p:grpSpPr bwMode="auto">
          <a:xfrm>
            <a:off x="4645025" y="3721100"/>
            <a:ext cx="187325" cy="184150"/>
            <a:chOff x="480" y="1200"/>
            <a:chExt cx="1042" cy="1019"/>
          </a:xfrm>
        </p:grpSpPr>
        <p:grpSp>
          <p:nvGrpSpPr>
            <p:cNvPr id="22575" name="Group 1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77" name="Picture 14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78" name="Oval 1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accent2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76" name="Picture 14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49" name="Group 144"/>
          <p:cNvGrpSpPr>
            <a:grpSpLocks/>
          </p:cNvGrpSpPr>
          <p:nvPr/>
        </p:nvGrpSpPr>
        <p:grpSpPr bwMode="auto">
          <a:xfrm>
            <a:off x="6570663" y="5019675"/>
            <a:ext cx="187325" cy="184150"/>
            <a:chOff x="480" y="1200"/>
            <a:chExt cx="1042" cy="1019"/>
          </a:xfrm>
        </p:grpSpPr>
        <p:grpSp>
          <p:nvGrpSpPr>
            <p:cNvPr id="22571" name="Group 14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73" name="Picture 14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74" name="Oval 14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folHlink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72" name="Picture 14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0" name="Group 149"/>
          <p:cNvGrpSpPr>
            <a:grpSpLocks/>
          </p:cNvGrpSpPr>
          <p:nvPr/>
        </p:nvGrpSpPr>
        <p:grpSpPr bwMode="auto">
          <a:xfrm>
            <a:off x="1387475" y="5265738"/>
            <a:ext cx="187325" cy="184150"/>
            <a:chOff x="480" y="1200"/>
            <a:chExt cx="1042" cy="1019"/>
          </a:xfrm>
        </p:grpSpPr>
        <p:grpSp>
          <p:nvGrpSpPr>
            <p:cNvPr id="22567" name="Group 15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69" name="Picture 15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70" name="Oval 15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accent2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68" name="Picture 15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1" name="Group 154"/>
          <p:cNvGrpSpPr>
            <a:grpSpLocks/>
          </p:cNvGrpSpPr>
          <p:nvPr/>
        </p:nvGrpSpPr>
        <p:grpSpPr bwMode="auto">
          <a:xfrm flipH="1">
            <a:off x="1382713" y="4995863"/>
            <a:ext cx="187325" cy="184150"/>
            <a:chOff x="480" y="1200"/>
            <a:chExt cx="1042" cy="1019"/>
          </a:xfrm>
        </p:grpSpPr>
        <p:grpSp>
          <p:nvGrpSpPr>
            <p:cNvPr id="22563" name="Group 15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65" name="Picture 15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66" name="Oval 15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folHlink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64" name="Picture 15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2" name="Group 159"/>
          <p:cNvGrpSpPr>
            <a:grpSpLocks/>
          </p:cNvGrpSpPr>
          <p:nvPr/>
        </p:nvGrpSpPr>
        <p:grpSpPr bwMode="auto">
          <a:xfrm flipH="1">
            <a:off x="2911475" y="4203700"/>
            <a:ext cx="187325" cy="184150"/>
            <a:chOff x="480" y="1200"/>
            <a:chExt cx="1042" cy="1019"/>
          </a:xfrm>
        </p:grpSpPr>
        <p:grpSp>
          <p:nvGrpSpPr>
            <p:cNvPr id="22559" name="Group 16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61" name="Picture 16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62" name="Oval 16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folHlink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60" name="Picture 16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53" name="Group 164"/>
          <p:cNvGrpSpPr>
            <a:grpSpLocks/>
          </p:cNvGrpSpPr>
          <p:nvPr/>
        </p:nvGrpSpPr>
        <p:grpSpPr bwMode="auto">
          <a:xfrm flipH="1">
            <a:off x="5661025" y="3136900"/>
            <a:ext cx="187325" cy="184150"/>
            <a:chOff x="480" y="1200"/>
            <a:chExt cx="1042" cy="1019"/>
          </a:xfrm>
        </p:grpSpPr>
        <p:grpSp>
          <p:nvGrpSpPr>
            <p:cNvPr id="22555" name="Group 16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2557" name="Picture 16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58" name="Oval 16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  <a:solidFill>
                <a:schemeClr val="hlink">
                  <a:alpha val="54901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zh-CN"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556" name="Picture 16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54" name="Rectangle 16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736600" y="1847850"/>
            <a:ext cx="7569200" cy="4324350"/>
            <a:chOff x="428" y="965"/>
            <a:chExt cx="4948" cy="2827"/>
          </a:xfrm>
        </p:grpSpPr>
        <p:sp>
          <p:nvSpPr>
            <p:cNvPr id="23556" name="AutoShape 2"/>
            <p:cNvSpPr>
              <a:spLocks noChangeArrowheads="1"/>
            </p:cNvSpPr>
            <p:nvPr/>
          </p:nvSpPr>
          <p:spPr bwMode="gray">
            <a:xfrm>
              <a:off x="429" y="1061"/>
              <a:ext cx="4947" cy="2731"/>
            </a:xfrm>
            <a:prstGeom prst="roundRect">
              <a:avLst>
                <a:gd name="adj" fmla="val 2014"/>
              </a:avLst>
            </a:prstGeom>
            <a:gradFill rotWithShape="1">
              <a:gsLst>
                <a:gs pos="0">
                  <a:srgbClr val="B4C9D6"/>
                </a:gs>
                <a:gs pos="100000">
                  <a:srgbClr val="D2DEE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Bottom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1C1C1C"/>
              </a:extrusionClr>
              <a:contourClr>
                <a:srgbClr val="B4C9D6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557" name="Rectangle 3" descr="Light horizontal"/>
            <p:cNvSpPr>
              <a:spLocks noChangeArrowheads="1"/>
            </p:cNvSpPr>
            <p:nvPr/>
          </p:nvSpPr>
          <p:spPr bwMode="gray">
            <a:xfrm>
              <a:off x="524" y="1345"/>
              <a:ext cx="4764" cy="2325"/>
            </a:xfrm>
            <a:prstGeom prst="rect">
              <a:avLst/>
            </a:prstGeom>
            <a:pattFill prst="ltHorz">
              <a:fgClr>
                <a:srgbClr val="EAEAEA"/>
              </a:fgClr>
              <a:bgClr>
                <a:srgbClr val="F8F8F8"/>
              </a:bgClr>
            </a:pattFill>
            <a:ln>
              <a:noFill/>
            </a:ln>
            <a:effectLst>
              <a:prstShdw prst="shdw17" dist="17961" dir="13500000">
                <a:srgbClr val="8C8C8C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558" name="AutoShape 4"/>
            <p:cNvSpPr>
              <a:spLocks noChangeArrowheads="1"/>
            </p:cNvSpPr>
            <p:nvPr/>
          </p:nvSpPr>
          <p:spPr bwMode="gray">
            <a:xfrm>
              <a:off x="428" y="965"/>
              <a:ext cx="4947" cy="48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4C9D6"/>
                </a:gs>
                <a:gs pos="50000">
                  <a:srgbClr val="D2DEE6"/>
                </a:gs>
                <a:gs pos="100000">
                  <a:srgbClr val="B4C9D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1C1C1C"/>
              </a:extrusionClr>
              <a:contourClr>
                <a:srgbClr val="B4C9D6"/>
              </a:contour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23559" name="Group 5"/>
            <p:cNvGrpSpPr>
              <a:grpSpLocks/>
            </p:cNvGrpSpPr>
            <p:nvPr/>
          </p:nvGrpSpPr>
          <p:grpSpPr bwMode="auto">
            <a:xfrm>
              <a:off x="5258" y="1030"/>
              <a:ext cx="73" cy="346"/>
              <a:chOff x="5311" y="1135"/>
              <a:chExt cx="73" cy="346"/>
            </a:xfrm>
          </p:grpSpPr>
          <p:sp>
            <p:nvSpPr>
              <p:cNvPr id="23575" name="Rectangle 6"/>
              <p:cNvSpPr>
                <a:spLocks noChangeArrowheads="1"/>
              </p:cNvSpPr>
              <p:nvPr/>
            </p:nvSpPr>
            <p:spPr bwMode="gray">
              <a:xfrm flipH="1" flipV="1">
                <a:off x="5357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6" name="Rectangle 7"/>
              <p:cNvSpPr>
                <a:spLocks noChangeArrowheads="1"/>
              </p:cNvSpPr>
              <p:nvPr/>
            </p:nvSpPr>
            <p:spPr bwMode="gray">
              <a:xfrm flipH="1" flipV="1">
                <a:off x="5311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7" name="Rectangle 8"/>
              <p:cNvSpPr>
                <a:spLocks noChangeArrowheads="1"/>
              </p:cNvSpPr>
              <p:nvPr/>
            </p:nvSpPr>
            <p:spPr bwMode="gray">
              <a:xfrm flipH="1" flipV="1">
                <a:off x="5357" y="140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8" name="Rectangle 9"/>
              <p:cNvSpPr>
                <a:spLocks noChangeArrowheads="1"/>
              </p:cNvSpPr>
              <p:nvPr/>
            </p:nvSpPr>
            <p:spPr bwMode="gray">
              <a:xfrm flipH="1" flipV="1">
                <a:off x="5357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9" name="Rectangle 10"/>
              <p:cNvSpPr>
                <a:spLocks noChangeArrowheads="1"/>
              </p:cNvSpPr>
              <p:nvPr/>
            </p:nvSpPr>
            <p:spPr bwMode="gray">
              <a:xfrm flipH="1" flipV="1">
                <a:off x="5313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80" name="Rectangle 11"/>
              <p:cNvSpPr>
                <a:spLocks noChangeArrowheads="1"/>
              </p:cNvSpPr>
              <p:nvPr/>
            </p:nvSpPr>
            <p:spPr bwMode="gray">
              <a:xfrm flipH="1" flipV="1">
                <a:off x="5357" y="1183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560" name="Group 12"/>
            <p:cNvGrpSpPr>
              <a:grpSpLocks/>
            </p:cNvGrpSpPr>
            <p:nvPr/>
          </p:nvGrpSpPr>
          <p:grpSpPr bwMode="auto">
            <a:xfrm>
              <a:off x="690" y="1039"/>
              <a:ext cx="4386" cy="340"/>
              <a:chOff x="657" y="2893"/>
              <a:chExt cx="1032" cy="590"/>
            </a:xfrm>
          </p:grpSpPr>
          <p:sp>
            <p:nvSpPr>
              <p:cNvPr id="15" name="AutoShape 13"/>
              <p:cNvSpPr>
                <a:spLocks noChangeArrowheads="1"/>
              </p:cNvSpPr>
              <p:nvPr/>
            </p:nvSpPr>
            <p:spPr bwMode="gray">
              <a:xfrm>
                <a:off x="657" y="2892"/>
                <a:ext cx="1031" cy="591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7607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ffectLst>
                <a:prstShdw prst="shdw17" dist="17961" dir="13500000">
                  <a:srgbClr val="615110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AutoShape 14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7607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561" name="Text Box 15"/>
            <p:cNvSpPr txBox="1">
              <a:spLocks noChangeArrowheads="1"/>
            </p:cNvSpPr>
            <p:nvPr/>
          </p:nvSpPr>
          <p:spPr bwMode="gray">
            <a:xfrm>
              <a:off x="919" y="1052"/>
              <a:ext cx="400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Add Your Title in here</a:t>
              </a:r>
            </a:p>
          </p:txBody>
        </p:sp>
        <p:grpSp>
          <p:nvGrpSpPr>
            <p:cNvPr id="23562" name="Group 16"/>
            <p:cNvGrpSpPr>
              <a:grpSpLocks/>
            </p:cNvGrpSpPr>
            <p:nvPr/>
          </p:nvGrpSpPr>
          <p:grpSpPr bwMode="auto">
            <a:xfrm flipH="1">
              <a:off x="488" y="1018"/>
              <a:ext cx="73" cy="346"/>
              <a:chOff x="5311" y="1135"/>
              <a:chExt cx="73" cy="346"/>
            </a:xfrm>
          </p:grpSpPr>
          <p:sp>
            <p:nvSpPr>
              <p:cNvPr id="23567" name="Rectangle 17"/>
              <p:cNvSpPr>
                <a:spLocks noChangeArrowheads="1"/>
              </p:cNvSpPr>
              <p:nvPr/>
            </p:nvSpPr>
            <p:spPr bwMode="gray">
              <a:xfrm flipH="1" flipV="1">
                <a:off x="5357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68" name="Rectangle 18"/>
              <p:cNvSpPr>
                <a:spLocks noChangeArrowheads="1"/>
              </p:cNvSpPr>
              <p:nvPr/>
            </p:nvSpPr>
            <p:spPr bwMode="gray">
              <a:xfrm flipH="1" flipV="1">
                <a:off x="5311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69" name="Rectangle 19"/>
              <p:cNvSpPr>
                <a:spLocks noChangeArrowheads="1"/>
              </p:cNvSpPr>
              <p:nvPr/>
            </p:nvSpPr>
            <p:spPr bwMode="gray">
              <a:xfrm flipH="1" flipV="1">
                <a:off x="5357" y="140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0" name="Rectangle 20"/>
              <p:cNvSpPr>
                <a:spLocks noChangeArrowheads="1"/>
              </p:cNvSpPr>
              <p:nvPr/>
            </p:nvSpPr>
            <p:spPr bwMode="gray">
              <a:xfrm flipH="1" flipV="1">
                <a:off x="5357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1" name="Rectangle 21"/>
              <p:cNvSpPr>
                <a:spLocks noChangeArrowheads="1"/>
              </p:cNvSpPr>
              <p:nvPr/>
            </p:nvSpPr>
            <p:spPr bwMode="gray">
              <a:xfrm flipH="1" flipV="1">
                <a:off x="5313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572" name="Rectangle 22"/>
              <p:cNvSpPr>
                <a:spLocks noChangeArrowheads="1"/>
              </p:cNvSpPr>
              <p:nvPr/>
            </p:nvSpPr>
            <p:spPr bwMode="gray">
              <a:xfrm flipH="1" flipV="1">
                <a:off x="5357" y="1183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zh-CN" altLang="zh-CN"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Rectangle 23"/>
            <p:cNvSpPr>
              <a:spLocks noChangeArrowheads="1"/>
            </p:cNvSpPr>
            <p:nvPr/>
          </p:nvSpPr>
          <p:spPr bwMode="gray">
            <a:xfrm>
              <a:off x="681" y="2648"/>
              <a:ext cx="2565" cy="5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sz="1600" b="1">
                  <a:solidFill>
                    <a:srgbClr val="080808"/>
                  </a:solidFill>
                  <a:latin typeface="Arial" charset="0"/>
                </a:rPr>
                <a:t>2. Describe contents for a Chart</a:t>
              </a:r>
              <a:r>
                <a:rPr lang="en-US" sz="1600" b="1">
                  <a:solidFill>
                    <a:srgbClr val="08080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en-US" sz="1400" b="1">
                  <a:solidFill>
                    <a:srgbClr val="080808"/>
                  </a:solidFill>
                  <a:latin typeface="Arial" charset="0"/>
                </a:rPr>
                <a:t>       </a:t>
              </a:r>
              <a:r>
                <a:rPr lang="en-US" sz="1400">
                  <a:solidFill>
                    <a:srgbClr val="080808"/>
                  </a:solidFill>
                  <a:latin typeface="Arial" charset="0"/>
                </a:rPr>
                <a:t>Description of the company’s sub contents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en-US" sz="1400">
                  <a:solidFill>
                    <a:srgbClr val="080808"/>
                  </a:solidFill>
                  <a:latin typeface="Arial" charset="0"/>
                </a:rPr>
                <a:t>       Description of the company’s sub contents</a:t>
              </a:r>
            </a:p>
          </p:txBody>
        </p:sp>
        <p:sp>
          <p:nvSpPr>
            <p:cNvPr id="23564" name="Rectangle 24"/>
            <p:cNvSpPr>
              <a:spLocks noChangeArrowheads="1"/>
            </p:cNvSpPr>
            <p:nvPr/>
          </p:nvSpPr>
          <p:spPr bwMode="gray">
            <a:xfrm>
              <a:off x="681" y="1927"/>
              <a:ext cx="2593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16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1. Describe contents for a Chart 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      </a:t>
              </a: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Description of the company’s sub contents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      Description of the company’s sub contents</a:t>
              </a:r>
            </a:p>
          </p:txBody>
        </p:sp>
        <p:sp>
          <p:nvSpPr>
            <p:cNvPr id="23565" name="Line 25"/>
            <p:cNvSpPr>
              <a:spLocks noChangeShapeType="1"/>
            </p:cNvSpPr>
            <p:nvPr/>
          </p:nvSpPr>
          <p:spPr bwMode="gray">
            <a:xfrm>
              <a:off x="634" y="2575"/>
              <a:ext cx="2507" cy="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3566" name="Object 2"/>
            <p:cNvGraphicFramePr>
              <a:graphicFrameLocks noChangeAspect="1"/>
            </p:cNvGraphicFramePr>
            <p:nvPr/>
          </p:nvGraphicFramePr>
          <p:xfrm>
            <a:off x="3270" y="1512"/>
            <a:ext cx="1878" cy="2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81" name="Chart" r:id="rId3" imgW="3600416" imgH="4057606" progId="MSGraph.Chart.8">
                    <p:embed followColorScheme="full"/>
                  </p:oleObj>
                </mc:Choice>
                <mc:Fallback>
                  <p:oleObj name="Chart" r:id="rId3" imgW="3600416" imgH="4057606" progId="MSGraph.Chart.8">
                    <p:embed followColorScheme="full"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3270" y="1512"/>
                          <a:ext cx="1878" cy="21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gray">
          <a:xfrm>
            <a:off x="4845050" y="2689225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F6F6F6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4132" name="AutoShape 4"/>
          <p:cNvSpPr>
            <a:spLocks noChangeArrowheads="1"/>
          </p:cNvSpPr>
          <p:nvPr/>
        </p:nvSpPr>
        <p:spPr bwMode="gray">
          <a:xfrm>
            <a:off x="2808288" y="2690813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4133" name="Freeform 5"/>
          <p:cNvSpPr>
            <a:spLocks/>
          </p:cNvSpPr>
          <p:nvPr/>
        </p:nvSpPr>
        <p:spPr bwMode="gray">
          <a:xfrm>
            <a:off x="2598738" y="2390775"/>
            <a:ext cx="4349750" cy="517525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4"/>
              <a:gd name="T16" fmla="*/ 0 h 267"/>
              <a:gd name="T17" fmla="*/ 3454 w 3454"/>
              <a:gd name="T18" fmla="*/ 267 h 2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zh-CN">
              <a:latin typeface="Calibri" pitchFamily="34" charset="0"/>
              <a:cs typeface="Arial" pitchFamily="34" charset="0"/>
            </a:endParaRPr>
          </a:p>
        </p:txBody>
      </p:sp>
      <p:sp>
        <p:nvSpPr>
          <p:cNvPr id="304134" name="AutoShape 6"/>
          <p:cNvSpPr>
            <a:spLocks noChangeArrowheads="1"/>
          </p:cNvSpPr>
          <p:nvPr/>
        </p:nvSpPr>
        <p:spPr bwMode="ltGray">
          <a:xfrm>
            <a:off x="1347788" y="2389188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1176"/>
                  <a:invGamma/>
                </a:schemeClr>
              </a:gs>
            </a:gsLst>
            <a:lin ang="2700000" scaled="1"/>
          </a:gradFill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black">
          <a:xfrm>
            <a:off x="1497013" y="3052763"/>
            <a:ext cx="18240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white">
          <a:xfrm>
            <a:off x="3286125" y="2417763"/>
            <a:ext cx="3497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600700" y="3441700"/>
            <a:ext cx="16700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</a:p>
          <a:p>
            <a:pPr algn="ctr" eaLnBrk="1" hangingPunct="1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sub contents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371600" y="1917700"/>
            <a:ext cx="6324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3709988" y="3438525"/>
            <a:ext cx="16700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</a:p>
          <a:p>
            <a:pPr algn="ctr" eaLnBrk="1" hangingPunct="1"/>
            <a:r>
              <a:rPr lang="en-US" altLang="zh-CN" sz="1400" b="1">
                <a:solidFill>
                  <a:srgbClr val="11111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sub contents</a:t>
            </a: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black">
          <a:xfrm>
            <a:off x="1335088" y="5391150"/>
            <a:ext cx="6049962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gray">
          <a:xfrm>
            <a:off x="0" y="2733675"/>
            <a:ext cx="9144000" cy="677863"/>
          </a:xfrm>
          <a:prstGeom prst="rect">
            <a:avLst/>
          </a:prstGeom>
          <a:solidFill>
            <a:srgbClr val="C0C0C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gray">
          <a:xfrm>
            <a:off x="0" y="3714750"/>
            <a:ext cx="9144000" cy="730250"/>
          </a:xfrm>
          <a:prstGeom prst="rect">
            <a:avLst/>
          </a:prstGeom>
          <a:solidFill>
            <a:srgbClr val="EAEAEA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003425" y="5314950"/>
            <a:ext cx="52387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914400" y="2268538"/>
            <a:ext cx="181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Clr>
                <a:srgbClr val="5F5F5F"/>
              </a:buClr>
              <a:buSzPct val="75000"/>
              <a:buFont typeface="Arial" pitchFamily="34" charset="0"/>
              <a:buChar char="►"/>
              <a:defRPr/>
            </a:pP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 Contents</a:t>
            </a:r>
          </a:p>
        </p:txBody>
      </p:sp>
      <p:sp>
        <p:nvSpPr>
          <p:cNvPr id="25606" name="AutoShape 7"/>
          <p:cNvSpPr>
            <a:spLocks noChangeArrowheads="1"/>
          </p:cNvSpPr>
          <p:nvPr/>
        </p:nvSpPr>
        <p:spPr bwMode="gray">
          <a:xfrm>
            <a:off x="3414713" y="172402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4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607" name="AutoShape 8"/>
          <p:cNvSpPr>
            <a:spLocks noChangeArrowheads="1"/>
          </p:cNvSpPr>
          <p:nvPr/>
        </p:nvSpPr>
        <p:spPr bwMode="gray">
          <a:xfrm>
            <a:off x="2157413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4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608" name="AutoShape 9"/>
          <p:cNvSpPr>
            <a:spLocks noChangeArrowheads="1"/>
          </p:cNvSpPr>
          <p:nvPr/>
        </p:nvSpPr>
        <p:spPr bwMode="gray">
          <a:xfrm>
            <a:off x="4668838" y="2606675"/>
            <a:ext cx="2497137" cy="1985963"/>
          </a:xfrm>
          <a:prstGeom prst="diamond">
            <a:avLst/>
          </a:prstGeom>
          <a:solidFill>
            <a:srgbClr val="F8F8F8"/>
          </a:solidFill>
          <a:ln w="9525">
            <a:miter lim="800000"/>
            <a:headEnd/>
            <a:tailEnd/>
          </a:ln>
          <a:scene3d>
            <a:camera prst="legacyObliqueBottom">
              <a:rot lat="20099994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  <a:contourClr>
              <a:srgbClr val="F8F8F8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5609" name="Group 29"/>
          <p:cNvGrpSpPr>
            <a:grpSpLocks/>
          </p:cNvGrpSpPr>
          <p:nvPr/>
        </p:nvGrpSpPr>
        <p:grpSpPr bwMode="auto">
          <a:xfrm>
            <a:off x="3403600" y="1506538"/>
            <a:ext cx="2497138" cy="1985962"/>
            <a:chOff x="2144" y="949"/>
            <a:chExt cx="1573" cy="1251"/>
          </a:xfrm>
        </p:grpSpPr>
        <p:sp>
          <p:nvSpPr>
            <p:cNvPr id="28682" name="AutoShape 11"/>
            <p:cNvSpPr>
              <a:spLocks noChangeArrowheads="1"/>
            </p:cNvSpPr>
            <p:nvPr/>
          </p:nvSpPr>
          <p:spPr bwMode="gray">
            <a:xfrm>
              <a:off x="2144" y="949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628" name="Line 12"/>
            <p:cNvSpPr>
              <a:spLocks noChangeShapeType="1"/>
            </p:cNvSpPr>
            <p:nvPr/>
          </p:nvSpPr>
          <p:spPr bwMode="gray">
            <a:xfrm>
              <a:off x="2144" y="1575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0" name="Group 13"/>
          <p:cNvGrpSpPr>
            <a:grpSpLocks/>
          </p:cNvGrpSpPr>
          <p:nvPr/>
        </p:nvGrpSpPr>
        <p:grpSpPr bwMode="auto">
          <a:xfrm>
            <a:off x="2146300" y="2417763"/>
            <a:ext cx="2497138" cy="1985962"/>
            <a:chOff x="1352" y="1684"/>
            <a:chExt cx="1573" cy="1251"/>
          </a:xfrm>
        </p:grpSpPr>
        <p:sp>
          <p:nvSpPr>
            <p:cNvPr id="28685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626" name="Line 15"/>
            <p:cNvSpPr>
              <a:spLocks noChangeShapeType="1"/>
            </p:cNvSpPr>
            <p:nvPr/>
          </p:nvSpPr>
          <p:spPr bwMode="gray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1" name="Group 16"/>
          <p:cNvGrpSpPr>
            <a:grpSpLocks/>
          </p:cNvGrpSpPr>
          <p:nvPr/>
        </p:nvGrpSpPr>
        <p:grpSpPr bwMode="auto">
          <a:xfrm>
            <a:off x="4657725" y="2417763"/>
            <a:ext cx="2497138" cy="1985962"/>
            <a:chOff x="2934" y="1684"/>
            <a:chExt cx="1573" cy="1251"/>
          </a:xfrm>
        </p:grpSpPr>
        <p:sp>
          <p:nvSpPr>
            <p:cNvPr id="28688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zh-CN" altLang="zh-CN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624" name="Line 18"/>
            <p:cNvSpPr>
              <a:spLocks noChangeShapeType="1"/>
            </p:cNvSpPr>
            <p:nvPr/>
          </p:nvSpPr>
          <p:spPr bwMode="gray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2" name="Text Box 19"/>
          <p:cNvSpPr txBox="1">
            <a:spLocks noChangeArrowheads="1"/>
          </p:cNvSpPr>
          <p:nvPr/>
        </p:nvSpPr>
        <p:spPr bwMode="gray">
          <a:xfrm>
            <a:off x="3725863" y="2298700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5613" name="Text Box 20"/>
          <p:cNvSpPr txBox="1">
            <a:spLocks noChangeArrowheads="1"/>
          </p:cNvSpPr>
          <p:nvPr/>
        </p:nvSpPr>
        <p:spPr bwMode="gray">
          <a:xfrm>
            <a:off x="2454275" y="3214688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5614" name="Text Box 21"/>
          <p:cNvSpPr txBox="1">
            <a:spLocks noChangeArrowheads="1"/>
          </p:cNvSpPr>
          <p:nvPr/>
        </p:nvSpPr>
        <p:spPr bwMode="gray">
          <a:xfrm>
            <a:off x="4953000" y="3179763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grpSp>
        <p:nvGrpSpPr>
          <p:cNvPr id="25615" name="Group 22"/>
          <p:cNvGrpSpPr>
            <a:grpSpLocks/>
          </p:cNvGrpSpPr>
          <p:nvPr/>
        </p:nvGrpSpPr>
        <p:grpSpPr bwMode="auto">
          <a:xfrm>
            <a:off x="3935413" y="3794125"/>
            <a:ext cx="1682750" cy="1552575"/>
            <a:chOff x="482" y="1851"/>
            <a:chExt cx="860" cy="796"/>
          </a:xfrm>
        </p:grpSpPr>
        <p:sp>
          <p:nvSpPr>
            <p:cNvPr id="25617" name="Freeform 23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Freeform 24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Freeform 25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0" name="Freeform 26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5621" name="Freeform 27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64 w 224"/>
                <a:gd name="T1" fmla="*/ 160 h 569"/>
                <a:gd name="T2" fmla="*/ 117 w 224"/>
                <a:gd name="T3" fmla="*/ 79 h 569"/>
                <a:gd name="T4" fmla="*/ 191 w 224"/>
                <a:gd name="T5" fmla="*/ 1 h 569"/>
                <a:gd name="T6" fmla="*/ 271 w 224"/>
                <a:gd name="T7" fmla="*/ 82 h 569"/>
                <a:gd name="T8" fmla="*/ 214 w 224"/>
                <a:gd name="T9" fmla="*/ 160 h 569"/>
                <a:gd name="T10" fmla="*/ 213 w 224"/>
                <a:gd name="T11" fmla="*/ 196 h 569"/>
                <a:gd name="T12" fmla="*/ 331 w 224"/>
                <a:gd name="T13" fmla="*/ 229 h 569"/>
                <a:gd name="T14" fmla="*/ 350 w 224"/>
                <a:gd name="T15" fmla="*/ 323 h 569"/>
                <a:gd name="T16" fmla="*/ 345 w 224"/>
                <a:gd name="T17" fmla="*/ 508 h 569"/>
                <a:gd name="T18" fmla="*/ 331 w 224"/>
                <a:gd name="T19" fmla="*/ 578 h 569"/>
                <a:gd name="T20" fmla="*/ 311 w 224"/>
                <a:gd name="T21" fmla="*/ 488 h 569"/>
                <a:gd name="T22" fmla="*/ 296 w 224"/>
                <a:gd name="T23" fmla="*/ 320 h 569"/>
                <a:gd name="T24" fmla="*/ 269 w 224"/>
                <a:gd name="T25" fmla="*/ 508 h 569"/>
                <a:gd name="T26" fmla="*/ 228 w 224"/>
                <a:gd name="T27" fmla="*/ 901 h 569"/>
                <a:gd name="T28" fmla="*/ 123 w 224"/>
                <a:gd name="T29" fmla="*/ 895 h 569"/>
                <a:gd name="T30" fmla="*/ 79 w 224"/>
                <a:gd name="T31" fmla="*/ 515 h 569"/>
                <a:gd name="T32" fmla="*/ 53 w 224"/>
                <a:gd name="T33" fmla="*/ 330 h 569"/>
                <a:gd name="T34" fmla="*/ 39 w 224"/>
                <a:gd name="T35" fmla="*/ 491 h 569"/>
                <a:gd name="T36" fmla="*/ 19 w 224"/>
                <a:gd name="T37" fmla="*/ 578 h 569"/>
                <a:gd name="T38" fmla="*/ 1 w 224"/>
                <a:gd name="T39" fmla="*/ 483 h 569"/>
                <a:gd name="T40" fmla="*/ 11 w 224"/>
                <a:gd name="T41" fmla="*/ 292 h 569"/>
                <a:gd name="T42" fmla="*/ 37 w 224"/>
                <a:gd name="T43" fmla="*/ 221 h 569"/>
                <a:gd name="T44" fmla="*/ 161 w 224"/>
                <a:gd name="T45" fmla="*/ 196 h 569"/>
                <a:gd name="T46" fmla="*/ 164 w 224"/>
                <a:gd name="T47" fmla="*/ 160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5622" name="Freeform 28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25616" name="Rectangle 28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gray">
          <a:xfrm>
            <a:off x="717550" y="2792413"/>
            <a:ext cx="7740650" cy="6191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6627" name="Group 4"/>
          <p:cNvGrpSpPr>
            <a:grpSpLocks/>
          </p:cNvGrpSpPr>
          <p:nvPr/>
        </p:nvGrpSpPr>
        <p:grpSpPr bwMode="auto">
          <a:xfrm>
            <a:off x="706438" y="2792413"/>
            <a:ext cx="2054225" cy="619125"/>
            <a:chOff x="404" y="1980"/>
            <a:chExt cx="1294" cy="298"/>
          </a:xfrm>
        </p:grpSpPr>
        <p:sp>
          <p:nvSpPr>
            <p:cNvPr id="26651" name="Rectangle 5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652" name="AutoShape 6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628" name="Text Box 7"/>
          <p:cNvSpPr txBox="1">
            <a:spLocks noChangeArrowheads="1"/>
          </p:cNvSpPr>
          <p:nvPr/>
        </p:nvSpPr>
        <p:spPr bwMode="gray">
          <a:xfrm>
            <a:off x="2620963" y="292417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6629" name="Rectangle 8"/>
          <p:cNvSpPr>
            <a:spLocks noChangeArrowheads="1"/>
          </p:cNvSpPr>
          <p:nvPr/>
        </p:nvSpPr>
        <p:spPr bwMode="gray">
          <a:xfrm>
            <a:off x="728663" y="2898775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6630" name="AutoShape 9"/>
          <p:cNvSpPr>
            <a:spLocks noChangeArrowheads="1"/>
          </p:cNvSpPr>
          <p:nvPr/>
        </p:nvSpPr>
        <p:spPr bwMode="gray">
          <a:xfrm>
            <a:off x="4192588" y="2959100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631" name="Text Box 10"/>
          <p:cNvSpPr txBox="1">
            <a:spLocks noChangeArrowheads="1"/>
          </p:cNvSpPr>
          <p:nvPr/>
        </p:nvSpPr>
        <p:spPr bwMode="gray">
          <a:xfrm>
            <a:off x="4572000" y="292417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6632" name="AutoShape 11"/>
          <p:cNvSpPr>
            <a:spLocks noChangeArrowheads="1"/>
          </p:cNvSpPr>
          <p:nvPr/>
        </p:nvSpPr>
        <p:spPr bwMode="gray">
          <a:xfrm>
            <a:off x="6221413" y="2959100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633" name="Text Box 12"/>
          <p:cNvSpPr txBox="1">
            <a:spLocks noChangeArrowheads="1"/>
          </p:cNvSpPr>
          <p:nvPr/>
        </p:nvSpPr>
        <p:spPr bwMode="gray">
          <a:xfrm>
            <a:off x="6559550" y="2924175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89805" name="AutoShape 13"/>
          <p:cNvSpPr>
            <a:spLocks noChangeArrowheads="1"/>
          </p:cNvSpPr>
          <p:nvPr/>
        </p:nvSpPr>
        <p:spPr bwMode="gray">
          <a:xfrm>
            <a:off x="1003300" y="3541713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9806" name="AutoShape 14"/>
          <p:cNvSpPr>
            <a:spLocks noChangeArrowheads="1"/>
          </p:cNvSpPr>
          <p:nvPr/>
        </p:nvSpPr>
        <p:spPr bwMode="gray">
          <a:xfrm>
            <a:off x="2984500" y="3541713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9807" name="AutoShape 15"/>
          <p:cNvSpPr>
            <a:spLocks noChangeArrowheads="1"/>
          </p:cNvSpPr>
          <p:nvPr/>
        </p:nvSpPr>
        <p:spPr bwMode="gray">
          <a:xfrm>
            <a:off x="4975225" y="3541713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9808" name="AutoShape 16"/>
          <p:cNvSpPr>
            <a:spLocks noChangeArrowheads="1"/>
          </p:cNvSpPr>
          <p:nvPr/>
        </p:nvSpPr>
        <p:spPr bwMode="gray">
          <a:xfrm>
            <a:off x="6918325" y="3541713"/>
            <a:ext cx="1114425" cy="11144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6638" name="AutoShape 17"/>
          <p:cNvCxnSpPr>
            <a:cxnSpLocks noChangeShapeType="1"/>
            <a:stCxn id="289805" idx="3"/>
            <a:endCxn id="289806" idx="1"/>
          </p:cNvCxnSpPr>
          <p:nvPr/>
        </p:nvCxnSpPr>
        <p:spPr bwMode="gray">
          <a:xfrm>
            <a:off x="2117725" y="4098925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9" name="AutoShape 18"/>
          <p:cNvCxnSpPr>
            <a:cxnSpLocks noChangeShapeType="1"/>
            <a:stCxn id="289806" idx="3"/>
            <a:endCxn id="289807" idx="1"/>
          </p:cNvCxnSpPr>
          <p:nvPr/>
        </p:nvCxnSpPr>
        <p:spPr bwMode="gray">
          <a:xfrm>
            <a:off x="4098925" y="4098925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0" name="AutoShape 19"/>
          <p:cNvCxnSpPr>
            <a:cxnSpLocks noChangeShapeType="1"/>
            <a:stCxn id="289807" idx="3"/>
            <a:endCxn id="289808" idx="1"/>
          </p:cNvCxnSpPr>
          <p:nvPr/>
        </p:nvCxnSpPr>
        <p:spPr bwMode="gray">
          <a:xfrm>
            <a:off x="6089650" y="4098925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41" name="Text Box 20"/>
          <p:cNvSpPr txBox="1">
            <a:spLocks noChangeArrowheads="1"/>
          </p:cNvSpPr>
          <p:nvPr/>
        </p:nvSpPr>
        <p:spPr bwMode="gray">
          <a:xfrm>
            <a:off x="1106488" y="386715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</p:txBody>
      </p:sp>
      <p:sp>
        <p:nvSpPr>
          <p:cNvPr id="26642" name="Text Box 21"/>
          <p:cNvSpPr txBox="1">
            <a:spLocks noChangeArrowheads="1"/>
          </p:cNvSpPr>
          <p:nvPr/>
        </p:nvSpPr>
        <p:spPr bwMode="gray">
          <a:xfrm>
            <a:off x="3095625" y="386715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</a:t>
            </a:r>
          </a:p>
        </p:txBody>
      </p:sp>
      <p:sp>
        <p:nvSpPr>
          <p:cNvPr id="26643" name="Text Box 22"/>
          <p:cNvSpPr txBox="1">
            <a:spLocks noChangeArrowheads="1"/>
          </p:cNvSpPr>
          <p:nvPr/>
        </p:nvSpPr>
        <p:spPr bwMode="gray">
          <a:xfrm>
            <a:off x="5105400" y="386715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</a:p>
        </p:txBody>
      </p:sp>
      <p:sp>
        <p:nvSpPr>
          <p:cNvPr id="26644" name="Text Box 23"/>
          <p:cNvSpPr txBox="1">
            <a:spLocks noChangeArrowheads="1"/>
          </p:cNvSpPr>
          <p:nvPr/>
        </p:nvSpPr>
        <p:spPr bwMode="gray">
          <a:xfrm>
            <a:off x="7058025" y="3867150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</a:p>
        </p:txBody>
      </p:sp>
      <p:sp>
        <p:nvSpPr>
          <p:cNvPr id="26645" name="Text Box 24"/>
          <p:cNvSpPr txBox="1">
            <a:spLocks noChangeArrowheads="1"/>
          </p:cNvSpPr>
          <p:nvPr/>
        </p:nvSpPr>
        <p:spPr bwMode="gray">
          <a:xfrm>
            <a:off x="749300" y="4746625"/>
            <a:ext cx="16144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6" name="Text Box 25"/>
          <p:cNvSpPr txBox="1">
            <a:spLocks noChangeArrowheads="1"/>
          </p:cNvSpPr>
          <p:nvPr/>
        </p:nvSpPr>
        <p:spPr bwMode="gray">
          <a:xfrm>
            <a:off x="2692400" y="4746625"/>
            <a:ext cx="16144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7" name="Text Box 26"/>
          <p:cNvSpPr txBox="1">
            <a:spLocks noChangeArrowheads="1"/>
          </p:cNvSpPr>
          <p:nvPr/>
        </p:nvSpPr>
        <p:spPr bwMode="gray">
          <a:xfrm>
            <a:off x="4706938" y="4746625"/>
            <a:ext cx="1614487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8" name="Text Box 27"/>
          <p:cNvSpPr txBox="1">
            <a:spLocks noChangeArrowheads="1"/>
          </p:cNvSpPr>
          <p:nvPr/>
        </p:nvSpPr>
        <p:spPr bwMode="gray">
          <a:xfrm>
            <a:off x="6654800" y="4746625"/>
            <a:ext cx="16144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5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9" name="Rectangle 28"/>
          <p:cNvSpPr>
            <a:spLocks noChangeArrowheads="1"/>
          </p:cNvSpPr>
          <p:nvPr/>
        </p:nvSpPr>
        <p:spPr bwMode="gray">
          <a:xfrm>
            <a:off x="1062038" y="1909763"/>
            <a:ext cx="6934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6650" name="Rectangle 28"/>
          <p:cNvSpPr>
            <a:spLocks noChangeArrowheads="1"/>
          </p:cNvSpPr>
          <p:nvPr/>
        </p:nvSpPr>
        <p:spPr bwMode="gray">
          <a:xfrm>
            <a:off x="1524000" y="552450"/>
            <a:ext cx="70993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00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7651" name="AutoShape 2"/>
          <p:cNvSpPr>
            <a:spLocks noChangeArrowheads="1"/>
          </p:cNvSpPr>
          <p:nvPr/>
        </p:nvSpPr>
        <p:spPr bwMode="gray">
          <a:xfrm>
            <a:off x="674688" y="3197225"/>
            <a:ext cx="2770187" cy="3365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3571875" y="2668588"/>
            <a:ext cx="2095500" cy="2681287"/>
            <a:chOff x="1922" y="1614"/>
            <a:chExt cx="1320" cy="1689"/>
          </a:xfrm>
        </p:grpSpPr>
        <p:sp>
          <p:nvSpPr>
            <p:cNvPr id="27671" name="Freeform 5"/>
            <p:cNvSpPr>
              <a:spLocks/>
            </p:cNvSpPr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2" name="Freeform 6"/>
            <p:cNvSpPr>
              <a:spLocks/>
            </p:cNvSpPr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3" name="Freeform 7"/>
            <p:cNvSpPr>
              <a:spLocks/>
            </p:cNvSpPr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4" name="Freeform 8"/>
            <p:cNvSpPr>
              <a:spLocks/>
            </p:cNvSpPr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5" name="Freeform 9"/>
            <p:cNvSpPr>
              <a:spLocks/>
            </p:cNvSpPr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6" name="Freeform 10"/>
            <p:cNvSpPr>
              <a:spLocks/>
            </p:cNvSpPr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53" name="Line 11"/>
          <p:cNvSpPr>
            <a:spLocks noChangeShapeType="1"/>
          </p:cNvSpPr>
          <p:nvPr/>
        </p:nvSpPr>
        <p:spPr bwMode="auto">
          <a:xfrm flipV="1">
            <a:off x="2166938" y="4848225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4" name="Line 12"/>
          <p:cNvSpPr>
            <a:spLocks noChangeShapeType="1"/>
          </p:cNvSpPr>
          <p:nvPr/>
        </p:nvSpPr>
        <p:spPr bwMode="auto">
          <a:xfrm flipH="1" flipV="1">
            <a:off x="5668963" y="4851400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5" name="Line 13"/>
          <p:cNvSpPr>
            <a:spLocks noChangeShapeType="1"/>
          </p:cNvSpPr>
          <p:nvPr/>
        </p:nvSpPr>
        <p:spPr bwMode="auto">
          <a:xfrm flipV="1">
            <a:off x="5641975" y="170021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6" name="Line 14"/>
          <p:cNvSpPr>
            <a:spLocks noChangeShapeType="1"/>
          </p:cNvSpPr>
          <p:nvPr/>
        </p:nvSpPr>
        <p:spPr bwMode="auto">
          <a:xfrm flipH="1" flipV="1">
            <a:off x="2155825" y="1693863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7657" name="Picture 15" descr="light_shadow"/>
          <p:cNvPicPr>
            <a:picLocks noChangeAspect="1" noChangeArrowheads="1"/>
          </p:cNvPicPr>
          <p:nvPr/>
        </p:nvPicPr>
        <p:blipFill>
          <a:blip r:embed="rId2" cstate="print">
            <a:lum bright="-78000" contrast="-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75100" y="4568825"/>
            <a:ext cx="121602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6" descr="circul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833813" y="3309938"/>
            <a:ext cx="1479550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8145" name="Oval 17"/>
          <p:cNvSpPr>
            <a:spLocks noChangeArrowheads="1"/>
          </p:cNvSpPr>
          <p:nvPr/>
        </p:nvSpPr>
        <p:spPr bwMode="gray">
          <a:xfrm>
            <a:off x="3833812" y="3309938"/>
            <a:ext cx="1468439" cy="1484312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662" name="Freeform 18"/>
          <p:cNvSpPr>
            <a:spLocks/>
          </p:cNvSpPr>
          <p:nvPr/>
        </p:nvSpPr>
        <p:spPr bwMode="ltGray">
          <a:xfrm>
            <a:off x="3986213" y="3340100"/>
            <a:ext cx="1154112" cy="514350"/>
          </a:xfrm>
          <a:custGeom>
            <a:avLst/>
            <a:gdLst>
              <a:gd name="T0" fmla="*/ 993043046 w 1321"/>
              <a:gd name="T1" fmla="*/ 209267487 h 712"/>
              <a:gd name="T2" fmla="*/ 1005255141 w 1321"/>
              <a:gd name="T3" fmla="*/ 230664303 h 712"/>
              <a:gd name="T4" fmla="*/ 1008308602 w 1321"/>
              <a:gd name="T5" fmla="*/ 251016526 h 712"/>
              <a:gd name="T6" fmla="*/ 1003728848 w 1321"/>
              <a:gd name="T7" fmla="*/ 269281730 h 712"/>
              <a:gd name="T8" fmla="*/ 990753169 w 1321"/>
              <a:gd name="T9" fmla="*/ 287025360 h 712"/>
              <a:gd name="T10" fmla="*/ 970906986 w 1321"/>
              <a:gd name="T11" fmla="*/ 302159675 h 712"/>
              <a:gd name="T12" fmla="*/ 945718338 w 1321"/>
              <a:gd name="T13" fmla="*/ 315206250 h 712"/>
              <a:gd name="T14" fmla="*/ 912897350 w 1321"/>
              <a:gd name="T15" fmla="*/ 327730528 h 712"/>
              <a:gd name="T16" fmla="*/ 875495734 w 1321"/>
              <a:gd name="T17" fmla="*/ 338690084 h 712"/>
              <a:gd name="T18" fmla="*/ 833515238 w 1321"/>
              <a:gd name="T19" fmla="*/ 348083473 h 712"/>
              <a:gd name="T20" fmla="*/ 786954114 w 1321"/>
              <a:gd name="T21" fmla="*/ 356432992 h 712"/>
              <a:gd name="T22" fmla="*/ 738103112 w 1321"/>
              <a:gd name="T23" fmla="*/ 362173918 h 712"/>
              <a:gd name="T24" fmla="*/ 683909647 w 1321"/>
              <a:gd name="T25" fmla="*/ 367392548 h 712"/>
              <a:gd name="T26" fmla="*/ 628952599 w 1321"/>
              <a:gd name="T27" fmla="*/ 370523436 h 712"/>
              <a:gd name="T28" fmla="*/ 606817412 w 1321"/>
              <a:gd name="T29" fmla="*/ 371567307 h 712"/>
              <a:gd name="T30" fmla="*/ 363326864 w 1321"/>
              <a:gd name="T31" fmla="*/ 371567307 h 712"/>
              <a:gd name="T32" fmla="*/ 360273403 w 1321"/>
              <a:gd name="T33" fmla="*/ 371567307 h 712"/>
              <a:gd name="T34" fmla="*/ 312185986 w 1321"/>
              <a:gd name="T35" fmla="*/ 369479566 h 712"/>
              <a:gd name="T36" fmla="*/ 265625735 w 1321"/>
              <a:gd name="T37" fmla="*/ 367392548 h 712"/>
              <a:gd name="T38" fmla="*/ 221354488 w 1321"/>
              <a:gd name="T39" fmla="*/ 363217788 h 712"/>
              <a:gd name="T40" fmla="*/ 179373992 w 1321"/>
              <a:gd name="T41" fmla="*/ 359564603 h 712"/>
              <a:gd name="T42" fmla="*/ 141972376 w 1321"/>
              <a:gd name="T43" fmla="*/ 353302103 h 712"/>
              <a:gd name="T44" fmla="*/ 107624220 w 1321"/>
              <a:gd name="T45" fmla="*/ 345995732 h 712"/>
              <a:gd name="T46" fmla="*/ 77855819 w 1321"/>
              <a:gd name="T47" fmla="*/ 338167787 h 712"/>
              <a:gd name="T48" fmla="*/ 51140878 w 1321"/>
              <a:gd name="T49" fmla="*/ 328774398 h 712"/>
              <a:gd name="T50" fmla="*/ 29768401 w 1321"/>
              <a:gd name="T51" fmla="*/ 317293268 h 712"/>
              <a:gd name="T52" fmla="*/ 13739262 w 1321"/>
              <a:gd name="T53" fmla="*/ 304246694 h 712"/>
              <a:gd name="T54" fmla="*/ 4579754 w 1321"/>
              <a:gd name="T55" fmla="*/ 289113101 h 712"/>
              <a:gd name="T56" fmla="*/ 0 w 1321"/>
              <a:gd name="T57" fmla="*/ 273457212 h 712"/>
              <a:gd name="T58" fmla="*/ 0 w 1321"/>
              <a:gd name="T59" fmla="*/ 271369471 h 712"/>
              <a:gd name="T60" fmla="*/ 3053461 w 1321"/>
              <a:gd name="T61" fmla="*/ 254148137 h 712"/>
              <a:gd name="T62" fmla="*/ 12212969 w 1321"/>
              <a:gd name="T63" fmla="*/ 232751321 h 712"/>
              <a:gd name="T64" fmla="*/ 38927909 w 1321"/>
              <a:gd name="T65" fmla="*/ 193090024 h 712"/>
              <a:gd name="T66" fmla="*/ 71749771 w 1321"/>
              <a:gd name="T67" fmla="*/ 156037319 h 712"/>
              <a:gd name="T68" fmla="*/ 112203974 w 1321"/>
              <a:gd name="T69" fmla="*/ 122637800 h 712"/>
              <a:gd name="T70" fmla="*/ 155711638 w 1321"/>
              <a:gd name="T71" fmla="*/ 91848317 h 712"/>
              <a:gd name="T72" fmla="*/ 206088932 w 1321"/>
              <a:gd name="T73" fmla="*/ 65232872 h 712"/>
              <a:gd name="T74" fmla="*/ 260282397 w 1321"/>
              <a:gd name="T75" fmla="*/ 42792909 h 712"/>
              <a:gd name="T76" fmla="*/ 316765740 w 1321"/>
              <a:gd name="T77" fmla="*/ 24527704 h 712"/>
              <a:gd name="T78" fmla="*/ 379356003 w 1321"/>
              <a:gd name="T79" fmla="*/ 10958834 h 712"/>
              <a:gd name="T80" fmla="*/ 443472560 w 1321"/>
              <a:gd name="T81" fmla="*/ 3130889 h 712"/>
              <a:gd name="T82" fmla="*/ 509115410 w 1321"/>
              <a:gd name="T83" fmla="*/ 0 h 712"/>
              <a:gd name="T84" fmla="*/ 509115410 w 1321"/>
              <a:gd name="T85" fmla="*/ 0 h 712"/>
              <a:gd name="T86" fmla="*/ 579338888 w 1321"/>
              <a:gd name="T87" fmla="*/ 3130889 h 712"/>
              <a:gd name="T88" fmla="*/ 646508031 w 1321"/>
              <a:gd name="T89" fmla="*/ 12002704 h 712"/>
              <a:gd name="T90" fmla="*/ 711388172 w 1321"/>
              <a:gd name="T91" fmla="*/ 27658593 h 712"/>
              <a:gd name="T92" fmla="*/ 770924974 w 1321"/>
              <a:gd name="T93" fmla="*/ 46967668 h 712"/>
              <a:gd name="T94" fmla="*/ 825882023 w 1321"/>
              <a:gd name="T95" fmla="*/ 71495372 h 712"/>
              <a:gd name="T96" fmla="*/ 877022027 w 1321"/>
              <a:gd name="T97" fmla="*/ 101241707 h 712"/>
              <a:gd name="T98" fmla="*/ 922056858 w 1321"/>
              <a:gd name="T99" fmla="*/ 133597356 h 712"/>
              <a:gd name="T100" fmla="*/ 960221184 w 1321"/>
              <a:gd name="T101" fmla="*/ 169606190 h 712"/>
              <a:gd name="T102" fmla="*/ 993043046 w 1321"/>
              <a:gd name="T103" fmla="*/ 209267487 h 712"/>
              <a:gd name="T104" fmla="*/ 993043046 w 1321"/>
              <a:gd name="T105" fmla="*/ 20926748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9"/>
          <p:cNvSpPr>
            <a:spLocks noChangeArrowheads="1"/>
          </p:cNvSpPr>
          <p:nvPr/>
        </p:nvSpPr>
        <p:spPr bwMode="gray">
          <a:xfrm>
            <a:off x="747713" y="3219450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7664" name="AutoShape 20"/>
          <p:cNvSpPr>
            <a:spLocks noChangeArrowheads="1"/>
          </p:cNvSpPr>
          <p:nvPr/>
        </p:nvSpPr>
        <p:spPr bwMode="gray">
          <a:xfrm>
            <a:off x="5899150" y="3135313"/>
            <a:ext cx="2770188" cy="3365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665" name="Rectangle 21"/>
          <p:cNvSpPr>
            <a:spLocks noChangeArrowheads="1"/>
          </p:cNvSpPr>
          <p:nvPr/>
        </p:nvSpPr>
        <p:spPr bwMode="gray">
          <a:xfrm>
            <a:off x="5972175" y="3157538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FF3300"/>
              </a:buClr>
              <a:buSzPct val="115000"/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7666" name="Rectangle 22"/>
          <p:cNvSpPr>
            <a:spLocks noChangeArrowheads="1"/>
          </p:cNvSpPr>
          <p:nvPr/>
        </p:nvSpPr>
        <p:spPr bwMode="gray">
          <a:xfrm>
            <a:off x="3095625" y="1844675"/>
            <a:ext cx="2974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27667" name="Rectangle 23"/>
          <p:cNvSpPr>
            <a:spLocks noChangeArrowheads="1"/>
          </p:cNvSpPr>
          <p:nvPr/>
        </p:nvSpPr>
        <p:spPr bwMode="black">
          <a:xfrm>
            <a:off x="423863" y="3692525"/>
            <a:ext cx="32131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products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business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technology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contents</a:t>
            </a:r>
          </a:p>
        </p:txBody>
      </p:sp>
      <p:sp>
        <p:nvSpPr>
          <p:cNvPr id="27668" name="Rectangle 24"/>
          <p:cNvSpPr>
            <a:spLocks noChangeArrowheads="1"/>
          </p:cNvSpPr>
          <p:nvPr/>
        </p:nvSpPr>
        <p:spPr bwMode="black">
          <a:xfrm>
            <a:off x="5702300" y="3630613"/>
            <a:ext cx="32131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products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business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technology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company’s contents</a:t>
            </a:r>
          </a:p>
        </p:txBody>
      </p:sp>
      <p:sp>
        <p:nvSpPr>
          <p:cNvPr id="27669" name="Rectangle 25"/>
          <p:cNvSpPr>
            <a:spLocks noChangeArrowheads="1"/>
          </p:cNvSpPr>
          <p:nvPr/>
        </p:nvSpPr>
        <p:spPr bwMode="auto">
          <a:xfrm>
            <a:off x="2847975" y="5594350"/>
            <a:ext cx="35131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7670" name="Text Box 29"/>
          <p:cNvSpPr txBox="1">
            <a:spLocks noChangeArrowheads="1"/>
          </p:cNvSpPr>
          <p:nvPr/>
        </p:nvSpPr>
        <p:spPr bwMode="auto">
          <a:xfrm>
            <a:off x="4237038" y="389572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</a:t>
            </a:r>
            <a:endParaRPr lang="en-US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374650" y="1600200"/>
            <a:ext cx="8388350" cy="4800600"/>
            <a:chOff x="60" y="864"/>
            <a:chExt cx="5508" cy="3152"/>
          </a:xfrm>
        </p:grpSpPr>
        <p:sp>
          <p:nvSpPr>
            <p:cNvPr id="28676" name="Rectangle 4"/>
            <p:cNvSpPr>
              <a:spLocks noChangeArrowheads="1"/>
            </p:cNvSpPr>
            <p:nvPr/>
          </p:nvSpPr>
          <p:spPr bwMode="gray">
            <a:xfrm>
              <a:off x="60" y="3835"/>
              <a:ext cx="5508" cy="181"/>
            </a:xfrm>
            <a:prstGeom prst="rect">
              <a:avLst/>
            </a:prstGeom>
            <a:solidFill>
              <a:srgbClr val="EAEAEA"/>
            </a:solidFill>
            <a:ln w="9525">
              <a:miter lim="800000"/>
              <a:headEnd/>
              <a:tailEnd/>
            </a:ln>
            <a:effectLst/>
            <a:scene3d>
              <a:camera prst="legacyPerspectiveTop">
                <a:rot lat="600000" lon="0" rev="0"/>
              </a:camera>
              <a:lightRig rig="legacyFlat3" dir="r"/>
            </a:scene3d>
            <a:sp3d extrusionH="3783000" prstMaterial="legacyMatte">
              <a:bevelT w="13500" h="13500" prst="angle"/>
              <a:bevelB w="13500" h="13500" prst="angle"/>
              <a:extrusionClr>
                <a:srgbClr val="EAEAEA"/>
              </a:extrusionClr>
              <a:contourClr>
                <a:srgbClr val="EAEAEA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zh-CN" altLang="zh-CN" b="1"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677" name="AutoShape 5"/>
            <p:cNvSpPr>
              <a:spLocks noChangeArrowheads="1"/>
            </p:cNvSpPr>
            <p:nvPr/>
          </p:nvSpPr>
          <p:spPr bwMode="ltGray">
            <a:xfrm>
              <a:off x="3747" y="1356"/>
              <a:ext cx="1546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78" name="AutoShape 6"/>
            <p:cNvSpPr>
              <a:spLocks noChangeArrowheads="1"/>
            </p:cNvSpPr>
            <p:nvPr/>
          </p:nvSpPr>
          <p:spPr bwMode="ltGray">
            <a:xfrm>
              <a:off x="440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3799" name="Rectangle 7"/>
            <p:cNvSpPr>
              <a:spLocks noChangeArrowheads="1"/>
            </p:cNvSpPr>
            <p:nvPr/>
          </p:nvSpPr>
          <p:spPr bwMode="black">
            <a:xfrm>
              <a:off x="450" y="864"/>
              <a:ext cx="4526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  <a:defRPr/>
              </a:pPr>
              <a:r>
                <a:rPr lang="en-US" altLang="zh-CN" sz="1600" b="1">
                  <a:solidFill>
                    <a:srgbClr val="080808"/>
                  </a:solidFill>
                  <a:ea typeface="宋体" pitchFamily="2" charset="-122"/>
                  <a:cs typeface="Arial" pitchFamily="34" charset="0"/>
                </a:rPr>
                <a:t>ThemeGallery  </a:t>
              </a: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  <a:cs typeface="Arial" pitchFamily="34" charset="0"/>
                </a:rPr>
                <a:t>is a Design Digital Content &amp; Contents mall developed </a:t>
              </a:r>
            </a:p>
            <a:p>
              <a:pPr eaLnBrk="0" hangingPunct="0">
                <a:lnSpc>
                  <a:spcPct val="110000"/>
                </a:lnSpc>
                <a:defRPr/>
              </a:pPr>
              <a:r>
                <a:rPr lang="en-US" altLang="zh-CN" sz="1600">
                  <a:solidFill>
                    <a:srgbClr val="080808"/>
                  </a:solidFill>
                  <a:ea typeface="宋体" pitchFamily="2" charset="-122"/>
                  <a:cs typeface="Arial" pitchFamily="34" charset="0"/>
                </a:rPr>
                <a:t>by Guild Design Inc.</a:t>
              </a:r>
            </a:p>
          </p:txBody>
        </p:sp>
        <p:pic>
          <p:nvPicPr>
            <p:cNvPr id="28680" name="Picture 8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32" y="3480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Picture 9" descr="light_shadow"/>
            <p:cNvPicPr>
              <a:picLocks noChangeAspect="1" noChangeArrowheads="1"/>
            </p:cNvPicPr>
            <p:nvPr/>
          </p:nvPicPr>
          <p:blipFill>
            <a:blip r:embed="rId3">
              <a:lum bright="-90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093" y="3486"/>
              <a:ext cx="92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AutoShape 10"/>
            <p:cNvSpPr>
              <a:spLocks noChangeArrowheads="1"/>
            </p:cNvSpPr>
            <p:nvPr/>
          </p:nvSpPr>
          <p:spPr bwMode="gray">
            <a:xfrm>
              <a:off x="470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3" name="Text Box 11"/>
            <p:cNvSpPr txBox="1">
              <a:spLocks noChangeArrowheads="1"/>
            </p:cNvSpPr>
            <p:nvPr/>
          </p:nvSpPr>
          <p:spPr bwMode="white">
            <a:xfrm>
              <a:off x="487" y="1380"/>
              <a:ext cx="1452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 in here</a:t>
              </a:r>
            </a:p>
          </p:txBody>
        </p:sp>
        <p:sp>
          <p:nvSpPr>
            <p:cNvPr id="33804" name="AutoShape 12"/>
            <p:cNvSpPr>
              <a:spLocks noChangeArrowheads="1"/>
            </p:cNvSpPr>
            <p:nvPr/>
          </p:nvSpPr>
          <p:spPr bwMode="gray">
            <a:xfrm>
              <a:off x="3774" y="1392"/>
              <a:ext cx="149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85" name="Text Box 13"/>
            <p:cNvSpPr txBox="1">
              <a:spLocks noChangeArrowheads="1"/>
            </p:cNvSpPr>
            <p:nvPr/>
          </p:nvSpPr>
          <p:spPr bwMode="white">
            <a:xfrm>
              <a:off x="3935" y="1380"/>
              <a:ext cx="1174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 in here</a:t>
              </a:r>
            </a:p>
          </p:txBody>
        </p:sp>
        <p:sp>
          <p:nvSpPr>
            <p:cNvPr id="28686" name="Rectangle 14"/>
            <p:cNvSpPr>
              <a:spLocks noChangeArrowheads="1"/>
            </p:cNvSpPr>
            <p:nvPr/>
          </p:nvSpPr>
          <p:spPr bwMode="black">
            <a:xfrm>
              <a:off x="707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</p:txBody>
        </p:sp>
        <p:sp>
          <p:nvSpPr>
            <p:cNvPr id="28687" name="Rectangle 15"/>
            <p:cNvSpPr>
              <a:spLocks noChangeArrowheads="1"/>
            </p:cNvSpPr>
            <p:nvPr/>
          </p:nvSpPr>
          <p:spPr bwMode="black">
            <a:xfrm>
              <a:off x="4047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</p:txBody>
        </p:sp>
        <p:sp>
          <p:nvSpPr>
            <p:cNvPr id="28688" name="AutoShape 16"/>
            <p:cNvSpPr>
              <a:spLocks noChangeArrowheads="1"/>
            </p:cNvSpPr>
            <p:nvPr/>
          </p:nvSpPr>
          <p:spPr bwMode="ltGray">
            <a:xfrm>
              <a:off x="2089" y="1356"/>
              <a:ext cx="1542" cy="2348"/>
            </a:xfrm>
            <a:prstGeom prst="roundRect">
              <a:avLst>
                <a:gd name="adj" fmla="val 2259"/>
              </a:avLst>
            </a:prstGeom>
            <a:gradFill rotWithShape="1">
              <a:gsLst>
                <a:gs pos="0">
                  <a:srgbClr val="E8E8E8"/>
                </a:gs>
                <a:gs pos="100000">
                  <a:srgbClr val="C7C7C7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8689" name="Picture 17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381" y="3480"/>
              <a:ext cx="99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AutoShape 18"/>
            <p:cNvSpPr>
              <a:spLocks noChangeArrowheads="1"/>
            </p:cNvSpPr>
            <p:nvPr/>
          </p:nvSpPr>
          <p:spPr bwMode="gray">
            <a:xfrm>
              <a:off x="2119" y="1392"/>
              <a:ext cx="1484" cy="26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9050" algn="ctr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691" name="Text Box 19"/>
            <p:cNvSpPr txBox="1">
              <a:spLocks noChangeArrowheads="1"/>
            </p:cNvSpPr>
            <p:nvPr/>
          </p:nvSpPr>
          <p:spPr bwMode="white">
            <a:xfrm>
              <a:off x="2273" y="1380"/>
              <a:ext cx="1178" cy="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200" b="1">
                  <a:solidFill>
                    <a:srgbClr val="FEFEFE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 in here</a:t>
              </a:r>
            </a:p>
          </p:txBody>
        </p:sp>
        <p:sp>
          <p:nvSpPr>
            <p:cNvPr id="28692" name="Rectangle 20"/>
            <p:cNvSpPr>
              <a:spLocks noChangeArrowheads="1"/>
            </p:cNvSpPr>
            <p:nvPr/>
          </p:nvSpPr>
          <p:spPr bwMode="black">
            <a:xfrm>
              <a:off x="2356" y="1740"/>
              <a:ext cx="1048" cy="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  <a:p>
              <a:pPr eaLnBrk="1" hangingPunct="1">
                <a:buFontTx/>
                <a:buChar char="•"/>
              </a:pP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Your text in here</a:t>
              </a:r>
            </a:p>
          </p:txBody>
        </p:sp>
        <p:grpSp>
          <p:nvGrpSpPr>
            <p:cNvPr id="28693" name="Group 21"/>
            <p:cNvGrpSpPr>
              <a:grpSpLocks/>
            </p:cNvGrpSpPr>
            <p:nvPr/>
          </p:nvGrpSpPr>
          <p:grpSpPr bwMode="auto">
            <a:xfrm>
              <a:off x="2274" y="2412"/>
              <a:ext cx="1200" cy="1536"/>
              <a:chOff x="2304" y="2496"/>
              <a:chExt cx="1200" cy="1536"/>
            </a:xfrm>
          </p:grpSpPr>
          <p:pic>
            <p:nvPicPr>
              <p:cNvPr id="28727" name="Picture 22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28" name="Oval 2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8729" name="Picture 24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30" name="Group 25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28731" name="Group 2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37" name="AutoShape 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38" name="AutoShape 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39" name="AutoShape 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40" name="AutoShape 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8732" name="Group 3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33" name="AutoShape 3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34" name="AutoShape 3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35" name="AutoShape 3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36" name="AutoShape 3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8694" name="Group 36"/>
            <p:cNvGrpSpPr>
              <a:grpSpLocks/>
            </p:cNvGrpSpPr>
            <p:nvPr/>
          </p:nvGrpSpPr>
          <p:grpSpPr bwMode="auto">
            <a:xfrm>
              <a:off x="646" y="2412"/>
              <a:ext cx="1200" cy="1536"/>
              <a:chOff x="2304" y="2496"/>
              <a:chExt cx="1200" cy="1536"/>
            </a:xfrm>
          </p:grpSpPr>
          <p:pic>
            <p:nvPicPr>
              <p:cNvPr id="28713" name="Picture 37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14" name="Oval 38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8715" name="Picture 39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16" name="Group 40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28717" name="Group 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23" name="AutoShape 4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4" name="AutoShape 4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5" name="AutoShape 4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6" name="AutoShape 4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8718" name="Group 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19" name="AutoShape 4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0" name="AutoShape 4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1" name="AutoShape 4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22" name="AutoShape 5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8695" name="Group 51"/>
            <p:cNvGrpSpPr>
              <a:grpSpLocks/>
            </p:cNvGrpSpPr>
            <p:nvPr/>
          </p:nvGrpSpPr>
          <p:grpSpPr bwMode="auto">
            <a:xfrm>
              <a:off x="3976" y="2412"/>
              <a:ext cx="1200" cy="1536"/>
              <a:chOff x="2304" y="2496"/>
              <a:chExt cx="1200" cy="1536"/>
            </a:xfrm>
          </p:grpSpPr>
          <p:pic>
            <p:nvPicPr>
              <p:cNvPr id="28699" name="Picture 52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00" name="Oval 53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8701" name="Picture 54" descr="light_shadow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702" name="Group 55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28703" name="Group 5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8709" name="AutoShape 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10" name="AutoShape 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11" name="AutoShape 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12" name="AutoShape 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8704" name="Group 6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8705" name="AutoShape 6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06" name="AutoShape 6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07" name="AutoShape 6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8708" name="AutoShape 6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8696" name="Rectangle 66"/>
            <p:cNvSpPr>
              <a:spLocks noChangeArrowheads="1"/>
            </p:cNvSpPr>
            <p:nvPr/>
          </p:nvSpPr>
          <p:spPr bwMode="auto">
            <a:xfrm>
              <a:off x="758" y="288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solidFill>
                    <a:srgbClr val="000000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</a:p>
          </p:txBody>
        </p:sp>
        <p:sp>
          <p:nvSpPr>
            <p:cNvPr id="28697" name="Rectangle 67"/>
            <p:cNvSpPr>
              <a:spLocks noChangeArrowheads="1"/>
            </p:cNvSpPr>
            <p:nvPr/>
          </p:nvSpPr>
          <p:spPr bwMode="auto">
            <a:xfrm>
              <a:off x="2418" y="287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solidFill>
                    <a:srgbClr val="000000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</a:p>
          </p:txBody>
        </p:sp>
        <p:sp>
          <p:nvSpPr>
            <p:cNvPr id="28698" name="Rectangle 68"/>
            <p:cNvSpPr>
              <a:spLocks noChangeArrowheads="1"/>
            </p:cNvSpPr>
            <p:nvPr/>
          </p:nvSpPr>
          <p:spPr bwMode="auto">
            <a:xfrm>
              <a:off x="4098" y="2870"/>
              <a:ext cx="940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solidFill>
                    <a:srgbClr val="000000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Title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5419725" y="2362200"/>
            <a:ext cx="3343275" cy="3343275"/>
            <a:chOff x="3217" y="1371"/>
            <a:chExt cx="2106" cy="2106"/>
          </a:xfrm>
        </p:grpSpPr>
        <p:sp>
          <p:nvSpPr>
            <p:cNvPr id="38916" name="AutoShape 4"/>
            <p:cNvSpPr>
              <a:spLocks noChangeArrowheads="1"/>
            </p:cNvSpPr>
            <p:nvPr/>
          </p:nvSpPr>
          <p:spPr bwMode="gray">
            <a:xfrm rot="-5545250">
              <a:off x="3217" y="1371"/>
              <a:ext cx="2106" cy="2106"/>
            </a:xfrm>
            <a:custGeom>
              <a:avLst/>
              <a:gdLst>
                <a:gd name="G0" fmla="+- 0 0 0"/>
                <a:gd name="G1" fmla="+- -3915913 0 0"/>
                <a:gd name="G2" fmla="+- 0 0 -3915913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30 0 0"/>
                <a:gd name="G9" fmla="+- 0 0 -3915913"/>
                <a:gd name="G10" fmla="+- 733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733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7330 0"/>
                <a:gd name="G29" fmla="sin 733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915913"/>
                <a:gd name="G36" fmla="sin G34 -3915913"/>
                <a:gd name="G37" fmla="+/ -3915913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30 G39"/>
                <a:gd name="G43" fmla="sin 733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164 w 21600"/>
                <a:gd name="T5" fmla="*/ 5420 h 21600"/>
                <a:gd name="T6" fmla="*/ 15366 w 21600"/>
                <a:gd name="T7" fmla="*/ 2969 h 21600"/>
                <a:gd name="T8" fmla="*/ 17155 w 21600"/>
                <a:gd name="T9" fmla="*/ 7148 h 21600"/>
                <a:gd name="T10" fmla="*/ 24300 w 21600"/>
                <a:gd name="T11" fmla="*/ 10800 h 21600"/>
                <a:gd name="T12" fmla="*/ 19865 w 21600"/>
                <a:gd name="T13" fmla="*/ 15235 h 21600"/>
                <a:gd name="T14" fmla="*/ 1543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130" y="10800"/>
                  </a:moveTo>
                  <a:cubicBezTo>
                    <a:pt x="18130" y="8192"/>
                    <a:pt x="16744" y="5781"/>
                    <a:pt x="14492" y="4467"/>
                  </a:cubicBezTo>
                  <a:lnTo>
                    <a:pt x="16240" y="1470"/>
                  </a:lnTo>
                  <a:cubicBezTo>
                    <a:pt x="19559" y="3405"/>
                    <a:pt x="21599" y="6958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9865" y="15235"/>
                  </a:lnTo>
                  <a:lnTo>
                    <a:pt x="15430" y="10800"/>
                  </a:lnTo>
                  <a:lnTo>
                    <a:pt x="18130" y="108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0392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scene3d>
              <a:camera prst="legacyPerspectiveBottomRight">
                <a:rot lat="20699999" lon="1500000" rev="0"/>
              </a:camera>
              <a:lightRig rig="legacyHarsh3" dir="b"/>
            </a:scene3d>
            <a:sp3d extrusionH="290500" prstMaterial="legacyMetal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17" name="AutoShape 5"/>
            <p:cNvSpPr>
              <a:spLocks noChangeArrowheads="1"/>
            </p:cNvSpPr>
            <p:nvPr/>
          </p:nvSpPr>
          <p:spPr bwMode="gray">
            <a:xfrm rot="10800000">
              <a:off x="3217" y="1371"/>
              <a:ext cx="2106" cy="2106"/>
            </a:xfrm>
            <a:custGeom>
              <a:avLst/>
              <a:gdLst>
                <a:gd name="G0" fmla="+- 365983 0 0"/>
                <a:gd name="G1" fmla="+- -3923966 0 0"/>
                <a:gd name="G2" fmla="+- 365983 0 -3923966"/>
                <a:gd name="G3" fmla="+- 10800 0 0"/>
                <a:gd name="G4" fmla="+- 0 0 36598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67 0 0"/>
                <a:gd name="G9" fmla="+- 0 0 -3923966"/>
                <a:gd name="G10" fmla="+- 7367 0 2700"/>
                <a:gd name="G11" fmla="cos G10 365983"/>
                <a:gd name="G12" fmla="sin G10 365983"/>
                <a:gd name="G13" fmla="cos 13500 365983"/>
                <a:gd name="G14" fmla="sin 13500 365983"/>
                <a:gd name="G15" fmla="+- G11 10800 0"/>
                <a:gd name="G16" fmla="+- G12 10800 0"/>
                <a:gd name="G17" fmla="+- G13 10800 0"/>
                <a:gd name="G18" fmla="+- G14 10800 0"/>
                <a:gd name="G19" fmla="*/ 7367 1 2"/>
                <a:gd name="G20" fmla="+- G19 5400 0"/>
                <a:gd name="G21" fmla="cos G20 365983"/>
                <a:gd name="G22" fmla="sin G20 365983"/>
                <a:gd name="G23" fmla="+- G21 10800 0"/>
                <a:gd name="G24" fmla="+- G12 G23 G22"/>
                <a:gd name="G25" fmla="+- G22 G23 G11"/>
                <a:gd name="G26" fmla="cos 10800 365983"/>
                <a:gd name="G27" fmla="sin 10800 365983"/>
                <a:gd name="G28" fmla="cos 7367 365983"/>
                <a:gd name="G29" fmla="sin 7367 36598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923966"/>
                <a:gd name="G36" fmla="sin G34 -3923966"/>
                <a:gd name="G37" fmla="+/ -3923966 36598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67 G39"/>
                <a:gd name="G43" fmla="sin 7367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410 w 21600"/>
                <a:gd name="T5" fmla="*/ 5872 h 21600"/>
                <a:gd name="T6" fmla="*/ 15359 w 21600"/>
                <a:gd name="T7" fmla="*/ 2942 h 21600"/>
                <a:gd name="T8" fmla="*/ 17355 w 21600"/>
                <a:gd name="T9" fmla="*/ 7438 h 21600"/>
                <a:gd name="T10" fmla="*/ 24235 w 21600"/>
                <a:gd name="T11" fmla="*/ 12113 h 21600"/>
                <a:gd name="T12" fmla="*/ 19411 w 21600"/>
                <a:gd name="T13" fmla="*/ 16079 h 21600"/>
                <a:gd name="T14" fmla="*/ 15444 w 21600"/>
                <a:gd name="T15" fmla="*/ 112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132" y="11516"/>
                  </a:moveTo>
                  <a:cubicBezTo>
                    <a:pt x="18155" y="11278"/>
                    <a:pt x="18167" y="11039"/>
                    <a:pt x="18167" y="10800"/>
                  </a:cubicBezTo>
                  <a:cubicBezTo>
                    <a:pt x="18167" y="8173"/>
                    <a:pt x="16768" y="5746"/>
                    <a:pt x="14497" y="4428"/>
                  </a:cubicBezTo>
                  <a:lnTo>
                    <a:pt x="16220" y="1458"/>
                  </a:lnTo>
                  <a:cubicBezTo>
                    <a:pt x="19550" y="3391"/>
                    <a:pt x="21600" y="6949"/>
                    <a:pt x="21600" y="10800"/>
                  </a:cubicBezTo>
                  <a:cubicBezTo>
                    <a:pt x="21600" y="11150"/>
                    <a:pt x="21582" y="11501"/>
                    <a:pt x="21548" y="11850"/>
                  </a:cubicBezTo>
                  <a:lnTo>
                    <a:pt x="24235" y="12113"/>
                  </a:lnTo>
                  <a:lnTo>
                    <a:pt x="19411" y="16079"/>
                  </a:lnTo>
                  <a:lnTo>
                    <a:pt x="15444" y="11254"/>
                  </a:lnTo>
                  <a:lnTo>
                    <a:pt x="18132" y="1151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scene3d>
              <a:camera prst="legacyPerspectiveBottomRight">
                <a:rot lat="20999999" lon="1500000" rev="0"/>
              </a:camera>
              <a:lightRig rig="legacyHarsh3" dir="b"/>
            </a:scene3d>
            <a:sp3d extrusionH="2905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18" name="AutoShape 6"/>
            <p:cNvSpPr>
              <a:spLocks noChangeArrowheads="1"/>
            </p:cNvSpPr>
            <p:nvPr/>
          </p:nvSpPr>
          <p:spPr bwMode="gray">
            <a:xfrm rot="5400000">
              <a:off x="3217" y="1371"/>
              <a:ext cx="2106" cy="2106"/>
            </a:xfrm>
            <a:custGeom>
              <a:avLst/>
              <a:gdLst>
                <a:gd name="G0" fmla="+- 0 0 0"/>
                <a:gd name="G1" fmla="+- -3863678 0 0"/>
                <a:gd name="G2" fmla="+- 0 0 -3863678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30 0 0"/>
                <a:gd name="G9" fmla="+- 0 0 -3863678"/>
                <a:gd name="G10" fmla="+- 733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733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7330 0"/>
                <a:gd name="G29" fmla="sin 733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863678"/>
                <a:gd name="G36" fmla="sin G34 -3863678"/>
                <a:gd name="G37" fmla="+/ -3863678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30 G39"/>
                <a:gd name="G43" fmla="sin 733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201 w 21600"/>
                <a:gd name="T5" fmla="*/ 5485 h 21600"/>
                <a:gd name="T6" fmla="*/ 15474 w 21600"/>
                <a:gd name="T7" fmla="*/ 3033 h 21600"/>
                <a:gd name="T8" fmla="*/ 17181 w 21600"/>
                <a:gd name="T9" fmla="*/ 7193 h 21600"/>
                <a:gd name="T10" fmla="*/ 24300 w 21600"/>
                <a:gd name="T11" fmla="*/ 10800 h 21600"/>
                <a:gd name="T12" fmla="*/ 19865 w 21600"/>
                <a:gd name="T13" fmla="*/ 15235 h 21600"/>
                <a:gd name="T14" fmla="*/ 1543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130" y="10800"/>
                  </a:moveTo>
                  <a:cubicBezTo>
                    <a:pt x="18130" y="8228"/>
                    <a:pt x="16782" y="5845"/>
                    <a:pt x="14580" y="4519"/>
                  </a:cubicBezTo>
                  <a:lnTo>
                    <a:pt x="16369" y="1546"/>
                  </a:lnTo>
                  <a:cubicBezTo>
                    <a:pt x="19615" y="3500"/>
                    <a:pt x="21599" y="7011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9865" y="15235"/>
                  </a:lnTo>
                  <a:lnTo>
                    <a:pt x="15430" y="10800"/>
                  </a:lnTo>
                  <a:lnTo>
                    <a:pt x="18130" y="108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0392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scene3d>
              <a:camera prst="legacyPerspectiveBottomRight">
                <a:rot lat="20999999" lon="1500000" rev="0"/>
              </a:camera>
              <a:lightRig rig="legacyHarsh3" dir="b"/>
            </a:scene3d>
            <a:sp3d extrusionH="290500" prstMaterial="legacyMetal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19" name="AutoShape 7"/>
            <p:cNvSpPr>
              <a:spLocks noChangeArrowheads="1"/>
            </p:cNvSpPr>
            <p:nvPr/>
          </p:nvSpPr>
          <p:spPr bwMode="gray">
            <a:xfrm>
              <a:off x="3217" y="1371"/>
              <a:ext cx="2106" cy="2106"/>
            </a:xfrm>
            <a:custGeom>
              <a:avLst/>
              <a:gdLst>
                <a:gd name="G0" fmla="+- -68763 0 0"/>
                <a:gd name="G1" fmla="+- -3981460 0 0"/>
                <a:gd name="G2" fmla="+- -68763 0 -3981460"/>
                <a:gd name="G3" fmla="+- 10800 0 0"/>
                <a:gd name="G4" fmla="+- 0 0 -6876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63 0 0"/>
                <a:gd name="G9" fmla="+- 0 0 -3981460"/>
                <a:gd name="G10" fmla="+- 7263 0 2700"/>
                <a:gd name="G11" fmla="cos G10 -68763"/>
                <a:gd name="G12" fmla="sin G10 -68763"/>
                <a:gd name="G13" fmla="cos 13500 -68763"/>
                <a:gd name="G14" fmla="sin 13500 -68763"/>
                <a:gd name="G15" fmla="+- G11 10800 0"/>
                <a:gd name="G16" fmla="+- G12 10800 0"/>
                <a:gd name="G17" fmla="+- G13 10800 0"/>
                <a:gd name="G18" fmla="+- G14 10800 0"/>
                <a:gd name="G19" fmla="*/ 7263 1 2"/>
                <a:gd name="G20" fmla="+- G19 5400 0"/>
                <a:gd name="G21" fmla="cos G20 -68763"/>
                <a:gd name="G22" fmla="sin G20 -68763"/>
                <a:gd name="G23" fmla="+- G21 10800 0"/>
                <a:gd name="G24" fmla="+- G12 G23 G22"/>
                <a:gd name="G25" fmla="+- G22 G23 G11"/>
                <a:gd name="G26" fmla="cos 10800 -68763"/>
                <a:gd name="G27" fmla="sin 10800 -68763"/>
                <a:gd name="G28" fmla="cos 7263 -68763"/>
                <a:gd name="G29" fmla="sin 7263 -6876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981460"/>
                <a:gd name="G36" fmla="sin G34 -3981460"/>
                <a:gd name="G37" fmla="+/ -3981460 -6876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63 G39"/>
                <a:gd name="G43" fmla="sin 7263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067 w 21600"/>
                <a:gd name="T5" fmla="*/ 5253 h 21600"/>
                <a:gd name="T6" fmla="*/ 15212 w 21600"/>
                <a:gd name="T7" fmla="*/ 2919 h 21600"/>
                <a:gd name="T8" fmla="*/ 17032 w 21600"/>
                <a:gd name="T9" fmla="*/ 7070 h 21600"/>
                <a:gd name="T10" fmla="*/ 24297 w 21600"/>
                <a:gd name="T11" fmla="*/ 10552 h 21600"/>
                <a:gd name="T12" fmla="*/ 19912 w 21600"/>
                <a:gd name="T13" fmla="*/ 15102 h 21600"/>
                <a:gd name="T14" fmla="*/ 15362 w 21600"/>
                <a:gd name="T15" fmla="*/ 10716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61" y="10667"/>
                  </a:moveTo>
                  <a:cubicBezTo>
                    <a:pt x="18014" y="8086"/>
                    <a:pt x="16600" y="5724"/>
                    <a:pt x="14348" y="4462"/>
                  </a:cubicBezTo>
                  <a:lnTo>
                    <a:pt x="16076" y="1376"/>
                  </a:lnTo>
                  <a:cubicBezTo>
                    <a:pt x="19425" y="3252"/>
                    <a:pt x="21527" y="6764"/>
                    <a:pt x="21598" y="10602"/>
                  </a:cubicBezTo>
                  <a:lnTo>
                    <a:pt x="24297" y="10552"/>
                  </a:lnTo>
                  <a:lnTo>
                    <a:pt x="19912" y="15102"/>
                  </a:lnTo>
                  <a:lnTo>
                    <a:pt x="15362" y="10716"/>
                  </a:lnTo>
                  <a:lnTo>
                    <a:pt x="18061" y="10667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0392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scene3d>
              <a:camera prst="legacyPerspectiveBottomRight">
                <a:rot lat="20999999" lon="1500000" rev="0"/>
              </a:camera>
              <a:lightRig rig="legacyHarsh3" dir="b"/>
            </a:scene3d>
            <a:sp3d extrusionH="290500" prstMaterial="legacyMetal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9700" name="Text Box 8"/>
          <p:cNvSpPr txBox="1">
            <a:spLocks noChangeArrowheads="1"/>
          </p:cNvSpPr>
          <p:nvPr/>
        </p:nvSpPr>
        <p:spPr bwMode="gray">
          <a:xfrm>
            <a:off x="6376988" y="3778250"/>
            <a:ext cx="14795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9701" name="Rectangle 11"/>
          <p:cNvSpPr>
            <a:spLocks noChangeArrowheads="1"/>
          </p:cNvSpPr>
          <p:nvPr/>
        </p:nvSpPr>
        <p:spPr bwMode="black">
          <a:xfrm>
            <a:off x="558800" y="2101850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gray">
          <a:xfrm>
            <a:off x="565150" y="2438400"/>
            <a:ext cx="4840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9703" name="Rectangle 13"/>
          <p:cNvSpPr>
            <a:spLocks noChangeArrowheads="1"/>
          </p:cNvSpPr>
          <p:nvPr/>
        </p:nvSpPr>
        <p:spPr bwMode="black">
          <a:xfrm>
            <a:off x="558800" y="3108325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9704" name="Text Box 14"/>
          <p:cNvSpPr txBox="1">
            <a:spLocks noChangeArrowheads="1"/>
          </p:cNvSpPr>
          <p:nvPr/>
        </p:nvSpPr>
        <p:spPr bwMode="gray">
          <a:xfrm>
            <a:off x="565150" y="3433763"/>
            <a:ext cx="4840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9705" name="Rectangle 15"/>
          <p:cNvSpPr>
            <a:spLocks noChangeArrowheads="1"/>
          </p:cNvSpPr>
          <p:nvPr/>
        </p:nvSpPr>
        <p:spPr bwMode="black">
          <a:xfrm>
            <a:off x="558800" y="4044950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9706" name="Text Box 16"/>
          <p:cNvSpPr txBox="1">
            <a:spLocks noChangeArrowheads="1"/>
          </p:cNvSpPr>
          <p:nvPr/>
        </p:nvSpPr>
        <p:spPr bwMode="gray">
          <a:xfrm>
            <a:off x="565150" y="4359275"/>
            <a:ext cx="4840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9707" name="Rectangle 17"/>
          <p:cNvSpPr>
            <a:spLocks noChangeArrowheads="1"/>
          </p:cNvSpPr>
          <p:nvPr/>
        </p:nvSpPr>
        <p:spPr bwMode="black">
          <a:xfrm>
            <a:off x="558800" y="4970463"/>
            <a:ext cx="3810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29708" name="Text Box 18"/>
          <p:cNvSpPr txBox="1">
            <a:spLocks noChangeArrowheads="1"/>
          </p:cNvSpPr>
          <p:nvPr/>
        </p:nvSpPr>
        <p:spPr bwMode="gray">
          <a:xfrm>
            <a:off x="565150" y="5273675"/>
            <a:ext cx="4840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gray">
          <a:xfrm>
            <a:off x="549275" y="2149475"/>
            <a:ext cx="8045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D0D0D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7892" name="Freeform 4"/>
          <p:cNvSpPr>
            <a:spLocks/>
          </p:cNvSpPr>
          <p:nvPr/>
        </p:nvSpPr>
        <p:spPr bwMode="ltGray">
          <a:xfrm>
            <a:off x="6180138" y="2924175"/>
            <a:ext cx="2160587" cy="2232025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078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E10E49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1320" dir="2319588" algn="ctr" rotWithShape="0">
                    <a:schemeClr val="bg2">
                      <a:alpha val="7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7893" name="Freeform 5"/>
          <p:cNvSpPr>
            <a:spLocks/>
          </p:cNvSpPr>
          <p:nvPr/>
        </p:nvSpPr>
        <p:spPr bwMode="gray">
          <a:xfrm>
            <a:off x="3444875" y="2898775"/>
            <a:ext cx="2160588" cy="2232025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69804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E10E49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1320" dir="2319588" algn="ctr" rotWithShape="0">
                    <a:schemeClr val="bg2">
                      <a:alpha val="7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7894" name="Freeform 6"/>
          <p:cNvSpPr>
            <a:spLocks/>
          </p:cNvSpPr>
          <p:nvPr/>
        </p:nvSpPr>
        <p:spPr bwMode="ltGray">
          <a:xfrm>
            <a:off x="695325" y="2925763"/>
            <a:ext cx="2160588" cy="2232025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E10E49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1320" dir="2319588" algn="ctr" rotWithShape="0">
                    <a:schemeClr val="bg2">
                      <a:alpha val="7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gray">
          <a:xfrm>
            <a:off x="2868613" y="3690938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>
            <a:off x="5603875" y="3690938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0729" name="Group 9"/>
          <p:cNvGrpSpPr>
            <a:grpSpLocks/>
          </p:cNvGrpSpPr>
          <p:nvPr/>
        </p:nvGrpSpPr>
        <p:grpSpPr bwMode="auto">
          <a:xfrm>
            <a:off x="723900" y="5340350"/>
            <a:ext cx="2111375" cy="450850"/>
            <a:chOff x="3964" y="2071"/>
            <a:chExt cx="1484" cy="330"/>
          </a:xfrm>
        </p:grpSpPr>
        <p:sp>
          <p:nvSpPr>
            <p:cNvPr id="30742" name="AutoShape 1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43" name="AutoShape 1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30" name="Group 12"/>
          <p:cNvGrpSpPr>
            <a:grpSpLocks/>
          </p:cNvGrpSpPr>
          <p:nvPr/>
        </p:nvGrpSpPr>
        <p:grpSpPr bwMode="auto">
          <a:xfrm>
            <a:off x="3457575" y="5340350"/>
            <a:ext cx="2111375" cy="450850"/>
            <a:chOff x="3964" y="2071"/>
            <a:chExt cx="1484" cy="330"/>
          </a:xfrm>
        </p:grpSpPr>
        <p:sp>
          <p:nvSpPr>
            <p:cNvPr id="30740" name="AutoShape 1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41" name="AutoShape 1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0731" name="Group 15"/>
          <p:cNvGrpSpPr>
            <a:grpSpLocks/>
          </p:cNvGrpSpPr>
          <p:nvPr/>
        </p:nvGrpSpPr>
        <p:grpSpPr bwMode="auto">
          <a:xfrm>
            <a:off x="6200775" y="5340350"/>
            <a:ext cx="2111375" cy="450850"/>
            <a:chOff x="3964" y="2071"/>
            <a:chExt cx="1484" cy="330"/>
          </a:xfrm>
        </p:grpSpPr>
        <p:sp>
          <p:nvSpPr>
            <p:cNvPr id="30738" name="AutoShape 1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739" name="AutoShape 1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37906" name="Rectangle 18"/>
          <p:cNvSpPr>
            <a:spLocks noChangeArrowheads="1"/>
          </p:cNvSpPr>
          <p:nvPr/>
        </p:nvSpPr>
        <p:spPr bwMode="gray">
          <a:xfrm>
            <a:off x="917575" y="5375275"/>
            <a:ext cx="172243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 in here</a:t>
            </a:r>
          </a:p>
        </p:txBody>
      </p:sp>
      <p:sp>
        <p:nvSpPr>
          <p:cNvPr id="30733" name="Text Box 19"/>
          <p:cNvSpPr txBox="1">
            <a:spLocks noChangeArrowheads="1"/>
          </p:cNvSpPr>
          <p:nvPr/>
        </p:nvSpPr>
        <p:spPr bwMode="black">
          <a:xfrm>
            <a:off x="952500" y="3794125"/>
            <a:ext cx="1592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gray">
          <a:xfrm>
            <a:off x="3657600" y="5375275"/>
            <a:ext cx="172243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 in here</a:t>
            </a:r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gray">
          <a:xfrm>
            <a:off x="6400800" y="5375275"/>
            <a:ext cx="1722438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Title in here</a:t>
            </a:r>
          </a:p>
        </p:txBody>
      </p:sp>
      <p:sp>
        <p:nvSpPr>
          <p:cNvPr id="30736" name="Text Box 22"/>
          <p:cNvSpPr txBox="1">
            <a:spLocks noChangeArrowheads="1"/>
          </p:cNvSpPr>
          <p:nvPr/>
        </p:nvSpPr>
        <p:spPr bwMode="black">
          <a:xfrm>
            <a:off x="3733800" y="3794125"/>
            <a:ext cx="1592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30737" name="Text Box 23"/>
          <p:cNvSpPr txBox="1">
            <a:spLocks noChangeArrowheads="1"/>
          </p:cNvSpPr>
          <p:nvPr/>
        </p:nvSpPr>
        <p:spPr bwMode="black">
          <a:xfrm>
            <a:off x="6400800" y="3794125"/>
            <a:ext cx="1592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2514600" y="2746375"/>
            <a:ext cx="3962400" cy="3730625"/>
            <a:chOff x="184" y="2688"/>
            <a:chExt cx="1268" cy="1194"/>
          </a:xfrm>
        </p:grpSpPr>
        <p:sp>
          <p:nvSpPr>
            <p:cNvPr id="31814" name="Freeform 3"/>
            <p:cNvSpPr>
              <a:spLocks/>
            </p:cNvSpPr>
            <p:nvPr/>
          </p:nvSpPr>
          <p:spPr bwMode="lt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15" name="Freeform 4"/>
            <p:cNvSpPr>
              <a:spLocks/>
            </p:cNvSpPr>
            <p:nvPr/>
          </p:nvSpPr>
          <p:spPr bwMode="lt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16" name="Freeform 5"/>
            <p:cNvSpPr>
              <a:spLocks/>
            </p:cNvSpPr>
            <p:nvPr/>
          </p:nvSpPr>
          <p:spPr bwMode="lt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4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31748" name="Group 7"/>
          <p:cNvGrpSpPr>
            <a:grpSpLocks/>
          </p:cNvGrpSpPr>
          <p:nvPr/>
        </p:nvGrpSpPr>
        <p:grpSpPr bwMode="auto">
          <a:xfrm>
            <a:off x="2971800" y="3127375"/>
            <a:ext cx="3203575" cy="3016250"/>
            <a:chOff x="184" y="2688"/>
            <a:chExt cx="1268" cy="1194"/>
          </a:xfrm>
        </p:grpSpPr>
        <p:sp>
          <p:nvSpPr>
            <p:cNvPr id="34824" name="Freeform 8"/>
            <p:cNvSpPr>
              <a:spLocks/>
            </p:cNvSpPr>
            <p:nvPr/>
          </p:nvSpPr>
          <p:spPr bwMode="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825" name="Freeform 9"/>
            <p:cNvSpPr>
              <a:spLocks/>
            </p:cNvSpPr>
            <p:nvPr/>
          </p:nvSpPr>
          <p:spPr bwMode="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4827" name="Rectangle 11"/>
          <p:cNvSpPr>
            <a:spLocks noChangeArrowheads="1"/>
          </p:cNvSpPr>
          <p:nvPr/>
        </p:nvSpPr>
        <p:spPr bwMode="gray">
          <a:xfrm>
            <a:off x="733425" y="1871663"/>
            <a:ext cx="73279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963D00"/>
              </a:buClr>
              <a:buFont typeface="Wingdings" pitchFamily="2" charset="2"/>
              <a:buChar char="v"/>
              <a:defRPr/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  ThemeGallery  </a:t>
            </a:r>
            <a:r>
              <a:rPr lang="en-US" altLang="zh-CN" sz="1600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is a Design Digital Content &amp; Contents mall</a:t>
            </a: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    developed by Guild Design Inc.</a:t>
            </a:r>
          </a:p>
        </p:txBody>
      </p:sp>
      <p:sp>
        <p:nvSpPr>
          <p:cNvPr id="31750" name="Text Box 12"/>
          <p:cNvSpPr txBox="1">
            <a:spLocks noChangeArrowheads="1"/>
          </p:cNvSpPr>
          <p:nvPr/>
        </p:nvSpPr>
        <p:spPr bwMode="gray">
          <a:xfrm>
            <a:off x="4254500" y="4370388"/>
            <a:ext cx="1401763" cy="579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29292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Vision</a:t>
            </a:r>
          </a:p>
        </p:txBody>
      </p:sp>
      <p:grpSp>
        <p:nvGrpSpPr>
          <p:cNvPr id="31751" name="Group 13"/>
          <p:cNvGrpSpPr>
            <a:grpSpLocks/>
          </p:cNvGrpSpPr>
          <p:nvPr/>
        </p:nvGrpSpPr>
        <p:grpSpPr bwMode="auto">
          <a:xfrm rot="4976862" flipH="1">
            <a:off x="5784850" y="3035300"/>
            <a:ext cx="323850" cy="311150"/>
            <a:chOff x="1944" y="1111"/>
            <a:chExt cx="204" cy="196"/>
          </a:xfrm>
        </p:grpSpPr>
        <p:pic>
          <p:nvPicPr>
            <p:cNvPr id="31794" name="Picture 14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1" name="Oval 15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1798" name="Group 16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31801" name="Group 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1807" name="AutoShape 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8" name="AutoShape 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9" name="AutoShape 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10" name="AutoShape 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2" name="Group 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1803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4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5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6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1799" name="Arc 27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800" name="Picture 28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2" name="Group 29"/>
          <p:cNvGrpSpPr>
            <a:grpSpLocks/>
          </p:cNvGrpSpPr>
          <p:nvPr/>
        </p:nvGrpSpPr>
        <p:grpSpPr bwMode="auto">
          <a:xfrm rot="4976862" flipH="1">
            <a:off x="2816225" y="3538538"/>
            <a:ext cx="323850" cy="311150"/>
            <a:chOff x="1944" y="1111"/>
            <a:chExt cx="204" cy="196"/>
          </a:xfrm>
        </p:grpSpPr>
        <p:pic>
          <p:nvPicPr>
            <p:cNvPr id="31777" name="Picture 30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7" name="Oval 3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1781" name="Group 32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31784" name="Group 3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1790" name="AutoShape 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1" name="AutoShape 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2" name="AutoShape 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3" name="AutoShape 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85" name="Group 3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1786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87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88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89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1782" name="Arc 43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783" name="Picture 44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53" name="Group 45"/>
          <p:cNvGrpSpPr>
            <a:grpSpLocks/>
          </p:cNvGrpSpPr>
          <p:nvPr/>
        </p:nvGrpSpPr>
        <p:grpSpPr bwMode="auto">
          <a:xfrm rot="4976862" flipH="1">
            <a:off x="4789488" y="5984875"/>
            <a:ext cx="323850" cy="311150"/>
            <a:chOff x="1944" y="1111"/>
            <a:chExt cx="204" cy="196"/>
          </a:xfrm>
        </p:grpSpPr>
        <p:pic>
          <p:nvPicPr>
            <p:cNvPr id="31760" name="Picture 46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3" name="Oval 47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1764" name="Group 48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31767" name="Group 4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1773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4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5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6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768" name="Group 5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1769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0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1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72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1765" name="Arc 59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1766" name="Picture 60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4" name="Text Box 61"/>
          <p:cNvSpPr txBox="1">
            <a:spLocks noChangeArrowheads="1"/>
          </p:cNvSpPr>
          <p:nvPr/>
        </p:nvSpPr>
        <p:spPr bwMode="gray">
          <a:xfrm>
            <a:off x="3625850" y="3860800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Text1</a:t>
            </a:r>
          </a:p>
        </p:txBody>
      </p:sp>
      <p:sp>
        <p:nvSpPr>
          <p:cNvPr id="31755" name="Text Box 62"/>
          <p:cNvSpPr txBox="1">
            <a:spLocks noChangeArrowheads="1"/>
          </p:cNvSpPr>
          <p:nvPr/>
        </p:nvSpPr>
        <p:spPr bwMode="gray">
          <a:xfrm>
            <a:off x="5053013" y="3860800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Text2</a:t>
            </a:r>
          </a:p>
        </p:txBody>
      </p:sp>
      <p:sp>
        <p:nvSpPr>
          <p:cNvPr id="31756" name="Text Box 63"/>
          <p:cNvSpPr txBox="1">
            <a:spLocks noChangeArrowheads="1"/>
          </p:cNvSpPr>
          <p:nvPr/>
        </p:nvSpPr>
        <p:spPr bwMode="gray">
          <a:xfrm>
            <a:off x="4562475" y="5159375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Text3</a:t>
            </a:r>
          </a:p>
        </p:txBody>
      </p:sp>
      <p:sp>
        <p:nvSpPr>
          <p:cNvPr id="31757" name="AutoShape 64"/>
          <p:cNvSpPr>
            <a:spLocks/>
          </p:cNvSpPr>
          <p:nvPr/>
        </p:nvSpPr>
        <p:spPr bwMode="auto">
          <a:xfrm>
            <a:off x="7100888" y="2681288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Your text in here</a:t>
            </a:r>
          </a:p>
        </p:txBody>
      </p:sp>
      <p:sp>
        <p:nvSpPr>
          <p:cNvPr id="31758" name="AutoShape 65"/>
          <p:cNvSpPr>
            <a:spLocks/>
          </p:cNvSpPr>
          <p:nvPr/>
        </p:nvSpPr>
        <p:spPr bwMode="auto">
          <a:xfrm>
            <a:off x="6162675" y="5826125"/>
            <a:ext cx="1509713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Your text in here</a:t>
            </a:r>
          </a:p>
        </p:txBody>
      </p:sp>
      <p:sp>
        <p:nvSpPr>
          <p:cNvPr id="31759" name="AutoShape 66"/>
          <p:cNvSpPr>
            <a:spLocks/>
          </p:cNvSpPr>
          <p:nvPr/>
        </p:nvSpPr>
        <p:spPr bwMode="auto">
          <a:xfrm>
            <a:off x="593725" y="3311525"/>
            <a:ext cx="1509713" cy="366713"/>
          </a:xfrm>
          <a:prstGeom prst="accentCallout2">
            <a:avLst>
              <a:gd name="adj1" fmla="val 31167"/>
              <a:gd name="adj2" fmla="val 105046"/>
              <a:gd name="adj3" fmla="val 31167"/>
              <a:gd name="adj4" fmla="val 131333"/>
              <a:gd name="adj5" fmla="val 99565"/>
              <a:gd name="adj6" fmla="val 158046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Your 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Hot Tip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771650"/>
            <a:ext cx="7634287" cy="3065463"/>
          </a:xfrm>
        </p:spPr>
        <p:txBody>
          <a:bodyPr/>
          <a:lstStyle/>
          <a:p>
            <a:pPr eaLnBrk="1" hangingPunct="1">
              <a:buClr>
                <a:srgbClr val="963D00"/>
              </a:buClr>
              <a:buSzPct val="90000"/>
            </a:pPr>
            <a:r>
              <a:rPr lang="en-US" altLang="zh-CN" sz="2800" b="1" smtClean="0">
                <a:solidFill>
                  <a:schemeClr val="tx2"/>
                </a:solidFill>
                <a:ea typeface="宋体" panose="02010600030101010101" pitchFamily="2" charset="-122"/>
              </a:rPr>
              <a:t>How do I incorporate my logo to a slide that will apply to all the other slides?</a:t>
            </a:r>
            <a:r>
              <a:rPr lang="en-US" altLang="zh-CN" sz="2800" smtClean="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</a:p>
          <a:p>
            <a:pPr eaLnBrk="1" hangingPunct="1">
              <a:buSzPct val="90000"/>
            </a:pPr>
            <a:endParaRPr lang="en-US" altLang="zh-CN" sz="2800" smtClean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00" smtClean="0">
                <a:ea typeface="宋体" panose="02010600030101010101" pitchFamily="2" charset="-122"/>
              </a:rPr>
              <a:t>On the [View] menu, point to [Master], and then click [Slide Master] or [Notes Master]. Change images to the one you like, then it will apply to all the other slides. 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447800" y="5073650"/>
            <a:ext cx="63246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0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[ Image information in product ]</a:t>
            </a: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Image : www.openas.com</a:t>
            </a: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Note to customers : This image has been licensed to be used within this PowerPoint template only. </a:t>
            </a:r>
          </a:p>
          <a:p>
            <a:pPr eaLnBrk="1" hangingPunct="1"/>
            <a:r>
              <a:rPr lang="en-US" altLang="zh-CN" sz="10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                               You may not extract the image for any other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667000" y="5181600"/>
            <a:ext cx="6172200" cy="990600"/>
          </a:xfrm>
        </p:spPr>
        <p:txBody>
          <a:bodyPr/>
          <a:lstStyle/>
          <a:p>
            <a:pPr eaLnBrk="1" hangingPunct="1"/>
            <a:r>
              <a:rPr lang="en-US" altLang="zh-CN" sz="5700" smtClean="0">
                <a:ea typeface="宋体" panose="02010600030101010101" pitchFamily="2" charset="-122"/>
              </a:rPr>
              <a:t>Thank You!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981700" y="6172200"/>
            <a:ext cx="2857500" cy="457200"/>
          </a:xfrm>
        </p:spPr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ea typeface="宋体" pitchFamily="2" charset="-122"/>
              </a:rPr>
              <a:t>https://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ea typeface="宋体" pitchFamily="2" charset="-122"/>
              </a:rPr>
              <a:t>meilechen.tmall.com</a:t>
            </a:r>
            <a:endParaRPr lang="en-US" altLang="zh-CN" dirty="0" smtClean="0">
              <a:solidFill>
                <a:schemeClr val="tx2">
                  <a:lumMod val="75000"/>
                </a:schemeClr>
              </a:solidFill>
              <a:ea typeface="宋体" pitchFamily="2" charset="-122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gray">
          <a:xfrm>
            <a:off x="5886450" y="6281738"/>
            <a:ext cx="74613" cy="152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gray">
          <a:xfrm>
            <a:off x="1322388" y="4546600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1322388" y="3098800"/>
            <a:ext cx="6572250" cy="1076325"/>
          </a:xfrm>
          <a:prstGeom prst="roundRect">
            <a:avLst>
              <a:gd name="adj" fmla="val 16667"/>
            </a:avLst>
          </a:prstGeom>
          <a:solidFill>
            <a:schemeClr val="accent2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gray">
          <a:xfrm>
            <a:off x="1314450" y="4622800"/>
            <a:ext cx="6580188" cy="1076325"/>
          </a:xfrm>
          <a:prstGeom prst="roundRect">
            <a:avLst>
              <a:gd name="adj" fmla="val 16667"/>
            </a:avLst>
          </a:prstGeom>
          <a:solidFill>
            <a:schemeClr val="hlink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9" name="AutoShape 6"/>
          <p:cNvSpPr>
            <a:spLocks noChangeArrowheads="1"/>
          </p:cNvSpPr>
          <p:nvPr/>
        </p:nvSpPr>
        <p:spPr bwMode="gray">
          <a:xfrm>
            <a:off x="1314450" y="1717675"/>
            <a:ext cx="6580188" cy="1076325"/>
          </a:xfrm>
          <a:prstGeom prst="roundRect">
            <a:avLst>
              <a:gd name="adj" fmla="val 16667"/>
            </a:avLst>
          </a:prstGeom>
          <a:solidFill>
            <a:schemeClr val="folHlink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6150" name="Group 7"/>
          <p:cNvGrpSpPr>
            <a:grpSpLocks/>
          </p:cNvGrpSpPr>
          <p:nvPr/>
        </p:nvGrpSpPr>
        <p:grpSpPr bwMode="auto">
          <a:xfrm>
            <a:off x="1203325" y="2967038"/>
            <a:ext cx="3319463" cy="401637"/>
            <a:chOff x="720" y="1392"/>
            <a:chExt cx="4058" cy="480"/>
          </a:xfrm>
        </p:grpSpPr>
        <p:sp>
          <p:nvSpPr>
            <p:cNvPr id="9224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6170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226" name="AutoShape 1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227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151" name="Group 12"/>
          <p:cNvGrpSpPr>
            <a:grpSpLocks/>
          </p:cNvGrpSpPr>
          <p:nvPr/>
        </p:nvGrpSpPr>
        <p:grpSpPr bwMode="auto">
          <a:xfrm>
            <a:off x="1176338" y="4435475"/>
            <a:ext cx="3319462" cy="401638"/>
            <a:chOff x="720" y="1392"/>
            <a:chExt cx="4058" cy="480"/>
          </a:xfrm>
        </p:grpSpPr>
        <p:sp>
          <p:nvSpPr>
            <p:cNvPr id="9229" name="AutoShape 1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6166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231" name="AutoShape 15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232" name="AutoShape 1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152" name="Group 17"/>
          <p:cNvGrpSpPr>
            <a:grpSpLocks/>
          </p:cNvGrpSpPr>
          <p:nvPr/>
        </p:nvGrpSpPr>
        <p:grpSpPr bwMode="auto">
          <a:xfrm>
            <a:off x="1206500" y="1514475"/>
            <a:ext cx="3319463" cy="401638"/>
            <a:chOff x="720" y="1392"/>
            <a:chExt cx="4058" cy="480"/>
          </a:xfrm>
        </p:grpSpPr>
        <p:sp>
          <p:nvSpPr>
            <p:cNvPr id="9234" name="AutoShape 1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6162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9236" name="AutoShape 2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237" name="AutoShape 2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7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3" name="Rectangle 22"/>
          <p:cNvSpPr>
            <a:spLocks noChangeArrowheads="1"/>
          </p:cNvSpPr>
          <p:nvPr/>
        </p:nvSpPr>
        <p:spPr bwMode="gray">
          <a:xfrm>
            <a:off x="1677988" y="1527175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title in here</a:t>
            </a:r>
          </a:p>
        </p:txBody>
      </p:sp>
      <p:sp>
        <p:nvSpPr>
          <p:cNvPr id="6154" name="Rectangle 23"/>
          <p:cNvSpPr>
            <a:spLocks noChangeArrowheads="1"/>
          </p:cNvSpPr>
          <p:nvPr/>
        </p:nvSpPr>
        <p:spPr bwMode="gray">
          <a:xfrm>
            <a:off x="1677988" y="2994025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title in here</a:t>
            </a:r>
          </a:p>
        </p:txBody>
      </p:sp>
      <p:sp>
        <p:nvSpPr>
          <p:cNvPr id="6155" name="Rectangle 24"/>
          <p:cNvSpPr>
            <a:spLocks noChangeArrowheads="1"/>
          </p:cNvSpPr>
          <p:nvPr/>
        </p:nvSpPr>
        <p:spPr bwMode="gray">
          <a:xfrm>
            <a:off x="1677988" y="4459288"/>
            <a:ext cx="2276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1F3F5F"/>
              </a:buClr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Add your title in here</a:t>
            </a:r>
          </a:p>
        </p:txBody>
      </p:sp>
      <p:sp>
        <p:nvSpPr>
          <p:cNvPr id="6156" name="Rectangle 25"/>
          <p:cNvSpPr>
            <a:spLocks noChangeArrowheads="1"/>
          </p:cNvSpPr>
          <p:nvPr/>
        </p:nvSpPr>
        <p:spPr bwMode="auto">
          <a:xfrm>
            <a:off x="1401763" y="2000250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157" name="Rectangle 26"/>
          <p:cNvSpPr>
            <a:spLocks noChangeArrowheads="1"/>
          </p:cNvSpPr>
          <p:nvPr/>
        </p:nvSpPr>
        <p:spPr bwMode="auto">
          <a:xfrm>
            <a:off x="1466850" y="4914900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158" name="Rectangle 27"/>
          <p:cNvSpPr>
            <a:spLocks noChangeArrowheads="1"/>
          </p:cNvSpPr>
          <p:nvPr/>
        </p:nvSpPr>
        <p:spPr bwMode="black">
          <a:xfrm>
            <a:off x="1414463" y="5781675"/>
            <a:ext cx="61658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159" name="Rectangle 28"/>
          <p:cNvSpPr>
            <a:spLocks noChangeArrowheads="1"/>
          </p:cNvSpPr>
          <p:nvPr/>
        </p:nvSpPr>
        <p:spPr bwMode="auto">
          <a:xfrm>
            <a:off x="1473200" y="3452813"/>
            <a:ext cx="57816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160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4419600" y="3867150"/>
            <a:ext cx="42672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600" b="1">
                <a:solidFill>
                  <a:srgbClr val="963D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2. Describe contents for a Chart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  Description of the company’s sub contents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  Description of the company’s sub contents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419600" y="2428875"/>
            <a:ext cx="42672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600" b="1">
                <a:solidFill>
                  <a:srgbClr val="963D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1. Describe contents for a Chart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   Description of the company’s sub contents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   Description of the company’s sub contents</a:t>
            </a:r>
          </a:p>
        </p:txBody>
      </p:sp>
      <p:sp>
        <p:nvSpPr>
          <p:cNvPr id="7172" name="Line 5"/>
          <p:cNvSpPr>
            <a:spLocks noChangeShapeType="1"/>
          </p:cNvSpPr>
          <p:nvPr/>
        </p:nvSpPr>
        <p:spPr bwMode="black">
          <a:xfrm>
            <a:off x="4419600" y="3638550"/>
            <a:ext cx="441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gray">
          <a:xfrm rot="16200000" flipV="1">
            <a:off x="2813844" y="3912394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gray">
          <a:xfrm rot="16200000" flipV="1">
            <a:off x="3326606" y="24407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 rot="16200000" flipV="1">
            <a:off x="2164557" y="4160044"/>
            <a:ext cx="1631950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gray">
          <a:xfrm rot="16200000" flipV="1">
            <a:off x="2430463" y="2935288"/>
            <a:ext cx="1109662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0" name="AutoShape 10"/>
          <p:cNvSpPr>
            <a:spLocks noChangeArrowheads="1"/>
          </p:cNvSpPr>
          <p:nvPr/>
        </p:nvSpPr>
        <p:spPr bwMode="gray">
          <a:xfrm rot="16200000" flipV="1">
            <a:off x="1486694" y="4420394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gray">
          <a:xfrm rot="16200000" flipV="1">
            <a:off x="1515268" y="34313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gray">
          <a:xfrm rot="16200000" flipV="1">
            <a:off x="787400" y="463391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4902"/>
                  <a:invGamma/>
                  <a:alpha val="7000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gray">
          <a:xfrm rot="16200000" flipV="1">
            <a:off x="602457" y="385841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3490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181" name="Freeform 14"/>
          <p:cNvSpPr>
            <a:spLocks/>
          </p:cNvSpPr>
          <p:nvPr/>
        </p:nvSpPr>
        <p:spPr bwMode="gray">
          <a:xfrm flipH="1">
            <a:off x="973138" y="2824163"/>
            <a:ext cx="3022600" cy="2432050"/>
          </a:xfrm>
          <a:custGeom>
            <a:avLst/>
            <a:gdLst>
              <a:gd name="T0" fmla="*/ 355948610 w 1755"/>
              <a:gd name="T1" fmla="*/ 853203760 h 1413"/>
              <a:gd name="T2" fmla="*/ 1619571082 w 1755"/>
              <a:gd name="T3" fmla="*/ 2147483647 h 1413"/>
              <a:gd name="T4" fmla="*/ 2147483647 w 1755"/>
              <a:gd name="T5" fmla="*/ 2147483647 h 1413"/>
              <a:gd name="T6" fmla="*/ 2147483647 w 1755"/>
              <a:gd name="T7" fmla="*/ 2147483647 h 1413"/>
              <a:gd name="T8" fmla="*/ 2147483647 w 1755"/>
              <a:gd name="T9" fmla="*/ 2147483647 h 1413"/>
              <a:gd name="T10" fmla="*/ 1779748215 w 1755"/>
              <a:gd name="T11" fmla="*/ 2147483647 h 1413"/>
              <a:gd name="T12" fmla="*/ 702999925 w 1755"/>
              <a:gd name="T13" fmla="*/ 622128029 h 1413"/>
              <a:gd name="T14" fmla="*/ 1050051240 w 1755"/>
              <a:gd name="T15" fmla="*/ 382164041 h 1413"/>
              <a:gd name="T16" fmla="*/ 17798033 w 1755"/>
              <a:gd name="T17" fmla="*/ 0 h 1413"/>
              <a:gd name="T18" fmla="*/ 0 w 1755"/>
              <a:gd name="T19" fmla="*/ 1164268635 h 1413"/>
              <a:gd name="T20" fmla="*/ 355948610 w 1755"/>
              <a:gd name="T21" fmla="*/ 853203760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55"/>
              <a:gd name="T34" fmla="*/ 0 h 1413"/>
              <a:gd name="T35" fmla="*/ 1755 w 1755"/>
              <a:gd name="T36" fmla="*/ 1413 h 14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2" name="Rectangle 15"/>
          <p:cNvSpPr>
            <a:spLocks noChangeArrowheads="1"/>
          </p:cNvSpPr>
          <p:nvPr/>
        </p:nvSpPr>
        <p:spPr bwMode="gray">
          <a:xfrm>
            <a:off x="876300" y="3378200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7183" name="Rectangle 16"/>
          <p:cNvSpPr>
            <a:spLocks noChangeArrowheads="1"/>
          </p:cNvSpPr>
          <p:nvPr/>
        </p:nvSpPr>
        <p:spPr bwMode="gray">
          <a:xfrm>
            <a:off x="1798638" y="288607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7184" name="Rectangle 17"/>
          <p:cNvSpPr>
            <a:spLocks noChangeArrowheads="1"/>
          </p:cNvSpPr>
          <p:nvPr/>
        </p:nvSpPr>
        <p:spPr bwMode="gray">
          <a:xfrm>
            <a:off x="2720975" y="2386013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7185" name="Rectangle 18"/>
          <p:cNvSpPr>
            <a:spLocks noChangeArrowheads="1"/>
          </p:cNvSpPr>
          <p:nvPr/>
        </p:nvSpPr>
        <p:spPr bwMode="gray">
          <a:xfrm>
            <a:off x="3625850" y="190182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7186" name="AutoShape 19"/>
          <p:cNvSpPr>
            <a:spLocks noChangeArrowheads="1"/>
          </p:cNvSpPr>
          <p:nvPr/>
        </p:nvSpPr>
        <p:spPr bwMode="ltGray">
          <a:xfrm>
            <a:off x="1031875" y="5567363"/>
            <a:ext cx="2930525" cy="452437"/>
          </a:xfrm>
          <a:prstGeom prst="roundRect">
            <a:avLst>
              <a:gd name="adj" fmla="val 50000"/>
            </a:avLst>
          </a:prstGeom>
          <a:solidFill>
            <a:schemeClr val="folHlink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zh-CN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187" name="Rectangle 20"/>
          <p:cNvSpPr>
            <a:spLocks noChangeArrowheads="1"/>
          </p:cNvSpPr>
          <p:nvPr/>
        </p:nvSpPr>
        <p:spPr bwMode="black">
          <a:xfrm>
            <a:off x="1373188" y="5583238"/>
            <a:ext cx="2339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Chart Title in here</a:t>
            </a:r>
          </a:p>
        </p:txBody>
      </p:sp>
      <p:sp>
        <p:nvSpPr>
          <p:cNvPr id="7188" name="Text Box 21"/>
          <p:cNvSpPr txBox="1">
            <a:spLocks noChangeArrowheads="1"/>
          </p:cNvSpPr>
          <p:nvPr/>
        </p:nvSpPr>
        <p:spPr bwMode="gray">
          <a:xfrm>
            <a:off x="762000" y="3889375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EAEAEA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7189" name="Text Box 22"/>
          <p:cNvSpPr txBox="1">
            <a:spLocks noChangeArrowheads="1"/>
          </p:cNvSpPr>
          <p:nvPr/>
        </p:nvSpPr>
        <p:spPr bwMode="gray">
          <a:xfrm>
            <a:off x="1676400" y="3400425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EAEAEA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7190" name="Text Box 23"/>
          <p:cNvSpPr txBox="1">
            <a:spLocks noChangeArrowheads="1"/>
          </p:cNvSpPr>
          <p:nvPr/>
        </p:nvSpPr>
        <p:spPr bwMode="gray">
          <a:xfrm>
            <a:off x="2589213" y="2933700"/>
            <a:ext cx="6397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EAEAEA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7191" name="Text Box 24"/>
          <p:cNvSpPr txBox="1">
            <a:spLocks noChangeArrowheads="1"/>
          </p:cNvSpPr>
          <p:nvPr/>
        </p:nvSpPr>
        <p:spPr bwMode="gray">
          <a:xfrm>
            <a:off x="3468688" y="2428875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EAEAEA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59"/>
          <p:cNvSpPr>
            <a:spLocks noChangeArrowheads="1"/>
          </p:cNvSpPr>
          <p:nvPr/>
        </p:nvSpPr>
        <p:spPr bwMode="gray">
          <a:xfrm>
            <a:off x="609600" y="2405063"/>
            <a:ext cx="7985125" cy="3919537"/>
          </a:xfrm>
          <a:prstGeom prst="roundRect">
            <a:avLst>
              <a:gd name="adj" fmla="val 4657"/>
            </a:avLst>
          </a:prstGeom>
          <a:solidFill>
            <a:srgbClr val="FFFFFF">
              <a:alpha val="30196"/>
            </a:srgbClr>
          </a:solidFill>
          <a:ln w="3175" cap="rnd">
            <a:solidFill>
              <a:srgbClr val="000000">
                <a:alpha val="30196"/>
              </a:srgbClr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ltGray">
          <a:xfrm>
            <a:off x="609600" y="5427663"/>
            <a:ext cx="3635375" cy="7016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ltGray">
          <a:xfrm>
            <a:off x="609600" y="4491038"/>
            <a:ext cx="3635375" cy="7016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ltGray">
          <a:xfrm>
            <a:off x="609600" y="3514725"/>
            <a:ext cx="3635375" cy="701675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ltGray">
          <a:xfrm>
            <a:off x="609600" y="2579688"/>
            <a:ext cx="3635375" cy="7016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1244600" y="267811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1244600" y="3619500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8201" name="Rectangle 8"/>
          <p:cNvSpPr>
            <a:spLocks noChangeArrowheads="1"/>
          </p:cNvSpPr>
          <p:nvPr/>
        </p:nvSpPr>
        <p:spPr bwMode="auto">
          <a:xfrm>
            <a:off x="1244600" y="4618038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1244600" y="5543550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8203" name="Rectangle 10"/>
          <p:cNvSpPr>
            <a:spLocks noChangeArrowheads="1"/>
          </p:cNvSpPr>
          <p:nvPr/>
        </p:nvSpPr>
        <p:spPr bwMode="gray">
          <a:xfrm>
            <a:off x="4764088" y="3619500"/>
            <a:ext cx="1354137" cy="150813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ltGray">
          <a:xfrm>
            <a:off x="4764088" y="3884613"/>
            <a:ext cx="1973262" cy="16033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5" name="Rectangle 12"/>
          <p:cNvSpPr>
            <a:spLocks noChangeArrowheads="1"/>
          </p:cNvSpPr>
          <p:nvPr/>
        </p:nvSpPr>
        <p:spPr bwMode="gray">
          <a:xfrm>
            <a:off x="4764088" y="4618038"/>
            <a:ext cx="2905125" cy="15875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ltGray">
          <a:xfrm>
            <a:off x="4764088" y="4883150"/>
            <a:ext cx="2613025" cy="169863"/>
          </a:xfrm>
          <a:prstGeom prst="rect">
            <a:avLst/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7" name="Rectangle 14"/>
          <p:cNvSpPr>
            <a:spLocks noChangeArrowheads="1"/>
          </p:cNvSpPr>
          <p:nvPr/>
        </p:nvSpPr>
        <p:spPr bwMode="gray">
          <a:xfrm>
            <a:off x="4791075" y="2757488"/>
            <a:ext cx="2246313" cy="15875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ltGray">
          <a:xfrm>
            <a:off x="4791075" y="3014663"/>
            <a:ext cx="2828925" cy="1492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9" name="AutoShape 16"/>
          <p:cNvSpPr>
            <a:spLocks noChangeArrowheads="1"/>
          </p:cNvSpPr>
          <p:nvPr/>
        </p:nvSpPr>
        <p:spPr bwMode="gray">
          <a:xfrm>
            <a:off x="4676775" y="3590925"/>
            <a:ext cx="234950" cy="234950"/>
          </a:xfrm>
          <a:prstGeom prst="plus">
            <a:avLst>
              <a:gd name="adj" fmla="val 34176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gray">
          <a:xfrm>
            <a:off x="4678363" y="3856038"/>
            <a:ext cx="234950" cy="234950"/>
          </a:xfrm>
          <a:prstGeom prst="plus">
            <a:avLst>
              <a:gd name="adj" fmla="val 34810"/>
            </a:avLst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11" name="AutoShape 18"/>
          <p:cNvSpPr>
            <a:spLocks noChangeArrowheads="1"/>
          </p:cNvSpPr>
          <p:nvPr/>
        </p:nvSpPr>
        <p:spPr bwMode="gray">
          <a:xfrm>
            <a:off x="4676775" y="4589463"/>
            <a:ext cx="234950" cy="234950"/>
          </a:xfrm>
          <a:prstGeom prst="plus">
            <a:avLst>
              <a:gd name="adj" fmla="val 36708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gray">
          <a:xfrm>
            <a:off x="4678363" y="4852988"/>
            <a:ext cx="234950" cy="234950"/>
          </a:xfrm>
          <a:prstGeom prst="plus">
            <a:avLst>
              <a:gd name="adj" fmla="val 34176"/>
            </a:avLst>
          </a:prstGeom>
          <a:solidFill>
            <a:schemeClr val="hlink"/>
          </a:solidFill>
          <a:ln>
            <a:noFill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13" name="AutoShape 20"/>
          <p:cNvSpPr>
            <a:spLocks noChangeArrowheads="1"/>
          </p:cNvSpPr>
          <p:nvPr/>
        </p:nvSpPr>
        <p:spPr bwMode="gray">
          <a:xfrm>
            <a:off x="4676775" y="2719388"/>
            <a:ext cx="234950" cy="234950"/>
          </a:xfrm>
          <a:prstGeom prst="plus">
            <a:avLst>
              <a:gd name="adj" fmla="val 34810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85" name="AutoShape 21"/>
          <p:cNvSpPr>
            <a:spLocks noChangeArrowheads="1"/>
          </p:cNvSpPr>
          <p:nvPr/>
        </p:nvSpPr>
        <p:spPr bwMode="gray">
          <a:xfrm>
            <a:off x="4678363" y="2984500"/>
            <a:ext cx="234950" cy="234950"/>
          </a:xfrm>
          <a:prstGeom prst="plus">
            <a:avLst>
              <a:gd name="adj" fmla="val 34810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15" name="Text Box 22"/>
          <p:cNvSpPr txBox="1">
            <a:spLocks noChangeArrowheads="1"/>
          </p:cNvSpPr>
          <p:nvPr/>
        </p:nvSpPr>
        <p:spPr bwMode="auto">
          <a:xfrm>
            <a:off x="7092950" y="2682875"/>
            <a:ext cx="14366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black">
          <a:xfrm>
            <a:off x="6972300" y="2673350"/>
            <a:ext cx="755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  <a:cs typeface="Arial" pitchFamily="34" charset="0"/>
              </a:rPr>
              <a:t>70%</a:t>
            </a: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black">
          <a:xfrm>
            <a:off x="6026150" y="3530600"/>
            <a:ext cx="755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  <a:cs typeface="Arial" pitchFamily="34" charset="0"/>
              </a:rPr>
              <a:t>50%</a:t>
            </a: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black">
          <a:xfrm>
            <a:off x="7558088" y="4546600"/>
            <a:ext cx="7540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  <a:cs typeface="Arial" pitchFamily="34" charset="0"/>
              </a:rPr>
              <a:t>83%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black">
          <a:xfrm>
            <a:off x="7521575" y="2928938"/>
            <a:ext cx="755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90%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black">
          <a:xfrm>
            <a:off x="6610350" y="3805238"/>
            <a:ext cx="754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65%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black">
          <a:xfrm>
            <a:off x="7277100" y="4802188"/>
            <a:ext cx="754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75%</a:t>
            </a:r>
          </a:p>
        </p:txBody>
      </p:sp>
      <p:sp>
        <p:nvSpPr>
          <p:cNvPr id="8222" name="Rectangle 29"/>
          <p:cNvSpPr>
            <a:spLocks noChangeArrowheads="1"/>
          </p:cNvSpPr>
          <p:nvPr/>
        </p:nvSpPr>
        <p:spPr bwMode="gray">
          <a:xfrm>
            <a:off x="4764088" y="5527675"/>
            <a:ext cx="1354137" cy="149225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ltGray">
          <a:xfrm>
            <a:off x="4764088" y="5792788"/>
            <a:ext cx="1973262" cy="158750"/>
          </a:xfrm>
          <a:prstGeom prst="rect">
            <a:avLst/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24" name="AutoShape 31"/>
          <p:cNvSpPr>
            <a:spLocks noChangeArrowheads="1"/>
          </p:cNvSpPr>
          <p:nvPr/>
        </p:nvSpPr>
        <p:spPr bwMode="gray">
          <a:xfrm>
            <a:off x="4676775" y="5499100"/>
            <a:ext cx="234950" cy="234950"/>
          </a:xfrm>
          <a:prstGeom prst="plus">
            <a:avLst>
              <a:gd name="adj" fmla="val 35444"/>
            </a:avLst>
          </a:prstGeom>
          <a:solidFill>
            <a:srgbClr val="969696"/>
          </a:solidFill>
          <a:ln>
            <a:noFill/>
          </a:ln>
          <a:effectLst>
            <a:prstShdw prst="shdw17" dist="17961" dir="2700000">
              <a:srgbClr val="5A5A5A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96" name="AutoShape 32"/>
          <p:cNvSpPr>
            <a:spLocks noChangeArrowheads="1"/>
          </p:cNvSpPr>
          <p:nvPr/>
        </p:nvSpPr>
        <p:spPr bwMode="gray">
          <a:xfrm>
            <a:off x="4678363" y="5764213"/>
            <a:ext cx="234950" cy="233362"/>
          </a:xfrm>
          <a:prstGeom prst="plus">
            <a:avLst>
              <a:gd name="adj" fmla="val 34176"/>
            </a:avLst>
          </a:prstGeom>
          <a:solidFill>
            <a:schemeClr val="folHlink"/>
          </a:solidFill>
          <a:ln>
            <a:noFill/>
          </a:ln>
          <a:effectLst>
            <a:prstShdw prst="shdw17" dist="17961" dir="2700000">
              <a:schemeClr val="folHlink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black">
          <a:xfrm>
            <a:off x="6026150" y="5438775"/>
            <a:ext cx="755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rgbClr val="777777"/>
                </a:solidFill>
                <a:ea typeface="宋体" pitchFamily="2" charset="-122"/>
                <a:cs typeface="Arial" pitchFamily="34" charset="0"/>
              </a:rPr>
              <a:t>50%</a:t>
            </a: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black">
          <a:xfrm>
            <a:off x="6610350" y="5713413"/>
            <a:ext cx="7540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F5F5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600" b="1">
                <a:solidFill>
                  <a:schemeClr val="tx2"/>
                </a:solidFill>
                <a:ea typeface="宋体" pitchFamily="2" charset="-122"/>
                <a:cs typeface="Arial" pitchFamily="34" charset="0"/>
              </a:rPr>
              <a:t>65%</a:t>
            </a:r>
          </a:p>
        </p:txBody>
      </p:sp>
      <p:grpSp>
        <p:nvGrpSpPr>
          <p:cNvPr id="8228" name="Group 35"/>
          <p:cNvGrpSpPr>
            <a:grpSpLocks/>
          </p:cNvGrpSpPr>
          <p:nvPr/>
        </p:nvGrpSpPr>
        <p:grpSpPr bwMode="auto">
          <a:xfrm>
            <a:off x="3817938" y="2547938"/>
            <a:ext cx="769937" cy="765175"/>
            <a:chOff x="1596" y="1152"/>
            <a:chExt cx="518" cy="516"/>
          </a:xfrm>
        </p:grpSpPr>
        <p:sp>
          <p:nvSpPr>
            <p:cNvPr id="8252" name="Oval 36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1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8253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29" name="Group 38"/>
          <p:cNvGrpSpPr>
            <a:grpSpLocks/>
          </p:cNvGrpSpPr>
          <p:nvPr/>
        </p:nvGrpSpPr>
        <p:grpSpPr bwMode="auto">
          <a:xfrm>
            <a:off x="3817938" y="3473450"/>
            <a:ext cx="769937" cy="766763"/>
            <a:chOff x="1596" y="1152"/>
            <a:chExt cx="518" cy="516"/>
          </a:xfrm>
        </p:grpSpPr>
        <p:sp>
          <p:nvSpPr>
            <p:cNvPr id="8250" name="Oval 39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accent2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8251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30" name="Group 41"/>
          <p:cNvGrpSpPr>
            <a:grpSpLocks/>
          </p:cNvGrpSpPr>
          <p:nvPr/>
        </p:nvGrpSpPr>
        <p:grpSpPr bwMode="auto">
          <a:xfrm>
            <a:off x="3817938" y="4471988"/>
            <a:ext cx="769937" cy="765175"/>
            <a:chOff x="1596" y="1152"/>
            <a:chExt cx="518" cy="516"/>
          </a:xfrm>
        </p:grpSpPr>
        <p:sp>
          <p:nvSpPr>
            <p:cNvPr id="8248" name="Oval 42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hlink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8249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31" name="Group 44"/>
          <p:cNvGrpSpPr>
            <a:grpSpLocks/>
          </p:cNvGrpSpPr>
          <p:nvPr/>
        </p:nvGrpSpPr>
        <p:grpSpPr bwMode="auto">
          <a:xfrm>
            <a:off x="3870325" y="5368925"/>
            <a:ext cx="768350" cy="765175"/>
            <a:chOff x="1596" y="1152"/>
            <a:chExt cx="518" cy="516"/>
          </a:xfrm>
        </p:grpSpPr>
        <p:sp>
          <p:nvSpPr>
            <p:cNvPr id="8246" name="Oval 45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  <a:solidFill>
              <a:schemeClr val="folHlink"/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8247" name="Picture 4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32" name="Group 47"/>
          <p:cNvGrpSpPr>
            <a:grpSpLocks/>
          </p:cNvGrpSpPr>
          <p:nvPr/>
        </p:nvGrpSpPr>
        <p:grpSpPr bwMode="auto">
          <a:xfrm>
            <a:off x="3990975" y="2762250"/>
            <a:ext cx="422275" cy="317500"/>
            <a:chOff x="1890" y="1712"/>
            <a:chExt cx="399" cy="300"/>
          </a:xfrm>
        </p:grpSpPr>
        <p:sp>
          <p:nvSpPr>
            <p:cNvPr id="8244" name="Freeform 48"/>
            <p:cNvSpPr>
              <a:spLocks noEditPoints="1"/>
            </p:cNvSpPr>
            <p:nvPr/>
          </p:nvSpPr>
          <p:spPr bwMode="gray">
            <a:xfrm>
              <a:off x="1890" y="1712"/>
              <a:ext cx="200" cy="300"/>
            </a:xfrm>
            <a:custGeom>
              <a:avLst/>
              <a:gdLst>
                <a:gd name="T0" fmla="*/ 200 w 200"/>
                <a:gd name="T1" fmla="*/ 172 h 300"/>
                <a:gd name="T2" fmla="*/ 195 w 200"/>
                <a:gd name="T3" fmla="*/ 172 h 300"/>
                <a:gd name="T4" fmla="*/ 192 w 200"/>
                <a:gd name="T5" fmla="*/ 169 h 300"/>
                <a:gd name="T6" fmla="*/ 65 w 200"/>
                <a:gd name="T7" fmla="*/ 42 h 300"/>
                <a:gd name="T8" fmla="*/ 200 w 200"/>
                <a:gd name="T9" fmla="*/ 42 h 300"/>
                <a:gd name="T10" fmla="*/ 200 w 200"/>
                <a:gd name="T11" fmla="*/ 0 h 300"/>
                <a:gd name="T12" fmla="*/ 0 w 200"/>
                <a:gd name="T13" fmla="*/ 0 h 300"/>
                <a:gd name="T14" fmla="*/ 0 w 200"/>
                <a:gd name="T15" fmla="*/ 300 h 300"/>
                <a:gd name="T16" fmla="*/ 200 w 200"/>
                <a:gd name="T17" fmla="*/ 300 h 300"/>
                <a:gd name="T18" fmla="*/ 200 w 200"/>
                <a:gd name="T19" fmla="*/ 258 h 300"/>
                <a:gd name="T20" fmla="*/ 65 w 200"/>
                <a:gd name="T21" fmla="*/ 258 h 300"/>
                <a:gd name="T22" fmla="*/ 150 w 200"/>
                <a:gd name="T23" fmla="*/ 174 h 300"/>
                <a:gd name="T24" fmla="*/ 186 w 200"/>
                <a:gd name="T25" fmla="*/ 208 h 300"/>
                <a:gd name="T26" fmla="*/ 189 w 200"/>
                <a:gd name="T27" fmla="*/ 211 h 300"/>
                <a:gd name="T28" fmla="*/ 195 w 200"/>
                <a:gd name="T29" fmla="*/ 214 h 300"/>
                <a:gd name="T30" fmla="*/ 200 w 200"/>
                <a:gd name="T31" fmla="*/ 214 h 300"/>
                <a:gd name="T32" fmla="*/ 200 w 200"/>
                <a:gd name="T33" fmla="*/ 172 h 300"/>
                <a:gd name="T34" fmla="*/ 42 w 200"/>
                <a:gd name="T35" fmla="*/ 64 h 300"/>
                <a:gd name="T36" fmla="*/ 126 w 200"/>
                <a:gd name="T37" fmla="*/ 150 h 300"/>
                <a:gd name="T38" fmla="*/ 42 w 200"/>
                <a:gd name="T39" fmla="*/ 234 h 300"/>
                <a:gd name="T40" fmla="*/ 42 w 200"/>
                <a:gd name="T41" fmla="*/ 64 h 3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0" h="300">
                  <a:moveTo>
                    <a:pt x="200" y="172"/>
                  </a:moveTo>
                  <a:lnTo>
                    <a:pt x="195" y="172"/>
                  </a:lnTo>
                  <a:lnTo>
                    <a:pt x="192" y="169"/>
                  </a:lnTo>
                  <a:lnTo>
                    <a:pt x="65" y="42"/>
                  </a:lnTo>
                  <a:lnTo>
                    <a:pt x="200" y="42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200" y="300"/>
                  </a:lnTo>
                  <a:lnTo>
                    <a:pt x="200" y="258"/>
                  </a:lnTo>
                  <a:lnTo>
                    <a:pt x="65" y="258"/>
                  </a:lnTo>
                  <a:lnTo>
                    <a:pt x="150" y="174"/>
                  </a:lnTo>
                  <a:lnTo>
                    <a:pt x="186" y="208"/>
                  </a:lnTo>
                  <a:lnTo>
                    <a:pt x="189" y="211"/>
                  </a:lnTo>
                  <a:lnTo>
                    <a:pt x="195" y="214"/>
                  </a:lnTo>
                  <a:lnTo>
                    <a:pt x="200" y="214"/>
                  </a:lnTo>
                  <a:lnTo>
                    <a:pt x="200" y="172"/>
                  </a:lnTo>
                  <a:close/>
                  <a:moveTo>
                    <a:pt x="42" y="64"/>
                  </a:moveTo>
                  <a:lnTo>
                    <a:pt x="126" y="150"/>
                  </a:lnTo>
                  <a:lnTo>
                    <a:pt x="42" y="23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Freeform 49"/>
            <p:cNvSpPr>
              <a:spLocks noEditPoints="1"/>
            </p:cNvSpPr>
            <p:nvPr/>
          </p:nvSpPr>
          <p:spPr bwMode="gray">
            <a:xfrm>
              <a:off x="2090" y="1712"/>
              <a:ext cx="199" cy="300"/>
            </a:xfrm>
            <a:custGeom>
              <a:avLst/>
              <a:gdLst>
                <a:gd name="T0" fmla="*/ 0 w 199"/>
                <a:gd name="T1" fmla="*/ 214 h 300"/>
                <a:gd name="T2" fmla="*/ 6 w 199"/>
                <a:gd name="T3" fmla="*/ 214 h 300"/>
                <a:gd name="T4" fmla="*/ 10 w 199"/>
                <a:gd name="T5" fmla="*/ 211 h 300"/>
                <a:gd name="T6" fmla="*/ 15 w 199"/>
                <a:gd name="T7" fmla="*/ 208 h 300"/>
                <a:gd name="T8" fmla="*/ 51 w 199"/>
                <a:gd name="T9" fmla="*/ 174 h 300"/>
                <a:gd name="T10" fmla="*/ 135 w 199"/>
                <a:gd name="T11" fmla="*/ 258 h 300"/>
                <a:gd name="T12" fmla="*/ 0 w 199"/>
                <a:gd name="T13" fmla="*/ 258 h 300"/>
                <a:gd name="T14" fmla="*/ 0 w 199"/>
                <a:gd name="T15" fmla="*/ 300 h 300"/>
                <a:gd name="T16" fmla="*/ 199 w 199"/>
                <a:gd name="T17" fmla="*/ 300 h 300"/>
                <a:gd name="T18" fmla="*/ 199 w 199"/>
                <a:gd name="T19" fmla="*/ 0 h 300"/>
                <a:gd name="T20" fmla="*/ 0 w 199"/>
                <a:gd name="T21" fmla="*/ 0 h 300"/>
                <a:gd name="T22" fmla="*/ 0 w 199"/>
                <a:gd name="T23" fmla="*/ 42 h 300"/>
                <a:gd name="T24" fmla="*/ 135 w 199"/>
                <a:gd name="T25" fmla="*/ 42 h 300"/>
                <a:gd name="T26" fmla="*/ 7 w 199"/>
                <a:gd name="T27" fmla="*/ 169 h 300"/>
                <a:gd name="T28" fmla="*/ 4 w 199"/>
                <a:gd name="T29" fmla="*/ 172 h 300"/>
                <a:gd name="T30" fmla="*/ 0 w 199"/>
                <a:gd name="T31" fmla="*/ 172 h 300"/>
                <a:gd name="T32" fmla="*/ 0 w 199"/>
                <a:gd name="T33" fmla="*/ 214 h 300"/>
                <a:gd name="T34" fmla="*/ 157 w 199"/>
                <a:gd name="T35" fmla="*/ 234 h 300"/>
                <a:gd name="T36" fmla="*/ 73 w 199"/>
                <a:gd name="T37" fmla="*/ 150 h 300"/>
                <a:gd name="T38" fmla="*/ 157 w 199"/>
                <a:gd name="T39" fmla="*/ 64 h 300"/>
                <a:gd name="T40" fmla="*/ 157 w 199"/>
                <a:gd name="T41" fmla="*/ 234 h 3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9" h="300">
                  <a:moveTo>
                    <a:pt x="0" y="214"/>
                  </a:moveTo>
                  <a:lnTo>
                    <a:pt x="6" y="214"/>
                  </a:lnTo>
                  <a:lnTo>
                    <a:pt x="10" y="211"/>
                  </a:lnTo>
                  <a:lnTo>
                    <a:pt x="15" y="208"/>
                  </a:lnTo>
                  <a:lnTo>
                    <a:pt x="51" y="174"/>
                  </a:lnTo>
                  <a:lnTo>
                    <a:pt x="135" y="258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99" y="30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35" y="42"/>
                  </a:lnTo>
                  <a:lnTo>
                    <a:pt x="7" y="169"/>
                  </a:lnTo>
                  <a:lnTo>
                    <a:pt x="4" y="172"/>
                  </a:lnTo>
                  <a:lnTo>
                    <a:pt x="0" y="172"/>
                  </a:lnTo>
                  <a:lnTo>
                    <a:pt x="0" y="214"/>
                  </a:lnTo>
                  <a:close/>
                  <a:moveTo>
                    <a:pt x="157" y="234"/>
                  </a:moveTo>
                  <a:lnTo>
                    <a:pt x="73" y="150"/>
                  </a:lnTo>
                  <a:lnTo>
                    <a:pt x="157" y="64"/>
                  </a:lnTo>
                  <a:lnTo>
                    <a:pt x="157" y="2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33" name="Freeform 50"/>
          <p:cNvSpPr>
            <a:spLocks noEditPoints="1"/>
          </p:cNvSpPr>
          <p:nvPr/>
        </p:nvSpPr>
        <p:spPr bwMode="gray">
          <a:xfrm>
            <a:off x="4037013" y="5553075"/>
            <a:ext cx="411162" cy="420688"/>
          </a:xfrm>
          <a:custGeom>
            <a:avLst/>
            <a:gdLst>
              <a:gd name="T0" fmla="*/ 343758 w 366"/>
              <a:gd name="T1" fmla="*/ 323606 h 377"/>
              <a:gd name="T2" fmla="*/ 280848 w 366"/>
              <a:gd name="T3" fmla="*/ 354851 h 377"/>
              <a:gd name="T4" fmla="*/ 183113 w 366"/>
              <a:gd name="T5" fmla="*/ 363778 h 377"/>
              <a:gd name="T6" fmla="*/ 102229 w 366"/>
              <a:gd name="T7" fmla="*/ 324722 h 377"/>
              <a:gd name="T8" fmla="*/ 61787 w 366"/>
              <a:gd name="T9" fmla="*/ 247726 h 377"/>
              <a:gd name="T10" fmla="*/ 70774 w 366"/>
              <a:gd name="T11" fmla="*/ 149528 h 377"/>
              <a:gd name="T12" fmla="*/ 128067 w 366"/>
              <a:gd name="T13" fmla="*/ 79228 h 377"/>
              <a:gd name="T14" fmla="*/ 220185 w 366"/>
              <a:gd name="T15" fmla="*/ 55794 h 377"/>
              <a:gd name="T16" fmla="*/ 304440 w 366"/>
              <a:gd name="T17" fmla="*/ 80344 h 377"/>
              <a:gd name="T18" fmla="*/ 272985 w 366"/>
              <a:gd name="T19" fmla="*/ 80344 h 377"/>
              <a:gd name="T20" fmla="*/ 253887 w 366"/>
              <a:gd name="T21" fmla="*/ 80344 h 377"/>
              <a:gd name="T22" fmla="*/ 247147 w 366"/>
              <a:gd name="T23" fmla="*/ 89271 h 377"/>
              <a:gd name="T24" fmla="*/ 240406 w 366"/>
              <a:gd name="T25" fmla="*/ 87039 h 377"/>
              <a:gd name="T26" fmla="*/ 195470 w 366"/>
              <a:gd name="T27" fmla="*/ 72532 h 377"/>
              <a:gd name="T28" fmla="*/ 125820 w 366"/>
              <a:gd name="T29" fmla="*/ 100429 h 377"/>
              <a:gd name="T30" fmla="*/ 77514 w 366"/>
              <a:gd name="T31" fmla="*/ 190816 h 377"/>
              <a:gd name="T32" fmla="*/ 84255 w 366"/>
              <a:gd name="T33" fmla="*/ 286782 h 377"/>
              <a:gd name="T34" fmla="*/ 141548 w 366"/>
              <a:gd name="T35" fmla="*/ 336997 h 377"/>
              <a:gd name="T36" fmla="*/ 202211 w 366"/>
              <a:gd name="T37" fmla="*/ 333649 h 377"/>
              <a:gd name="T38" fmla="*/ 225802 w 366"/>
              <a:gd name="T39" fmla="*/ 318027 h 377"/>
              <a:gd name="T40" fmla="*/ 252764 w 366"/>
              <a:gd name="T41" fmla="*/ 338113 h 377"/>
              <a:gd name="T42" fmla="*/ 333648 w 366"/>
              <a:gd name="T43" fmla="*/ 320259 h 377"/>
              <a:gd name="T44" fmla="*/ 398805 w 366"/>
              <a:gd name="T45" fmla="*/ 244378 h 377"/>
              <a:gd name="T46" fmla="*/ 408915 w 366"/>
              <a:gd name="T47" fmla="*/ 140601 h 377"/>
              <a:gd name="T48" fmla="*/ 365103 w 366"/>
              <a:gd name="T49" fmla="*/ 56910 h 377"/>
              <a:gd name="T50" fmla="*/ 290959 w 366"/>
              <a:gd name="T51" fmla="*/ 10043 h 377"/>
              <a:gd name="T52" fmla="*/ 179743 w 366"/>
              <a:gd name="T53" fmla="*/ 3348 h 377"/>
              <a:gd name="T54" fmla="*/ 84255 w 366"/>
              <a:gd name="T55" fmla="*/ 40172 h 377"/>
              <a:gd name="T56" fmla="*/ 14604 w 366"/>
              <a:gd name="T57" fmla="*/ 132790 h 377"/>
              <a:gd name="T58" fmla="*/ 4494 w 366"/>
              <a:gd name="T59" fmla="*/ 260001 h 377"/>
              <a:gd name="T60" fmla="*/ 61787 w 366"/>
              <a:gd name="T61" fmla="*/ 363778 h 377"/>
              <a:gd name="T62" fmla="*/ 173003 w 366"/>
              <a:gd name="T63" fmla="*/ 417340 h 377"/>
              <a:gd name="T64" fmla="*/ 321291 w 366"/>
              <a:gd name="T65" fmla="*/ 400602 h 377"/>
              <a:gd name="T66" fmla="*/ 407792 w 366"/>
              <a:gd name="T67" fmla="*/ 338113 h 377"/>
              <a:gd name="T68" fmla="*/ 408915 w 366"/>
              <a:gd name="T69" fmla="*/ 328070 h 377"/>
              <a:gd name="T70" fmla="*/ 401051 w 366"/>
              <a:gd name="T71" fmla="*/ 321374 h 377"/>
              <a:gd name="T72" fmla="*/ 284219 w 366"/>
              <a:gd name="T73" fmla="*/ 280087 h 377"/>
              <a:gd name="T74" fmla="*/ 286465 w 366"/>
              <a:gd name="T75" fmla="*/ 274507 h 377"/>
              <a:gd name="T76" fmla="*/ 317920 w 366"/>
              <a:gd name="T77" fmla="*/ 90387 h 377"/>
              <a:gd name="T78" fmla="*/ 353869 w 366"/>
              <a:gd name="T79" fmla="*/ 177425 h 377"/>
              <a:gd name="T80" fmla="*/ 328031 w 366"/>
              <a:gd name="T81" fmla="*/ 254421 h 377"/>
              <a:gd name="T82" fmla="*/ 151658 w 366"/>
              <a:gd name="T83" fmla="*/ 203091 h 377"/>
              <a:gd name="T84" fmla="*/ 186483 w 366"/>
              <a:gd name="T85" fmla="*/ 132790 h 377"/>
              <a:gd name="T86" fmla="*/ 215692 w 366"/>
              <a:gd name="T87" fmla="*/ 132790 h 377"/>
              <a:gd name="T88" fmla="*/ 229172 w 366"/>
              <a:gd name="T89" fmla="*/ 166267 h 377"/>
              <a:gd name="T90" fmla="*/ 210075 w 366"/>
              <a:gd name="T91" fmla="*/ 256653 h 377"/>
              <a:gd name="T92" fmla="*/ 189853 w 366"/>
              <a:gd name="T93" fmla="*/ 281203 h 377"/>
              <a:gd name="T94" fmla="*/ 168509 w 366"/>
              <a:gd name="T95" fmla="*/ 284550 h 377"/>
              <a:gd name="T96" fmla="*/ 155028 w 366"/>
              <a:gd name="T97" fmla="*/ 274507 h 37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66" h="377">
                <a:moveTo>
                  <a:pt x="357" y="288"/>
                </a:moveTo>
                <a:lnTo>
                  <a:pt x="309" y="288"/>
                </a:lnTo>
                <a:lnTo>
                  <a:pt x="306" y="290"/>
                </a:lnTo>
                <a:lnTo>
                  <a:pt x="303" y="291"/>
                </a:lnTo>
                <a:lnTo>
                  <a:pt x="277" y="306"/>
                </a:lnTo>
                <a:lnTo>
                  <a:pt x="250" y="318"/>
                </a:lnTo>
                <a:lnTo>
                  <a:pt x="223" y="326"/>
                </a:lnTo>
                <a:lnTo>
                  <a:pt x="193" y="327"/>
                </a:lnTo>
                <a:lnTo>
                  <a:pt x="163" y="326"/>
                </a:lnTo>
                <a:lnTo>
                  <a:pt x="136" y="318"/>
                </a:lnTo>
                <a:lnTo>
                  <a:pt x="112" y="306"/>
                </a:lnTo>
                <a:lnTo>
                  <a:pt x="91" y="291"/>
                </a:lnTo>
                <a:lnTo>
                  <a:pt x="75" y="270"/>
                </a:lnTo>
                <a:lnTo>
                  <a:pt x="61" y="248"/>
                </a:lnTo>
                <a:lnTo>
                  <a:pt x="55" y="222"/>
                </a:lnTo>
                <a:lnTo>
                  <a:pt x="52" y="192"/>
                </a:lnTo>
                <a:lnTo>
                  <a:pt x="55" y="161"/>
                </a:lnTo>
                <a:lnTo>
                  <a:pt x="63" y="134"/>
                </a:lnTo>
                <a:lnTo>
                  <a:pt x="75" y="110"/>
                </a:lnTo>
                <a:lnTo>
                  <a:pt x="93" y="89"/>
                </a:lnTo>
                <a:lnTo>
                  <a:pt x="114" y="71"/>
                </a:lnTo>
                <a:lnTo>
                  <a:pt x="139" y="59"/>
                </a:lnTo>
                <a:lnTo>
                  <a:pt x="166" y="53"/>
                </a:lnTo>
                <a:lnTo>
                  <a:pt x="196" y="50"/>
                </a:lnTo>
                <a:lnTo>
                  <a:pt x="225" y="53"/>
                </a:lnTo>
                <a:lnTo>
                  <a:pt x="249" y="60"/>
                </a:lnTo>
                <a:lnTo>
                  <a:pt x="271" y="72"/>
                </a:lnTo>
                <a:lnTo>
                  <a:pt x="264" y="72"/>
                </a:lnTo>
                <a:lnTo>
                  <a:pt x="253" y="72"/>
                </a:lnTo>
                <a:lnTo>
                  <a:pt x="243" y="72"/>
                </a:lnTo>
                <a:lnTo>
                  <a:pt x="234" y="72"/>
                </a:lnTo>
                <a:lnTo>
                  <a:pt x="229" y="72"/>
                </a:lnTo>
                <a:lnTo>
                  <a:pt x="226" y="72"/>
                </a:lnTo>
                <a:lnTo>
                  <a:pt x="223" y="75"/>
                </a:lnTo>
                <a:lnTo>
                  <a:pt x="220" y="80"/>
                </a:lnTo>
                <a:lnTo>
                  <a:pt x="220" y="81"/>
                </a:lnTo>
                <a:lnTo>
                  <a:pt x="220" y="84"/>
                </a:lnTo>
                <a:lnTo>
                  <a:pt x="214" y="78"/>
                </a:lnTo>
                <a:lnTo>
                  <a:pt x="207" y="74"/>
                </a:lnTo>
                <a:lnTo>
                  <a:pt x="192" y="68"/>
                </a:lnTo>
                <a:lnTo>
                  <a:pt x="174" y="65"/>
                </a:lnTo>
                <a:lnTo>
                  <a:pt x="151" y="68"/>
                </a:lnTo>
                <a:lnTo>
                  <a:pt x="130" y="77"/>
                </a:lnTo>
                <a:lnTo>
                  <a:pt x="112" y="90"/>
                </a:lnTo>
                <a:lnTo>
                  <a:pt x="96" y="110"/>
                </a:lnTo>
                <a:lnTo>
                  <a:pt x="78" y="140"/>
                </a:lnTo>
                <a:lnTo>
                  <a:pt x="69" y="171"/>
                </a:lnTo>
                <a:lnTo>
                  <a:pt x="64" y="207"/>
                </a:lnTo>
                <a:lnTo>
                  <a:pt x="67" y="234"/>
                </a:lnTo>
                <a:lnTo>
                  <a:pt x="75" y="257"/>
                </a:lnTo>
                <a:lnTo>
                  <a:pt x="88" y="276"/>
                </a:lnTo>
                <a:lnTo>
                  <a:pt x="105" y="291"/>
                </a:lnTo>
                <a:lnTo>
                  <a:pt x="126" y="302"/>
                </a:lnTo>
                <a:lnTo>
                  <a:pt x="150" y="305"/>
                </a:lnTo>
                <a:lnTo>
                  <a:pt x="166" y="303"/>
                </a:lnTo>
                <a:lnTo>
                  <a:pt x="180" y="299"/>
                </a:lnTo>
                <a:lnTo>
                  <a:pt x="187" y="294"/>
                </a:lnTo>
                <a:lnTo>
                  <a:pt x="193" y="290"/>
                </a:lnTo>
                <a:lnTo>
                  <a:pt x="201" y="285"/>
                </a:lnTo>
                <a:lnTo>
                  <a:pt x="205" y="293"/>
                </a:lnTo>
                <a:lnTo>
                  <a:pt x="214" y="299"/>
                </a:lnTo>
                <a:lnTo>
                  <a:pt x="225" y="303"/>
                </a:lnTo>
                <a:lnTo>
                  <a:pt x="240" y="305"/>
                </a:lnTo>
                <a:lnTo>
                  <a:pt x="268" y="300"/>
                </a:lnTo>
                <a:lnTo>
                  <a:pt x="297" y="287"/>
                </a:lnTo>
                <a:lnTo>
                  <a:pt x="324" y="266"/>
                </a:lnTo>
                <a:lnTo>
                  <a:pt x="343" y="243"/>
                </a:lnTo>
                <a:lnTo>
                  <a:pt x="355" y="219"/>
                </a:lnTo>
                <a:lnTo>
                  <a:pt x="364" y="191"/>
                </a:lnTo>
                <a:lnTo>
                  <a:pt x="366" y="158"/>
                </a:lnTo>
                <a:lnTo>
                  <a:pt x="364" y="126"/>
                </a:lnTo>
                <a:lnTo>
                  <a:pt x="355" y="98"/>
                </a:lnTo>
                <a:lnTo>
                  <a:pt x="343" y="74"/>
                </a:lnTo>
                <a:lnTo>
                  <a:pt x="325" y="51"/>
                </a:lnTo>
                <a:lnTo>
                  <a:pt x="306" y="35"/>
                </a:lnTo>
                <a:lnTo>
                  <a:pt x="285" y="20"/>
                </a:lnTo>
                <a:lnTo>
                  <a:pt x="259" y="9"/>
                </a:lnTo>
                <a:lnTo>
                  <a:pt x="229" y="3"/>
                </a:lnTo>
                <a:lnTo>
                  <a:pt x="195" y="0"/>
                </a:lnTo>
                <a:lnTo>
                  <a:pt x="160" y="3"/>
                </a:lnTo>
                <a:lnTo>
                  <a:pt x="129" y="9"/>
                </a:lnTo>
                <a:lnTo>
                  <a:pt x="100" y="21"/>
                </a:lnTo>
                <a:lnTo>
                  <a:pt x="75" y="36"/>
                </a:lnTo>
                <a:lnTo>
                  <a:pt x="52" y="57"/>
                </a:lnTo>
                <a:lnTo>
                  <a:pt x="30" y="86"/>
                </a:lnTo>
                <a:lnTo>
                  <a:pt x="13" y="119"/>
                </a:lnTo>
                <a:lnTo>
                  <a:pt x="4" y="155"/>
                </a:lnTo>
                <a:lnTo>
                  <a:pt x="0" y="194"/>
                </a:lnTo>
                <a:lnTo>
                  <a:pt x="4" y="233"/>
                </a:lnTo>
                <a:lnTo>
                  <a:pt x="15" y="269"/>
                </a:lnTo>
                <a:lnTo>
                  <a:pt x="31" y="299"/>
                </a:lnTo>
                <a:lnTo>
                  <a:pt x="55" y="326"/>
                </a:lnTo>
                <a:lnTo>
                  <a:pt x="85" y="348"/>
                </a:lnTo>
                <a:lnTo>
                  <a:pt x="118" y="363"/>
                </a:lnTo>
                <a:lnTo>
                  <a:pt x="154" y="374"/>
                </a:lnTo>
                <a:lnTo>
                  <a:pt x="193" y="377"/>
                </a:lnTo>
                <a:lnTo>
                  <a:pt x="240" y="372"/>
                </a:lnTo>
                <a:lnTo>
                  <a:pt x="286" y="359"/>
                </a:lnTo>
                <a:lnTo>
                  <a:pt x="315" y="344"/>
                </a:lnTo>
                <a:lnTo>
                  <a:pt x="340" y="326"/>
                </a:lnTo>
                <a:lnTo>
                  <a:pt x="363" y="303"/>
                </a:lnTo>
                <a:lnTo>
                  <a:pt x="366" y="300"/>
                </a:lnTo>
                <a:lnTo>
                  <a:pt x="366" y="297"/>
                </a:lnTo>
                <a:lnTo>
                  <a:pt x="364" y="294"/>
                </a:lnTo>
                <a:lnTo>
                  <a:pt x="363" y="291"/>
                </a:lnTo>
                <a:lnTo>
                  <a:pt x="360" y="290"/>
                </a:lnTo>
                <a:lnTo>
                  <a:pt x="357" y="288"/>
                </a:lnTo>
                <a:close/>
                <a:moveTo>
                  <a:pt x="277" y="242"/>
                </a:moveTo>
                <a:lnTo>
                  <a:pt x="265" y="249"/>
                </a:lnTo>
                <a:lnTo>
                  <a:pt x="253" y="251"/>
                </a:lnTo>
                <a:lnTo>
                  <a:pt x="255" y="249"/>
                </a:lnTo>
                <a:lnTo>
                  <a:pt x="255" y="248"/>
                </a:lnTo>
                <a:lnTo>
                  <a:pt x="255" y="246"/>
                </a:lnTo>
                <a:lnTo>
                  <a:pt x="283" y="83"/>
                </a:lnTo>
                <a:lnTo>
                  <a:pt x="283" y="81"/>
                </a:lnTo>
                <a:lnTo>
                  <a:pt x="301" y="104"/>
                </a:lnTo>
                <a:lnTo>
                  <a:pt x="312" y="129"/>
                </a:lnTo>
                <a:lnTo>
                  <a:pt x="315" y="159"/>
                </a:lnTo>
                <a:lnTo>
                  <a:pt x="312" y="186"/>
                </a:lnTo>
                <a:lnTo>
                  <a:pt x="304" y="209"/>
                </a:lnTo>
                <a:lnTo>
                  <a:pt x="292" y="228"/>
                </a:lnTo>
                <a:lnTo>
                  <a:pt x="277" y="242"/>
                </a:lnTo>
                <a:close/>
                <a:moveTo>
                  <a:pt x="130" y="219"/>
                </a:moveTo>
                <a:lnTo>
                  <a:pt x="135" y="182"/>
                </a:lnTo>
                <a:lnTo>
                  <a:pt x="145" y="146"/>
                </a:lnTo>
                <a:lnTo>
                  <a:pt x="154" y="129"/>
                </a:lnTo>
                <a:lnTo>
                  <a:pt x="166" y="119"/>
                </a:lnTo>
                <a:lnTo>
                  <a:pt x="180" y="116"/>
                </a:lnTo>
                <a:lnTo>
                  <a:pt x="187" y="117"/>
                </a:lnTo>
                <a:lnTo>
                  <a:pt x="192" y="119"/>
                </a:lnTo>
                <a:lnTo>
                  <a:pt x="196" y="123"/>
                </a:lnTo>
                <a:lnTo>
                  <a:pt x="202" y="135"/>
                </a:lnTo>
                <a:lnTo>
                  <a:pt x="204" y="149"/>
                </a:lnTo>
                <a:lnTo>
                  <a:pt x="201" y="177"/>
                </a:lnTo>
                <a:lnTo>
                  <a:pt x="195" y="209"/>
                </a:lnTo>
                <a:lnTo>
                  <a:pt x="187" y="230"/>
                </a:lnTo>
                <a:lnTo>
                  <a:pt x="181" y="242"/>
                </a:lnTo>
                <a:lnTo>
                  <a:pt x="175" y="248"/>
                </a:lnTo>
                <a:lnTo>
                  <a:pt x="169" y="252"/>
                </a:lnTo>
                <a:lnTo>
                  <a:pt x="163" y="255"/>
                </a:lnTo>
                <a:lnTo>
                  <a:pt x="156" y="257"/>
                </a:lnTo>
                <a:lnTo>
                  <a:pt x="150" y="255"/>
                </a:lnTo>
                <a:lnTo>
                  <a:pt x="145" y="254"/>
                </a:lnTo>
                <a:lnTo>
                  <a:pt x="142" y="251"/>
                </a:lnTo>
                <a:lnTo>
                  <a:pt x="138" y="246"/>
                </a:lnTo>
                <a:lnTo>
                  <a:pt x="133" y="234"/>
                </a:lnTo>
                <a:lnTo>
                  <a:pt x="130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34" name="Group 51"/>
          <p:cNvGrpSpPr>
            <a:grpSpLocks/>
          </p:cNvGrpSpPr>
          <p:nvPr/>
        </p:nvGrpSpPr>
        <p:grpSpPr bwMode="auto">
          <a:xfrm>
            <a:off x="3994150" y="3633788"/>
            <a:ext cx="392113" cy="438150"/>
            <a:chOff x="1919" y="2690"/>
            <a:chExt cx="342" cy="384"/>
          </a:xfrm>
        </p:grpSpPr>
        <p:sp>
          <p:nvSpPr>
            <p:cNvPr id="8240" name="Freeform 52"/>
            <p:cNvSpPr>
              <a:spLocks/>
            </p:cNvSpPr>
            <p:nvPr/>
          </p:nvSpPr>
          <p:spPr bwMode="gray">
            <a:xfrm>
              <a:off x="1919" y="2724"/>
              <a:ext cx="127" cy="350"/>
            </a:xfrm>
            <a:custGeom>
              <a:avLst/>
              <a:gdLst>
                <a:gd name="T0" fmla="*/ 34 w 127"/>
                <a:gd name="T1" fmla="*/ 0 h 350"/>
                <a:gd name="T2" fmla="*/ 21 w 127"/>
                <a:gd name="T3" fmla="*/ 2 h 350"/>
                <a:gd name="T4" fmla="*/ 10 w 127"/>
                <a:gd name="T5" fmla="*/ 9 h 350"/>
                <a:gd name="T6" fmla="*/ 3 w 127"/>
                <a:gd name="T7" fmla="*/ 21 h 350"/>
                <a:gd name="T8" fmla="*/ 0 w 127"/>
                <a:gd name="T9" fmla="*/ 35 h 350"/>
                <a:gd name="T10" fmla="*/ 0 w 127"/>
                <a:gd name="T11" fmla="*/ 315 h 350"/>
                <a:gd name="T12" fmla="*/ 3 w 127"/>
                <a:gd name="T13" fmla="*/ 329 h 350"/>
                <a:gd name="T14" fmla="*/ 10 w 127"/>
                <a:gd name="T15" fmla="*/ 341 h 350"/>
                <a:gd name="T16" fmla="*/ 21 w 127"/>
                <a:gd name="T17" fmla="*/ 348 h 350"/>
                <a:gd name="T18" fmla="*/ 34 w 127"/>
                <a:gd name="T19" fmla="*/ 350 h 350"/>
                <a:gd name="T20" fmla="*/ 127 w 127"/>
                <a:gd name="T21" fmla="*/ 350 h 350"/>
                <a:gd name="T22" fmla="*/ 127 w 127"/>
                <a:gd name="T23" fmla="*/ 314 h 350"/>
                <a:gd name="T24" fmla="*/ 36 w 127"/>
                <a:gd name="T25" fmla="*/ 314 h 350"/>
                <a:gd name="T26" fmla="*/ 36 w 127"/>
                <a:gd name="T27" fmla="*/ 0 h 350"/>
                <a:gd name="T28" fmla="*/ 34 w 127"/>
                <a:gd name="T29" fmla="*/ 0 h 3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7" h="350">
                  <a:moveTo>
                    <a:pt x="34" y="0"/>
                  </a:moveTo>
                  <a:lnTo>
                    <a:pt x="21" y="2"/>
                  </a:lnTo>
                  <a:lnTo>
                    <a:pt x="10" y="9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0" y="315"/>
                  </a:lnTo>
                  <a:lnTo>
                    <a:pt x="3" y="329"/>
                  </a:lnTo>
                  <a:lnTo>
                    <a:pt x="10" y="341"/>
                  </a:lnTo>
                  <a:lnTo>
                    <a:pt x="21" y="348"/>
                  </a:lnTo>
                  <a:lnTo>
                    <a:pt x="34" y="350"/>
                  </a:lnTo>
                  <a:lnTo>
                    <a:pt x="127" y="350"/>
                  </a:lnTo>
                  <a:lnTo>
                    <a:pt x="127" y="314"/>
                  </a:lnTo>
                  <a:lnTo>
                    <a:pt x="36" y="314"/>
                  </a:lnTo>
                  <a:lnTo>
                    <a:pt x="3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1" name="Freeform 53"/>
            <p:cNvSpPr>
              <a:spLocks noEditPoints="1"/>
            </p:cNvSpPr>
            <p:nvPr/>
          </p:nvSpPr>
          <p:spPr bwMode="gray">
            <a:xfrm>
              <a:off x="2001" y="2690"/>
              <a:ext cx="260" cy="384"/>
            </a:xfrm>
            <a:custGeom>
              <a:avLst/>
              <a:gdLst>
                <a:gd name="T0" fmla="*/ 239 w 260"/>
                <a:gd name="T1" fmla="*/ 382 h 384"/>
                <a:gd name="T2" fmla="*/ 257 w 260"/>
                <a:gd name="T3" fmla="*/ 363 h 384"/>
                <a:gd name="T4" fmla="*/ 260 w 260"/>
                <a:gd name="T5" fmla="*/ 34 h 384"/>
                <a:gd name="T6" fmla="*/ 249 w 260"/>
                <a:gd name="T7" fmla="*/ 10 h 384"/>
                <a:gd name="T8" fmla="*/ 225 w 260"/>
                <a:gd name="T9" fmla="*/ 0 h 384"/>
                <a:gd name="T10" fmla="*/ 57 w 260"/>
                <a:gd name="T11" fmla="*/ 1 h 384"/>
                <a:gd name="T12" fmla="*/ 48 w 260"/>
                <a:gd name="T13" fmla="*/ 7 h 384"/>
                <a:gd name="T14" fmla="*/ 45 w 260"/>
                <a:gd name="T15" fmla="*/ 18 h 384"/>
                <a:gd name="T16" fmla="*/ 44 w 260"/>
                <a:gd name="T17" fmla="*/ 123 h 384"/>
                <a:gd name="T18" fmla="*/ 33 w 260"/>
                <a:gd name="T19" fmla="*/ 145 h 384"/>
                <a:gd name="T20" fmla="*/ 18 w 260"/>
                <a:gd name="T21" fmla="*/ 175 h 384"/>
                <a:gd name="T22" fmla="*/ 6 w 260"/>
                <a:gd name="T23" fmla="*/ 202 h 384"/>
                <a:gd name="T24" fmla="*/ 2 w 260"/>
                <a:gd name="T25" fmla="*/ 213 h 384"/>
                <a:gd name="T26" fmla="*/ 0 w 260"/>
                <a:gd name="T27" fmla="*/ 220 h 384"/>
                <a:gd name="T28" fmla="*/ 2 w 260"/>
                <a:gd name="T29" fmla="*/ 231 h 384"/>
                <a:gd name="T30" fmla="*/ 12 w 260"/>
                <a:gd name="T31" fmla="*/ 238 h 384"/>
                <a:gd name="T32" fmla="*/ 21 w 260"/>
                <a:gd name="T33" fmla="*/ 238 h 384"/>
                <a:gd name="T34" fmla="*/ 45 w 260"/>
                <a:gd name="T35" fmla="*/ 238 h 384"/>
                <a:gd name="T36" fmla="*/ 225 w 260"/>
                <a:gd name="T37" fmla="*/ 384 h 384"/>
                <a:gd name="T38" fmla="*/ 81 w 260"/>
                <a:gd name="T39" fmla="*/ 348 h 384"/>
                <a:gd name="T40" fmla="*/ 81 w 260"/>
                <a:gd name="T41" fmla="*/ 316 h 384"/>
                <a:gd name="T42" fmla="*/ 81 w 260"/>
                <a:gd name="T43" fmla="*/ 274 h 384"/>
                <a:gd name="T44" fmla="*/ 81 w 260"/>
                <a:gd name="T45" fmla="*/ 237 h 384"/>
                <a:gd name="T46" fmla="*/ 81 w 260"/>
                <a:gd name="T47" fmla="*/ 220 h 384"/>
                <a:gd name="T48" fmla="*/ 78 w 260"/>
                <a:gd name="T49" fmla="*/ 211 h 384"/>
                <a:gd name="T50" fmla="*/ 72 w 260"/>
                <a:gd name="T51" fmla="*/ 205 h 384"/>
                <a:gd name="T52" fmla="*/ 63 w 260"/>
                <a:gd name="T53" fmla="*/ 202 h 384"/>
                <a:gd name="T54" fmla="*/ 60 w 260"/>
                <a:gd name="T55" fmla="*/ 202 h 384"/>
                <a:gd name="T56" fmla="*/ 51 w 260"/>
                <a:gd name="T57" fmla="*/ 202 h 384"/>
                <a:gd name="T58" fmla="*/ 53 w 260"/>
                <a:gd name="T59" fmla="*/ 187 h 384"/>
                <a:gd name="T60" fmla="*/ 68 w 260"/>
                <a:gd name="T61" fmla="*/ 156 h 384"/>
                <a:gd name="T62" fmla="*/ 78 w 260"/>
                <a:gd name="T63" fmla="*/ 133 h 384"/>
                <a:gd name="T64" fmla="*/ 81 w 260"/>
                <a:gd name="T65" fmla="*/ 126 h 384"/>
                <a:gd name="T66" fmla="*/ 81 w 260"/>
                <a:gd name="T67" fmla="*/ 118 h 384"/>
                <a:gd name="T68" fmla="*/ 81 w 260"/>
                <a:gd name="T69" fmla="*/ 88 h 384"/>
                <a:gd name="T70" fmla="*/ 81 w 260"/>
                <a:gd name="T71" fmla="*/ 52 h 384"/>
                <a:gd name="T72" fmla="*/ 224 w 260"/>
                <a:gd name="T73" fmla="*/ 36 h 3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0" h="384">
                  <a:moveTo>
                    <a:pt x="225" y="384"/>
                  </a:moveTo>
                  <a:lnTo>
                    <a:pt x="239" y="382"/>
                  </a:lnTo>
                  <a:lnTo>
                    <a:pt x="249" y="375"/>
                  </a:lnTo>
                  <a:lnTo>
                    <a:pt x="257" y="363"/>
                  </a:lnTo>
                  <a:lnTo>
                    <a:pt x="260" y="349"/>
                  </a:lnTo>
                  <a:lnTo>
                    <a:pt x="260" y="34"/>
                  </a:lnTo>
                  <a:lnTo>
                    <a:pt x="257" y="21"/>
                  </a:lnTo>
                  <a:lnTo>
                    <a:pt x="249" y="10"/>
                  </a:lnTo>
                  <a:lnTo>
                    <a:pt x="239" y="3"/>
                  </a:lnTo>
                  <a:lnTo>
                    <a:pt x="225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3" y="3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5" y="18"/>
                  </a:lnTo>
                  <a:lnTo>
                    <a:pt x="45" y="118"/>
                  </a:lnTo>
                  <a:lnTo>
                    <a:pt x="44" y="123"/>
                  </a:lnTo>
                  <a:lnTo>
                    <a:pt x="39" y="133"/>
                  </a:lnTo>
                  <a:lnTo>
                    <a:pt x="33" y="145"/>
                  </a:lnTo>
                  <a:lnTo>
                    <a:pt x="26" y="160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6" y="202"/>
                  </a:lnTo>
                  <a:lnTo>
                    <a:pt x="3" y="210"/>
                  </a:lnTo>
                  <a:lnTo>
                    <a:pt x="2" y="213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6"/>
                  </a:lnTo>
                  <a:lnTo>
                    <a:pt x="2" y="231"/>
                  </a:lnTo>
                  <a:lnTo>
                    <a:pt x="6" y="235"/>
                  </a:lnTo>
                  <a:lnTo>
                    <a:pt x="12" y="238"/>
                  </a:lnTo>
                  <a:lnTo>
                    <a:pt x="18" y="238"/>
                  </a:lnTo>
                  <a:lnTo>
                    <a:pt x="21" y="238"/>
                  </a:lnTo>
                  <a:lnTo>
                    <a:pt x="32" y="238"/>
                  </a:lnTo>
                  <a:lnTo>
                    <a:pt x="45" y="238"/>
                  </a:lnTo>
                  <a:lnTo>
                    <a:pt x="45" y="384"/>
                  </a:lnTo>
                  <a:lnTo>
                    <a:pt x="225" y="384"/>
                  </a:lnTo>
                  <a:close/>
                  <a:moveTo>
                    <a:pt x="224" y="348"/>
                  </a:moveTo>
                  <a:lnTo>
                    <a:pt x="81" y="348"/>
                  </a:lnTo>
                  <a:lnTo>
                    <a:pt x="81" y="334"/>
                  </a:lnTo>
                  <a:lnTo>
                    <a:pt x="81" y="316"/>
                  </a:lnTo>
                  <a:lnTo>
                    <a:pt x="81" y="295"/>
                  </a:lnTo>
                  <a:lnTo>
                    <a:pt x="81" y="274"/>
                  </a:lnTo>
                  <a:lnTo>
                    <a:pt x="81" y="253"/>
                  </a:lnTo>
                  <a:lnTo>
                    <a:pt x="81" y="237"/>
                  </a:lnTo>
                  <a:lnTo>
                    <a:pt x="81" y="225"/>
                  </a:lnTo>
                  <a:lnTo>
                    <a:pt x="81" y="220"/>
                  </a:lnTo>
                  <a:lnTo>
                    <a:pt x="81" y="216"/>
                  </a:lnTo>
                  <a:lnTo>
                    <a:pt x="78" y="211"/>
                  </a:lnTo>
                  <a:lnTo>
                    <a:pt x="77" y="208"/>
                  </a:lnTo>
                  <a:lnTo>
                    <a:pt x="72" y="205"/>
                  </a:lnTo>
                  <a:lnTo>
                    <a:pt x="68" y="204"/>
                  </a:lnTo>
                  <a:lnTo>
                    <a:pt x="63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1" y="202"/>
                  </a:lnTo>
                  <a:lnTo>
                    <a:pt x="45" y="202"/>
                  </a:lnTo>
                  <a:lnTo>
                    <a:pt x="53" y="187"/>
                  </a:lnTo>
                  <a:lnTo>
                    <a:pt x="60" y="171"/>
                  </a:lnTo>
                  <a:lnTo>
                    <a:pt x="68" y="156"/>
                  </a:lnTo>
                  <a:lnTo>
                    <a:pt x="74" y="142"/>
                  </a:lnTo>
                  <a:lnTo>
                    <a:pt x="78" y="133"/>
                  </a:lnTo>
                  <a:lnTo>
                    <a:pt x="80" y="130"/>
                  </a:lnTo>
                  <a:lnTo>
                    <a:pt x="81" y="126"/>
                  </a:lnTo>
                  <a:lnTo>
                    <a:pt x="81" y="123"/>
                  </a:lnTo>
                  <a:lnTo>
                    <a:pt x="81" y="118"/>
                  </a:lnTo>
                  <a:lnTo>
                    <a:pt x="81" y="106"/>
                  </a:lnTo>
                  <a:lnTo>
                    <a:pt x="81" y="88"/>
                  </a:lnTo>
                  <a:lnTo>
                    <a:pt x="81" y="70"/>
                  </a:lnTo>
                  <a:lnTo>
                    <a:pt x="81" y="52"/>
                  </a:lnTo>
                  <a:lnTo>
                    <a:pt x="81" y="36"/>
                  </a:lnTo>
                  <a:lnTo>
                    <a:pt x="224" y="36"/>
                  </a:lnTo>
                  <a:lnTo>
                    <a:pt x="224" y="34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2" name="Rectangle 54"/>
            <p:cNvSpPr>
              <a:spLocks noChangeArrowheads="1"/>
            </p:cNvSpPr>
            <p:nvPr/>
          </p:nvSpPr>
          <p:spPr bwMode="gray">
            <a:xfrm>
              <a:off x="2099" y="2792"/>
              <a:ext cx="27" cy="4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43" name="Rectangle 55"/>
            <p:cNvSpPr>
              <a:spLocks noChangeArrowheads="1"/>
            </p:cNvSpPr>
            <p:nvPr/>
          </p:nvSpPr>
          <p:spPr bwMode="gray">
            <a:xfrm>
              <a:off x="1955" y="2724"/>
              <a:ext cx="91" cy="3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8235" name="Group 56"/>
          <p:cNvGrpSpPr>
            <a:grpSpLocks/>
          </p:cNvGrpSpPr>
          <p:nvPr/>
        </p:nvGrpSpPr>
        <p:grpSpPr bwMode="auto">
          <a:xfrm>
            <a:off x="3959225" y="4605338"/>
            <a:ext cx="498475" cy="498475"/>
            <a:chOff x="2430" y="1692"/>
            <a:chExt cx="339" cy="339"/>
          </a:xfrm>
        </p:grpSpPr>
        <p:sp>
          <p:nvSpPr>
            <p:cNvPr id="8238" name="Freeform 57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Freeform 58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36" name="Text Box 60"/>
          <p:cNvSpPr txBox="1">
            <a:spLocks noChangeArrowheads="1"/>
          </p:cNvSpPr>
          <p:nvPr/>
        </p:nvSpPr>
        <p:spPr bwMode="gray">
          <a:xfrm>
            <a:off x="823913" y="1763713"/>
            <a:ext cx="52038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8237" name="Rectangle 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9219" name="Group 4"/>
          <p:cNvGrpSpPr>
            <a:grpSpLocks/>
          </p:cNvGrpSpPr>
          <p:nvPr/>
        </p:nvGrpSpPr>
        <p:grpSpPr bwMode="auto">
          <a:xfrm>
            <a:off x="7148513" y="3116263"/>
            <a:ext cx="1754187" cy="1704975"/>
            <a:chOff x="2457" y="2000"/>
            <a:chExt cx="901" cy="888"/>
          </a:xfrm>
        </p:grpSpPr>
        <p:pic>
          <p:nvPicPr>
            <p:cNvPr id="9289" name="Picture 5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4" name="Oval 6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93" name="Freeform 7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94" name="Group 8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9295" name="Group 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301" name="AutoShape 10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02" name="AutoShape 11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03" name="AutoShape 12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04" name="AutoShape 13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296" name="Group 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297" name="AutoShape 15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98" name="AutoShape 16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99" name="AutoShape 17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00" name="AutoShape 18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220" name="Group 19"/>
          <p:cNvGrpSpPr>
            <a:grpSpLocks/>
          </p:cNvGrpSpPr>
          <p:nvPr/>
        </p:nvGrpSpPr>
        <p:grpSpPr bwMode="auto">
          <a:xfrm rot="-5400000">
            <a:off x="4397376" y="3278187"/>
            <a:ext cx="4043362" cy="1420813"/>
            <a:chOff x="564" y="1992"/>
            <a:chExt cx="2658" cy="984"/>
          </a:xfrm>
        </p:grpSpPr>
        <p:sp>
          <p:nvSpPr>
            <p:cNvPr id="12308" name="Freeform 20"/>
            <p:cNvSpPr>
              <a:spLocks/>
            </p:cNvSpPr>
            <p:nvPr/>
          </p:nvSpPr>
          <p:spPr bwMode="ltGray">
            <a:xfrm>
              <a:off x="564" y="2002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09" name="Freeform 21"/>
            <p:cNvSpPr>
              <a:spLocks/>
            </p:cNvSpPr>
            <p:nvPr/>
          </p:nvSpPr>
          <p:spPr bwMode="ltGray">
            <a:xfrm>
              <a:off x="1774" y="1992"/>
              <a:ext cx="231" cy="984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10" name="Freeform 22"/>
            <p:cNvSpPr>
              <a:spLocks/>
            </p:cNvSpPr>
            <p:nvPr/>
          </p:nvSpPr>
          <p:spPr bwMode="ltGray">
            <a:xfrm flipH="1">
              <a:off x="2025" y="20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382 w 735"/>
                <a:gd name="T3" fmla="*/ 202 h 532"/>
                <a:gd name="T4" fmla="*/ 577 w 735"/>
                <a:gd name="T5" fmla="*/ 202 h 532"/>
                <a:gd name="T6" fmla="*/ 637 w 735"/>
                <a:gd name="T7" fmla="*/ 249 h 532"/>
                <a:gd name="T8" fmla="*/ 639 w 735"/>
                <a:gd name="T9" fmla="*/ 402 h 532"/>
                <a:gd name="T10" fmla="*/ 598 w 735"/>
                <a:gd name="T11" fmla="*/ 400 h 532"/>
                <a:gd name="T12" fmla="*/ 669 w 735"/>
                <a:gd name="T13" fmla="*/ 532 h 532"/>
                <a:gd name="T14" fmla="*/ 735 w 735"/>
                <a:gd name="T15" fmla="*/ 402 h 532"/>
                <a:gd name="T16" fmla="*/ 696 w 735"/>
                <a:gd name="T17" fmla="*/ 402 h 532"/>
                <a:gd name="T18" fmla="*/ 694 w 735"/>
                <a:gd name="T19" fmla="*/ 226 h 532"/>
                <a:gd name="T20" fmla="*/ 616 w 735"/>
                <a:gd name="T21" fmla="*/ 150 h 532"/>
                <a:gd name="T22" fmla="*/ 335 w 735"/>
                <a:gd name="T23" fmla="*/ 149 h 532"/>
                <a:gd name="T24" fmla="*/ 69 w 735"/>
                <a:gd name="T25" fmla="*/ 0 h 532"/>
                <a:gd name="T26" fmla="*/ 0 w 735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9221" name="Group 23"/>
          <p:cNvGrpSpPr>
            <a:grpSpLocks/>
          </p:cNvGrpSpPr>
          <p:nvPr/>
        </p:nvGrpSpPr>
        <p:grpSpPr bwMode="auto">
          <a:xfrm>
            <a:off x="2657475" y="3843338"/>
            <a:ext cx="522288" cy="398462"/>
            <a:chOff x="2180" y="1267"/>
            <a:chExt cx="1350" cy="1030"/>
          </a:xfrm>
        </p:grpSpPr>
        <p:sp>
          <p:nvSpPr>
            <p:cNvPr id="12312" name="Oval 24"/>
            <p:cNvSpPr>
              <a:spLocks noChangeArrowheads="1"/>
            </p:cNvSpPr>
            <p:nvPr/>
          </p:nvSpPr>
          <p:spPr bwMode="gray">
            <a:xfrm>
              <a:off x="2299" y="1267"/>
              <a:ext cx="1022" cy="1030"/>
            </a:xfrm>
            <a:prstGeom prst="ellipse">
              <a:avLst/>
            </a:prstGeom>
            <a:gradFill rotWithShape="0">
              <a:gsLst>
                <a:gs pos="0">
                  <a:schemeClr val="folHlink">
                    <a:gamma/>
                    <a:shade val="6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66275"/>
                    <a:invGamma/>
                  </a:scheme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tx2">
                        <a:alpha val="19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9240" name="Group 25"/>
            <p:cNvGrpSpPr>
              <a:grpSpLocks/>
            </p:cNvGrpSpPr>
            <p:nvPr/>
          </p:nvGrpSpPr>
          <p:grpSpPr bwMode="auto">
            <a:xfrm rot="10082854">
              <a:off x="2180" y="2013"/>
              <a:ext cx="926" cy="237"/>
              <a:chOff x="2598" y="1026"/>
              <a:chExt cx="957" cy="242"/>
            </a:xfrm>
          </p:grpSpPr>
          <p:grpSp>
            <p:nvGrpSpPr>
              <p:cNvPr id="9264" name="Group 26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9276" name="Group 2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9282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83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84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85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9277" name="Group 3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9278" name="AutoShape 3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9" name="AutoShape 3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80" name="AutoShape 3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81" name="AutoShape 3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9265" name="Group 37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9266" name="Group 3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9272" name="AutoShape 3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3" name="AutoShape 4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4" name="AutoShape 4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5" name="AutoShape 4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9267" name="Group 4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9268" name="AutoShape 4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9" name="AutoShape 4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0" name="AutoShape 4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71" name="AutoShape 4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9241" name="Group 48"/>
            <p:cNvGrpSpPr>
              <a:grpSpLocks/>
            </p:cNvGrpSpPr>
            <p:nvPr/>
          </p:nvGrpSpPr>
          <p:grpSpPr bwMode="auto">
            <a:xfrm>
              <a:off x="2604" y="1361"/>
              <a:ext cx="926" cy="237"/>
              <a:chOff x="2598" y="1026"/>
              <a:chExt cx="957" cy="242"/>
            </a:xfrm>
          </p:grpSpPr>
          <p:grpSp>
            <p:nvGrpSpPr>
              <p:cNvPr id="9242" name="Group 4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9254" name="Group 5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9260" name="AutoShape 5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1" name="AutoShape 5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2" name="AutoShape 5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63" name="AutoShape 5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9255" name="Group 5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9256" name="AutoShape 5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7" name="AutoShape 5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8" name="AutoShape 5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9" name="AutoShape 5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9243" name="Group 6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9244" name="Group 6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9250" name="AutoShape 6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1" name="AutoShape 6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2" name="AutoShape 6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53" name="AutoShape 6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9245" name="Group 6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9246" name="AutoShape 6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47" name="AutoShape 6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48" name="AutoShape 6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49" name="AutoShape 7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cxnSp>
        <p:nvCxnSpPr>
          <p:cNvPr id="9222" name="AutoShape 71"/>
          <p:cNvCxnSpPr>
            <a:cxnSpLocks noChangeShapeType="1"/>
            <a:stCxn id="12312" idx="0"/>
          </p:cNvCxnSpPr>
          <p:nvPr/>
        </p:nvCxnSpPr>
        <p:spPr bwMode="auto">
          <a:xfrm rot="-5400000">
            <a:off x="2536032" y="2793206"/>
            <a:ext cx="140176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223" name="AutoShape 72"/>
          <p:cNvCxnSpPr>
            <a:cxnSpLocks noChangeShapeType="1"/>
            <a:stCxn id="12312" idx="4"/>
          </p:cNvCxnSpPr>
          <p:nvPr/>
        </p:nvCxnSpPr>
        <p:spPr bwMode="auto">
          <a:xfrm rot="16200000" flipH="1">
            <a:off x="2539207" y="4618831"/>
            <a:ext cx="1395412" cy="66992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24" name="Line 73"/>
          <p:cNvSpPr>
            <a:spLocks noChangeShapeType="1"/>
          </p:cNvSpPr>
          <p:nvPr/>
        </p:nvSpPr>
        <p:spPr bwMode="auto">
          <a:xfrm>
            <a:off x="3133725" y="4051300"/>
            <a:ext cx="4508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5" name="Group 74"/>
          <p:cNvGrpSpPr>
            <a:grpSpLocks/>
          </p:cNvGrpSpPr>
          <p:nvPr/>
        </p:nvGrpSpPr>
        <p:grpSpPr bwMode="auto">
          <a:xfrm>
            <a:off x="3581400" y="1870075"/>
            <a:ext cx="2239963" cy="1127125"/>
            <a:chOff x="2289" y="1260"/>
            <a:chExt cx="1335" cy="672"/>
          </a:xfrm>
        </p:grpSpPr>
        <p:sp>
          <p:nvSpPr>
            <p:cNvPr id="12363" name="AutoShape 75"/>
            <p:cNvSpPr>
              <a:spLocks noChangeArrowheads="1"/>
            </p:cNvSpPr>
            <p:nvPr/>
          </p:nvSpPr>
          <p:spPr bwMode="ltGray">
            <a:xfrm>
              <a:off x="2289" y="1260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9238" name="Picture 76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313" y="1280"/>
              <a:ext cx="386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6" name="Group 77"/>
          <p:cNvGrpSpPr>
            <a:grpSpLocks/>
          </p:cNvGrpSpPr>
          <p:nvPr/>
        </p:nvGrpSpPr>
        <p:grpSpPr bwMode="auto">
          <a:xfrm>
            <a:off x="3584575" y="3494088"/>
            <a:ext cx="2239963" cy="1127125"/>
            <a:chOff x="2291" y="2228"/>
            <a:chExt cx="1335" cy="672"/>
          </a:xfrm>
        </p:grpSpPr>
        <p:sp>
          <p:nvSpPr>
            <p:cNvPr id="12366" name="AutoShape 78"/>
            <p:cNvSpPr>
              <a:spLocks noChangeArrowheads="1"/>
            </p:cNvSpPr>
            <p:nvPr/>
          </p:nvSpPr>
          <p:spPr bwMode="ltGray">
            <a:xfrm>
              <a:off x="2291" y="222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9236" name="Picture 79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313" y="2250"/>
              <a:ext cx="386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7" name="Group 80"/>
          <p:cNvGrpSpPr>
            <a:grpSpLocks/>
          </p:cNvGrpSpPr>
          <p:nvPr/>
        </p:nvGrpSpPr>
        <p:grpSpPr bwMode="auto">
          <a:xfrm>
            <a:off x="3587750" y="5121275"/>
            <a:ext cx="2239963" cy="1127125"/>
            <a:chOff x="2293" y="3198"/>
            <a:chExt cx="1335" cy="672"/>
          </a:xfrm>
        </p:grpSpPr>
        <p:sp>
          <p:nvSpPr>
            <p:cNvPr id="12369" name="AutoShape 81"/>
            <p:cNvSpPr>
              <a:spLocks noChangeArrowheads="1"/>
            </p:cNvSpPr>
            <p:nvPr/>
          </p:nvSpPr>
          <p:spPr bwMode="ltGray">
            <a:xfrm>
              <a:off x="2293" y="3198"/>
              <a:ext cx="1335" cy="67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9234" name="Picture 82" descr="Picture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2313" y="3216"/>
              <a:ext cx="386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28" name="Rectangle 83"/>
          <p:cNvSpPr>
            <a:spLocks noChangeArrowheads="1"/>
          </p:cNvSpPr>
          <p:nvPr/>
        </p:nvSpPr>
        <p:spPr bwMode="auto">
          <a:xfrm>
            <a:off x="3641725" y="2087563"/>
            <a:ext cx="211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 </a:t>
            </a:r>
          </a:p>
        </p:txBody>
      </p:sp>
      <p:sp>
        <p:nvSpPr>
          <p:cNvPr id="9229" name="Rectangle 84"/>
          <p:cNvSpPr>
            <a:spLocks noChangeArrowheads="1"/>
          </p:cNvSpPr>
          <p:nvPr/>
        </p:nvSpPr>
        <p:spPr bwMode="auto">
          <a:xfrm>
            <a:off x="3641725" y="3687763"/>
            <a:ext cx="211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 </a:t>
            </a:r>
          </a:p>
        </p:txBody>
      </p:sp>
      <p:sp>
        <p:nvSpPr>
          <p:cNvPr id="9230" name="Rectangle 85"/>
          <p:cNvSpPr>
            <a:spLocks noChangeArrowheads="1"/>
          </p:cNvSpPr>
          <p:nvPr/>
        </p:nvSpPr>
        <p:spPr bwMode="auto">
          <a:xfrm>
            <a:off x="3641725" y="5338763"/>
            <a:ext cx="211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 dirty="0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 </a:t>
            </a:r>
          </a:p>
        </p:txBody>
      </p:sp>
      <p:sp>
        <p:nvSpPr>
          <p:cNvPr id="9231" name="Rectangle 86"/>
          <p:cNvSpPr>
            <a:spLocks noChangeArrowheads="1"/>
          </p:cNvSpPr>
          <p:nvPr/>
        </p:nvSpPr>
        <p:spPr bwMode="auto">
          <a:xfrm>
            <a:off x="152400" y="3267075"/>
            <a:ext cx="2547938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9232" name="Rectangle 87"/>
          <p:cNvSpPr>
            <a:spLocks noChangeArrowheads="1"/>
          </p:cNvSpPr>
          <p:nvPr/>
        </p:nvSpPr>
        <p:spPr bwMode="auto">
          <a:xfrm>
            <a:off x="7175500" y="3568700"/>
            <a:ext cx="16906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200">
                <a:solidFill>
                  <a:srgbClr val="080808"/>
                </a:solidFill>
                <a:latin typeface="Arial Black" panose="020B0A040201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806450" y="1862138"/>
            <a:ext cx="75263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963D00"/>
              </a:buClr>
              <a:buFont typeface="Wingdings" panose="05000000000000000000" pitchFamily="2" charset="2"/>
              <a:buChar char="v"/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ThemeGallery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is a Design Digital Content &amp; Contents mall developed by Guild Design Inc.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gray">
          <a:xfrm>
            <a:off x="930275" y="2665413"/>
            <a:ext cx="3098800" cy="3430587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gray">
          <a:xfrm rot="-5400000">
            <a:off x="45244" y="39774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gray">
          <a:xfrm rot="-5400000">
            <a:off x="812007" y="39774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gray">
          <a:xfrm rot="-5400000">
            <a:off x="1558132" y="39774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gray">
          <a:xfrm rot="-5400000">
            <a:off x="2267744" y="3977481"/>
            <a:ext cx="2687638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1176338" y="3616325"/>
            <a:ext cx="423862" cy="1925638"/>
            <a:chOff x="870" y="1960"/>
            <a:chExt cx="267" cy="1213"/>
          </a:xfrm>
        </p:grpSpPr>
        <p:sp>
          <p:nvSpPr>
            <p:cNvPr id="10296" name="AutoShape 9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322" name="AutoShape 10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249" name="Group 11"/>
          <p:cNvGrpSpPr>
            <a:grpSpLocks/>
          </p:cNvGrpSpPr>
          <p:nvPr/>
        </p:nvGrpSpPr>
        <p:grpSpPr bwMode="auto">
          <a:xfrm>
            <a:off x="1944688" y="3206750"/>
            <a:ext cx="423862" cy="2328863"/>
            <a:chOff x="870" y="1960"/>
            <a:chExt cx="267" cy="1213"/>
          </a:xfrm>
        </p:grpSpPr>
        <p:sp>
          <p:nvSpPr>
            <p:cNvPr id="10294" name="AutoShape 12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325" name="AutoShape 13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250" name="Group 14"/>
          <p:cNvGrpSpPr>
            <a:grpSpLocks/>
          </p:cNvGrpSpPr>
          <p:nvPr/>
        </p:nvGrpSpPr>
        <p:grpSpPr bwMode="auto">
          <a:xfrm>
            <a:off x="2692400" y="4751388"/>
            <a:ext cx="423863" cy="787400"/>
            <a:chOff x="870" y="1960"/>
            <a:chExt cx="267" cy="1213"/>
          </a:xfrm>
        </p:grpSpPr>
        <p:sp>
          <p:nvSpPr>
            <p:cNvPr id="10292" name="AutoShape 15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328" name="AutoShape 16"/>
            <p:cNvSpPr>
              <a:spLocks noChangeArrowheads="1"/>
            </p:cNvSpPr>
            <p:nvPr/>
          </p:nvSpPr>
          <p:spPr bwMode="gray">
            <a:xfrm rot="-5400000">
              <a:off x="453" y="2471"/>
              <a:ext cx="1167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0251" name="Group 17"/>
          <p:cNvGrpSpPr>
            <a:grpSpLocks/>
          </p:cNvGrpSpPr>
          <p:nvPr/>
        </p:nvGrpSpPr>
        <p:grpSpPr bwMode="auto">
          <a:xfrm>
            <a:off x="3398838" y="4064000"/>
            <a:ext cx="423862" cy="1468438"/>
            <a:chOff x="870" y="1960"/>
            <a:chExt cx="267" cy="1213"/>
          </a:xfrm>
        </p:grpSpPr>
        <p:sp>
          <p:nvSpPr>
            <p:cNvPr id="10290" name="AutoShape 18"/>
            <p:cNvSpPr>
              <a:spLocks noChangeArrowheads="1"/>
            </p:cNvSpPr>
            <p:nvPr/>
          </p:nvSpPr>
          <p:spPr bwMode="gray">
            <a:xfrm rot="-5400000">
              <a:off x="397" y="243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3331" name="AutoShape 19"/>
            <p:cNvSpPr>
              <a:spLocks noChangeArrowheads="1"/>
            </p:cNvSpPr>
            <p:nvPr/>
          </p:nvSpPr>
          <p:spPr bwMode="gray">
            <a:xfrm rot="-5400000">
              <a:off x="454" y="2471"/>
              <a:ext cx="1164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rgbClr val="EAEAE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3332" name="Text Box 20"/>
          <p:cNvSpPr txBox="1">
            <a:spLocks noChangeArrowheads="1"/>
          </p:cNvSpPr>
          <p:nvPr/>
        </p:nvSpPr>
        <p:spPr bwMode="gray">
          <a:xfrm>
            <a:off x="1212850" y="5591175"/>
            <a:ext cx="28130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A       B       C       D</a:t>
            </a:r>
          </a:p>
        </p:txBody>
      </p:sp>
      <p:sp>
        <p:nvSpPr>
          <p:cNvPr id="10253" name="Rectangle 21"/>
          <p:cNvSpPr>
            <a:spLocks noChangeArrowheads="1"/>
          </p:cNvSpPr>
          <p:nvPr/>
        </p:nvSpPr>
        <p:spPr bwMode="gray">
          <a:xfrm>
            <a:off x="1114425" y="322897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10254" name="Rectangle 22"/>
          <p:cNvSpPr>
            <a:spLocks noChangeArrowheads="1"/>
          </p:cNvSpPr>
          <p:nvPr/>
        </p:nvSpPr>
        <p:spPr bwMode="gray">
          <a:xfrm>
            <a:off x="1884363" y="2955925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</a:p>
        </p:txBody>
      </p:sp>
      <p:sp>
        <p:nvSpPr>
          <p:cNvPr id="10255" name="Rectangle 23"/>
          <p:cNvSpPr>
            <a:spLocks noChangeArrowheads="1"/>
          </p:cNvSpPr>
          <p:nvPr/>
        </p:nvSpPr>
        <p:spPr bwMode="gray">
          <a:xfrm>
            <a:off x="2643188" y="4405313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30%</a:t>
            </a:r>
          </a:p>
        </p:txBody>
      </p:sp>
      <p:sp>
        <p:nvSpPr>
          <p:cNvPr id="10256" name="Rectangle 24"/>
          <p:cNvSpPr>
            <a:spLocks noChangeArrowheads="1"/>
          </p:cNvSpPr>
          <p:nvPr/>
        </p:nvSpPr>
        <p:spPr bwMode="gray">
          <a:xfrm>
            <a:off x="3359150" y="3729038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55%</a:t>
            </a:r>
          </a:p>
        </p:txBody>
      </p:sp>
      <p:sp>
        <p:nvSpPr>
          <p:cNvPr id="10257" name="AutoShape 25"/>
          <p:cNvSpPr>
            <a:spLocks noChangeArrowheads="1"/>
          </p:cNvSpPr>
          <p:nvPr/>
        </p:nvSpPr>
        <p:spPr bwMode="gray">
          <a:xfrm>
            <a:off x="4419600" y="294163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58" name="Group 26"/>
          <p:cNvGrpSpPr>
            <a:grpSpLocks/>
          </p:cNvGrpSpPr>
          <p:nvPr/>
        </p:nvGrpSpPr>
        <p:grpSpPr bwMode="auto">
          <a:xfrm>
            <a:off x="4376738" y="2960688"/>
            <a:ext cx="552450" cy="584200"/>
            <a:chOff x="2959" y="1568"/>
            <a:chExt cx="454" cy="480"/>
          </a:xfrm>
        </p:grpSpPr>
        <p:grpSp>
          <p:nvGrpSpPr>
            <p:cNvPr id="10285" name="Group 27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287" name="Picture 28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8" name="Picture 2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42" name="Oval 30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0286" name="Picture 31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59" name="Rectangle 32"/>
          <p:cNvSpPr>
            <a:spLocks noChangeArrowheads="1"/>
          </p:cNvSpPr>
          <p:nvPr/>
        </p:nvSpPr>
        <p:spPr bwMode="gray">
          <a:xfrm>
            <a:off x="5032375" y="3043238"/>
            <a:ext cx="324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A.</a:t>
            </a: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 the contents</a:t>
            </a:r>
          </a:p>
        </p:txBody>
      </p:sp>
      <p:sp>
        <p:nvSpPr>
          <p:cNvPr id="10260" name="AutoShape 33"/>
          <p:cNvSpPr>
            <a:spLocks noChangeArrowheads="1"/>
          </p:cNvSpPr>
          <p:nvPr/>
        </p:nvSpPr>
        <p:spPr bwMode="gray">
          <a:xfrm>
            <a:off x="4419600" y="370998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61" name="Group 34"/>
          <p:cNvGrpSpPr>
            <a:grpSpLocks/>
          </p:cNvGrpSpPr>
          <p:nvPr/>
        </p:nvGrpSpPr>
        <p:grpSpPr bwMode="auto">
          <a:xfrm>
            <a:off x="4376738" y="3729038"/>
            <a:ext cx="552450" cy="584200"/>
            <a:chOff x="2959" y="1568"/>
            <a:chExt cx="454" cy="480"/>
          </a:xfrm>
        </p:grpSpPr>
        <p:grpSp>
          <p:nvGrpSpPr>
            <p:cNvPr id="10280" name="Group 35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282" name="Picture 36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3" name="Picture 37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50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5000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0281" name="Picture 3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2" name="Rectangle 40"/>
          <p:cNvSpPr>
            <a:spLocks noChangeArrowheads="1"/>
          </p:cNvSpPr>
          <p:nvPr/>
        </p:nvSpPr>
        <p:spPr bwMode="gray">
          <a:xfrm>
            <a:off x="5032375" y="3811588"/>
            <a:ext cx="324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B.</a:t>
            </a: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 the contents</a:t>
            </a:r>
          </a:p>
        </p:txBody>
      </p:sp>
      <p:sp>
        <p:nvSpPr>
          <p:cNvPr id="10263" name="AutoShape 41"/>
          <p:cNvSpPr>
            <a:spLocks noChangeArrowheads="1"/>
          </p:cNvSpPr>
          <p:nvPr/>
        </p:nvSpPr>
        <p:spPr bwMode="gray">
          <a:xfrm>
            <a:off x="4419600" y="44862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64" name="Group 42"/>
          <p:cNvGrpSpPr>
            <a:grpSpLocks/>
          </p:cNvGrpSpPr>
          <p:nvPr/>
        </p:nvGrpSpPr>
        <p:grpSpPr bwMode="auto">
          <a:xfrm>
            <a:off x="4376738" y="4505325"/>
            <a:ext cx="552450" cy="584200"/>
            <a:chOff x="2959" y="1568"/>
            <a:chExt cx="454" cy="480"/>
          </a:xfrm>
        </p:grpSpPr>
        <p:grpSp>
          <p:nvGrpSpPr>
            <p:cNvPr id="10275" name="Group 43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277" name="Picture 44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8" name="Picture 45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58" name="Oval 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5000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0276" name="Picture 47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5" name="Rectangle 48"/>
          <p:cNvSpPr>
            <a:spLocks noChangeArrowheads="1"/>
          </p:cNvSpPr>
          <p:nvPr/>
        </p:nvSpPr>
        <p:spPr bwMode="gray">
          <a:xfrm>
            <a:off x="5032375" y="4587875"/>
            <a:ext cx="3244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C.</a:t>
            </a: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 the contents</a:t>
            </a:r>
          </a:p>
        </p:txBody>
      </p:sp>
      <p:sp>
        <p:nvSpPr>
          <p:cNvPr id="10266" name="AutoShape 49"/>
          <p:cNvSpPr>
            <a:spLocks noChangeArrowheads="1"/>
          </p:cNvSpPr>
          <p:nvPr/>
        </p:nvSpPr>
        <p:spPr bwMode="gray">
          <a:xfrm>
            <a:off x="4419600" y="5222875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0267" name="Group 50"/>
          <p:cNvGrpSpPr>
            <a:grpSpLocks/>
          </p:cNvGrpSpPr>
          <p:nvPr/>
        </p:nvGrpSpPr>
        <p:grpSpPr bwMode="auto">
          <a:xfrm>
            <a:off x="4376738" y="5241925"/>
            <a:ext cx="552450" cy="584200"/>
            <a:chOff x="2959" y="1568"/>
            <a:chExt cx="454" cy="480"/>
          </a:xfrm>
        </p:grpSpPr>
        <p:grpSp>
          <p:nvGrpSpPr>
            <p:cNvPr id="10270" name="Group 5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10272" name="Picture 52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3" name="Picture 5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66" name="Oval 5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5000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0271" name="Picture 5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8" name="Rectangle 56"/>
          <p:cNvSpPr>
            <a:spLocks noChangeArrowheads="1"/>
          </p:cNvSpPr>
          <p:nvPr/>
        </p:nvSpPr>
        <p:spPr bwMode="gray">
          <a:xfrm>
            <a:off x="5032375" y="5324475"/>
            <a:ext cx="3244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rgbClr val="F1F6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D.</a:t>
            </a:r>
            <a:r>
              <a:rPr lang="en-US" altLang="zh-CN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 the contents</a:t>
            </a:r>
          </a:p>
        </p:txBody>
      </p:sp>
      <p:sp>
        <p:nvSpPr>
          <p:cNvPr id="10269" name="Rectangle 5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gray">
          <a:xfrm>
            <a:off x="5757863" y="2273300"/>
            <a:ext cx="2166937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5754688" y="449103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gray">
          <a:xfrm>
            <a:off x="5773738" y="228282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3417888" y="2554288"/>
            <a:ext cx="2170112" cy="2713037"/>
            <a:chOff x="2234" y="1634"/>
            <a:chExt cx="1489" cy="1862"/>
          </a:xfrm>
        </p:grpSpPr>
        <p:sp>
          <p:nvSpPr>
            <p:cNvPr id="11285" name="AutoShape 6"/>
            <p:cNvSpPr>
              <a:spLocks noChangeArrowheads="1"/>
            </p:cNvSpPr>
            <p:nvPr/>
          </p:nvSpPr>
          <p:spPr bwMode="gray">
            <a:xfrm>
              <a:off x="2236" y="1634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gray">
            <a:xfrm>
              <a:off x="2234" y="3013"/>
              <a:ext cx="1488" cy="478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4" name="AutoShape 8"/>
            <p:cNvSpPr>
              <a:spLocks noChangeArrowheads="1"/>
            </p:cNvSpPr>
            <p:nvPr/>
          </p:nvSpPr>
          <p:spPr bwMode="gray">
            <a:xfrm>
              <a:off x="2241" y="1641"/>
              <a:ext cx="1476" cy="478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1270" name="Group 9"/>
          <p:cNvGrpSpPr>
            <a:grpSpLocks/>
          </p:cNvGrpSpPr>
          <p:nvPr/>
        </p:nvGrpSpPr>
        <p:grpSpPr bwMode="auto">
          <a:xfrm>
            <a:off x="1111250" y="2959100"/>
            <a:ext cx="2170113" cy="2308225"/>
            <a:chOff x="797" y="1945"/>
            <a:chExt cx="1489" cy="1584"/>
          </a:xfrm>
        </p:grpSpPr>
        <p:sp>
          <p:nvSpPr>
            <p:cNvPr id="11282" name="AutoShape 10"/>
            <p:cNvSpPr>
              <a:spLocks noChangeArrowheads="1"/>
            </p:cNvSpPr>
            <p:nvPr/>
          </p:nvSpPr>
          <p:spPr bwMode="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7" name="AutoShape 11"/>
            <p:cNvSpPr>
              <a:spLocks noChangeArrowheads="1"/>
            </p:cNvSpPr>
            <p:nvPr/>
          </p:nvSpPr>
          <p:spPr bwMode="gray">
            <a:xfrm>
              <a:off x="797" y="3118"/>
              <a:ext cx="1488" cy="407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-100000" rotWithShape="0">
                      <a:schemeClr val="bg2">
                        <a:alpha val="10001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4348" name="AutoShape 12"/>
            <p:cNvSpPr>
              <a:spLocks noChangeArrowheads="1"/>
            </p:cNvSpPr>
            <p:nvPr/>
          </p:nvSpPr>
          <p:spPr bwMode="gray">
            <a:xfrm>
              <a:off x="817" y="1950"/>
              <a:ext cx="1463" cy="407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1271" name="Text Box 13"/>
          <p:cNvSpPr txBox="1">
            <a:spLocks noChangeArrowheads="1"/>
          </p:cNvSpPr>
          <p:nvPr/>
        </p:nvSpPr>
        <p:spPr bwMode="white">
          <a:xfrm>
            <a:off x="1211263" y="4037013"/>
            <a:ext cx="1958975" cy="99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11272" name="Text Box 14"/>
          <p:cNvSpPr txBox="1">
            <a:spLocks noChangeArrowheads="1"/>
          </p:cNvSpPr>
          <p:nvPr/>
        </p:nvSpPr>
        <p:spPr bwMode="white">
          <a:xfrm>
            <a:off x="3516313" y="3576638"/>
            <a:ext cx="1957387" cy="134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11273" name="Text Box 15"/>
          <p:cNvSpPr txBox="1">
            <a:spLocks noChangeArrowheads="1"/>
          </p:cNvSpPr>
          <p:nvPr/>
        </p:nvSpPr>
        <p:spPr bwMode="white">
          <a:xfrm>
            <a:off x="5854700" y="2925763"/>
            <a:ext cx="1957388" cy="202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Text</a:t>
            </a:r>
          </a:p>
        </p:txBody>
      </p:sp>
      <p:sp>
        <p:nvSpPr>
          <p:cNvPr id="11274" name="Text Box 16"/>
          <p:cNvSpPr txBox="1">
            <a:spLocks noChangeArrowheads="1"/>
          </p:cNvSpPr>
          <p:nvPr/>
        </p:nvSpPr>
        <p:spPr bwMode="black">
          <a:xfrm>
            <a:off x="1244600" y="2368550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1275" name="Text Box 17"/>
          <p:cNvSpPr txBox="1">
            <a:spLocks noChangeArrowheads="1"/>
          </p:cNvSpPr>
          <p:nvPr/>
        </p:nvSpPr>
        <p:spPr bwMode="black">
          <a:xfrm>
            <a:off x="3644900" y="1863725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1276" name="Text Box 18"/>
          <p:cNvSpPr txBox="1">
            <a:spLocks noChangeArrowheads="1"/>
          </p:cNvSpPr>
          <p:nvPr/>
        </p:nvSpPr>
        <p:spPr bwMode="black">
          <a:xfrm>
            <a:off x="6000750" y="1624013"/>
            <a:ext cx="16065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9998BA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1277" name="Rectangle 19"/>
          <p:cNvSpPr>
            <a:spLocks noChangeArrowheads="1"/>
          </p:cNvSpPr>
          <p:nvPr/>
        </p:nvSpPr>
        <p:spPr bwMode="auto">
          <a:xfrm>
            <a:off x="1228725" y="5548313"/>
            <a:ext cx="6537325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zh-CN" sz="2000" b="1">
                <a:solidFill>
                  <a:schemeClr val="tx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ThemeGallery is a Design Digital Content &amp; Contents mall developed by Guild Design Inc.</a:t>
            </a:r>
          </a:p>
        </p:txBody>
      </p:sp>
      <p:sp>
        <p:nvSpPr>
          <p:cNvPr id="11278" name="WordArt 20"/>
          <p:cNvSpPr>
            <a:spLocks noChangeArrowheads="1" noChangeShapeType="1" noTextEdit="1"/>
          </p:cNvSpPr>
          <p:nvPr/>
        </p:nvSpPr>
        <p:spPr bwMode="black">
          <a:xfrm>
            <a:off x="1238250" y="3051175"/>
            <a:ext cx="558800" cy="5318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FFFFF">
                    <a:alpha val="50195"/>
                  </a:srgbClr>
                </a:solidFill>
                <a:latin typeface="Arial Black" panose="020B0A04020102020204" pitchFamily="34" charset="0"/>
              </a:rPr>
              <a:t>01</a:t>
            </a:r>
            <a:endParaRPr lang="zh-CN" altLang="en-US" sz="3600" i="1" kern="10">
              <a:solidFill>
                <a:srgbClr val="FFFFFF">
                  <a:alpha val="50195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11279" name="WordArt 21"/>
          <p:cNvSpPr>
            <a:spLocks noChangeArrowheads="1" noChangeShapeType="1" noTextEdit="1"/>
          </p:cNvSpPr>
          <p:nvPr/>
        </p:nvSpPr>
        <p:spPr bwMode="black">
          <a:xfrm>
            <a:off x="3536950" y="2628900"/>
            <a:ext cx="560388" cy="53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FFFFF">
                    <a:alpha val="50195"/>
                  </a:srgbClr>
                </a:solidFill>
                <a:latin typeface="Arial Black" panose="020B0A04020102020204" pitchFamily="34" charset="0"/>
              </a:rPr>
              <a:t>02</a:t>
            </a:r>
            <a:endParaRPr lang="zh-CN" altLang="en-US" sz="3600" i="1" kern="10">
              <a:solidFill>
                <a:srgbClr val="FFFFFF">
                  <a:alpha val="50195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11280" name="WordArt 22"/>
          <p:cNvSpPr>
            <a:spLocks noChangeArrowheads="1" noChangeShapeType="1" noTextEdit="1"/>
          </p:cNvSpPr>
          <p:nvPr/>
        </p:nvSpPr>
        <p:spPr bwMode="black">
          <a:xfrm>
            <a:off x="5842000" y="2354263"/>
            <a:ext cx="560388" cy="53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i="1" kern="10">
                <a:solidFill>
                  <a:srgbClr val="FFFFFF">
                    <a:alpha val="50195"/>
                  </a:srgbClr>
                </a:solidFill>
                <a:latin typeface="Arial Black" panose="020B0A04020102020204" pitchFamily="34" charset="0"/>
              </a:rPr>
              <a:t>03</a:t>
            </a:r>
            <a:endParaRPr lang="zh-CN" altLang="en-US" sz="3600" i="1" kern="10">
              <a:solidFill>
                <a:srgbClr val="FFFFFF">
                  <a:alpha val="50195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11281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BCB5AC"/>
      </a:dk1>
      <a:lt1>
        <a:srgbClr val="D9D3C5"/>
      </a:lt1>
      <a:dk2>
        <a:srgbClr val="537568"/>
      </a:dk2>
      <a:lt2>
        <a:srgbClr val="333333"/>
      </a:lt2>
      <a:accent1>
        <a:srgbClr val="9A9180"/>
      </a:accent1>
      <a:accent2>
        <a:srgbClr val="7573A1"/>
      </a:accent2>
      <a:accent3>
        <a:srgbClr val="E9E6DF"/>
      </a:accent3>
      <a:accent4>
        <a:srgbClr val="A09A92"/>
      </a:accent4>
      <a:accent5>
        <a:srgbClr val="CAC7C0"/>
      </a:accent5>
      <a:accent6>
        <a:srgbClr val="696891"/>
      </a:accent6>
      <a:hlink>
        <a:srgbClr val="AD6B83"/>
      </a:hlink>
      <a:folHlink>
        <a:srgbClr val="699F65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BCB5AC"/>
        </a:dk1>
        <a:lt1>
          <a:srgbClr val="D9D3C5"/>
        </a:lt1>
        <a:dk2>
          <a:srgbClr val="537568"/>
        </a:dk2>
        <a:lt2>
          <a:srgbClr val="333333"/>
        </a:lt2>
        <a:accent1>
          <a:srgbClr val="9A9180"/>
        </a:accent1>
        <a:accent2>
          <a:srgbClr val="7573A1"/>
        </a:accent2>
        <a:accent3>
          <a:srgbClr val="E9E6DF"/>
        </a:accent3>
        <a:accent4>
          <a:srgbClr val="A09A92"/>
        </a:accent4>
        <a:accent5>
          <a:srgbClr val="CAC7C0"/>
        </a:accent5>
        <a:accent6>
          <a:srgbClr val="696891"/>
        </a:accent6>
        <a:hlink>
          <a:srgbClr val="AD6B83"/>
        </a:hlink>
        <a:folHlink>
          <a:srgbClr val="699F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ACB4BC"/>
        </a:dk1>
        <a:lt1>
          <a:srgbClr val="C5CFD9"/>
        </a:lt1>
        <a:dk2>
          <a:srgbClr val="674553"/>
        </a:dk2>
        <a:lt2>
          <a:srgbClr val="333333"/>
        </a:lt2>
        <a:accent1>
          <a:srgbClr val="778EA1"/>
        </a:accent1>
        <a:accent2>
          <a:srgbClr val="A68A6E"/>
        </a:accent2>
        <a:accent3>
          <a:srgbClr val="DFE4E9"/>
        </a:accent3>
        <a:accent4>
          <a:srgbClr val="9299A0"/>
        </a:accent4>
        <a:accent5>
          <a:srgbClr val="BDC6CD"/>
        </a:accent5>
        <a:accent6>
          <a:srgbClr val="967D63"/>
        </a:accent6>
        <a:hlink>
          <a:srgbClr val="6AAE92"/>
        </a:hlink>
        <a:folHlink>
          <a:srgbClr val="AE7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B2B9AF"/>
        </a:dk1>
        <a:lt1>
          <a:srgbClr val="D1D7C7"/>
        </a:lt1>
        <a:dk2>
          <a:srgbClr val="4F506D"/>
        </a:dk2>
        <a:lt2>
          <a:srgbClr val="333333"/>
        </a:lt2>
        <a:accent1>
          <a:srgbClr val="8C9484"/>
        </a:accent1>
        <a:accent2>
          <a:srgbClr val="A56F73"/>
        </a:accent2>
        <a:accent3>
          <a:srgbClr val="E5E8E0"/>
        </a:accent3>
        <a:accent4>
          <a:srgbClr val="979E95"/>
        </a:accent4>
        <a:accent5>
          <a:srgbClr val="C5C8C2"/>
        </a:accent5>
        <a:accent6>
          <a:srgbClr val="956468"/>
        </a:accent6>
        <a:hlink>
          <a:srgbClr val="6B7FAD"/>
        </a:hlink>
        <a:folHlink>
          <a:srgbClr val="A1836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动态06 美乐辰</Template>
  <TotalTime>2</TotalTime>
  <Words>1874</Words>
  <Application>Microsoft Office PowerPoint</Application>
  <PresentationFormat>全屏显示(4:3)</PresentationFormat>
  <Paragraphs>395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Calibri</vt:lpstr>
      <vt:lpstr>宋体</vt:lpstr>
      <vt:lpstr>Arial Black</vt:lpstr>
      <vt:lpstr>Times New Roman</vt:lpstr>
      <vt:lpstr>Wingdings</vt:lpstr>
      <vt:lpstr>Verdana</vt:lpstr>
      <vt:lpstr>Default Design</vt:lpstr>
      <vt:lpstr>Microsoft Graph Chart</vt:lpstr>
      <vt:lpstr>ThemeGallery PowerTemplate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PowerPoint 演示文稿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Thank You!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Administrator</dc:creator>
  <cp:lastModifiedBy>Administrator</cp:lastModifiedBy>
  <cp:revision>1</cp:revision>
  <dcterms:created xsi:type="dcterms:W3CDTF">2016-07-25T10:05:02Z</dcterms:created>
  <dcterms:modified xsi:type="dcterms:W3CDTF">2016-07-25T10:07:44Z</dcterms:modified>
</cp:coreProperties>
</file>