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41">
          <p15:clr>
            <a:srgbClr val="A4A3A4"/>
          </p15:clr>
        </p15:guide>
        <p15:guide id="2" orient="horz" pos="305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5B0"/>
    <a:srgbClr val="000000"/>
    <a:srgbClr val="F1F3EE"/>
    <a:srgbClr val="6ABFFE"/>
    <a:srgbClr val="31A6FD"/>
    <a:srgbClr val="35A7FD"/>
    <a:srgbClr val="0285E8"/>
    <a:srgbClr val="028CF4"/>
    <a:srgbClr val="027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441"/>
        <p:guide orient="horz" pos="3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Sheet1!$A$2:$A$10</c:f>
              <c:strCache>
                <c:ptCount val="9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</c:v>
                </c:pt>
                <c:pt idx="1">
                  <c:v>4</c:v>
                </c:pt>
                <c:pt idx="2">
                  <c:v>10</c:v>
                </c:pt>
                <c:pt idx="3">
                  <c:v>5</c:v>
                </c:pt>
                <c:pt idx="4">
                  <c:v>8</c:v>
                </c:pt>
                <c:pt idx="5">
                  <c:v>6</c:v>
                </c:pt>
                <c:pt idx="6">
                  <c:v>10</c:v>
                </c:pt>
                <c:pt idx="7">
                  <c:v>11</c:v>
                </c:pt>
                <c:pt idx="8">
                  <c:v>8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110400"/>
        <c:axId val="72413952"/>
      </c:lineChart>
      <c:catAx>
        <c:axId val="67110400"/>
        <c:scaling>
          <c:orientation val="minMax"/>
        </c:scaling>
        <c:delete val="0"/>
        <c:axPos val="b"/>
        <c:min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72413952"/>
        <c:crosses val="autoZero"/>
        <c:auto val="1"/>
        <c:lblAlgn val="ctr"/>
        <c:lblOffset val="100"/>
        <c:noMultiLvlLbl val="0"/>
      </c:catAx>
      <c:valAx>
        <c:axId val="724139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71104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0"/>
            <c:spPr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3"/>
            <c:marker>
              <c:spPr>
                <a:pattFill prst="ltUpDiag">
                  <a:fgClr>
                    <a:schemeClr val="tx2"/>
                  </a:fgClr>
                  <a:bgClr>
                    <a:schemeClr val="accent6">
                      <a:lumMod val="75000"/>
                    </a:schemeClr>
                  </a:bgClr>
                </a:patt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</c:marker>
            <c:bubble3D val="0"/>
          </c:dPt>
          <c:dPt>
            <c:idx val="6"/>
            <c:marker>
              <c:spPr>
                <a:pattFill prst="ltUpDiag">
                  <a:fgClr>
                    <a:schemeClr val="tx2"/>
                  </a:fgClr>
                  <a:bgClr>
                    <a:schemeClr val="accent6">
                      <a:lumMod val="75000"/>
                    </a:schemeClr>
                  </a:bgClr>
                </a:patt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</c:marker>
            <c:bubble3D val="0"/>
          </c:dPt>
          <c:xVal>
            <c:numRef>
              <c:f>Sheet1!$A$2:$A$13</c:f>
              <c:numCache>
                <c:formatCode>General</c:formatCode>
                <c:ptCount val="12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  <c:pt idx="3">
                  <c:v>3</c:v>
                </c:pt>
                <c:pt idx="4">
                  <c:v>4</c:v>
                </c:pt>
                <c:pt idx="5">
                  <c:v>2.6</c:v>
                </c:pt>
                <c:pt idx="6">
                  <c:v>0.9</c:v>
                </c:pt>
                <c:pt idx="7">
                  <c:v>2</c:v>
                </c:pt>
                <c:pt idx="8">
                  <c:v>2.4</c:v>
                </c:pt>
                <c:pt idx="9">
                  <c:v>5</c:v>
                </c:pt>
                <c:pt idx="10">
                  <c:v>6</c:v>
                </c:pt>
                <c:pt idx="11">
                  <c:v>7</c:v>
                </c:pt>
              </c:numCache>
            </c:numRef>
          </c:xVal>
          <c:yVal>
            <c:numRef>
              <c:f>Sheet1!$B$2:$B$13</c:f>
              <c:numCache>
                <c:formatCode>General</c:formatCode>
                <c:ptCount val="12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  <c:pt idx="3">
                  <c:v>2.5</c:v>
                </c:pt>
                <c:pt idx="4">
                  <c:v>5</c:v>
                </c:pt>
                <c:pt idx="5">
                  <c:v>3.1</c:v>
                </c:pt>
                <c:pt idx="6">
                  <c:v>6</c:v>
                </c:pt>
                <c:pt idx="7">
                  <c:v>0.8</c:v>
                </c:pt>
                <c:pt idx="8">
                  <c:v>3.5</c:v>
                </c:pt>
                <c:pt idx="9">
                  <c:v>5</c:v>
                </c:pt>
                <c:pt idx="10">
                  <c:v>6</c:v>
                </c:pt>
                <c:pt idx="11">
                  <c:v>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088960"/>
        <c:axId val="67038208"/>
      </c:scatterChart>
      <c:valAx>
        <c:axId val="6088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67038208"/>
        <c:crosses val="autoZero"/>
        <c:crossBetween val="midCat"/>
        <c:majorUnit val="0.5"/>
      </c:valAx>
      <c:valAx>
        <c:axId val="67038208"/>
        <c:scaling>
          <c:orientation val="minMax"/>
        </c:scaling>
        <c:delete val="1"/>
        <c:axPos val="l"/>
        <c:numFmt formatCode="General" sourceLinked="1"/>
        <c:majorTickMark val="out"/>
        <c:minorTickMark val="out"/>
        <c:tickLblPos val="nextTo"/>
        <c:crossAx val="608896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ltUpDiag">
              <a:fgClr>
                <a:schemeClr val="tx2"/>
              </a:fgClr>
              <a:bgClr>
                <a:srgbClr val="0265B0"/>
              </a:bgClr>
            </a:patt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pattFill prst="ltUpDiag">
                <a:fgClr>
                  <a:schemeClr val="tx2"/>
                </a:fgClr>
                <a:bgClr>
                  <a:schemeClr val="accent6">
                    <a:lumMod val="75000"/>
                  </a:schemeClr>
                </a:bgClr>
              </a:patt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noFill/>
              <a:effectLst/>
            </c:spPr>
          </c:dPt>
          <c:dLbls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axId val="32869760"/>
        <c:axId val="32871552"/>
      </c:barChart>
      <c:catAx>
        <c:axId val="32869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32871552"/>
        <c:crosses val="autoZero"/>
        <c:auto val="1"/>
        <c:lblAlgn val="ctr"/>
        <c:lblOffset val="100"/>
        <c:noMultiLvlLbl val="0"/>
      </c:catAx>
      <c:valAx>
        <c:axId val="32871552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32869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noFill/>
            </a:ln>
          </c:spPr>
          <c:dPt>
            <c:idx val="0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2"/>
            <c:bubble3D val="0"/>
            <c:spPr>
              <a:pattFill prst="ltUpDiag">
                <a:fgClr>
                  <a:schemeClr val="tx2"/>
                </a:fgClr>
                <a:bgClr>
                  <a:schemeClr val="accent6">
                    <a:lumMod val="75000"/>
                  </a:schemeClr>
                </a:bgClr>
              </a:pattFill>
              <a:ln w="19050">
                <a:noFill/>
              </a:ln>
              <a:effectLst/>
            </c:spPr>
          </c:dPt>
          <c:dPt>
            <c:idx val="3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4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5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6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7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8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9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10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1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  <c:pt idx="8">
                  <c:v>扇形9</c:v>
                </c:pt>
                <c:pt idx="9">
                  <c:v>扇形10</c:v>
                </c:pt>
                <c:pt idx="10">
                  <c:v>扇形11</c:v>
                </c:pt>
                <c:pt idx="11">
                  <c:v>扇形12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noFill/>
            </a:ln>
          </c:spPr>
          <c:dPt>
            <c:idx val="0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2"/>
            <c:bubble3D val="0"/>
            <c:spPr>
              <a:pattFill prst="ltUpDiag">
                <a:fgClr>
                  <a:schemeClr val="tx2"/>
                </a:fgClr>
                <a:bgClr>
                  <a:schemeClr val="accent6">
                    <a:lumMod val="75000"/>
                  </a:schemeClr>
                </a:bgClr>
              </a:pattFill>
              <a:ln w="19050">
                <a:noFill/>
              </a:ln>
              <a:effectLst/>
            </c:spPr>
          </c:dPt>
          <c:dPt>
            <c:idx val="3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4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5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6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7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8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9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10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1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  <c:pt idx="8">
                  <c:v>扇形9</c:v>
                </c:pt>
                <c:pt idx="9">
                  <c:v>扇形10</c:v>
                </c:pt>
                <c:pt idx="10">
                  <c:v>扇形11</c:v>
                </c:pt>
                <c:pt idx="11">
                  <c:v>扇形12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noFill/>
            </a:ln>
          </c:spPr>
          <c:dPt>
            <c:idx val="0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2"/>
            <c:bubble3D val="0"/>
            <c:spPr>
              <a:pattFill prst="ltUpDiag">
                <a:fgClr>
                  <a:schemeClr val="tx2"/>
                </a:fgClr>
                <a:bgClr>
                  <a:schemeClr val="accent6">
                    <a:lumMod val="75000"/>
                  </a:schemeClr>
                </a:bgClr>
              </a:pattFill>
              <a:ln w="19050">
                <a:noFill/>
              </a:ln>
              <a:effectLst/>
            </c:spPr>
          </c:dPt>
          <c:dPt>
            <c:idx val="3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4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5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6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7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8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9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10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1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  <c:pt idx="8">
                  <c:v>扇形9</c:v>
                </c:pt>
                <c:pt idx="9">
                  <c:v>扇形10</c:v>
                </c:pt>
                <c:pt idx="10">
                  <c:v>扇形11</c:v>
                </c:pt>
                <c:pt idx="11">
                  <c:v>扇形12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noFill/>
            </a:ln>
          </c:spPr>
          <c:dPt>
            <c:idx val="0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2"/>
            <c:bubble3D val="0"/>
            <c:spPr>
              <a:pattFill prst="ltUpDiag">
                <a:fgClr>
                  <a:schemeClr val="tx2"/>
                </a:fgClr>
                <a:bgClr>
                  <a:schemeClr val="accent6">
                    <a:lumMod val="75000"/>
                  </a:schemeClr>
                </a:bgClr>
              </a:pattFill>
              <a:ln w="19050">
                <a:noFill/>
              </a:ln>
              <a:effectLst/>
            </c:spPr>
          </c:dPt>
          <c:dPt>
            <c:idx val="3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4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5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6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7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8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9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10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1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  <c:pt idx="8">
                  <c:v>扇形9</c:v>
                </c:pt>
                <c:pt idx="9">
                  <c:v>扇形10</c:v>
                </c:pt>
                <c:pt idx="10">
                  <c:v>扇形11</c:v>
                </c:pt>
                <c:pt idx="11">
                  <c:v>扇形12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noFill/>
            </a:ln>
          </c:spPr>
          <c:dPt>
            <c:idx val="0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2"/>
            <c:bubble3D val="0"/>
            <c:spPr>
              <a:pattFill prst="ltUpDiag">
                <a:fgClr>
                  <a:schemeClr val="tx2"/>
                </a:fgClr>
                <a:bgClr>
                  <a:schemeClr val="accent6">
                    <a:lumMod val="75000"/>
                  </a:schemeClr>
                </a:bgClr>
              </a:pattFill>
              <a:ln w="19050">
                <a:noFill/>
              </a:ln>
              <a:effectLst/>
            </c:spPr>
          </c:dPt>
          <c:dPt>
            <c:idx val="3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4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5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6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7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8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1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  <c:pt idx="8">
                  <c:v>扇形9</c:v>
                </c:pt>
                <c:pt idx="9">
                  <c:v>扇形10</c:v>
                </c:pt>
                <c:pt idx="10">
                  <c:v>扇形11</c:v>
                </c:pt>
                <c:pt idx="11">
                  <c:v>扇形12</c:v>
                </c:pt>
              </c:strCache>
            </c:str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2"/>
            <c:bubble3D val="0"/>
            <c:spPr>
              <a:pattFill prst="ltUpDiag">
                <a:fgClr>
                  <a:schemeClr val="tx2"/>
                </a:fgClr>
                <a:bgClr>
                  <a:schemeClr val="accent6">
                    <a:lumMod val="75000"/>
                  </a:schemeClr>
                </a:bgClr>
              </a:patt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5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ln w="19050">
                <a:noFill/>
              </a:ln>
              <a:effectLst/>
            </c:spPr>
          </c:dPt>
          <c:dPt>
            <c:idx val="6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1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  <c:pt idx="8">
                  <c:v>扇形9</c:v>
                </c:pt>
                <c:pt idx="9">
                  <c:v>扇形10</c:v>
                </c:pt>
                <c:pt idx="10">
                  <c:v>扇形11</c:v>
                </c:pt>
                <c:pt idx="11">
                  <c:v>扇形12</c:v>
                </c:pt>
              </c:strCache>
            </c:strRef>
          </c:cat>
          <c:val>
            <c:numRef>
              <c:f>Sheet1!$G$2:$G$13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2"/>
            <c:bubble3D val="0"/>
            <c:spPr>
              <a:pattFill prst="ltUpDiag">
                <a:fgClr>
                  <a:schemeClr val="tx2"/>
                </a:fgClr>
                <a:bgClr>
                  <a:schemeClr val="accent6">
                    <a:lumMod val="75000"/>
                  </a:schemeClr>
                </a:bgClr>
              </a:patt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dPt>
            <c:idx val="11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n w="1905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  <c:pt idx="8">
                  <c:v>扇形9</c:v>
                </c:pt>
                <c:pt idx="9">
                  <c:v>扇形10</c:v>
                </c:pt>
                <c:pt idx="10">
                  <c:v>扇形11</c:v>
                </c:pt>
                <c:pt idx="11">
                  <c:v>扇形12</c:v>
                </c:pt>
              </c:strCache>
            </c:strRef>
          </c:cat>
          <c:val>
            <c:numRef>
              <c:f>Sheet1!$H$2:$H$13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solidFill>
              <a:srgbClr val="F1F3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0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1"/>
            <c:bubble3D val="0"/>
            <c:spPr>
              <a:solidFill>
                <a:srgbClr val="F1F3E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Sheet1!$A$2:$A$13</c:f>
              <c:strCache>
                <c:ptCount val="12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  <c:pt idx="8">
                  <c:v>扇形9</c:v>
                </c:pt>
                <c:pt idx="9">
                  <c:v>扇形10</c:v>
                </c:pt>
                <c:pt idx="10">
                  <c:v>扇形11</c:v>
                </c:pt>
                <c:pt idx="11">
                  <c:v>扇形12</c:v>
                </c:pt>
              </c:strCache>
            </c:strRef>
          </c:cat>
          <c:val>
            <c:numRef>
              <c:f>Sheet1!$I$2:$I$13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dPt>
            <c:idx val="8"/>
            <c:bubble3D val="0"/>
            <c:spPr>
              <a:noFill/>
              <a:ln w="19050">
                <a:noFill/>
              </a:ln>
              <a:effectLst/>
            </c:spPr>
          </c:dPt>
          <c:dPt>
            <c:idx val="9"/>
            <c:bubble3D val="0"/>
            <c:spPr>
              <a:noFill/>
              <a:ln w="19050">
                <a:noFill/>
              </a:ln>
              <a:effectLst/>
            </c:spPr>
          </c:dPt>
          <c:dPt>
            <c:idx val="1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  <c:pt idx="8">
                  <c:v>扇形9</c:v>
                </c:pt>
                <c:pt idx="9">
                  <c:v>扇形10</c:v>
                </c:pt>
                <c:pt idx="10">
                  <c:v>扇形11</c:v>
                </c:pt>
                <c:pt idx="11">
                  <c:v>扇形12</c:v>
                </c:pt>
              </c:strCache>
            </c:strRef>
          </c:cat>
          <c:val>
            <c:numRef>
              <c:f>Sheet1!$J$2:$J$13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innerShdw blurRad="63500" dist="50800" dir="13500000">
                <a:schemeClr val="tx2">
                  <a:alpha val="50000"/>
                </a:schemeClr>
              </a:innerShdw>
            </a:effectLst>
          </c:spPr>
          <c:dPt>
            <c:idx val="0"/>
            <c:bubble3D val="0"/>
            <c:spPr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effectLst>
                <a:innerShdw blurRad="63500" dist="50800" dir="13500000">
                  <a:schemeClr val="tx2">
                    <a:alpha val="50000"/>
                  </a:schemeClr>
                </a:innerShdw>
              </a:effectLst>
            </c:spPr>
          </c:dPt>
          <c:dPt>
            <c:idx val="1"/>
            <c:bubble3D val="0"/>
            <c:spPr>
              <a:pattFill prst="ltUpDiag">
                <a:fgClr>
                  <a:schemeClr val="tx2"/>
                </a:fgClr>
                <a:bgClr>
                  <a:srgbClr val="0285E8"/>
                </a:bgClr>
              </a:pattFill>
              <a:effectLst>
                <a:innerShdw blurRad="63500" dist="50800" dir="13500000">
                  <a:schemeClr val="tx2">
                    <a:alpha val="50000"/>
                  </a:schemeClr>
                </a:innerShdw>
              </a:effectLst>
            </c:spPr>
          </c:dPt>
          <c:dPt>
            <c:idx val="2"/>
            <c:bubble3D val="0"/>
            <c:spPr>
              <a:pattFill prst="ltUpDiag">
                <a:fgClr>
                  <a:srgbClr val="0265B0"/>
                </a:fgClr>
                <a:bgClr>
                  <a:srgbClr val="35A7FD"/>
                </a:bgClr>
              </a:pattFill>
              <a:effectLst>
                <a:innerShdw blurRad="63500" dist="50800" dir="13500000">
                  <a:schemeClr val="tx2">
                    <a:alpha val="50000"/>
                  </a:schemeClr>
                </a:innerShdw>
              </a:effectLst>
            </c:spPr>
          </c:dPt>
          <c:dPt>
            <c:idx val="3"/>
            <c:bubble3D val="0"/>
            <c:spPr>
              <a:pattFill prst="ltUpDiag">
                <a:fgClr>
                  <a:schemeClr val="tx2"/>
                </a:fgClr>
                <a:bgClr>
                  <a:srgbClr val="6ABFFE"/>
                </a:bgClr>
              </a:pattFill>
              <a:effectLst>
                <a:innerShdw blurRad="63500" dist="50800" dir="13500000">
                  <a:schemeClr val="tx2">
                    <a:alpha val="50000"/>
                  </a:schemeClr>
                </a:inn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0.58571428571428574</c:v>
                </c:pt>
                <c:pt idx="1">
                  <c:v>0.22857142857142862</c:v>
                </c:pt>
                <c:pt idx="2">
                  <c:v>0.1</c:v>
                </c:pt>
                <c:pt idx="3">
                  <c:v>8.5714285714285715E-2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Sheet1!$A$2:$A$14</c:f>
              <c:strCache>
                <c:ptCount val="13"/>
                <c:pt idx="0">
                  <c:v>customer</c:v>
                </c:pt>
                <c:pt idx="1">
                  <c:v>customer</c:v>
                </c:pt>
                <c:pt idx="2">
                  <c:v>customer</c:v>
                </c:pt>
                <c:pt idx="3">
                  <c:v>customer</c:v>
                </c:pt>
                <c:pt idx="4">
                  <c:v>customer</c:v>
                </c:pt>
                <c:pt idx="5">
                  <c:v>customer</c:v>
                </c:pt>
                <c:pt idx="6">
                  <c:v>customer</c:v>
                </c:pt>
                <c:pt idx="7">
                  <c:v>customer</c:v>
                </c:pt>
                <c:pt idx="8">
                  <c:v>customer</c:v>
                </c:pt>
                <c:pt idx="9">
                  <c:v>customer</c:v>
                </c:pt>
                <c:pt idx="10">
                  <c:v>customer</c:v>
                </c:pt>
                <c:pt idx="11">
                  <c:v>customer</c:v>
                </c:pt>
                <c:pt idx="12">
                  <c:v>customer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0.6</c:v>
                </c:pt>
                <c:pt idx="1">
                  <c:v>0.8</c:v>
                </c:pt>
                <c:pt idx="2">
                  <c:v>1.01</c:v>
                </c:pt>
                <c:pt idx="3">
                  <c:v>2</c:v>
                </c:pt>
                <c:pt idx="4">
                  <c:v>3</c:v>
                </c:pt>
                <c:pt idx="5">
                  <c:v>3.5</c:v>
                </c:pt>
                <c:pt idx="6">
                  <c:v>3.84</c:v>
                </c:pt>
                <c:pt idx="7">
                  <c:v>3.9</c:v>
                </c:pt>
                <c:pt idx="8">
                  <c:v>4</c:v>
                </c:pt>
                <c:pt idx="9">
                  <c:v>5.01</c:v>
                </c:pt>
                <c:pt idx="10">
                  <c:v>5.0599999999999996</c:v>
                </c:pt>
                <c:pt idx="11">
                  <c:v>5.22</c:v>
                </c:pt>
                <c:pt idx="12">
                  <c:v>5.38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axId val="40656896"/>
        <c:axId val="40658432"/>
      </c:barChart>
      <c:catAx>
        <c:axId val="4065689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40658432"/>
        <c:crosses val="autoZero"/>
        <c:auto val="1"/>
        <c:lblAlgn val="ctr"/>
        <c:lblOffset val="300"/>
        <c:noMultiLvlLbl val="0"/>
      </c:catAx>
      <c:valAx>
        <c:axId val="40658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06568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BFD9C-E655-4874-A475-537F11C6965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0451-9FCB-43C6-9F06-7BF5FAF36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331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BFD9C-E655-4874-A475-537F11C6965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0451-9FCB-43C6-9F06-7BF5FAF36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1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BFD9C-E655-4874-A475-537F11C6965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40451-9FCB-43C6-9F06-7BF5FAF36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73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8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1750" r="100000">
                        <a14:foregroundMark x1="75750" y1="23333" x2="81750" y2="45000"/>
                        <a14:foregroundMark x1="81688" y1="42333" x2="82063" y2="4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6" y="-13692"/>
            <a:ext cx="6876256" cy="515719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11960" y="105958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>
                <a:rot lat="19800000" lon="19200000" rev="1500000"/>
              </a:camera>
              <a:lightRig rig="threePt" dir="t"/>
            </a:scene3d>
          </a:bodyPr>
          <a:lstStyle/>
          <a:p>
            <a:pPr algn="r"/>
            <a:r>
              <a:rPr lang="zh-CN" altLang="en-US" sz="3200" dirty="0" smtClean="0">
                <a:pattFill prst="ltUpDiag">
                  <a:fgClr>
                    <a:schemeClr val="tx2"/>
                  </a:fgClr>
                  <a:bgClr>
                    <a:srgbClr val="0265B0"/>
                  </a:bgClr>
                </a:pattFill>
                <a:latin typeface="微软雅黑" pitchFamily="34" charset="-122"/>
                <a:ea typeface="微软雅黑" pitchFamily="34" charset="-122"/>
              </a:rPr>
              <a:t>办公室疯狂图表</a:t>
            </a:r>
            <a:endParaRPr lang="zh-CN" altLang="en-US" sz="3200" dirty="0">
              <a:pattFill prst="ltUpDiag">
                <a:fgClr>
                  <a:schemeClr val="tx2"/>
                </a:fgClr>
                <a:bgClr>
                  <a:srgbClr val="0265B0"/>
                </a:bgClr>
              </a:patt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8104" y="1491630"/>
            <a:ext cx="216024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>
                <a:rot lat="19800000" lon="19200000" rev="1500000"/>
              </a:camera>
              <a:lightRig rig="threePt" dir="t"/>
            </a:scene3d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presented by Tom Moore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612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1" b="100000" l="9965" r="100000">
                        <a14:foregroundMark x1="99567" y1="64203" x2="99480" y2="667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944" t="9768"/>
          <a:stretch/>
        </p:blipFill>
        <p:spPr>
          <a:xfrm>
            <a:off x="4427985" y="319020"/>
            <a:ext cx="4716016" cy="4831488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79662"/>
            <a:ext cx="308451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6"/>
          <p:cNvSpPr txBox="1"/>
          <p:nvPr/>
        </p:nvSpPr>
        <p:spPr>
          <a:xfrm>
            <a:off x="5005087" y="756316"/>
            <a:ext cx="2087194" cy="646331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presented </a:t>
            </a: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by Tom Moore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03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8657" y="915566"/>
            <a:ext cx="8529847" cy="3672408"/>
            <a:chOff x="578657" y="96583"/>
            <a:chExt cx="8529847" cy="3672408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1359002759"/>
                </p:ext>
              </p:extLst>
            </p:nvPr>
          </p:nvGraphicFramePr>
          <p:xfrm>
            <a:off x="3012504" y="96583"/>
            <a:ext cx="6096000" cy="36724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478" b="91604" l="0" r="9356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8657" y="555526"/>
              <a:ext cx="3174521" cy="30412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" name="圆角矩形标注 2"/>
          <p:cNvSpPr/>
          <p:nvPr/>
        </p:nvSpPr>
        <p:spPr>
          <a:xfrm>
            <a:off x="3837467" y="3482286"/>
            <a:ext cx="576064" cy="360040"/>
          </a:xfrm>
          <a:prstGeom prst="wedgeRoundRectCallout">
            <a:avLst>
              <a:gd name="adj1" fmla="val -22793"/>
              <a:gd name="adj2" fmla="val -97800"/>
              <a:gd name="adj3" fmla="val 16667"/>
            </a:avLst>
          </a:prstGeom>
          <a:pattFill prst="ltUpDiag">
            <a:fgClr>
              <a:schemeClr val="tx2"/>
            </a:fgClr>
            <a:bgClr>
              <a:srgbClr val="31A6FD"/>
            </a:bgClr>
          </a:patt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3.8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578684" y="1020575"/>
            <a:ext cx="576064" cy="360040"/>
          </a:xfrm>
          <a:prstGeom prst="wedgeRoundRectCallout">
            <a:avLst>
              <a:gd name="adj1" fmla="val -20833"/>
              <a:gd name="adj2" fmla="val 87192"/>
              <a:gd name="adj3" fmla="val 16667"/>
            </a:avLst>
          </a:prstGeom>
          <a:pattFill prst="ltUpDiag">
            <a:fgClr>
              <a:schemeClr val="tx2"/>
            </a:fgClr>
            <a:bgClr>
              <a:srgbClr val="0265B0"/>
            </a:bgClr>
          </a:patt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868144" y="1491630"/>
            <a:ext cx="576064" cy="360040"/>
          </a:xfrm>
          <a:prstGeom prst="wedgeRoundRectCallout">
            <a:avLst>
              <a:gd name="adj1" fmla="val -20833"/>
              <a:gd name="adj2" fmla="val 87192"/>
              <a:gd name="adj3" fmla="val 16667"/>
            </a:avLst>
          </a:prstGeom>
          <a:pattFill prst="ltUpDiag">
            <a:fgClr>
              <a:schemeClr val="tx2"/>
            </a:fgClr>
            <a:bgClr>
              <a:srgbClr val="0265B0"/>
            </a:bgClr>
          </a:patt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8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740352" y="684609"/>
            <a:ext cx="576064" cy="360040"/>
          </a:xfrm>
          <a:prstGeom prst="wedgeRoundRectCallout">
            <a:avLst>
              <a:gd name="adj1" fmla="val -20833"/>
              <a:gd name="adj2" fmla="val 87192"/>
              <a:gd name="adj3" fmla="val 16667"/>
            </a:avLst>
          </a:prstGeom>
          <a:pattFill prst="ltUpDiag">
            <a:fgClr>
              <a:schemeClr val="tx2"/>
            </a:fgClr>
            <a:bgClr>
              <a:schemeClr val="accent6">
                <a:lumMod val="75000"/>
              </a:schemeClr>
            </a:bgClr>
          </a:patt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11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454080" y="2895137"/>
            <a:ext cx="576064" cy="360040"/>
          </a:xfrm>
          <a:prstGeom prst="wedgeRoundRectCallout">
            <a:avLst>
              <a:gd name="adj1" fmla="val -22793"/>
              <a:gd name="adj2" fmla="val -97800"/>
              <a:gd name="adj3" fmla="val 16667"/>
            </a:avLst>
          </a:prstGeom>
          <a:pattFill prst="ltUpDiag">
            <a:fgClr>
              <a:schemeClr val="tx2"/>
            </a:fgClr>
            <a:bgClr>
              <a:srgbClr val="31A6FD"/>
            </a:bgClr>
          </a:patt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5.8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827584" y="499943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72584" y="3285402"/>
            <a:ext cx="1414255" cy="393767"/>
            <a:chOff x="3622675" y="4030663"/>
            <a:chExt cx="1898650" cy="528637"/>
          </a:xfrm>
          <a:pattFill prst="dkDnDiag">
            <a:fgClr>
              <a:schemeClr val="accent1"/>
            </a:fgClr>
            <a:bgClr>
              <a:srgbClr val="0265B0"/>
            </a:bgClr>
          </a:pattFill>
        </p:grpSpPr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522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554" b="86259" l="0" r="85009">
                        <a14:foregroundMark x1="2860" y1="27945" x2="74870" y2="77829"/>
                        <a14:foregroundMark x1="22530" y1="31178" x2="72444" y2="43187"/>
                        <a14:foregroundMark x1="5286" y1="26559" x2="78076" y2="29330"/>
                        <a14:foregroundMark x1="9445" y1="25635" x2="77383" y2="26328"/>
                        <a14:foregroundMark x1="4159" y1="20554" x2="59012" y2="22517"/>
                        <a14:foregroundMark x1="63605" y1="23557" x2="73484" y2="22402"/>
                        <a14:foregroundMark x1="13778" y1="84873" x2="20797" y2="85104"/>
                        <a14:foregroundMark x1="3206" y1="85219" x2="79636" y2="851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993" r="18613" b="16151"/>
          <a:stretch/>
        </p:blipFill>
        <p:spPr>
          <a:xfrm>
            <a:off x="1" y="0"/>
            <a:ext cx="7441324" cy="4035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-36512" y="0"/>
            <a:ext cx="7272807" cy="3939902"/>
          </a:xfrm>
          <a:prstGeom prst="rect">
            <a:avLst/>
          </a:prstGeom>
          <a:pattFill prst="ltUpDiag">
            <a:fgClr>
              <a:schemeClr val="tx2"/>
            </a:fgClr>
            <a:bgClr>
              <a:srgbClr val="0265B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09145683"/>
              </p:ext>
            </p:extLst>
          </p:nvPr>
        </p:nvGraphicFramePr>
        <p:xfrm>
          <a:off x="1" y="0"/>
          <a:ext cx="7619999" cy="4603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7596336" y="339502"/>
            <a:ext cx="461665" cy="295232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99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100455722"/>
              </p:ext>
            </p:extLst>
          </p:nvPr>
        </p:nvGraphicFramePr>
        <p:xfrm>
          <a:off x="395536" y="539750"/>
          <a:ext cx="823438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46187" y1="25058" x2="46360" y2="29792"/>
                        <a14:backgroundMark x1="56499" y1="42148" x2="57539" y2="42148"/>
                        <a14:backgroundMark x1="44974" y1="42263" x2="45841" y2="422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09" r="34225" b="8405"/>
          <a:stretch/>
        </p:blipFill>
        <p:spPr>
          <a:xfrm>
            <a:off x="7104209" y="151243"/>
            <a:ext cx="1572247" cy="39905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7596336" y="25820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827584" y="499943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810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661" b="99654" l="87" r="898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29121" b="9064"/>
          <a:stretch/>
        </p:blipFill>
        <p:spPr>
          <a:xfrm>
            <a:off x="0" y="2855472"/>
            <a:ext cx="5282119" cy="22880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573111842"/>
              </p:ext>
            </p:extLst>
          </p:nvPr>
        </p:nvGraphicFramePr>
        <p:xfrm>
          <a:off x="713633" y="-164554"/>
          <a:ext cx="6025054" cy="4016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3968" y="141962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6300192" y="169662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43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954" b="89976" l="21091" r="60485">
                        <a14:foregroundMark x1="40242" y1="64915" x2="29697" y2="69442"/>
                        <a14:foregroundMark x1="32242" y1="76960" x2="43636" y2="81083"/>
                        <a14:foregroundMark x1="33697" y1="79305" x2="35636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41" t="61727" r="41312" b="15336"/>
          <a:stretch/>
        </p:blipFill>
        <p:spPr>
          <a:xfrm>
            <a:off x="3635896" y="62059"/>
            <a:ext cx="5256584" cy="51019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grpSp>
        <p:nvGrpSpPr>
          <p:cNvPr id="4" name="组合 3"/>
          <p:cNvGrpSpPr/>
          <p:nvPr/>
        </p:nvGrpSpPr>
        <p:grpSpPr>
          <a:xfrm>
            <a:off x="3952377" y="469870"/>
            <a:ext cx="4278383" cy="3358665"/>
            <a:chOff x="3966025" y="483518"/>
            <a:chExt cx="4278383" cy="3358665"/>
          </a:xfrm>
        </p:grpSpPr>
        <p:graphicFrame>
          <p:nvGraphicFramePr>
            <p:cNvPr id="2" name="图表 1"/>
            <p:cNvGraphicFramePr/>
            <p:nvPr>
              <p:extLst>
                <p:ext uri="{D42A27DB-BD31-4B8C-83A1-F6EECF244321}">
                  <p14:modId xmlns:p14="http://schemas.microsoft.com/office/powerpoint/2010/main" val="3453129702"/>
                </p:ext>
              </p:extLst>
            </p:nvPr>
          </p:nvGraphicFramePr>
          <p:xfrm>
            <a:off x="4188296" y="1138108"/>
            <a:ext cx="4056112" cy="27040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6228184" y="2326109"/>
              <a:ext cx="11521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59%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圆角矩形标注 14"/>
            <p:cNvSpPr/>
            <p:nvPr/>
          </p:nvSpPr>
          <p:spPr>
            <a:xfrm>
              <a:off x="4229720" y="1377231"/>
              <a:ext cx="682482" cy="360040"/>
            </a:xfrm>
            <a:prstGeom prst="wedgeRoundRectCallout">
              <a:avLst>
                <a:gd name="adj1" fmla="val 75105"/>
                <a:gd name="adj2" fmla="val -3736"/>
                <a:gd name="adj3" fmla="val 16667"/>
              </a:avLst>
            </a:prstGeom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smtClean="0">
                  <a:latin typeface="微软雅黑" pitchFamily="34" charset="-122"/>
                  <a:ea typeface="微软雅黑" pitchFamily="34" charset="-122"/>
                </a:rPr>
                <a:t>10%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圆角矩形标注 15"/>
            <p:cNvSpPr/>
            <p:nvPr/>
          </p:nvSpPr>
          <p:spPr>
            <a:xfrm>
              <a:off x="3966025" y="2715766"/>
              <a:ext cx="682482" cy="360040"/>
            </a:xfrm>
            <a:prstGeom prst="wedgeRoundRectCallout">
              <a:avLst>
                <a:gd name="adj1" fmla="val 73451"/>
                <a:gd name="adj2" fmla="val 5670"/>
                <a:gd name="adj3" fmla="val 16667"/>
              </a:avLst>
            </a:prstGeom>
            <a:pattFill prst="ltUpDiag">
              <a:fgClr>
                <a:schemeClr val="tx2"/>
              </a:fgClr>
              <a:bgClr>
                <a:srgbClr val="0265B0"/>
              </a:bgClr>
            </a:patt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23%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圆角矩形标注 16"/>
            <p:cNvSpPr/>
            <p:nvPr/>
          </p:nvSpPr>
          <p:spPr>
            <a:xfrm>
              <a:off x="5617710" y="483518"/>
              <a:ext cx="682482" cy="360040"/>
            </a:xfrm>
            <a:prstGeom prst="wedgeRoundRectCallout">
              <a:avLst>
                <a:gd name="adj1" fmla="val -20832"/>
                <a:gd name="adj2" fmla="val 90327"/>
                <a:gd name="adj3" fmla="val 16667"/>
              </a:avLst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smtClean="0">
                  <a:latin typeface="微软雅黑" pitchFamily="34" charset="-122"/>
                  <a:ea typeface="微软雅黑" pitchFamily="34" charset="-122"/>
                </a:rPr>
                <a:t>8%</a:t>
              </a: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TextBox 1"/>
          <p:cNvSpPr txBox="1"/>
          <p:nvPr/>
        </p:nvSpPr>
        <p:spPr>
          <a:xfrm>
            <a:off x="827584" y="499943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246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2" b="99111" l="327" r="100000">
                        <a14:foregroundMark x1="5120" y1="3796" x2="7843" y2="4200"/>
                        <a14:foregroundMark x1="12854" y1="2342" x2="12418" y2="3231"/>
                        <a14:foregroundMark x1="21569" y1="2100" x2="21242" y2="2666"/>
                        <a14:foregroundMark x1="38344" y1="1939" x2="37908" y2="2504"/>
                        <a14:foregroundMark x1="42919" y1="1939" x2="42375" y2="2746"/>
                        <a14:backgroundMark x1="9804" y1="2746" x2="9804" y2="2746"/>
                        <a14:backgroundMark x1="13725" y1="2262" x2="13725" y2="2827"/>
                        <a14:backgroundMark x1="18083" y1="2423" x2="18192" y2="2989"/>
                        <a14:backgroundMark x1="21895" y1="2746" x2="22113" y2="3069"/>
                        <a14:backgroundMark x1="26253" y1="2827" x2="26580" y2="2989"/>
                        <a14:backgroundMark x1="30392" y1="2827" x2="30392" y2="3231"/>
                        <a14:backgroundMark x1="34532" y1="2827" x2="34532" y2="2827"/>
                        <a14:backgroundMark x1="38780" y1="2504" x2="38671" y2="2989"/>
                        <a14:backgroundMark x1="43137" y1="2666" x2="43137" y2="2908"/>
                        <a14:backgroundMark x1="47168" y1="2666" x2="47277" y2="2908"/>
                        <a14:backgroundMark x1="51307" y1="2666" x2="51416" y2="29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5070"/>
            <a:ext cx="3600400" cy="48533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01" b="76097" l="696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352" b="24272"/>
          <a:stretch/>
        </p:blipFill>
        <p:spPr>
          <a:xfrm>
            <a:off x="6300192" y="-92546"/>
            <a:ext cx="2825980" cy="5237061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1"/>
          <p:cNvSpPr txBox="1"/>
          <p:nvPr/>
        </p:nvSpPr>
        <p:spPr>
          <a:xfrm>
            <a:off x="1403648" y="443466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5978" y="809393"/>
            <a:ext cx="2804403" cy="25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06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4111" l="9879" r="99827">
                        <a14:foregroundMark x1="19844" y1="3464" x2="20451" y2="83141"/>
                        <a14:foregroundMark x1="30329" y1="83718" x2="92721" y2="80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59" b="10481"/>
          <a:stretch/>
        </p:blipFill>
        <p:spPr>
          <a:xfrm>
            <a:off x="0" y="-21737"/>
            <a:ext cx="6012160" cy="49931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899956124"/>
              </p:ext>
            </p:extLst>
          </p:nvPr>
        </p:nvGraphicFramePr>
        <p:xfrm>
          <a:off x="467544" y="0"/>
          <a:ext cx="5544616" cy="4227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1497824" y="184526"/>
            <a:ext cx="144016" cy="3854970"/>
            <a:chOff x="1497824" y="184526"/>
            <a:chExt cx="144016" cy="3854970"/>
          </a:xfrm>
        </p:grpSpPr>
        <p:sp>
          <p:nvSpPr>
            <p:cNvPr id="5" name="矩形 4"/>
            <p:cNvSpPr/>
            <p:nvPr/>
          </p:nvSpPr>
          <p:spPr>
            <a:xfrm>
              <a:off x="1497824" y="184526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497824" y="487782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97824" y="791038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497824" y="1094294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97824" y="1397550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497824" y="1700806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97824" y="2004062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97824" y="2307318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97824" y="2610574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497824" y="2913830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497824" y="3217086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497824" y="3520342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497824" y="3823596"/>
              <a:ext cx="144016" cy="21590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accent6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395536" y="429994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37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1" b="99538" l="9965" r="100000"/>
                    </a14:imgEffect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55" t="27483" r="1784" b="2446"/>
          <a:stretch/>
        </p:blipFill>
        <p:spPr>
          <a:xfrm>
            <a:off x="579376" y="-236562"/>
            <a:ext cx="8564624" cy="538006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1763688" y="987574"/>
            <a:ext cx="6876282" cy="3960440"/>
            <a:chOff x="1964500" y="3823444"/>
            <a:chExt cx="4106863" cy="2365375"/>
          </a:xfrm>
          <a:pattFill prst="ltUpDiag">
            <a:fgClr>
              <a:schemeClr val="tx2"/>
            </a:fgClr>
            <a:bgClr>
              <a:srgbClr val="0265B0"/>
            </a:bgClr>
          </a:pattFill>
        </p:grpSpPr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652013" y="3867894"/>
              <a:ext cx="2419350" cy="2287588"/>
            </a:xfrm>
            <a:custGeom>
              <a:avLst/>
              <a:gdLst>
                <a:gd name="T0" fmla="*/ 371 w 645"/>
                <a:gd name="T1" fmla="*/ 24 h 610"/>
                <a:gd name="T2" fmla="*/ 166 w 645"/>
                <a:gd name="T3" fmla="*/ 21 h 610"/>
                <a:gd name="T4" fmla="*/ 155 w 645"/>
                <a:gd name="T5" fmla="*/ 27 h 610"/>
                <a:gd name="T6" fmla="*/ 101 w 645"/>
                <a:gd name="T7" fmla="*/ 38 h 610"/>
                <a:gd name="T8" fmla="*/ 92 w 645"/>
                <a:gd name="T9" fmla="*/ 62 h 610"/>
                <a:gd name="T10" fmla="*/ 105 w 645"/>
                <a:gd name="T11" fmla="*/ 59 h 610"/>
                <a:gd name="T12" fmla="*/ 298 w 645"/>
                <a:gd name="T13" fmla="*/ 39 h 610"/>
                <a:gd name="T14" fmla="*/ 365 w 645"/>
                <a:gd name="T15" fmla="*/ 50 h 610"/>
                <a:gd name="T16" fmla="*/ 447 w 645"/>
                <a:gd name="T17" fmla="*/ 44 h 610"/>
                <a:gd name="T18" fmla="*/ 552 w 645"/>
                <a:gd name="T19" fmla="*/ 60 h 610"/>
                <a:gd name="T20" fmla="*/ 525 w 645"/>
                <a:gd name="T21" fmla="*/ 121 h 610"/>
                <a:gd name="T22" fmla="*/ 505 w 645"/>
                <a:gd name="T23" fmla="*/ 111 h 610"/>
                <a:gd name="T24" fmla="*/ 457 w 645"/>
                <a:gd name="T25" fmla="*/ 254 h 610"/>
                <a:gd name="T26" fmla="*/ 443 w 645"/>
                <a:gd name="T27" fmla="*/ 289 h 610"/>
                <a:gd name="T28" fmla="*/ 387 w 645"/>
                <a:gd name="T29" fmla="*/ 362 h 610"/>
                <a:gd name="T30" fmla="*/ 326 w 645"/>
                <a:gd name="T31" fmla="*/ 346 h 610"/>
                <a:gd name="T32" fmla="*/ 247 w 645"/>
                <a:gd name="T33" fmla="*/ 326 h 610"/>
                <a:gd name="T34" fmla="*/ 223 w 645"/>
                <a:gd name="T35" fmla="*/ 365 h 610"/>
                <a:gd name="T36" fmla="*/ 47 w 645"/>
                <a:gd name="T37" fmla="*/ 386 h 610"/>
                <a:gd name="T38" fmla="*/ 106 w 645"/>
                <a:gd name="T39" fmla="*/ 299 h 610"/>
                <a:gd name="T40" fmla="*/ 128 w 645"/>
                <a:gd name="T41" fmla="*/ 273 h 610"/>
                <a:gd name="T42" fmla="*/ 82 w 645"/>
                <a:gd name="T43" fmla="*/ 247 h 610"/>
                <a:gd name="T44" fmla="*/ 86 w 645"/>
                <a:gd name="T45" fmla="*/ 202 h 610"/>
                <a:gd name="T46" fmla="*/ 111 w 645"/>
                <a:gd name="T47" fmla="*/ 156 h 610"/>
                <a:gd name="T48" fmla="*/ 74 w 645"/>
                <a:gd name="T49" fmla="*/ 166 h 610"/>
                <a:gd name="T50" fmla="*/ 118 w 645"/>
                <a:gd name="T51" fmla="*/ 120 h 610"/>
                <a:gd name="T52" fmla="*/ 179 w 645"/>
                <a:gd name="T53" fmla="*/ 136 h 610"/>
                <a:gd name="T54" fmla="*/ 239 w 645"/>
                <a:gd name="T55" fmla="*/ 103 h 610"/>
                <a:gd name="T56" fmla="*/ 265 w 645"/>
                <a:gd name="T57" fmla="*/ 98 h 610"/>
                <a:gd name="T58" fmla="*/ 288 w 645"/>
                <a:gd name="T59" fmla="*/ 43 h 610"/>
                <a:gd name="T60" fmla="*/ 302 w 645"/>
                <a:gd name="T61" fmla="*/ 54 h 610"/>
                <a:gd name="T62" fmla="*/ 183 w 645"/>
                <a:gd name="T63" fmla="*/ 95 h 610"/>
                <a:gd name="T64" fmla="*/ 266 w 645"/>
                <a:gd name="T65" fmla="*/ 99 h 610"/>
                <a:gd name="T66" fmla="*/ 363 w 645"/>
                <a:gd name="T67" fmla="*/ 136 h 610"/>
                <a:gd name="T68" fmla="*/ 137 w 645"/>
                <a:gd name="T69" fmla="*/ 159 h 610"/>
                <a:gd name="T70" fmla="*/ 135 w 645"/>
                <a:gd name="T71" fmla="*/ 165 h 610"/>
                <a:gd name="T72" fmla="*/ 493 w 645"/>
                <a:gd name="T73" fmla="*/ 217 h 610"/>
                <a:gd name="T74" fmla="*/ 368 w 645"/>
                <a:gd name="T75" fmla="*/ 199 h 610"/>
                <a:gd name="T76" fmla="*/ 46 w 645"/>
                <a:gd name="T77" fmla="*/ 197 h 610"/>
                <a:gd name="T78" fmla="*/ 108 w 645"/>
                <a:gd name="T79" fmla="*/ 189 h 610"/>
                <a:gd name="T80" fmla="*/ 358 w 645"/>
                <a:gd name="T81" fmla="*/ 208 h 610"/>
                <a:gd name="T82" fmla="*/ 508 w 645"/>
                <a:gd name="T83" fmla="*/ 229 h 610"/>
                <a:gd name="T84" fmla="*/ 283 w 645"/>
                <a:gd name="T85" fmla="*/ 237 h 610"/>
                <a:gd name="T86" fmla="*/ 163 w 645"/>
                <a:gd name="T87" fmla="*/ 256 h 610"/>
                <a:gd name="T88" fmla="*/ 240 w 645"/>
                <a:gd name="T89" fmla="*/ 235 h 610"/>
                <a:gd name="T90" fmla="*/ 474 w 645"/>
                <a:gd name="T91" fmla="*/ 276 h 610"/>
                <a:gd name="T92" fmla="*/ 138 w 645"/>
                <a:gd name="T93" fmla="*/ 284 h 610"/>
                <a:gd name="T94" fmla="*/ 72 w 645"/>
                <a:gd name="T95" fmla="*/ 372 h 610"/>
                <a:gd name="T96" fmla="*/ 419 w 645"/>
                <a:gd name="T97" fmla="*/ 410 h 610"/>
                <a:gd name="T98" fmla="*/ 477 w 645"/>
                <a:gd name="T99" fmla="*/ 405 h 610"/>
                <a:gd name="T100" fmla="*/ 489 w 645"/>
                <a:gd name="T101" fmla="*/ 406 h 610"/>
                <a:gd name="T102" fmla="*/ 383 w 645"/>
                <a:gd name="T103" fmla="*/ 410 h 610"/>
                <a:gd name="T104" fmla="*/ 557 w 645"/>
                <a:gd name="T105" fmla="*/ 420 h 610"/>
                <a:gd name="T106" fmla="*/ 473 w 645"/>
                <a:gd name="T107" fmla="*/ 432 h 610"/>
                <a:gd name="T108" fmla="*/ 589 w 645"/>
                <a:gd name="T109" fmla="*/ 442 h 610"/>
                <a:gd name="T110" fmla="*/ 497 w 645"/>
                <a:gd name="T111" fmla="*/ 534 h 610"/>
                <a:gd name="T112" fmla="*/ 466 w 645"/>
                <a:gd name="T113" fmla="*/ 458 h 610"/>
                <a:gd name="T114" fmla="*/ 603 w 645"/>
                <a:gd name="T115" fmla="*/ 460 h 610"/>
                <a:gd name="T116" fmla="*/ 608 w 645"/>
                <a:gd name="T117" fmla="*/ 573 h 610"/>
                <a:gd name="T118" fmla="*/ 573 w 645"/>
                <a:gd name="T119" fmla="*/ 607 h 610"/>
                <a:gd name="T120" fmla="*/ 467 w 645"/>
                <a:gd name="T121" fmla="*/ 366 h 610"/>
                <a:gd name="T122" fmla="*/ 54 w 645"/>
                <a:gd name="T123" fmla="*/ 375 h 610"/>
                <a:gd name="T124" fmla="*/ 218 w 645"/>
                <a:gd name="T125" fmla="*/ 456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5" h="610">
                  <a:moveTo>
                    <a:pt x="249" y="3"/>
                  </a:moveTo>
                  <a:cubicBezTo>
                    <a:pt x="250" y="4"/>
                    <a:pt x="250" y="4"/>
                    <a:pt x="250" y="4"/>
                  </a:cubicBezTo>
                  <a:cubicBezTo>
                    <a:pt x="249" y="4"/>
                    <a:pt x="249" y="5"/>
                    <a:pt x="249" y="6"/>
                  </a:cubicBezTo>
                  <a:cubicBezTo>
                    <a:pt x="252" y="9"/>
                    <a:pt x="252" y="9"/>
                    <a:pt x="252" y="9"/>
                  </a:cubicBezTo>
                  <a:cubicBezTo>
                    <a:pt x="249" y="9"/>
                    <a:pt x="249" y="16"/>
                    <a:pt x="244" y="13"/>
                  </a:cubicBezTo>
                  <a:cubicBezTo>
                    <a:pt x="243" y="12"/>
                    <a:pt x="242" y="10"/>
                    <a:pt x="241" y="12"/>
                  </a:cubicBezTo>
                  <a:cubicBezTo>
                    <a:pt x="241" y="8"/>
                    <a:pt x="240" y="4"/>
                    <a:pt x="243" y="0"/>
                  </a:cubicBezTo>
                  <a:cubicBezTo>
                    <a:pt x="245" y="0"/>
                    <a:pt x="246" y="5"/>
                    <a:pt x="249" y="3"/>
                  </a:cubicBezTo>
                  <a:close/>
                  <a:moveTo>
                    <a:pt x="257" y="11"/>
                  </a:moveTo>
                  <a:cubicBezTo>
                    <a:pt x="257" y="11"/>
                    <a:pt x="257" y="10"/>
                    <a:pt x="257" y="10"/>
                  </a:cubicBezTo>
                  <a:cubicBezTo>
                    <a:pt x="260" y="10"/>
                    <a:pt x="262" y="11"/>
                    <a:pt x="262" y="13"/>
                  </a:cubicBezTo>
                  <a:cubicBezTo>
                    <a:pt x="266" y="15"/>
                    <a:pt x="260" y="19"/>
                    <a:pt x="265" y="19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64" y="26"/>
                    <a:pt x="260" y="20"/>
                    <a:pt x="256" y="22"/>
                  </a:cubicBezTo>
                  <a:cubicBezTo>
                    <a:pt x="253" y="22"/>
                    <a:pt x="253" y="17"/>
                    <a:pt x="249" y="19"/>
                  </a:cubicBezTo>
                  <a:cubicBezTo>
                    <a:pt x="250" y="17"/>
                    <a:pt x="251" y="15"/>
                    <a:pt x="250" y="14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9" y="12"/>
                    <a:pt x="252" y="11"/>
                    <a:pt x="253" y="10"/>
                  </a:cubicBezTo>
                  <a:cubicBezTo>
                    <a:pt x="255" y="9"/>
                    <a:pt x="256" y="10"/>
                    <a:pt x="257" y="11"/>
                  </a:cubicBezTo>
                  <a:close/>
                  <a:moveTo>
                    <a:pt x="380" y="13"/>
                  </a:moveTo>
                  <a:cubicBezTo>
                    <a:pt x="381" y="16"/>
                    <a:pt x="382" y="21"/>
                    <a:pt x="386" y="21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385" y="20"/>
                    <a:pt x="385" y="19"/>
                    <a:pt x="383" y="18"/>
                  </a:cubicBezTo>
                  <a:cubicBezTo>
                    <a:pt x="384" y="16"/>
                    <a:pt x="383" y="14"/>
                    <a:pt x="382" y="13"/>
                  </a:cubicBezTo>
                  <a:cubicBezTo>
                    <a:pt x="390" y="14"/>
                    <a:pt x="390" y="14"/>
                    <a:pt x="390" y="14"/>
                  </a:cubicBezTo>
                  <a:cubicBezTo>
                    <a:pt x="389" y="15"/>
                    <a:pt x="389" y="15"/>
                    <a:pt x="389" y="15"/>
                  </a:cubicBezTo>
                  <a:cubicBezTo>
                    <a:pt x="390" y="16"/>
                    <a:pt x="391" y="19"/>
                    <a:pt x="390" y="20"/>
                  </a:cubicBezTo>
                  <a:cubicBezTo>
                    <a:pt x="388" y="19"/>
                    <a:pt x="387" y="21"/>
                    <a:pt x="386" y="21"/>
                  </a:cubicBezTo>
                  <a:cubicBezTo>
                    <a:pt x="387" y="22"/>
                    <a:pt x="388" y="21"/>
                    <a:pt x="389" y="22"/>
                  </a:cubicBezTo>
                  <a:cubicBezTo>
                    <a:pt x="388" y="23"/>
                    <a:pt x="387" y="23"/>
                    <a:pt x="386" y="22"/>
                  </a:cubicBezTo>
                  <a:cubicBezTo>
                    <a:pt x="382" y="26"/>
                    <a:pt x="382" y="26"/>
                    <a:pt x="382" y="26"/>
                  </a:cubicBezTo>
                  <a:cubicBezTo>
                    <a:pt x="382" y="25"/>
                    <a:pt x="382" y="25"/>
                    <a:pt x="381" y="25"/>
                  </a:cubicBezTo>
                  <a:cubicBezTo>
                    <a:pt x="379" y="26"/>
                    <a:pt x="383" y="27"/>
                    <a:pt x="381" y="28"/>
                  </a:cubicBezTo>
                  <a:cubicBezTo>
                    <a:pt x="380" y="27"/>
                    <a:pt x="379" y="28"/>
                    <a:pt x="378" y="27"/>
                  </a:cubicBezTo>
                  <a:cubicBezTo>
                    <a:pt x="378" y="28"/>
                    <a:pt x="378" y="28"/>
                    <a:pt x="378" y="28"/>
                  </a:cubicBezTo>
                  <a:cubicBezTo>
                    <a:pt x="376" y="25"/>
                    <a:pt x="373" y="27"/>
                    <a:pt x="371" y="24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0" y="22"/>
                    <a:pt x="369" y="20"/>
                    <a:pt x="368" y="18"/>
                  </a:cubicBezTo>
                  <a:cubicBezTo>
                    <a:pt x="370" y="17"/>
                    <a:pt x="368" y="15"/>
                    <a:pt x="370" y="14"/>
                  </a:cubicBezTo>
                  <a:cubicBezTo>
                    <a:pt x="373" y="14"/>
                    <a:pt x="374" y="17"/>
                    <a:pt x="377" y="18"/>
                  </a:cubicBezTo>
                  <a:cubicBezTo>
                    <a:pt x="378" y="17"/>
                    <a:pt x="375" y="14"/>
                    <a:pt x="377" y="13"/>
                  </a:cubicBezTo>
                  <a:cubicBezTo>
                    <a:pt x="378" y="13"/>
                    <a:pt x="379" y="13"/>
                    <a:pt x="380" y="13"/>
                  </a:cubicBezTo>
                  <a:close/>
                  <a:moveTo>
                    <a:pt x="406" y="15"/>
                  </a:moveTo>
                  <a:cubicBezTo>
                    <a:pt x="405" y="16"/>
                    <a:pt x="404" y="18"/>
                    <a:pt x="402" y="17"/>
                  </a:cubicBezTo>
                  <a:cubicBezTo>
                    <a:pt x="399" y="16"/>
                    <a:pt x="395" y="17"/>
                    <a:pt x="394" y="14"/>
                  </a:cubicBezTo>
                  <a:cubicBezTo>
                    <a:pt x="396" y="15"/>
                    <a:pt x="398" y="13"/>
                    <a:pt x="400" y="14"/>
                  </a:cubicBezTo>
                  <a:cubicBezTo>
                    <a:pt x="401" y="13"/>
                    <a:pt x="405" y="12"/>
                    <a:pt x="406" y="15"/>
                  </a:cubicBezTo>
                  <a:close/>
                  <a:moveTo>
                    <a:pt x="215" y="14"/>
                  </a:moveTo>
                  <a:cubicBezTo>
                    <a:pt x="213" y="14"/>
                    <a:pt x="213" y="14"/>
                    <a:pt x="213" y="14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215" y="14"/>
                    <a:pt x="215" y="14"/>
                    <a:pt x="215" y="14"/>
                  </a:cubicBezTo>
                  <a:close/>
                  <a:moveTo>
                    <a:pt x="167" y="13"/>
                  </a:moveTo>
                  <a:cubicBezTo>
                    <a:pt x="167" y="13"/>
                    <a:pt x="167" y="13"/>
                    <a:pt x="167" y="13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7" y="13"/>
                    <a:pt x="167" y="13"/>
                    <a:pt x="167" y="13"/>
                  </a:cubicBezTo>
                  <a:close/>
                  <a:moveTo>
                    <a:pt x="184" y="18"/>
                  </a:moveTo>
                  <a:cubicBezTo>
                    <a:pt x="182" y="18"/>
                    <a:pt x="182" y="20"/>
                    <a:pt x="181" y="21"/>
                  </a:cubicBezTo>
                  <a:cubicBezTo>
                    <a:pt x="180" y="20"/>
                    <a:pt x="180" y="19"/>
                    <a:pt x="179" y="18"/>
                  </a:cubicBezTo>
                  <a:cubicBezTo>
                    <a:pt x="179" y="16"/>
                    <a:pt x="181" y="15"/>
                    <a:pt x="181" y="15"/>
                  </a:cubicBezTo>
                  <a:cubicBezTo>
                    <a:pt x="182" y="16"/>
                    <a:pt x="182" y="17"/>
                    <a:pt x="184" y="18"/>
                  </a:cubicBezTo>
                  <a:close/>
                  <a:moveTo>
                    <a:pt x="168" y="16"/>
                  </a:moveTo>
                  <a:cubicBezTo>
                    <a:pt x="168" y="17"/>
                    <a:pt x="167" y="16"/>
                    <a:pt x="166" y="17"/>
                  </a:cubicBezTo>
                  <a:cubicBezTo>
                    <a:pt x="167" y="15"/>
                    <a:pt x="167" y="15"/>
                    <a:pt x="167" y="15"/>
                  </a:cubicBezTo>
                  <a:cubicBezTo>
                    <a:pt x="168" y="16"/>
                    <a:pt x="168" y="16"/>
                    <a:pt x="168" y="16"/>
                  </a:cubicBezTo>
                  <a:close/>
                  <a:moveTo>
                    <a:pt x="167" y="18"/>
                  </a:moveTo>
                  <a:cubicBezTo>
                    <a:pt x="168" y="18"/>
                    <a:pt x="168" y="18"/>
                    <a:pt x="168" y="18"/>
                  </a:cubicBezTo>
                  <a:cubicBezTo>
                    <a:pt x="168" y="18"/>
                    <a:pt x="166" y="19"/>
                    <a:pt x="168" y="20"/>
                  </a:cubicBezTo>
                  <a:cubicBezTo>
                    <a:pt x="168" y="19"/>
                    <a:pt x="168" y="19"/>
                    <a:pt x="168" y="19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8" y="20"/>
                    <a:pt x="168" y="20"/>
                    <a:pt x="167" y="19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7" y="21"/>
                    <a:pt x="169" y="21"/>
                    <a:pt x="170" y="23"/>
                  </a:cubicBezTo>
                  <a:cubicBezTo>
                    <a:pt x="170" y="23"/>
                    <a:pt x="169" y="23"/>
                    <a:pt x="169" y="24"/>
                  </a:cubicBezTo>
                  <a:cubicBezTo>
                    <a:pt x="170" y="25"/>
                    <a:pt x="170" y="25"/>
                    <a:pt x="170" y="25"/>
                  </a:cubicBezTo>
                  <a:cubicBezTo>
                    <a:pt x="169" y="26"/>
                    <a:pt x="169" y="26"/>
                    <a:pt x="167" y="27"/>
                  </a:cubicBezTo>
                  <a:cubicBezTo>
                    <a:pt x="167" y="26"/>
                    <a:pt x="168" y="26"/>
                    <a:pt x="168" y="25"/>
                  </a:cubicBezTo>
                  <a:cubicBezTo>
                    <a:pt x="167" y="24"/>
                    <a:pt x="166" y="24"/>
                    <a:pt x="165" y="23"/>
                  </a:cubicBezTo>
                  <a:cubicBezTo>
                    <a:pt x="164" y="23"/>
                    <a:pt x="164" y="24"/>
                    <a:pt x="164" y="23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5" y="21"/>
                    <a:pt x="167" y="23"/>
                    <a:pt x="168" y="23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1"/>
                    <a:pt x="166" y="21"/>
                    <a:pt x="165" y="21"/>
                  </a:cubicBezTo>
                  <a:cubicBezTo>
                    <a:pt x="166" y="20"/>
                    <a:pt x="166" y="19"/>
                    <a:pt x="166" y="18"/>
                  </a:cubicBezTo>
                  <a:cubicBezTo>
                    <a:pt x="166" y="18"/>
                    <a:pt x="167" y="18"/>
                    <a:pt x="167" y="18"/>
                  </a:cubicBezTo>
                  <a:close/>
                  <a:moveTo>
                    <a:pt x="176" y="22"/>
                  </a:moveTo>
                  <a:cubicBezTo>
                    <a:pt x="177" y="24"/>
                    <a:pt x="179" y="20"/>
                    <a:pt x="180" y="22"/>
                  </a:cubicBezTo>
                  <a:cubicBezTo>
                    <a:pt x="180" y="23"/>
                    <a:pt x="177" y="23"/>
                    <a:pt x="178" y="25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79" y="27"/>
                    <a:pt x="178" y="28"/>
                    <a:pt x="176" y="27"/>
                  </a:cubicBezTo>
                  <a:cubicBezTo>
                    <a:pt x="175" y="26"/>
                    <a:pt x="175" y="25"/>
                    <a:pt x="175" y="23"/>
                  </a:cubicBezTo>
                  <a:cubicBezTo>
                    <a:pt x="176" y="23"/>
                    <a:pt x="176" y="23"/>
                    <a:pt x="177" y="22"/>
                  </a:cubicBezTo>
                  <a:cubicBezTo>
                    <a:pt x="176" y="21"/>
                    <a:pt x="175" y="22"/>
                    <a:pt x="175" y="21"/>
                  </a:cubicBezTo>
                  <a:cubicBezTo>
                    <a:pt x="176" y="20"/>
                    <a:pt x="176" y="19"/>
                    <a:pt x="177" y="21"/>
                  </a:cubicBezTo>
                  <a:cubicBezTo>
                    <a:pt x="176" y="22"/>
                    <a:pt x="176" y="22"/>
                    <a:pt x="176" y="22"/>
                  </a:cubicBezTo>
                  <a:close/>
                  <a:moveTo>
                    <a:pt x="156" y="27"/>
                  </a:moveTo>
                  <a:cubicBezTo>
                    <a:pt x="157" y="27"/>
                    <a:pt x="157" y="27"/>
                    <a:pt x="157" y="27"/>
                  </a:cubicBezTo>
                  <a:cubicBezTo>
                    <a:pt x="159" y="27"/>
                    <a:pt x="158" y="28"/>
                    <a:pt x="158" y="29"/>
                  </a:cubicBezTo>
                  <a:cubicBezTo>
                    <a:pt x="157" y="29"/>
                    <a:pt x="156" y="30"/>
                    <a:pt x="156" y="30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2"/>
                    <a:pt x="154" y="31"/>
                    <a:pt x="155" y="33"/>
                  </a:cubicBezTo>
                  <a:cubicBezTo>
                    <a:pt x="156" y="34"/>
                    <a:pt x="154" y="35"/>
                    <a:pt x="154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49" y="34"/>
                    <a:pt x="154" y="31"/>
                    <a:pt x="150" y="30"/>
                  </a:cubicBezTo>
                  <a:cubicBezTo>
                    <a:pt x="152" y="31"/>
                    <a:pt x="154" y="29"/>
                    <a:pt x="155" y="27"/>
                  </a:cubicBezTo>
                  <a:cubicBezTo>
                    <a:pt x="155" y="27"/>
                    <a:pt x="155" y="27"/>
                    <a:pt x="155" y="27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6"/>
                    <a:pt x="155" y="27"/>
                    <a:pt x="156" y="27"/>
                  </a:cubicBezTo>
                  <a:close/>
                  <a:moveTo>
                    <a:pt x="166" y="26"/>
                  </a:moveTo>
                  <a:cubicBezTo>
                    <a:pt x="164" y="25"/>
                    <a:pt x="164" y="25"/>
                    <a:pt x="164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6"/>
                    <a:pt x="166" y="26"/>
                    <a:pt x="166" y="26"/>
                  </a:cubicBezTo>
                  <a:close/>
                  <a:moveTo>
                    <a:pt x="152" y="29"/>
                  </a:moveTo>
                  <a:cubicBezTo>
                    <a:pt x="152" y="29"/>
                    <a:pt x="152" y="29"/>
                    <a:pt x="152" y="29"/>
                  </a:cubicBezTo>
                  <a:cubicBezTo>
                    <a:pt x="151" y="29"/>
                    <a:pt x="150" y="27"/>
                    <a:pt x="149" y="29"/>
                  </a:cubicBezTo>
                  <a:cubicBezTo>
                    <a:pt x="147" y="29"/>
                    <a:pt x="149" y="31"/>
                    <a:pt x="149" y="32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3"/>
                    <a:pt x="147" y="31"/>
                    <a:pt x="145" y="31"/>
                  </a:cubicBezTo>
                  <a:cubicBezTo>
                    <a:pt x="145" y="29"/>
                    <a:pt x="147" y="29"/>
                    <a:pt x="148" y="27"/>
                  </a:cubicBezTo>
                  <a:cubicBezTo>
                    <a:pt x="149" y="27"/>
                    <a:pt x="151" y="28"/>
                    <a:pt x="152" y="29"/>
                  </a:cubicBezTo>
                  <a:close/>
                  <a:moveTo>
                    <a:pt x="175" y="29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1" y="33"/>
                    <a:pt x="171" y="33"/>
                    <a:pt x="170" y="33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70" y="29"/>
                    <a:pt x="172" y="30"/>
                    <a:pt x="172" y="28"/>
                  </a:cubicBezTo>
                  <a:cubicBezTo>
                    <a:pt x="173" y="27"/>
                    <a:pt x="174" y="29"/>
                    <a:pt x="175" y="29"/>
                  </a:cubicBezTo>
                  <a:close/>
                  <a:moveTo>
                    <a:pt x="178" y="33"/>
                  </a:moveTo>
                  <a:cubicBezTo>
                    <a:pt x="178" y="33"/>
                    <a:pt x="177" y="33"/>
                    <a:pt x="177" y="33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8" y="32"/>
                    <a:pt x="178" y="32"/>
                    <a:pt x="178" y="33"/>
                  </a:cubicBezTo>
                  <a:close/>
                  <a:moveTo>
                    <a:pt x="160" y="35"/>
                  </a:moveTo>
                  <a:cubicBezTo>
                    <a:pt x="159" y="37"/>
                    <a:pt x="159" y="37"/>
                    <a:pt x="159" y="37"/>
                  </a:cubicBezTo>
                  <a:cubicBezTo>
                    <a:pt x="158" y="36"/>
                    <a:pt x="158" y="35"/>
                    <a:pt x="159" y="35"/>
                  </a:cubicBezTo>
                  <a:cubicBezTo>
                    <a:pt x="160" y="35"/>
                    <a:pt x="160" y="35"/>
                    <a:pt x="160" y="35"/>
                  </a:cubicBezTo>
                  <a:close/>
                  <a:moveTo>
                    <a:pt x="99" y="40"/>
                  </a:moveTo>
                  <a:cubicBezTo>
                    <a:pt x="99" y="41"/>
                    <a:pt x="100" y="41"/>
                    <a:pt x="100" y="42"/>
                  </a:cubicBezTo>
                  <a:cubicBezTo>
                    <a:pt x="101" y="42"/>
                    <a:pt x="101" y="41"/>
                    <a:pt x="101" y="41"/>
                  </a:cubicBezTo>
                  <a:cubicBezTo>
                    <a:pt x="100" y="40"/>
                    <a:pt x="101" y="39"/>
                    <a:pt x="101" y="3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5" y="37"/>
                    <a:pt x="108" y="41"/>
                    <a:pt x="111" y="41"/>
                  </a:cubicBezTo>
                  <a:cubicBezTo>
                    <a:pt x="112" y="43"/>
                    <a:pt x="108" y="45"/>
                    <a:pt x="108" y="48"/>
                  </a:cubicBezTo>
                  <a:cubicBezTo>
                    <a:pt x="107" y="48"/>
                    <a:pt x="105" y="47"/>
                    <a:pt x="105" y="49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3" y="49"/>
                    <a:pt x="101" y="47"/>
                    <a:pt x="99" y="49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8" y="47"/>
                    <a:pt x="99" y="46"/>
                    <a:pt x="100" y="45"/>
                  </a:cubicBezTo>
                  <a:cubicBezTo>
                    <a:pt x="98" y="42"/>
                    <a:pt x="91" y="48"/>
                    <a:pt x="92" y="41"/>
                  </a:cubicBezTo>
                  <a:cubicBezTo>
                    <a:pt x="93" y="41"/>
                    <a:pt x="94" y="41"/>
                    <a:pt x="94" y="42"/>
                  </a:cubicBezTo>
                  <a:cubicBezTo>
                    <a:pt x="95" y="40"/>
                    <a:pt x="95" y="39"/>
                    <a:pt x="95" y="37"/>
                  </a:cubicBezTo>
                  <a:cubicBezTo>
                    <a:pt x="97" y="38"/>
                    <a:pt x="96" y="41"/>
                    <a:pt x="99" y="40"/>
                  </a:cubicBezTo>
                  <a:close/>
                  <a:moveTo>
                    <a:pt x="120" y="39"/>
                  </a:moveTo>
                  <a:cubicBezTo>
                    <a:pt x="123" y="37"/>
                    <a:pt x="123" y="37"/>
                    <a:pt x="123" y="37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0" y="39"/>
                    <a:pt x="120" y="39"/>
                    <a:pt x="120" y="39"/>
                  </a:cubicBezTo>
                  <a:close/>
                  <a:moveTo>
                    <a:pt x="93" y="46"/>
                  </a:moveTo>
                  <a:cubicBezTo>
                    <a:pt x="94" y="48"/>
                    <a:pt x="95" y="50"/>
                    <a:pt x="96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51"/>
                    <a:pt x="98" y="52"/>
                    <a:pt x="98" y="52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98" y="53"/>
                    <a:pt x="95" y="56"/>
                    <a:pt x="96" y="59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2"/>
                    <a:pt x="95" y="63"/>
                    <a:pt x="95" y="65"/>
                  </a:cubicBezTo>
                  <a:cubicBezTo>
                    <a:pt x="93" y="67"/>
                    <a:pt x="93" y="70"/>
                    <a:pt x="93" y="74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73"/>
                    <a:pt x="91" y="72"/>
                    <a:pt x="90" y="71"/>
                  </a:cubicBezTo>
                  <a:cubicBezTo>
                    <a:pt x="90" y="71"/>
                    <a:pt x="91" y="71"/>
                    <a:pt x="91" y="70"/>
                  </a:cubicBezTo>
                  <a:cubicBezTo>
                    <a:pt x="88" y="70"/>
                    <a:pt x="86" y="68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7" y="66"/>
                    <a:pt x="88" y="65"/>
                    <a:pt x="89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89" y="64"/>
                    <a:pt x="88" y="64"/>
                    <a:pt x="88" y="64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1" y="61"/>
                    <a:pt x="88" y="61"/>
                    <a:pt x="87" y="62"/>
                  </a:cubicBezTo>
                  <a:cubicBezTo>
                    <a:pt x="87" y="63"/>
                    <a:pt x="86" y="63"/>
                    <a:pt x="85" y="63"/>
                  </a:cubicBezTo>
                  <a:cubicBezTo>
                    <a:pt x="85" y="62"/>
                    <a:pt x="85" y="62"/>
                    <a:pt x="84" y="62"/>
                  </a:cubicBezTo>
                  <a:cubicBezTo>
                    <a:pt x="87" y="61"/>
                    <a:pt x="88" y="58"/>
                    <a:pt x="91" y="58"/>
                  </a:cubicBezTo>
                  <a:cubicBezTo>
                    <a:pt x="91" y="57"/>
                    <a:pt x="89" y="56"/>
                    <a:pt x="91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4"/>
                    <a:pt x="87" y="54"/>
                  </a:cubicBezTo>
                  <a:cubicBezTo>
                    <a:pt x="83" y="55"/>
                    <a:pt x="89" y="58"/>
                    <a:pt x="84" y="59"/>
                  </a:cubicBezTo>
                  <a:cubicBezTo>
                    <a:pt x="83" y="59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3"/>
                    <a:pt x="81" y="53"/>
                    <a:pt x="80" y="53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80" y="51"/>
                    <a:pt x="80" y="50"/>
                    <a:pt x="80" y="50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50"/>
                    <a:pt x="78" y="50"/>
                    <a:pt x="78" y="51"/>
                  </a:cubicBezTo>
                  <a:cubicBezTo>
                    <a:pt x="77" y="49"/>
                    <a:pt x="77" y="48"/>
                    <a:pt x="78" y="46"/>
                  </a:cubicBezTo>
                  <a:cubicBezTo>
                    <a:pt x="79" y="45"/>
                    <a:pt x="79" y="46"/>
                    <a:pt x="79" y="46"/>
                  </a:cubicBezTo>
                  <a:cubicBezTo>
                    <a:pt x="80" y="46"/>
                    <a:pt x="80" y="46"/>
                    <a:pt x="80" y="45"/>
                  </a:cubicBezTo>
                  <a:cubicBezTo>
                    <a:pt x="81" y="46"/>
                    <a:pt x="82" y="44"/>
                    <a:pt x="83" y="45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2" y="48"/>
                    <a:pt x="83" y="48"/>
                    <a:pt x="83" y="49"/>
                  </a:cubicBezTo>
                  <a:cubicBezTo>
                    <a:pt x="84" y="48"/>
                    <a:pt x="84" y="46"/>
                    <a:pt x="86" y="46"/>
                  </a:cubicBezTo>
                  <a:cubicBezTo>
                    <a:pt x="87" y="48"/>
                    <a:pt x="86" y="53"/>
                    <a:pt x="90" y="52"/>
                  </a:cubicBezTo>
                  <a:cubicBezTo>
                    <a:pt x="87" y="50"/>
                    <a:pt x="88" y="45"/>
                    <a:pt x="88" y="42"/>
                  </a:cubicBezTo>
                  <a:cubicBezTo>
                    <a:pt x="90" y="44"/>
                    <a:pt x="91" y="45"/>
                    <a:pt x="93" y="46"/>
                  </a:cubicBezTo>
                  <a:close/>
                  <a:moveTo>
                    <a:pt x="80" y="59"/>
                  </a:moveTo>
                  <a:cubicBezTo>
                    <a:pt x="79" y="57"/>
                    <a:pt x="78" y="56"/>
                    <a:pt x="78" y="54"/>
                  </a:cubicBezTo>
                  <a:cubicBezTo>
                    <a:pt x="80" y="59"/>
                    <a:pt x="80" y="59"/>
                    <a:pt x="80" y="59"/>
                  </a:cubicBezTo>
                  <a:close/>
                  <a:moveTo>
                    <a:pt x="102" y="58"/>
                  </a:moveTo>
                  <a:cubicBezTo>
                    <a:pt x="102" y="57"/>
                    <a:pt x="101" y="58"/>
                    <a:pt x="101" y="58"/>
                  </a:cubicBezTo>
                  <a:cubicBezTo>
                    <a:pt x="101" y="59"/>
                    <a:pt x="102" y="59"/>
                    <a:pt x="103" y="5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5" y="62"/>
                    <a:pt x="107" y="61"/>
                    <a:pt x="108" y="62"/>
                  </a:cubicBezTo>
                  <a:cubicBezTo>
                    <a:pt x="107" y="64"/>
                    <a:pt x="106" y="65"/>
                    <a:pt x="105" y="67"/>
                  </a:cubicBezTo>
                  <a:cubicBezTo>
                    <a:pt x="105" y="66"/>
                    <a:pt x="105" y="64"/>
                    <a:pt x="104" y="63"/>
                  </a:cubicBezTo>
                  <a:cubicBezTo>
                    <a:pt x="103" y="65"/>
                    <a:pt x="102" y="65"/>
                    <a:pt x="101" y="66"/>
                  </a:cubicBezTo>
                  <a:cubicBezTo>
                    <a:pt x="101" y="64"/>
                    <a:pt x="104" y="61"/>
                    <a:pt x="100" y="60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0" y="59"/>
                    <a:pt x="100" y="57"/>
                    <a:pt x="99" y="56"/>
                  </a:cubicBezTo>
                  <a:cubicBezTo>
                    <a:pt x="101" y="55"/>
                    <a:pt x="104" y="55"/>
                    <a:pt x="102" y="58"/>
                  </a:cubicBezTo>
                  <a:close/>
                  <a:moveTo>
                    <a:pt x="272" y="17"/>
                  </a:moveTo>
                  <a:cubicBezTo>
                    <a:pt x="274" y="14"/>
                    <a:pt x="276" y="18"/>
                    <a:pt x="279" y="18"/>
                  </a:cubicBezTo>
                  <a:cubicBezTo>
                    <a:pt x="280" y="19"/>
                    <a:pt x="281" y="20"/>
                    <a:pt x="281" y="22"/>
                  </a:cubicBezTo>
                  <a:cubicBezTo>
                    <a:pt x="279" y="26"/>
                    <a:pt x="274" y="25"/>
                    <a:pt x="273" y="29"/>
                  </a:cubicBezTo>
                  <a:cubicBezTo>
                    <a:pt x="270" y="28"/>
                    <a:pt x="272" y="24"/>
                    <a:pt x="270" y="21"/>
                  </a:cubicBezTo>
                  <a:cubicBezTo>
                    <a:pt x="271" y="20"/>
                    <a:pt x="270" y="18"/>
                    <a:pt x="269" y="17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71" y="16"/>
                    <a:pt x="269" y="15"/>
                    <a:pt x="269" y="14"/>
                  </a:cubicBezTo>
                  <a:cubicBezTo>
                    <a:pt x="271" y="14"/>
                    <a:pt x="272" y="15"/>
                    <a:pt x="272" y="17"/>
                  </a:cubicBezTo>
                  <a:close/>
                  <a:moveTo>
                    <a:pt x="248" y="15"/>
                  </a:moveTo>
                  <a:cubicBezTo>
                    <a:pt x="248" y="17"/>
                    <a:pt x="247" y="18"/>
                    <a:pt x="245" y="18"/>
                  </a:cubicBezTo>
                  <a:cubicBezTo>
                    <a:pt x="246" y="18"/>
                    <a:pt x="246" y="18"/>
                    <a:pt x="246" y="18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15"/>
                    <a:pt x="247" y="13"/>
                    <a:pt x="248" y="15"/>
                  </a:cubicBezTo>
                  <a:close/>
                  <a:moveTo>
                    <a:pt x="368" y="25"/>
                  </a:moveTo>
                  <a:cubicBezTo>
                    <a:pt x="365" y="21"/>
                    <a:pt x="365" y="21"/>
                    <a:pt x="365" y="21"/>
                  </a:cubicBezTo>
                  <a:cubicBezTo>
                    <a:pt x="366" y="22"/>
                    <a:pt x="368" y="22"/>
                    <a:pt x="368" y="25"/>
                  </a:cubicBezTo>
                  <a:close/>
                  <a:moveTo>
                    <a:pt x="289" y="22"/>
                  </a:moveTo>
                  <a:cubicBezTo>
                    <a:pt x="288" y="22"/>
                    <a:pt x="287" y="23"/>
                    <a:pt x="286" y="23"/>
                  </a:cubicBezTo>
                  <a:cubicBezTo>
                    <a:pt x="287" y="22"/>
                    <a:pt x="288" y="21"/>
                    <a:pt x="289" y="22"/>
                  </a:cubicBezTo>
                  <a:close/>
                  <a:moveTo>
                    <a:pt x="289" y="30"/>
                  </a:moveTo>
                  <a:cubicBezTo>
                    <a:pt x="289" y="31"/>
                    <a:pt x="287" y="33"/>
                    <a:pt x="288" y="35"/>
                  </a:cubicBezTo>
                  <a:cubicBezTo>
                    <a:pt x="289" y="34"/>
                    <a:pt x="290" y="34"/>
                    <a:pt x="290" y="33"/>
                  </a:cubicBezTo>
                  <a:cubicBezTo>
                    <a:pt x="290" y="37"/>
                    <a:pt x="292" y="32"/>
                    <a:pt x="294" y="33"/>
                  </a:cubicBezTo>
                  <a:cubicBezTo>
                    <a:pt x="295" y="32"/>
                    <a:pt x="295" y="34"/>
                    <a:pt x="296" y="34"/>
                  </a:cubicBezTo>
                  <a:cubicBezTo>
                    <a:pt x="295" y="36"/>
                    <a:pt x="297" y="38"/>
                    <a:pt x="296" y="39"/>
                  </a:cubicBezTo>
                  <a:cubicBezTo>
                    <a:pt x="296" y="40"/>
                    <a:pt x="297" y="39"/>
                    <a:pt x="298" y="39"/>
                  </a:cubicBezTo>
                  <a:cubicBezTo>
                    <a:pt x="299" y="38"/>
                    <a:pt x="300" y="37"/>
                    <a:pt x="299" y="35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300" y="34"/>
                    <a:pt x="303" y="34"/>
                    <a:pt x="304" y="32"/>
                  </a:cubicBezTo>
                  <a:cubicBezTo>
                    <a:pt x="307" y="33"/>
                    <a:pt x="311" y="35"/>
                    <a:pt x="313" y="37"/>
                  </a:cubicBezTo>
                  <a:cubicBezTo>
                    <a:pt x="313" y="37"/>
                    <a:pt x="313" y="36"/>
                    <a:pt x="313" y="36"/>
                  </a:cubicBezTo>
                  <a:cubicBezTo>
                    <a:pt x="313" y="35"/>
                    <a:pt x="313" y="35"/>
                    <a:pt x="313" y="35"/>
                  </a:cubicBezTo>
                  <a:cubicBezTo>
                    <a:pt x="315" y="36"/>
                    <a:pt x="316" y="39"/>
                    <a:pt x="317" y="39"/>
                  </a:cubicBezTo>
                  <a:cubicBezTo>
                    <a:pt x="316" y="40"/>
                    <a:pt x="315" y="38"/>
                    <a:pt x="314" y="39"/>
                  </a:cubicBezTo>
                  <a:cubicBezTo>
                    <a:pt x="316" y="42"/>
                    <a:pt x="316" y="42"/>
                    <a:pt x="316" y="42"/>
                  </a:cubicBezTo>
                  <a:cubicBezTo>
                    <a:pt x="316" y="41"/>
                    <a:pt x="317" y="41"/>
                    <a:pt x="317" y="41"/>
                  </a:cubicBezTo>
                  <a:cubicBezTo>
                    <a:pt x="319" y="42"/>
                    <a:pt x="319" y="44"/>
                    <a:pt x="319" y="46"/>
                  </a:cubicBezTo>
                  <a:cubicBezTo>
                    <a:pt x="317" y="48"/>
                    <a:pt x="318" y="52"/>
                    <a:pt x="316" y="54"/>
                  </a:cubicBezTo>
                  <a:cubicBezTo>
                    <a:pt x="316" y="57"/>
                    <a:pt x="316" y="61"/>
                    <a:pt x="313" y="62"/>
                  </a:cubicBezTo>
                  <a:cubicBezTo>
                    <a:pt x="314" y="64"/>
                    <a:pt x="312" y="65"/>
                    <a:pt x="312" y="66"/>
                  </a:cubicBezTo>
                  <a:cubicBezTo>
                    <a:pt x="313" y="67"/>
                    <a:pt x="316" y="67"/>
                    <a:pt x="317" y="65"/>
                  </a:cubicBezTo>
                  <a:cubicBezTo>
                    <a:pt x="318" y="62"/>
                    <a:pt x="322" y="61"/>
                    <a:pt x="321" y="58"/>
                  </a:cubicBezTo>
                  <a:cubicBezTo>
                    <a:pt x="319" y="58"/>
                    <a:pt x="319" y="60"/>
                    <a:pt x="318" y="59"/>
                  </a:cubicBezTo>
                  <a:cubicBezTo>
                    <a:pt x="319" y="57"/>
                    <a:pt x="319" y="57"/>
                    <a:pt x="319" y="57"/>
                  </a:cubicBezTo>
                  <a:cubicBezTo>
                    <a:pt x="319" y="57"/>
                    <a:pt x="320" y="57"/>
                    <a:pt x="321" y="57"/>
                  </a:cubicBezTo>
                  <a:cubicBezTo>
                    <a:pt x="321" y="57"/>
                    <a:pt x="321" y="57"/>
                    <a:pt x="321" y="57"/>
                  </a:cubicBezTo>
                  <a:cubicBezTo>
                    <a:pt x="322" y="58"/>
                    <a:pt x="323" y="59"/>
                    <a:pt x="325" y="59"/>
                  </a:cubicBezTo>
                  <a:cubicBezTo>
                    <a:pt x="327" y="57"/>
                    <a:pt x="327" y="57"/>
                    <a:pt x="327" y="57"/>
                  </a:cubicBezTo>
                  <a:cubicBezTo>
                    <a:pt x="326" y="57"/>
                    <a:pt x="326" y="57"/>
                    <a:pt x="326" y="57"/>
                  </a:cubicBezTo>
                  <a:cubicBezTo>
                    <a:pt x="329" y="59"/>
                    <a:pt x="329" y="59"/>
                    <a:pt x="329" y="59"/>
                  </a:cubicBezTo>
                  <a:cubicBezTo>
                    <a:pt x="331" y="54"/>
                    <a:pt x="337" y="57"/>
                    <a:pt x="341" y="54"/>
                  </a:cubicBezTo>
                  <a:cubicBezTo>
                    <a:pt x="341" y="55"/>
                    <a:pt x="341" y="55"/>
                    <a:pt x="341" y="55"/>
                  </a:cubicBezTo>
                  <a:cubicBezTo>
                    <a:pt x="341" y="55"/>
                    <a:pt x="341" y="56"/>
                    <a:pt x="341" y="57"/>
                  </a:cubicBezTo>
                  <a:cubicBezTo>
                    <a:pt x="342" y="58"/>
                    <a:pt x="343" y="58"/>
                    <a:pt x="345" y="58"/>
                  </a:cubicBezTo>
                  <a:cubicBezTo>
                    <a:pt x="346" y="58"/>
                    <a:pt x="346" y="57"/>
                    <a:pt x="346" y="57"/>
                  </a:cubicBezTo>
                  <a:cubicBezTo>
                    <a:pt x="346" y="59"/>
                    <a:pt x="350" y="58"/>
                    <a:pt x="352" y="58"/>
                  </a:cubicBezTo>
                  <a:cubicBezTo>
                    <a:pt x="352" y="55"/>
                    <a:pt x="355" y="57"/>
                    <a:pt x="356" y="56"/>
                  </a:cubicBezTo>
                  <a:cubicBezTo>
                    <a:pt x="355" y="54"/>
                    <a:pt x="354" y="53"/>
                    <a:pt x="353" y="51"/>
                  </a:cubicBezTo>
                  <a:cubicBezTo>
                    <a:pt x="355" y="50"/>
                    <a:pt x="357" y="48"/>
                    <a:pt x="359" y="50"/>
                  </a:cubicBezTo>
                  <a:cubicBezTo>
                    <a:pt x="359" y="50"/>
                    <a:pt x="360" y="50"/>
                    <a:pt x="360" y="51"/>
                  </a:cubicBezTo>
                  <a:cubicBezTo>
                    <a:pt x="362" y="51"/>
                    <a:pt x="361" y="48"/>
                    <a:pt x="363" y="49"/>
                  </a:cubicBezTo>
                  <a:cubicBezTo>
                    <a:pt x="365" y="50"/>
                    <a:pt x="365" y="50"/>
                    <a:pt x="365" y="50"/>
                  </a:cubicBezTo>
                  <a:cubicBezTo>
                    <a:pt x="367" y="49"/>
                    <a:pt x="368" y="51"/>
                    <a:pt x="370" y="53"/>
                  </a:cubicBezTo>
                  <a:cubicBezTo>
                    <a:pt x="370" y="53"/>
                    <a:pt x="370" y="54"/>
                    <a:pt x="370" y="54"/>
                  </a:cubicBezTo>
                  <a:cubicBezTo>
                    <a:pt x="371" y="54"/>
                    <a:pt x="371" y="54"/>
                    <a:pt x="371" y="54"/>
                  </a:cubicBezTo>
                  <a:cubicBezTo>
                    <a:pt x="370" y="55"/>
                    <a:pt x="370" y="55"/>
                    <a:pt x="370" y="56"/>
                  </a:cubicBezTo>
                  <a:cubicBezTo>
                    <a:pt x="371" y="56"/>
                    <a:pt x="371" y="57"/>
                    <a:pt x="371" y="57"/>
                  </a:cubicBezTo>
                  <a:cubicBezTo>
                    <a:pt x="372" y="56"/>
                    <a:pt x="372" y="56"/>
                    <a:pt x="372" y="56"/>
                  </a:cubicBezTo>
                  <a:cubicBezTo>
                    <a:pt x="374" y="56"/>
                    <a:pt x="374" y="58"/>
                    <a:pt x="374" y="59"/>
                  </a:cubicBezTo>
                  <a:cubicBezTo>
                    <a:pt x="373" y="60"/>
                    <a:pt x="372" y="58"/>
                    <a:pt x="371" y="59"/>
                  </a:cubicBezTo>
                  <a:cubicBezTo>
                    <a:pt x="373" y="63"/>
                    <a:pt x="379" y="62"/>
                    <a:pt x="381" y="66"/>
                  </a:cubicBezTo>
                  <a:cubicBezTo>
                    <a:pt x="382" y="66"/>
                    <a:pt x="383" y="67"/>
                    <a:pt x="383" y="67"/>
                  </a:cubicBezTo>
                  <a:cubicBezTo>
                    <a:pt x="384" y="65"/>
                    <a:pt x="385" y="69"/>
                    <a:pt x="386" y="67"/>
                  </a:cubicBezTo>
                  <a:cubicBezTo>
                    <a:pt x="386" y="63"/>
                    <a:pt x="384" y="61"/>
                    <a:pt x="383" y="58"/>
                  </a:cubicBezTo>
                  <a:cubicBezTo>
                    <a:pt x="385" y="60"/>
                    <a:pt x="389" y="60"/>
                    <a:pt x="391" y="60"/>
                  </a:cubicBezTo>
                  <a:cubicBezTo>
                    <a:pt x="392" y="59"/>
                    <a:pt x="392" y="57"/>
                    <a:pt x="394" y="57"/>
                  </a:cubicBezTo>
                  <a:cubicBezTo>
                    <a:pt x="397" y="60"/>
                    <a:pt x="399" y="52"/>
                    <a:pt x="402" y="55"/>
                  </a:cubicBezTo>
                  <a:cubicBezTo>
                    <a:pt x="403" y="55"/>
                    <a:pt x="403" y="55"/>
                    <a:pt x="404" y="54"/>
                  </a:cubicBezTo>
                  <a:cubicBezTo>
                    <a:pt x="403" y="52"/>
                    <a:pt x="401" y="52"/>
                    <a:pt x="401" y="50"/>
                  </a:cubicBezTo>
                  <a:cubicBezTo>
                    <a:pt x="400" y="49"/>
                    <a:pt x="402" y="48"/>
                    <a:pt x="401" y="47"/>
                  </a:cubicBezTo>
                  <a:cubicBezTo>
                    <a:pt x="400" y="48"/>
                    <a:pt x="399" y="49"/>
                    <a:pt x="398" y="49"/>
                  </a:cubicBezTo>
                  <a:cubicBezTo>
                    <a:pt x="397" y="48"/>
                    <a:pt x="398" y="47"/>
                    <a:pt x="398" y="46"/>
                  </a:cubicBezTo>
                  <a:cubicBezTo>
                    <a:pt x="400" y="47"/>
                    <a:pt x="400" y="45"/>
                    <a:pt x="401" y="45"/>
                  </a:cubicBezTo>
                  <a:cubicBezTo>
                    <a:pt x="401" y="43"/>
                    <a:pt x="399" y="44"/>
                    <a:pt x="398" y="43"/>
                  </a:cubicBezTo>
                  <a:cubicBezTo>
                    <a:pt x="400" y="41"/>
                    <a:pt x="401" y="44"/>
                    <a:pt x="403" y="43"/>
                  </a:cubicBezTo>
                  <a:cubicBezTo>
                    <a:pt x="408" y="42"/>
                    <a:pt x="412" y="41"/>
                    <a:pt x="416" y="43"/>
                  </a:cubicBezTo>
                  <a:cubicBezTo>
                    <a:pt x="416" y="41"/>
                    <a:pt x="419" y="41"/>
                    <a:pt x="421" y="40"/>
                  </a:cubicBezTo>
                  <a:cubicBezTo>
                    <a:pt x="423" y="40"/>
                    <a:pt x="424" y="40"/>
                    <a:pt x="426" y="42"/>
                  </a:cubicBezTo>
                  <a:cubicBezTo>
                    <a:pt x="426" y="43"/>
                    <a:pt x="426" y="43"/>
                    <a:pt x="426" y="43"/>
                  </a:cubicBezTo>
                  <a:cubicBezTo>
                    <a:pt x="425" y="43"/>
                    <a:pt x="425" y="43"/>
                    <a:pt x="425" y="42"/>
                  </a:cubicBezTo>
                  <a:cubicBezTo>
                    <a:pt x="424" y="43"/>
                    <a:pt x="424" y="44"/>
                    <a:pt x="424" y="45"/>
                  </a:cubicBezTo>
                  <a:cubicBezTo>
                    <a:pt x="425" y="46"/>
                    <a:pt x="426" y="45"/>
                    <a:pt x="427" y="45"/>
                  </a:cubicBezTo>
                  <a:cubicBezTo>
                    <a:pt x="427" y="45"/>
                    <a:pt x="427" y="46"/>
                    <a:pt x="428" y="47"/>
                  </a:cubicBezTo>
                  <a:cubicBezTo>
                    <a:pt x="429" y="46"/>
                    <a:pt x="429" y="46"/>
                    <a:pt x="429" y="46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2" y="44"/>
                    <a:pt x="434" y="47"/>
                    <a:pt x="437" y="47"/>
                  </a:cubicBezTo>
                  <a:cubicBezTo>
                    <a:pt x="437" y="48"/>
                    <a:pt x="436" y="48"/>
                    <a:pt x="436" y="49"/>
                  </a:cubicBezTo>
                  <a:cubicBezTo>
                    <a:pt x="441" y="51"/>
                    <a:pt x="443" y="45"/>
                    <a:pt x="447" y="44"/>
                  </a:cubicBezTo>
                  <a:cubicBezTo>
                    <a:pt x="450" y="43"/>
                    <a:pt x="453" y="42"/>
                    <a:pt x="456" y="43"/>
                  </a:cubicBezTo>
                  <a:cubicBezTo>
                    <a:pt x="463" y="44"/>
                    <a:pt x="459" y="56"/>
                    <a:pt x="466" y="51"/>
                  </a:cubicBezTo>
                  <a:cubicBezTo>
                    <a:pt x="468" y="51"/>
                    <a:pt x="468" y="57"/>
                    <a:pt x="471" y="53"/>
                  </a:cubicBezTo>
                  <a:cubicBezTo>
                    <a:pt x="470" y="52"/>
                    <a:pt x="470" y="51"/>
                    <a:pt x="470" y="50"/>
                  </a:cubicBezTo>
                  <a:cubicBezTo>
                    <a:pt x="474" y="46"/>
                    <a:pt x="478" y="49"/>
                    <a:pt x="483" y="46"/>
                  </a:cubicBezTo>
                  <a:cubicBezTo>
                    <a:pt x="485" y="44"/>
                    <a:pt x="481" y="42"/>
                    <a:pt x="484" y="41"/>
                  </a:cubicBezTo>
                  <a:cubicBezTo>
                    <a:pt x="486" y="40"/>
                    <a:pt x="486" y="41"/>
                    <a:pt x="487" y="43"/>
                  </a:cubicBezTo>
                  <a:cubicBezTo>
                    <a:pt x="486" y="43"/>
                    <a:pt x="486" y="44"/>
                    <a:pt x="486" y="43"/>
                  </a:cubicBezTo>
                  <a:cubicBezTo>
                    <a:pt x="485" y="43"/>
                    <a:pt x="485" y="43"/>
                    <a:pt x="485" y="43"/>
                  </a:cubicBezTo>
                  <a:cubicBezTo>
                    <a:pt x="485" y="43"/>
                    <a:pt x="485" y="43"/>
                    <a:pt x="485" y="43"/>
                  </a:cubicBezTo>
                  <a:cubicBezTo>
                    <a:pt x="487" y="44"/>
                    <a:pt x="487" y="49"/>
                    <a:pt x="491" y="47"/>
                  </a:cubicBezTo>
                  <a:cubicBezTo>
                    <a:pt x="492" y="48"/>
                    <a:pt x="493" y="52"/>
                    <a:pt x="495" y="50"/>
                  </a:cubicBezTo>
                  <a:cubicBezTo>
                    <a:pt x="496" y="49"/>
                    <a:pt x="497" y="47"/>
                    <a:pt x="496" y="46"/>
                  </a:cubicBezTo>
                  <a:cubicBezTo>
                    <a:pt x="494" y="43"/>
                    <a:pt x="490" y="42"/>
                    <a:pt x="489" y="38"/>
                  </a:cubicBezTo>
                  <a:cubicBezTo>
                    <a:pt x="495" y="38"/>
                    <a:pt x="501" y="34"/>
                    <a:pt x="507" y="35"/>
                  </a:cubicBezTo>
                  <a:cubicBezTo>
                    <a:pt x="510" y="35"/>
                    <a:pt x="514" y="36"/>
                    <a:pt x="517" y="37"/>
                  </a:cubicBezTo>
                  <a:cubicBezTo>
                    <a:pt x="519" y="39"/>
                    <a:pt x="523" y="35"/>
                    <a:pt x="525" y="38"/>
                  </a:cubicBezTo>
                  <a:cubicBezTo>
                    <a:pt x="527" y="38"/>
                    <a:pt x="531" y="38"/>
                    <a:pt x="532" y="38"/>
                  </a:cubicBezTo>
                  <a:cubicBezTo>
                    <a:pt x="534" y="39"/>
                    <a:pt x="534" y="39"/>
                    <a:pt x="534" y="39"/>
                  </a:cubicBezTo>
                  <a:cubicBezTo>
                    <a:pt x="534" y="39"/>
                    <a:pt x="534" y="39"/>
                    <a:pt x="534" y="38"/>
                  </a:cubicBezTo>
                  <a:cubicBezTo>
                    <a:pt x="538" y="39"/>
                    <a:pt x="540" y="43"/>
                    <a:pt x="542" y="46"/>
                  </a:cubicBezTo>
                  <a:cubicBezTo>
                    <a:pt x="544" y="45"/>
                    <a:pt x="545" y="47"/>
                    <a:pt x="546" y="45"/>
                  </a:cubicBezTo>
                  <a:cubicBezTo>
                    <a:pt x="543" y="44"/>
                    <a:pt x="544" y="42"/>
                    <a:pt x="541" y="41"/>
                  </a:cubicBezTo>
                  <a:cubicBezTo>
                    <a:pt x="542" y="39"/>
                    <a:pt x="542" y="39"/>
                    <a:pt x="542" y="39"/>
                  </a:cubicBezTo>
                  <a:cubicBezTo>
                    <a:pt x="543" y="40"/>
                    <a:pt x="543" y="40"/>
                    <a:pt x="543" y="40"/>
                  </a:cubicBezTo>
                  <a:cubicBezTo>
                    <a:pt x="544" y="39"/>
                    <a:pt x="544" y="37"/>
                    <a:pt x="546" y="37"/>
                  </a:cubicBezTo>
                  <a:cubicBezTo>
                    <a:pt x="547" y="37"/>
                    <a:pt x="548" y="37"/>
                    <a:pt x="548" y="38"/>
                  </a:cubicBezTo>
                  <a:cubicBezTo>
                    <a:pt x="550" y="37"/>
                    <a:pt x="552" y="40"/>
                    <a:pt x="554" y="38"/>
                  </a:cubicBezTo>
                  <a:cubicBezTo>
                    <a:pt x="554" y="40"/>
                    <a:pt x="553" y="42"/>
                    <a:pt x="555" y="43"/>
                  </a:cubicBezTo>
                  <a:cubicBezTo>
                    <a:pt x="555" y="43"/>
                    <a:pt x="555" y="43"/>
                    <a:pt x="555" y="43"/>
                  </a:cubicBezTo>
                  <a:cubicBezTo>
                    <a:pt x="555" y="46"/>
                    <a:pt x="554" y="47"/>
                    <a:pt x="552" y="48"/>
                  </a:cubicBezTo>
                  <a:cubicBezTo>
                    <a:pt x="553" y="51"/>
                    <a:pt x="557" y="51"/>
                    <a:pt x="556" y="55"/>
                  </a:cubicBezTo>
                  <a:cubicBezTo>
                    <a:pt x="557" y="56"/>
                    <a:pt x="558" y="56"/>
                    <a:pt x="559" y="56"/>
                  </a:cubicBezTo>
                  <a:cubicBezTo>
                    <a:pt x="559" y="56"/>
                    <a:pt x="558" y="57"/>
                    <a:pt x="558" y="57"/>
                  </a:cubicBezTo>
                  <a:cubicBezTo>
                    <a:pt x="559" y="58"/>
                    <a:pt x="559" y="58"/>
                    <a:pt x="559" y="58"/>
                  </a:cubicBezTo>
                  <a:cubicBezTo>
                    <a:pt x="557" y="60"/>
                    <a:pt x="553" y="56"/>
                    <a:pt x="552" y="60"/>
                  </a:cubicBezTo>
                  <a:cubicBezTo>
                    <a:pt x="550" y="59"/>
                    <a:pt x="548" y="54"/>
                    <a:pt x="545" y="58"/>
                  </a:cubicBezTo>
                  <a:cubicBezTo>
                    <a:pt x="544" y="59"/>
                    <a:pt x="544" y="59"/>
                    <a:pt x="544" y="59"/>
                  </a:cubicBezTo>
                  <a:cubicBezTo>
                    <a:pt x="545" y="59"/>
                    <a:pt x="544" y="60"/>
                    <a:pt x="543" y="61"/>
                  </a:cubicBezTo>
                  <a:cubicBezTo>
                    <a:pt x="542" y="60"/>
                    <a:pt x="541" y="61"/>
                    <a:pt x="540" y="59"/>
                  </a:cubicBezTo>
                  <a:cubicBezTo>
                    <a:pt x="540" y="58"/>
                    <a:pt x="540" y="57"/>
                    <a:pt x="539" y="57"/>
                  </a:cubicBezTo>
                  <a:cubicBezTo>
                    <a:pt x="538" y="56"/>
                    <a:pt x="538" y="57"/>
                    <a:pt x="538" y="57"/>
                  </a:cubicBezTo>
                  <a:cubicBezTo>
                    <a:pt x="538" y="58"/>
                    <a:pt x="538" y="58"/>
                    <a:pt x="538" y="58"/>
                  </a:cubicBezTo>
                  <a:cubicBezTo>
                    <a:pt x="537" y="59"/>
                    <a:pt x="537" y="59"/>
                    <a:pt x="537" y="59"/>
                  </a:cubicBezTo>
                  <a:cubicBezTo>
                    <a:pt x="538" y="59"/>
                    <a:pt x="538" y="59"/>
                    <a:pt x="538" y="59"/>
                  </a:cubicBezTo>
                  <a:cubicBezTo>
                    <a:pt x="536" y="61"/>
                    <a:pt x="536" y="61"/>
                    <a:pt x="536" y="61"/>
                  </a:cubicBezTo>
                  <a:cubicBezTo>
                    <a:pt x="538" y="64"/>
                    <a:pt x="542" y="63"/>
                    <a:pt x="543" y="67"/>
                  </a:cubicBezTo>
                  <a:cubicBezTo>
                    <a:pt x="543" y="68"/>
                    <a:pt x="543" y="69"/>
                    <a:pt x="542" y="70"/>
                  </a:cubicBezTo>
                  <a:cubicBezTo>
                    <a:pt x="543" y="71"/>
                    <a:pt x="543" y="73"/>
                    <a:pt x="542" y="74"/>
                  </a:cubicBezTo>
                  <a:cubicBezTo>
                    <a:pt x="540" y="75"/>
                    <a:pt x="539" y="76"/>
                    <a:pt x="537" y="74"/>
                  </a:cubicBezTo>
                  <a:cubicBezTo>
                    <a:pt x="537" y="76"/>
                    <a:pt x="534" y="74"/>
                    <a:pt x="534" y="75"/>
                  </a:cubicBezTo>
                  <a:cubicBezTo>
                    <a:pt x="535" y="78"/>
                    <a:pt x="535" y="78"/>
                    <a:pt x="535" y="78"/>
                  </a:cubicBezTo>
                  <a:cubicBezTo>
                    <a:pt x="538" y="76"/>
                    <a:pt x="538" y="76"/>
                    <a:pt x="538" y="76"/>
                  </a:cubicBezTo>
                  <a:cubicBezTo>
                    <a:pt x="538" y="76"/>
                    <a:pt x="540" y="78"/>
                    <a:pt x="541" y="79"/>
                  </a:cubicBezTo>
                  <a:cubicBezTo>
                    <a:pt x="543" y="78"/>
                    <a:pt x="543" y="78"/>
                    <a:pt x="543" y="78"/>
                  </a:cubicBezTo>
                  <a:cubicBezTo>
                    <a:pt x="544" y="79"/>
                    <a:pt x="543" y="81"/>
                    <a:pt x="545" y="81"/>
                  </a:cubicBezTo>
                  <a:cubicBezTo>
                    <a:pt x="546" y="80"/>
                    <a:pt x="546" y="80"/>
                    <a:pt x="546" y="80"/>
                  </a:cubicBezTo>
                  <a:cubicBezTo>
                    <a:pt x="547" y="81"/>
                    <a:pt x="547" y="82"/>
                    <a:pt x="546" y="83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46" y="85"/>
                    <a:pt x="547" y="84"/>
                    <a:pt x="548" y="84"/>
                  </a:cubicBezTo>
                  <a:cubicBezTo>
                    <a:pt x="551" y="85"/>
                    <a:pt x="551" y="87"/>
                    <a:pt x="554" y="89"/>
                  </a:cubicBezTo>
                  <a:cubicBezTo>
                    <a:pt x="554" y="92"/>
                    <a:pt x="554" y="92"/>
                    <a:pt x="554" y="92"/>
                  </a:cubicBezTo>
                  <a:cubicBezTo>
                    <a:pt x="552" y="93"/>
                    <a:pt x="550" y="90"/>
                    <a:pt x="548" y="93"/>
                  </a:cubicBezTo>
                  <a:cubicBezTo>
                    <a:pt x="546" y="96"/>
                    <a:pt x="544" y="98"/>
                    <a:pt x="543" y="101"/>
                  </a:cubicBezTo>
                  <a:cubicBezTo>
                    <a:pt x="542" y="102"/>
                    <a:pt x="541" y="104"/>
                    <a:pt x="542" y="106"/>
                  </a:cubicBezTo>
                  <a:cubicBezTo>
                    <a:pt x="541" y="106"/>
                    <a:pt x="541" y="107"/>
                    <a:pt x="541" y="107"/>
                  </a:cubicBezTo>
                  <a:cubicBezTo>
                    <a:pt x="541" y="110"/>
                    <a:pt x="539" y="113"/>
                    <a:pt x="540" y="116"/>
                  </a:cubicBezTo>
                  <a:cubicBezTo>
                    <a:pt x="541" y="116"/>
                    <a:pt x="541" y="116"/>
                    <a:pt x="541" y="116"/>
                  </a:cubicBezTo>
                  <a:cubicBezTo>
                    <a:pt x="538" y="116"/>
                    <a:pt x="535" y="110"/>
                    <a:pt x="531" y="115"/>
                  </a:cubicBezTo>
                  <a:cubicBezTo>
                    <a:pt x="529" y="116"/>
                    <a:pt x="530" y="118"/>
                    <a:pt x="529" y="120"/>
                  </a:cubicBezTo>
                  <a:cubicBezTo>
                    <a:pt x="527" y="117"/>
                    <a:pt x="527" y="117"/>
                    <a:pt x="527" y="117"/>
                  </a:cubicBezTo>
                  <a:cubicBezTo>
                    <a:pt x="526" y="118"/>
                    <a:pt x="525" y="119"/>
                    <a:pt x="525" y="121"/>
                  </a:cubicBezTo>
                  <a:cubicBezTo>
                    <a:pt x="524" y="120"/>
                    <a:pt x="523" y="121"/>
                    <a:pt x="522" y="121"/>
                  </a:cubicBezTo>
                  <a:cubicBezTo>
                    <a:pt x="520" y="124"/>
                    <a:pt x="524" y="128"/>
                    <a:pt x="523" y="131"/>
                  </a:cubicBezTo>
                  <a:cubicBezTo>
                    <a:pt x="524" y="134"/>
                    <a:pt x="523" y="137"/>
                    <a:pt x="526" y="139"/>
                  </a:cubicBezTo>
                  <a:cubicBezTo>
                    <a:pt x="527" y="138"/>
                    <a:pt x="527" y="138"/>
                    <a:pt x="527" y="138"/>
                  </a:cubicBezTo>
                  <a:cubicBezTo>
                    <a:pt x="527" y="137"/>
                    <a:pt x="527" y="137"/>
                    <a:pt x="527" y="136"/>
                  </a:cubicBezTo>
                  <a:cubicBezTo>
                    <a:pt x="528" y="136"/>
                    <a:pt x="528" y="137"/>
                    <a:pt x="529" y="137"/>
                  </a:cubicBezTo>
                  <a:cubicBezTo>
                    <a:pt x="529" y="140"/>
                    <a:pt x="529" y="142"/>
                    <a:pt x="530" y="144"/>
                  </a:cubicBezTo>
                  <a:cubicBezTo>
                    <a:pt x="532" y="143"/>
                    <a:pt x="532" y="143"/>
                    <a:pt x="532" y="143"/>
                  </a:cubicBezTo>
                  <a:cubicBezTo>
                    <a:pt x="531" y="145"/>
                    <a:pt x="535" y="146"/>
                    <a:pt x="534" y="148"/>
                  </a:cubicBezTo>
                  <a:cubicBezTo>
                    <a:pt x="532" y="148"/>
                    <a:pt x="532" y="146"/>
                    <a:pt x="531" y="145"/>
                  </a:cubicBezTo>
                  <a:cubicBezTo>
                    <a:pt x="530" y="146"/>
                    <a:pt x="530" y="146"/>
                    <a:pt x="530" y="146"/>
                  </a:cubicBezTo>
                  <a:cubicBezTo>
                    <a:pt x="530" y="151"/>
                    <a:pt x="533" y="155"/>
                    <a:pt x="535" y="159"/>
                  </a:cubicBezTo>
                  <a:cubicBezTo>
                    <a:pt x="533" y="159"/>
                    <a:pt x="532" y="159"/>
                    <a:pt x="531" y="161"/>
                  </a:cubicBezTo>
                  <a:cubicBezTo>
                    <a:pt x="531" y="164"/>
                    <a:pt x="530" y="167"/>
                    <a:pt x="532" y="168"/>
                  </a:cubicBezTo>
                  <a:cubicBezTo>
                    <a:pt x="529" y="171"/>
                    <a:pt x="529" y="171"/>
                    <a:pt x="529" y="171"/>
                  </a:cubicBezTo>
                  <a:cubicBezTo>
                    <a:pt x="529" y="174"/>
                    <a:pt x="532" y="177"/>
                    <a:pt x="530" y="180"/>
                  </a:cubicBezTo>
                  <a:cubicBezTo>
                    <a:pt x="530" y="181"/>
                    <a:pt x="529" y="181"/>
                    <a:pt x="529" y="183"/>
                  </a:cubicBezTo>
                  <a:cubicBezTo>
                    <a:pt x="524" y="180"/>
                    <a:pt x="527" y="174"/>
                    <a:pt x="522" y="172"/>
                  </a:cubicBezTo>
                  <a:cubicBezTo>
                    <a:pt x="518" y="164"/>
                    <a:pt x="512" y="158"/>
                    <a:pt x="511" y="149"/>
                  </a:cubicBezTo>
                  <a:cubicBezTo>
                    <a:pt x="511" y="147"/>
                    <a:pt x="513" y="144"/>
                    <a:pt x="511" y="142"/>
                  </a:cubicBezTo>
                  <a:cubicBezTo>
                    <a:pt x="510" y="142"/>
                    <a:pt x="510" y="142"/>
                    <a:pt x="510" y="142"/>
                  </a:cubicBezTo>
                  <a:cubicBezTo>
                    <a:pt x="510" y="141"/>
                    <a:pt x="510" y="141"/>
                    <a:pt x="510" y="141"/>
                  </a:cubicBezTo>
                  <a:cubicBezTo>
                    <a:pt x="511" y="141"/>
                    <a:pt x="511" y="141"/>
                    <a:pt x="511" y="142"/>
                  </a:cubicBezTo>
                  <a:cubicBezTo>
                    <a:pt x="512" y="139"/>
                    <a:pt x="517" y="137"/>
                    <a:pt x="514" y="133"/>
                  </a:cubicBezTo>
                  <a:cubicBezTo>
                    <a:pt x="514" y="130"/>
                    <a:pt x="514" y="129"/>
                    <a:pt x="514" y="127"/>
                  </a:cubicBezTo>
                  <a:cubicBezTo>
                    <a:pt x="517" y="123"/>
                    <a:pt x="514" y="118"/>
                    <a:pt x="519" y="116"/>
                  </a:cubicBezTo>
                  <a:cubicBezTo>
                    <a:pt x="518" y="116"/>
                    <a:pt x="518" y="115"/>
                    <a:pt x="517" y="115"/>
                  </a:cubicBezTo>
                  <a:cubicBezTo>
                    <a:pt x="518" y="112"/>
                    <a:pt x="516" y="110"/>
                    <a:pt x="515" y="107"/>
                  </a:cubicBezTo>
                  <a:cubicBezTo>
                    <a:pt x="515" y="106"/>
                    <a:pt x="514" y="106"/>
                    <a:pt x="514" y="104"/>
                  </a:cubicBezTo>
                  <a:cubicBezTo>
                    <a:pt x="515" y="104"/>
                    <a:pt x="516" y="104"/>
                    <a:pt x="516" y="103"/>
                  </a:cubicBezTo>
                  <a:cubicBezTo>
                    <a:pt x="514" y="103"/>
                    <a:pt x="513" y="101"/>
                    <a:pt x="511" y="102"/>
                  </a:cubicBezTo>
                  <a:cubicBezTo>
                    <a:pt x="509" y="105"/>
                    <a:pt x="512" y="108"/>
                    <a:pt x="513" y="110"/>
                  </a:cubicBezTo>
                  <a:cubicBezTo>
                    <a:pt x="509" y="111"/>
                    <a:pt x="512" y="116"/>
                    <a:pt x="510" y="119"/>
                  </a:cubicBezTo>
                  <a:cubicBezTo>
                    <a:pt x="509" y="118"/>
                    <a:pt x="509" y="118"/>
                    <a:pt x="509" y="118"/>
                  </a:cubicBezTo>
                  <a:cubicBezTo>
                    <a:pt x="510" y="118"/>
                    <a:pt x="510" y="118"/>
                    <a:pt x="510" y="118"/>
                  </a:cubicBezTo>
                  <a:cubicBezTo>
                    <a:pt x="505" y="118"/>
                    <a:pt x="507" y="113"/>
                    <a:pt x="505" y="111"/>
                  </a:cubicBezTo>
                  <a:cubicBezTo>
                    <a:pt x="505" y="111"/>
                    <a:pt x="504" y="112"/>
                    <a:pt x="504" y="112"/>
                  </a:cubicBezTo>
                  <a:cubicBezTo>
                    <a:pt x="501" y="110"/>
                    <a:pt x="500" y="114"/>
                    <a:pt x="498" y="114"/>
                  </a:cubicBezTo>
                  <a:cubicBezTo>
                    <a:pt x="496" y="115"/>
                    <a:pt x="494" y="116"/>
                    <a:pt x="496" y="118"/>
                  </a:cubicBezTo>
                  <a:cubicBezTo>
                    <a:pt x="496" y="121"/>
                    <a:pt x="496" y="124"/>
                    <a:pt x="495" y="127"/>
                  </a:cubicBezTo>
                  <a:cubicBezTo>
                    <a:pt x="494" y="130"/>
                    <a:pt x="496" y="132"/>
                    <a:pt x="499" y="132"/>
                  </a:cubicBezTo>
                  <a:cubicBezTo>
                    <a:pt x="497" y="135"/>
                    <a:pt x="495" y="131"/>
                    <a:pt x="494" y="135"/>
                  </a:cubicBezTo>
                  <a:cubicBezTo>
                    <a:pt x="492" y="135"/>
                    <a:pt x="490" y="139"/>
                    <a:pt x="490" y="135"/>
                  </a:cubicBezTo>
                  <a:cubicBezTo>
                    <a:pt x="492" y="134"/>
                    <a:pt x="492" y="134"/>
                    <a:pt x="492" y="134"/>
                  </a:cubicBezTo>
                  <a:cubicBezTo>
                    <a:pt x="489" y="132"/>
                    <a:pt x="486" y="133"/>
                    <a:pt x="482" y="132"/>
                  </a:cubicBezTo>
                  <a:cubicBezTo>
                    <a:pt x="481" y="133"/>
                    <a:pt x="480" y="134"/>
                    <a:pt x="481" y="135"/>
                  </a:cubicBezTo>
                  <a:cubicBezTo>
                    <a:pt x="481" y="136"/>
                    <a:pt x="481" y="136"/>
                    <a:pt x="481" y="136"/>
                  </a:cubicBezTo>
                  <a:cubicBezTo>
                    <a:pt x="479" y="138"/>
                    <a:pt x="473" y="135"/>
                    <a:pt x="474" y="138"/>
                  </a:cubicBezTo>
                  <a:cubicBezTo>
                    <a:pt x="473" y="139"/>
                    <a:pt x="473" y="139"/>
                    <a:pt x="473" y="139"/>
                  </a:cubicBezTo>
                  <a:cubicBezTo>
                    <a:pt x="471" y="136"/>
                    <a:pt x="468" y="139"/>
                    <a:pt x="466" y="140"/>
                  </a:cubicBezTo>
                  <a:cubicBezTo>
                    <a:pt x="465" y="139"/>
                    <a:pt x="465" y="139"/>
                    <a:pt x="465" y="139"/>
                  </a:cubicBezTo>
                  <a:cubicBezTo>
                    <a:pt x="460" y="141"/>
                    <a:pt x="465" y="145"/>
                    <a:pt x="461" y="147"/>
                  </a:cubicBezTo>
                  <a:cubicBezTo>
                    <a:pt x="462" y="151"/>
                    <a:pt x="460" y="155"/>
                    <a:pt x="458" y="159"/>
                  </a:cubicBezTo>
                  <a:cubicBezTo>
                    <a:pt x="459" y="164"/>
                    <a:pt x="455" y="167"/>
                    <a:pt x="454" y="172"/>
                  </a:cubicBezTo>
                  <a:cubicBezTo>
                    <a:pt x="456" y="173"/>
                    <a:pt x="457" y="173"/>
                    <a:pt x="459" y="172"/>
                  </a:cubicBezTo>
                  <a:cubicBezTo>
                    <a:pt x="461" y="176"/>
                    <a:pt x="461" y="176"/>
                    <a:pt x="461" y="176"/>
                  </a:cubicBezTo>
                  <a:cubicBezTo>
                    <a:pt x="462" y="176"/>
                    <a:pt x="463" y="176"/>
                    <a:pt x="463" y="175"/>
                  </a:cubicBezTo>
                  <a:cubicBezTo>
                    <a:pt x="464" y="176"/>
                    <a:pt x="463" y="177"/>
                    <a:pt x="464" y="178"/>
                  </a:cubicBezTo>
                  <a:cubicBezTo>
                    <a:pt x="465" y="178"/>
                    <a:pt x="466" y="177"/>
                    <a:pt x="467" y="176"/>
                  </a:cubicBezTo>
                  <a:cubicBezTo>
                    <a:pt x="467" y="175"/>
                    <a:pt x="467" y="174"/>
                    <a:pt x="466" y="174"/>
                  </a:cubicBezTo>
                  <a:cubicBezTo>
                    <a:pt x="468" y="174"/>
                    <a:pt x="470" y="173"/>
                    <a:pt x="471" y="175"/>
                  </a:cubicBezTo>
                  <a:cubicBezTo>
                    <a:pt x="473" y="175"/>
                    <a:pt x="475" y="177"/>
                    <a:pt x="477" y="178"/>
                  </a:cubicBezTo>
                  <a:cubicBezTo>
                    <a:pt x="476" y="178"/>
                    <a:pt x="476" y="179"/>
                    <a:pt x="476" y="180"/>
                  </a:cubicBezTo>
                  <a:cubicBezTo>
                    <a:pt x="477" y="181"/>
                    <a:pt x="478" y="181"/>
                    <a:pt x="478" y="182"/>
                  </a:cubicBezTo>
                  <a:cubicBezTo>
                    <a:pt x="477" y="183"/>
                    <a:pt x="477" y="183"/>
                    <a:pt x="477" y="183"/>
                  </a:cubicBezTo>
                  <a:cubicBezTo>
                    <a:pt x="480" y="187"/>
                    <a:pt x="478" y="195"/>
                    <a:pt x="482" y="200"/>
                  </a:cubicBezTo>
                  <a:cubicBezTo>
                    <a:pt x="484" y="206"/>
                    <a:pt x="480" y="211"/>
                    <a:pt x="480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77" y="224"/>
                    <a:pt x="477" y="233"/>
                    <a:pt x="470" y="236"/>
                  </a:cubicBezTo>
                  <a:cubicBezTo>
                    <a:pt x="467" y="233"/>
                    <a:pt x="467" y="233"/>
                    <a:pt x="467" y="233"/>
                  </a:cubicBezTo>
                  <a:cubicBezTo>
                    <a:pt x="465" y="237"/>
                    <a:pt x="457" y="241"/>
                    <a:pt x="462" y="246"/>
                  </a:cubicBezTo>
                  <a:cubicBezTo>
                    <a:pt x="460" y="249"/>
                    <a:pt x="456" y="250"/>
                    <a:pt x="457" y="254"/>
                  </a:cubicBezTo>
                  <a:cubicBezTo>
                    <a:pt x="462" y="258"/>
                    <a:pt x="467" y="264"/>
                    <a:pt x="467" y="271"/>
                  </a:cubicBezTo>
                  <a:cubicBezTo>
                    <a:pt x="467" y="271"/>
                    <a:pt x="467" y="273"/>
                    <a:pt x="466" y="273"/>
                  </a:cubicBezTo>
                  <a:cubicBezTo>
                    <a:pt x="463" y="273"/>
                    <a:pt x="461" y="274"/>
                    <a:pt x="460" y="276"/>
                  </a:cubicBezTo>
                  <a:cubicBezTo>
                    <a:pt x="456" y="273"/>
                    <a:pt x="461" y="268"/>
                    <a:pt x="456" y="266"/>
                  </a:cubicBezTo>
                  <a:cubicBezTo>
                    <a:pt x="458" y="265"/>
                    <a:pt x="458" y="265"/>
                    <a:pt x="458" y="265"/>
                  </a:cubicBezTo>
                  <a:cubicBezTo>
                    <a:pt x="458" y="263"/>
                    <a:pt x="456" y="262"/>
                    <a:pt x="455" y="261"/>
                  </a:cubicBezTo>
                  <a:cubicBezTo>
                    <a:pt x="451" y="261"/>
                    <a:pt x="451" y="261"/>
                    <a:pt x="451" y="261"/>
                  </a:cubicBezTo>
                  <a:cubicBezTo>
                    <a:pt x="451" y="260"/>
                    <a:pt x="451" y="260"/>
                    <a:pt x="451" y="259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49" y="257"/>
                    <a:pt x="452" y="256"/>
                    <a:pt x="451" y="254"/>
                  </a:cubicBezTo>
                  <a:cubicBezTo>
                    <a:pt x="450" y="253"/>
                    <a:pt x="448" y="254"/>
                    <a:pt x="447" y="252"/>
                  </a:cubicBezTo>
                  <a:cubicBezTo>
                    <a:pt x="446" y="253"/>
                    <a:pt x="445" y="253"/>
                    <a:pt x="443" y="253"/>
                  </a:cubicBezTo>
                  <a:cubicBezTo>
                    <a:pt x="438" y="258"/>
                    <a:pt x="438" y="258"/>
                    <a:pt x="438" y="258"/>
                  </a:cubicBezTo>
                  <a:cubicBezTo>
                    <a:pt x="438" y="257"/>
                    <a:pt x="438" y="257"/>
                    <a:pt x="438" y="257"/>
                  </a:cubicBezTo>
                  <a:cubicBezTo>
                    <a:pt x="439" y="256"/>
                    <a:pt x="439" y="256"/>
                    <a:pt x="439" y="256"/>
                  </a:cubicBezTo>
                  <a:cubicBezTo>
                    <a:pt x="438" y="255"/>
                    <a:pt x="438" y="253"/>
                    <a:pt x="439" y="251"/>
                  </a:cubicBezTo>
                  <a:cubicBezTo>
                    <a:pt x="440" y="250"/>
                    <a:pt x="440" y="250"/>
                    <a:pt x="440" y="250"/>
                  </a:cubicBezTo>
                  <a:cubicBezTo>
                    <a:pt x="439" y="249"/>
                    <a:pt x="437" y="246"/>
                    <a:pt x="435" y="248"/>
                  </a:cubicBezTo>
                  <a:cubicBezTo>
                    <a:pt x="434" y="252"/>
                    <a:pt x="429" y="253"/>
                    <a:pt x="430" y="257"/>
                  </a:cubicBezTo>
                  <a:cubicBezTo>
                    <a:pt x="429" y="257"/>
                    <a:pt x="428" y="257"/>
                    <a:pt x="427" y="256"/>
                  </a:cubicBezTo>
                  <a:cubicBezTo>
                    <a:pt x="425" y="259"/>
                    <a:pt x="426" y="261"/>
                    <a:pt x="429" y="263"/>
                  </a:cubicBezTo>
                  <a:cubicBezTo>
                    <a:pt x="429" y="264"/>
                    <a:pt x="430" y="263"/>
                    <a:pt x="431" y="263"/>
                  </a:cubicBezTo>
                  <a:cubicBezTo>
                    <a:pt x="430" y="265"/>
                    <a:pt x="432" y="265"/>
                    <a:pt x="433" y="266"/>
                  </a:cubicBezTo>
                  <a:cubicBezTo>
                    <a:pt x="436" y="266"/>
                    <a:pt x="437" y="260"/>
                    <a:pt x="441" y="264"/>
                  </a:cubicBezTo>
                  <a:cubicBezTo>
                    <a:pt x="444" y="264"/>
                    <a:pt x="444" y="264"/>
                    <a:pt x="444" y="264"/>
                  </a:cubicBezTo>
                  <a:cubicBezTo>
                    <a:pt x="444" y="264"/>
                    <a:pt x="444" y="265"/>
                    <a:pt x="443" y="265"/>
                  </a:cubicBezTo>
                  <a:cubicBezTo>
                    <a:pt x="444" y="266"/>
                    <a:pt x="444" y="266"/>
                    <a:pt x="444" y="266"/>
                  </a:cubicBezTo>
                  <a:cubicBezTo>
                    <a:pt x="443" y="267"/>
                    <a:pt x="443" y="267"/>
                    <a:pt x="443" y="267"/>
                  </a:cubicBezTo>
                  <a:cubicBezTo>
                    <a:pt x="442" y="265"/>
                    <a:pt x="441" y="267"/>
                    <a:pt x="439" y="267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5" y="273"/>
                    <a:pt x="435" y="273"/>
                    <a:pt x="435" y="273"/>
                  </a:cubicBezTo>
                  <a:cubicBezTo>
                    <a:pt x="436" y="273"/>
                    <a:pt x="435" y="274"/>
                    <a:pt x="435" y="275"/>
                  </a:cubicBezTo>
                  <a:cubicBezTo>
                    <a:pt x="439" y="278"/>
                    <a:pt x="440" y="281"/>
                    <a:pt x="443" y="285"/>
                  </a:cubicBezTo>
                  <a:cubicBezTo>
                    <a:pt x="444" y="286"/>
                    <a:pt x="445" y="286"/>
                    <a:pt x="446" y="288"/>
                  </a:cubicBezTo>
                  <a:cubicBezTo>
                    <a:pt x="443" y="289"/>
                    <a:pt x="443" y="289"/>
                    <a:pt x="443" y="289"/>
                  </a:cubicBezTo>
                  <a:cubicBezTo>
                    <a:pt x="444" y="290"/>
                    <a:pt x="446" y="290"/>
                    <a:pt x="447" y="292"/>
                  </a:cubicBezTo>
                  <a:cubicBezTo>
                    <a:pt x="443" y="295"/>
                    <a:pt x="443" y="295"/>
                    <a:pt x="443" y="295"/>
                  </a:cubicBezTo>
                  <a:cubicBezTo>
                    <a:pt x="444" y="297"/>
                    <a:pt x="446" y="294"/>
                    <a:pt x="447" y="296"/>
                  </a:cubicBezTo>
                  <a:cubicBezTo>
                    <a:pt x="448" y="297"/>
                    <a:pt x="447" y="297"/>
                    <a:pt x="447" y="297"/>
                  </a:cubicBezTo>
                  <a:cubicBezTo>
                    <a:pt x="447" y="298"/>
                    <a:pt x="448" y="298"/>
                    <a:pt x="449" y="298"/>
                  </a:cubicBezTo>
                  <a:cubicBezTo>
                    <a:pt x="448" y="299"/>
                    <a:pt x="447" y="299"/>
                    <a:pt x="446" y="300"/>
                  </a:cubicBezTo>
                  <a:cubicBezTo>
                    <a:pt x="447" y="303"/>
                    <a:pt x="447" y="303"/>
                    <a:pt x="447" y="303"/>
                  </a:cubicBezTo>
                  <a:cubicBezTo>
                    <a:pt x="446" y="303"/>
                    <a:pt x="446" y="304"/>
                    <a:pt x="445" y="304"/>
                  </a:cubicBezTo>
                  <a:cubicBezTo>
                    <a:pt x="446" y="306"/>
                    <a:pt x="444" y="307"/>
                    <a:pt x="443" y="309"/>
                  </a:cubicBezTo>
                  <a:cubicBezTo>
                    <a:pt x="443" y="309"/>
                    <a:pt x="442" y="309"/>
                    <a:pt x="442" y="309"/>
                  </a:cubicBezTo>
                  <a:cubicBezTo>
                    <a:pt x="444" y="311"/>
                    <a:pt x="441" y="312"/>
                    <a:pt x="442" y="315"/>
                  </a:cubicBezTo>
                  <a:cubicBezTo>
                    <a:pt x="442" y="314"/>
                    <a:pt x="442" y="314"/>
                    <a:pt x="442" y="314"/>
                  </a:cubicBezTo>
                  <a:cubicBezTo>
                    <a:pt x="440" y="315"/>
                    <a:pt x="441" y="318"/>
                    <a:pt x="438" y="319"/>
                  </a:cubicBezTo>
                  <a:cubicBezTo>
                    <a:pt x="439" y="319"/>
                    <a:pt x="439" y="319"/>
                    <a:pt x="439" y="319"/>
                  </a:cubicBezTo>
                  <a:cubicBezTo>
                    <a:pt x="436" y="320"/>
                    <a:pt x="435" y="324"/>
                    <a:pt x="432" y="325"/>
                  </a:cubicBezTo>
                  <a:cubicBezTo>
                    <a:pt x="430" y="325"/>
                    <a:pt x="428" y="325"/>
                    <a:pt x="427" y="327"/>
                  </a:cubicBezTo>
                  <a:cubicBezTo>
                    <a:pt x="425" y="325"/>
                    <a:pt x="425" y="325"/>
                    <a:pt x="425" y="325"/>
                  </a:cubicBezTo>
                  <a:cubicBezTo>
                    <a:pt x="424" y="328"/>
                    <a:pt x="419" y="329"/>
                    <a:pt x="417" y="330"/>
                  </a:cubicBezTo>
                  <a:cubicBezTo>
                    <a:pt x="416" y="330"/>
                    <a:pt x="416" y="330"/>
                    <a:pt x="416" y="330"/>
                  </a:cubicBezTo>
                  <a:cubicBezTo>
                    <a:pt x="414" y="331"/>
                    <a:pt x="416" y="333"/>
                    <a:pt x="415" y="334"/>
                  </a:cubicBezTo>
                  <a:cubicBezTo>
                    <a:pt x="414" y="334"/>
                    <a:pt x="414" y="333"/>
                    <a:pt x="413" y="332"/>
                  </a:cubicBezTo>
                  <a:cubicBezTo>
                    <a:pt x="414" y="330"/>
                    <a:pt x="414" y="330"/>
                    <a:pt x="414" y="330"/>
                  </a:cubicBezTo>
                  <a:cubicBezTo>
                    <a:pt x="413" y="329"/>
                    <a:pt x="410" y="331"/>
                    <a:pt x="410" y="329"/>
                  </a:cubicBezTo>
                  <a:cubicBezTo>
                    <a:pt x="407" y="331"/>
                    <a:pt x="403" y="331"/>
                    <a:pt x="403" y="334"/>
                  </a:cubicBezTo>
                  <a:cubicBezTo>
                    <a:pt x="401" y="336"/>
                    <a:pt x="400" y="338"/>
                    <a:pt x="401" y="340"/>
                  </a:cubicBezTo>
                  <a:cubicBezTo>
                    <a:pt x="403" y="344"/>
                    <a:pt x="407" y="347"/>
                    <a:pt x="411" y="350"/>
                  </a:cubicBezTo>
                  <a:cubicBezTo>
                    <a:pt x="414" y="354"/>
                    <a:pt x="415" y="360"/>
                    <a:pt x="414" y="364"/>
                  </a:cubicBezTo>
                  <a:cubicBezTo>
                    <a:pt x="413" y="368"/>
                    <a:pt x="410" y="369"/>
                    <a:pt x="406" y="370"/>
                  </a:cubicBezTo>
                  <a:cubicBezTo>
                    <a:pt x="405" y="372"/>
                    <a:pt x="403" y="373"/>
                    <a:pt x="402" y="375"/>
                  </a:cubicBezTo>
                  <a:cubicBezTo>
                    <a:pt x="400" y="373"/>
                    <a:pt x="403" y="369"/>
                    <a:pt x="398" y="369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397" y="367"/>
                    <a:pt x="397" y="367"/>
                    <a:pt x="397" y="367"/>
                  </a:cubicBezTo>
                  <a:cubicBezTo>
                    <a:pt x="396" y="368"/>
                    <a:pt x="396" y="368"/>
                    <a:pt x="396" y="368"/>
                  </a:cubicBezTo>
                  <a:cubicBezTo>
                    <a:pt x="395" y="365"/>
                    <a:pt x="392" y="364"/>
                    <a:pt x="390" y="361"/>
                  </a:cubicBezTo>
                  <a:cubicBezTo>
                    <a:pt x="389" y="362"/>
                    <a:pt x="388" y="362"/>
                    <a:pt x="387" y="362"/>
                  </a:cubicBezTo>
                  <a:cubicBezTo>
                    <a:pt x="386" y="361"/>
                    <a:pt x="388" y="359"/>
                    <a:pt x="386" y="358"/>
                  </a:cubicBezTo>
                  <a:cubicBezTo>
                    <a:pt x="383" y="360"/>
                    <a:pt x="383" y="360"/>
                    <a:pt x="383" y="360"/>
                  </a:cubicBezTo>
                  <a:cubicBezTo>
                    <a:pt x="384" y="363"/>
                    <a:pt x="382" y="366"/>
                    <a:pt x="382" y="370"/>
                  </a:cubicBezTo>
                  <a:cubicBezTo>
                    <a:pt x="381" y="372"/>
                    <a:pt x="382" y="373"/>
                    <a:pt x="383" y="374"/>
                  </a:cubicBezTo>
                  <a:cubicBezTo>
                    <a:pt x="384" y="374"/>
                    <a:pt x="384" y="374"/>
                    <a:pt x="384" y="374"/>
                  </a:cubicBezTo>
                  <a:cubicBezTo>
                    <a:pt x="384" y="376"/>
                    <a:pt x="387" y="377"/>
                    <a:pt x="386" y="380"/>
                  </a:cubicBezTo>
                  <a:cubicBezTo>
                    <a:pt x="387" y="381"/>
                    <a:pt x="389" y="382"/>
                    <a:pt x="390" y="382"/>
                  </a:cubicBezTo>
                  <a:cubicBezTo>
                    <a:pt x="390" y="383"/>
                    <a:pt x="391" y="384"/>
                    <a:pt x="392" y="385"/>
                  </a:cubicBezTo>
                  <a:cubicBezTo>
                    <a:pt x="393" y="384"/>
                    <a:pt x="393" y="384"/>
                    <a:pt x="393" y="384"/>
                  </a:cubicBezTo>
                  <a:cubicBezTo>
                    <a:pt x="399" y="387"/>
                    <a:pt x="393" y="393"/>
                    <a:pt x="398" y="397"/>
                  </a:cubicBezTo>
                  <a:cubicBezTo>
                    <a:pt x="399" y="400"/>
                    <a:pt x="399" y="400"/>
                    <a:pt x="399" y="400"/>
                  </a:cubicBezTo>
                  <a:cubicBezTo>
                    <a:pt x="396" y="400"/>
                    <a:pt x="392" y="398"/>
                    <a:pt x="390" y="396"/>
                  </a:cubicBezTo>
                  <a:cubicBezTo>
                    <a:pt x="391" y="393"/>
                    <a:pt x="388" y="392"/>
                    <a:pt x="387" y="391"/>
                  </a:cubicBezTo>
                  <a:cubicBezTo>
                    <a:pt x="388" y="385"/>
                    <a:pt x="384" y="381"/>
                    <a:pt x="381" y="377"/>
                  </a:cubicBezTo>
                  <a:cubicBezTo>
                    <a:pt x="379" y="377"/>
                    <a:pt x="379" y="377"/>
                    <a:pt x="379" y="377"/>
                  </a:cubicBezTo>
                  <a:cubicBezTo>
                    <a:pt x="378" y="374"/>
                    <a:pt x="383" y="372"/>
                    <a:pt x="379" y="369"/>
                  </a:cubicBezTo>
                  <a:cubicBezTo>
                    <a:pt x="380" y="369"/>
                    <a:pt x="381" y="368"/>
                    <a:pt x="380" y="367"/>
                  </a:cubicBezTo>
                  <a:cubicBezTo>
                    <a:pt x="382" y="364"/>
                    <a:pt x="379" y="362"/>
                    <a:pt x="379" y="358"/>
                  </a:cubicBezTo>
                  <a:cubicBezTo>
                    <a:pt x="375" y="355"/>
                    <a:pt x="378" y="348"/>
                    <a:pt x="373" y="345"/>
                  </a:cubicBezTo>
                  <a:cubicBezTo>
                    <a:pt x="373" y="348"/>
                    <a:pt x="370" y="348"/>
                    <a:pt x="368" y="350"/>
                  </a:cubicBezTo>
                  <a:cubicBezTo>
                    <a:pt x="367" y="349"/>
                    <a:pt x="365" y="352"/>
                    <a:pt x="365" y="349"/>
                  </a:cubicBezTo>
                  <a:cubicBezTo>
                    <a:pt x="366" y="346"/>
                    <a:pt x="365" y="343"/>
                    <a:pt x="363" y="340"/>
                  </a:cubicBezTo>
                  <a:cubicBezTo>
                    <a:pt x="361" y="339"/>
                    <a:pt x="361" y="339"/>
                    <a:pt x="361" y="339"/>
                  </a:cubicBezTo>
                  <a:cubicBezTo>
                    <a:pt x="362" y="337"/>
                    <a:pt x="362" y="337"/>
                    <a:pt x="362" y="337"/>
                  </a:cubicBezTo>
                  <a:cubicBezTo>
                    <a:pt x="358" y="335"/>
                    <a:pt x="355" y="332"/>
                    <a:pt x="354" y="328"/>
                  </a:cubicBezTo>
                  <a:cubicBezTo>
                    <a:pt x="354" y="325"/>
                    <a:pt x="352" y="327"/>
                    <a:pt x="350" y="325"/>
                  </a:cubicBezTo>
                  <a:cubicBezTo>
                    <a:pt x="350" y="326"/>
                    <a:pt x="350" y="326"/>
                    <a:pt x="350" y="326"/>
                  </a:cubicBezTo>
                  <a:cubicBezTo>
                    <a:pt x="352" y="328"/>
                    <a:pt x="352" y="328"/>
                    <a:pt x="352" y="328"/>
                  </a:cubicBezTo>
                  <a:cubicBezTo>
                    <a:pt x="353" y="328"/>
                    <a:pt x="351" y="328"/>
                    <a:pt x="351" y="327"/>
                  </a:cubicBezTo>
                  <a:cubicBezTo>
                    <a:pt x="349" y="330"/>
                    <a:pt x="346" y="329"/>
                    <a:pt x="344" y="329"/>
                  </a:cubicBezTo>
                  <a:cubicBezTo>
                    <a:pt x="344" y="330"/>
                    <a:pt x="344" y="330"/>
                    <a:pt x="344" y="330"/>
                  </a:cubicBezTo>
                  <a:cubicBezTo>
                    <a:pt x="342" y="328"/>
                    <a:pt x="342" y="328"/>
                    <a:pt x="342" y="328"/>
                  </a:cubicBezTo>
                  <a:cubicBezTo>
                    <a:pt x="341" y="331"/>
                    <a:pt x="337" y="331"/>
                    <a:pt x="338" y="335"/>
                  </a:cubicBezTo>
                  <a:cubicBezTo>
                    <a:pt x="337" y="336"/>
                    <a:pt x="336" y="337"/>
                    <a:pt x="335" y="337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3" y="340"/>
                    <a:pt x="329" y="343"/>
                    <a:pt x="326" y="346"/>
                  </a:cubicBezTo>
                  <a:cubicBezTo>
                    <a:pt x="327" y="350"/>
                    <a:pt x="321" y="347"/>
                    <a:pt x="321" y="351"/>
                  </a:cubicBezTo>
                  <a:cubicBezTo>
                    <a:pt x="320" y="351"/>
                    <a:pt x="319" y="351"/>
                    <a:pt x="318" y="352"/>
                  </a:cubicBezTo>
                  <a:cubicBezTo>
                    <a:pt x="320" y="355"/>
                    <a:pt x="317" y="358"/>
                    <a:pt x="320" y="361"/>
                  </a:cubicBezTo>
                  <a:cubicBezTo>
                    <a:pt x="318" y="364"/>
                    <a:pt x="318" y="367"/>
                    <a:pt x="318" y="370"/>
                  </a:cubicBezTo>
                  <a:cubicBezTo>
                    <a:pt x="317" y="369"/>
                    <a:pt x="316" y="371"/>
                    <a:pt x="316" y="372"/>
                  </a:cubicBezTo>
                  <a:cubicBezTo>
                    <a:pt x="316" y="374"/>
                    <a:pt x="316" y="374"/>
                    <a:pt x="316" y="374"/>
                  </a:cubicBezTo>
                  <a:cubicBezTo>
                    <a:pt x="313" y="374"/>
                    <a:pt x="313" y="378"/>
                    <a:pt x="310" y="377"/>
                  </a:cubicBezTo>
                  <a:cubicBezTo>
                    <a:pt x="307" y="372"/>
                    <a:pt x="306" y="367"/>
                    <a:pt x="302" y="362"/>
                  </a:cubicBezTo>
                  <a:cubicBezTo>
                    <a:pt x="302" y="356"/>
                    <a:pt x="296" y="352"/>
                    <a:pt x="296" y="346"/>
                  </a:cubicBezTo>
                  <a:cubicBezTo>
                    <a:pt x="294" y="344"/>
                    <a:pt x="295" y="341"/>
                    <a:pt x="293" y="339"/>
                  </a:cubicBezTo>
                  <a:cubicBezTo>
                    <a:pt x="293" y="337"/>
                    <a:pt x="294" y="334"/>
                    <a:pt x="292" y="332"/>
                  </a:cubicBezTo>
                  <a:cubicBezTo>
                    <a:pt x="292" y="331"/>
                    <a:pt x="292" y="329"/>
                    <a:pt x="292" y="328"/>
                  </a:cubicBezTo>
                  <a:cubicBezTo>
                    <a:pt x="291" y="327"/>
                    <a:pt x="291" y="328"/>
                    <a:pt x="290" y="329"/>
                  </a:cubicBezTo>
                  <a:cubicBezTo>
                    <a:pt x="291" y="331"/>
                    <a:pt x="289" y="333"/>
                    <a:pt x="288" y="334"/>
                  </a:cubicBezTo>
                  <a:cubicBezTo>
                    <a:pt x="284" y="335"/>
                    <a:pt x="282" y="330"/>
                    <a:pt x="280" y="329"/>
                  </a:cubicBezTo>
                  <a:cubicBezTo>
                    <a:pt x="282" y="330"/>
                    <a:pt x="283" y="328"/>
                    <a:pt x="284" y="328"/>
                  </a:cubicBezTo>
                  <a:cubicBezTo>
                    <a:pt x="284" y="327"/>
                    <a:pt x="285" y="327"/>
                    <a:pt x="285" y="327"/>
                  </a:cubicBezTo>
                  <a:cubicBezTo>
                    <a:pt x="284" y="326"/>
                    <a:pt x="281" y="327"/>
                    <a:pt x="279" y="326"/>
                  </a:cubicBezTo>
                  <a:cubicBezTo>
                    <a:pt x="278" y="323"/>
                    <a:pt x="273" y="324"/>
                    <a:pt x="272" y="319"/>
                  </a:cubicBezTo>
                  <a:cubicBezTo>
                    <a:pt x="271" y="316"/>
                    <a:pt x="264" y="318"/>
                    <a:pt x="261" y="317"/>
                  </a:cubicBezTo>
                  <a:cubicBezTo>
                    <a:pt x="254" y="320"/>
                    <a:pt x="248" y="317"/>
                    <a:pt x="241" y="316"/>
                  </a:cubicBezTo>
                  <a:cubicBezTo>
                    <a:pt x="240" y="315"/>
                    <a:pt x="240" y="312"/>
                    <a:pt x="237" y="311"/>
                  </a:cubicBezTo>
                  <a:cubicBezTo>
                    <a:pt x="232" y="314"/>
                    <a:pt x="232" y="314"/>
                    <a:pt x="232" y="314"/>
                  </a:cubicBezTo>
                  <a:cubicBezTo>
                    <a:pt x="228" y="313"/>
                    <a:pt x="225" y="309"/>
                    <a:pt x="221" y="309"/>
                  </a:cubicBezTo>
                  <a:cubicBezTo>
                    <a:pt x="219" y="306"/>
                    <a:pt x="218" y="303"/>
                    <a:pt x="216" y="301"/>
                  </a:cubicBezTo>
                  <a:cubicBezTo>
                    <a:pt x="215" y="302"/>
                    <a:pt x="214" y="301"/>
                    <a:pt x="213" y="300"/>
                  </a:cubicBezTo>
                  <a:cubicBezTo>
                    <a:pt x="212" y="301"/>
                    <a:pt x="212" y="301"/>
                    <a:pt x="212" y="301"/>
                  </a:cubicBezTo>
                  <a:cubicBezTo>
                    <a:pt x="211" y="301"/>
                    <a:pt x="211" y="301"/>
                    <a:pt x="211" y="301"/>
                  </a:cubicBezTo>
                  <a:cubicBezTo>
                    <a:pt x="207" y="304"/>
                    <a:pt x="211" y="306"/>
                    <a:pt x="212" y="309"/>
                  </a:cubicBezTo>
                  <a:cubicBezTo>
                    <a:pt x="217" y="312"/>
                    <a:pt x="216" y="317"/>
                    <a:pt x="220" y="320"/>
                  </a:cubicBezTo>
                  <a:cubicBezTo>
                    <a:pt x="221" y="316"/>
                    <a:pt x="221" y="316"/>
                    <a:pt x="221" y="316"/>
                  </a:cubicBezTo>
                  <a:cubicBezTo>
                    <a:pt x="222" y="318"/>
                    <a:pt x="221" y="322"/>
                    <a:pt x="224" y="324"/>
                  </a:cubicBezTo>
                  <a:cubicBezTo>
                    <a:pt x="227" y="322"/>
                    <a:pt x="232" y="325"/>
                    <a:pt x="233" y="320"/>
                  </a:cubicBezTo>
                  <a:cubicBezTo>
                    <a:pt x="237" y="315"/>
                    <a:pt x="237" y="315"/>
                    <a:pt x="237" y="315"/>
                  </a:cubicBezTo>
                  <a:cubicBezTo>
                    <a:pt x="238" y="318"/>
                    <a:pt x="237" y="322"/>
                    <a:pt x="241" y="324"/>
                  </a:cubicBezTo>
                  <a:cubicBezTo>
                    <a:pt x="243" y="325"/>
                    <a:pt x="247" y="323"/>
                    <a:pt x="247" y="326"/>
                  </a:cubicBezTo>
                  <a:cubicBezTo>
                    <a:pt x="247" y="327"/>
                    <a:pt x="248" y="328"/>
                    <a:pt x="249" y="328"/>
                  </a:cubicBezTo>
                  <a:cubicBezTo>
                    <a:pt x="250" y="331"/>
                    <a:pt x="247" y="333"/>
                    <a:pt x="246" y="335"/>
                  </a:cubicBezTo>
                  <a:cubicBezTo>
                    <a:pt x="245" y="334"/>
                    <a:pt x="245" y="334"/>
                    <a:pt x="245" y="334"/>
                  </a:cubicBezTo>
                  <a:cubicBezTo>
                    <a:pt x="244" y="336"/>
                    <a:pt x="243" y="338"/>
                    <a:pt x="244" y="340"/>
                  </a:cubicBezTo>
                  <a:cubicBezTo>
                    <a:pt x="244" y="340"/>
                    <a:pt x="244" y="340"/>
                    <a:pt x="244" y="340"/>
                  </a:cubicBezTo>
                  <a:cubicBezTo>
                    <a:pt x="242" y="340"/>
                    <a:pt x="240" y="342"/>
                    <a:pt x="239" y="344"/>
                  </a:cubicBezTo>
                  <a:cubicBezTo>
                    <a:pt x="238" y="344"/>
                    <a:pt x="236" y="344"/>
                    <a:pt x="236" y="345"/>
                  </a:cubicBezTo>
                  <a:cubicBezTo>
                    <a:pt x="236" y="346"/>
                    <a:pt x="236" y="346"/>
                    <a:pt x="236" y="346"/>
                  </a:cubicBezTo>
                  <a:cubicBezTo>
                    <a:pt x="235" y="348"/>
                    <a:pt x="235" y="348"/>
                    <a:pt x="235" y="348"/>
                  </a:cubicBezTo>
                  <a:cubicBezTo>
                    <a:pt x="232" y="347"/>
                    <a:pt x="229" y="349"/>
                    <a:pt x="227" y="350"/>
                  </a:cubicBezTo>
                  <a:cubicBezTo>
                    <a:pt x="226" y="355"/>
                    <a:pt x="219" y="353"/>
                    <a:pt x="216" y="356"/>
                  </a:cubicBezTo>
                  <a:cubicBezTo>
                    <a:pt x="215" y="359"/>
                    <a:pt x="212" y="356"/>
                    <a:pt x="211" y="359"/>
                  </a:cubicBezTo>
                  <a:cubicBezTo>
                    <a:pt x="208" y="361"/>
                    <a:pt x="204" y="358"/>
                    <a:pt x="203" y="362"/>
                  </a:cubicBezTo>
                  <a:cubicBezTo>
                    <a:pt x="202" y="361"/>
                    <a:pt x="197" y="363"/>
                    <a:pt x="198" y="360"/>
                  </a:cubicBezTo>
                  <a:cubicBezTo>
                    <a:pt x="197" y="360"/>
                    <a:pt x="197" y="360"/>
                    <a:pt x="197" y="360"/>
                  </a:cubicBezTo>
                  <a:cubicBezTo>
                    <a:pt x="199" y="359"/>
                    <a:pt x="197" y="358"/>
                    <a:pt x="197" y="357"/>
                  </a:cubicBezTo>
                  <a:cubicBezTo>
                    <a:pt x="195" y="353"/>
                    <a:pt x="197" y="351"/>
                    <a:pt x="195" y="348"/>
                  </a:cubicBezTo>
                  <a:cubicBezTo>
                    <a:pt x="189" y="345"/>
                    <a:pt x="191" y="337"/>
                    <a:pt x="184" y="334"/>
                  </a:cubicBezTo>
                  <a:cubicBezTo>
                    <a:pt x="182" y="331"/>
                    <a:pt x="182" y="326"/>
                    <a:pt x="180" y="323"/>
                  </a:cubicBezTo>
                  <a:cubicBezTo>
                    <a:pt x="175" y="322"/>
                    <a:pt x="175" y="317"/>
                    <a:pt x="172" y="313"/>
                  </a:cubicBezTo>
                  <a:cubicBezTo>
                    <a:pt x="170" y="312"/>
                    <a:pt x="170" y="309"/>
                    <a:pt x="168" y="309"/>
                  </a:cubicBezTo>
                  <a:cubicBezTo>
                    <a:pt x="168" y="308"/>
                    <a:pt x="168" y="306"/>
                    <a:pt x="167" y="305"/>
                  </a:cubicBezTo>
                  <a:cubicBezTo>
                    <a:pt x="165" y="310"/>
                    <a:pt x="165" y="310"/>
                    <a:pt x="165" y="310"/>
                  </a:cubicBezTo>
                  <a:cubicBezTo>
                    <a:pt x="160" y="303"/>
                    <a:pt x="160" y="303"/>
                    <a:pt x="160" y="303"/>
                  </a:cubicBezTo>
                  <a:cubicBezTo>
                    <a:pt x="159" y="305"/>
                    <a:pt x="161" y="308"/>
                    <a:pt x="163" y="309"/>
                  </a:cubicBezTo>
                  <a:cubicBezTo>
                    <a:pt x="164" y="316"/>
                    <a:pt x="171" y="320"/>
                    <a:pt x="171" y="327"/>
                  </a:cubicBezTo>
                  <a:cubicBezTo>
                    <a:pt x="172" y="330"/>
                    <a:pt x="175" y="329"/>
                    <a:pt x="176" y="332"/>
                  </a:cubicBezTo>
                  <a:cubicBezTo>
                    <a:pt x="178" y="335"/>
                    <a:pt x="174" y="343"/>
                    <a:pt x="181" y="344"/>
                  </a:cubicBezTo>
                  <a:cubicBezTo>
                    <a:pt x="184" y="347"/>
                    <a:pt x="183" y="351"/>
                    <a:pt x="186" y="354"/>
                  </a:cubicBezTo>
                  <a:cubicBezTo>
                    <a:pt x="187" y="353"/>
                    <a:pt x="187" y="353"/>
                    <a:pt x="187" y="353"/>
                  </a:cubicBezTo>
                  <a:cubicBezTo>
                    <a:pt x="186" y="354"/>
                    <a:pt x="187" y="354"/>
                    <a:pt x="188" y="355"/>
                  </a:cubicBezTo>
                  <a:cubicBezTo>
                    <a:pt x="192" y="356"/>
                    <a:pt x="195" y="361"/>
                    <a:pt x="197" y="364"/>
                  </a:cubicBezTo>
                  <a:cubicBezTo>
                    <a:pt x="198" y="365"/>
                    <a:pt x="197" y="365"/>
                    <a:pt x="196" y="366"/>
                  </a:cubicBezTo>
                  <a:cubicBezTo>
                    <a:pt x="200" y="367"/>
                    <a:pt x="202" y="374"/>
                    <a:pt x="206" y="369"/>
                  </a:cubicBezTo>
                  <a:cubicBezTo>
                    <a:pt x="207" y="369"/>
                    <a:pt x="210" y="370"/>
                    <a:pt x="211" y="368"/>
                  </a:cubicBezTo>
                  <a:cubicBezTo>
                    <a:pt x="215" y="367"/>
                    <a:pt x="220" y="368"/>
                    <a:pt x="223" y="365"/>
                  </a:cubicBezTo>
                  <a:cubicBezTo>
                    <a:pt x="225" y="375"/>
                    <a:pt x="216" y="382"/>
                    <a:pt x="213" y="391"/>
                  </a:cubicBezTo>
                  <a:cubicBezTo>
                    <a:pt x="206" y="398"/>
                    <a:pt x="197" y="403"/>
                    <a:pt x="191" y="412"/>
                  </a:cubicBezTo>
                  <a:cubicBezTo>
                    <a:pt x="187" y="414"/>
                    <a:pt x="186" y="419"/>
                    <a:pt x="183" y="423"/>
                  </a:cubicBezTo>
                  <a:cubicBezTo>
                    <a:pt x="182" y="425"/>
                    <a:pt x="185" y="427"/>
                    <a:pt x="185" y="428"/>
                  </a:cubicBezTo>
                  <a:cubicBezTo>
                    <a:pt x="182" y="429"/>
                    <a:pt x="186" y="431"/>
                    <a:pt x="184" y="432"/>
                  </a:cubicBezTo>
                  <a:cubicBezTo>
                    <a:pt x="186" y="434"/>
                    <a:pt x="185" y="439"/>
                    <a:pt x="188" y="439"/>
                  </a:cubicBezTo>
                  <a:cubicBezTo>
                    <a:pt x="187" y="444"/>
                    <a:pt x="187" y="449"/>
                    <a:pt x="188" y="454"/>
                  </a:cubicBezTo>
                  <a:cubicBezTo>
                    <a:pt x="185" y="462"/>
                    <a:pt x="175" y="463"/>
                    <a:pt x="169" y="470"/>
                  </a:cubicBezTo>
                  <a:cubicBezTo>
                    <a:pt x="169" y="470"/>
                    <a:pt x="168" y="470"/>
                    <a:pt x="168" y="471"/>
                  </a:cubicBezTo>
                  <a:cubicBezTo>
                    <a:pt x="168" y="475"/>
                    <a:pt x="171" y="479"/>
                    <a:pt x="169" y="483"/>
                  </a:cubicBezTo>
                  <a:cubicBezTo>
                    <a:pt x="170" y="485"/>
                    <a:pt x="168" y="487"/>
                    <a:pt x="167" y="487"/>
                  </a:cubicBezTo>
                  <a:cubicBezTo>
                    <a:pt x="164" y="487"/>
                    <a:pt x="161" y="490"/>
                    <a:pt x="160" y="491"/>
                  </a:cubicBezTo>
                  <a:cubicBezTo>
                    <a:pt x="162" y="494"/>
                    <a:pt x="159" y="498"/>
                    <a:pt x="158" y="501"/>
                  </a:cubicBezTo>
                  <a:cubicBezTo>
                    <a:pt x="151" y="507"/>
                    <a:pt x="147" y="517"/>
                    <a:pt x="137" y="519"/>
                  </a:cubicBezTo>
                  <a:cubicBezTo>
                    <a:pt x="135" y="519"/>
                    <a:pt x="135" y="521"/>
                    <a:pt x="133" y="521"/>
                  </a:cubicBezTo>
                  <a:cubicBezTo>
                    <a:pt x="130" y="520"/>
                    <a:pt x="126" y="520"/>
                    <a:pt x="124" y="522"/>
                  </a:cubicBezTo>
                  <a:cubicBezTo>
                    <a:pt x="120" y="520"/>
                    <a:pt x="116" y="526"/>
                    <a:pt x="113" y="521"/>
                  </a:cubicBezTo>
                  <a:cubicBezTo>
                    <a:pt x="113" y="521"/>
                    <a:pt x="113" y="521"/>
                    <a:pt x="113" y="521"/>
                  </a:cubicBezTo>
                  <a:cubicBezTo>
                    <a:pt x="113" y="519"/>
                    <a:pt x="112" y="518"/>
                    <a:pt x="111" y="516"/>
                  </a:cubicBezTo>
                  <a:cubicBezTo>
                    <a:pt x="115" y="515"/>
                    <a:pt x="111" y="512"/>
                    <a:pt x="111" y="509"/>
                  </a:cubicBezTo>
                  <a:cubicBezTo>
                    <a:pt x="111" y="501"/>
                    <a:pt x="101" y="496"/>
                    <a:pt x="103" y="488"/>
                  </a:cubicBezTo>
                  <a:cubicBezTo>
                    <a:pt x="101" y="486"/>
                    <a:pt x="102" y="482"/>
                    <a:pt x="102" y="480"/>
                  </a:cubicBezTo>
                  <a:cubicBezTo>
                    <a:pt x="98" y="475"/>
                    <a:pt x="98" y="469"/>
                    <a:pt x="94" y="465"/>
                  </a:cubicBezTo>
                  <a:cubicBezTo>
                    <a:pt x="92" y="459"/>
                    <a:pt x="96" y="455"/>
                    <a:pt x="96" y="450"/>
                  </a:cubicBezTo>
                  <a:cubicBezTo>
                    <a:pt x="98" y="446"/>
                    <a:pt x="103" y="444"/>
                    <a:pt x="100" y="439"/>
                  </a:cubicBezTo>
                  <a:cubicBezTo>
                    <a:pt x="96" y="435"/>
                    <a:pt x="101" y="429"/>
                    <a:pt x="96" y="425"/>
                  </a:cubicBezTo>
                  <a:cubicBezTo>
                    <a:pt x="97" y="425"/>
                    <a:pt x="97" y="425"/>
                    <a:pt x="97" y="425"/>
                  </a:cubicBezTo>
                  <a:cubicBezTo>
                    <a:pt x="96" y="423"/>
                    <a:pt x="95" y="420"/>
                    <a:pt x="94" y="418"/>
                  </a:cubicBezTo>
                  <a:cubicBezTo>
                    <a:pt x="90" y="416"/>
                    <a:pt x="86" y="412"/>
                    <a:pt x="85" y="407"/>
                  </a:cubicBezTo>
                  <a:cubicBezTo>
                    <a:pt x="87" y="407"/>
                    <a:pt x="85" y="404"/>
                    <a:pt x="87" y="404"/>
                  </a:cubicBezTo>
                  <a:cubicBezTo>
                    <a:pt x="85" y="400"/>
                    <a:pt x="91" y="396"/>
                    <a:pt x="88" y="392"/>
                  </a:cubicBezTo>
                  <a:cubicBezTo>
                    <a:pt x="86" y="391"/>
                    <a:pt x="86" y="390"/>
                    <a:pt x="84" y="389"/>
                  </a:cubicBezTo>
                  <a:cubicBezTo>
                    <a:pt x="81" y="389"/>
                    <a:pt x="76" y="392"/>
                    <a:pt x="74" y="388"/>
                  </a:cubicBezTo>
                  <a:cubicBezTo>
                    <a:pt x="74" y="386"/>
                    <a:pt x="71" y="383"/>
                    <a:pt x="68" y="382"/>
                  </a:cubicBezTo>
                  <a:cubicBezTo>
                    <a:pt x="61" y="382"/>
                    <a:pt x="55" y="390"/>
                    <a:pt x="47" y="387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6" y="387"/>
                    <a:pt x="46" y="387"/>
                    <a:pt x="45" y="387"/>
                  </a:cubicBezTo>
                  <a:cubicBezTo>
                    <a:pt x="43" y="387"/>
                    <a:pt x="40" y="386"/>
                    <a:pt x="38" y="388"/>
                  </a:cubicBezTo>
                  <a:cubicBezTo>
                    <a:pt x="36" y="388"/>
                    <a:pt x="34" y="389"/>
                    <a:pt x="32" y="390"/>
                  </a:cubicBezTo>
                  <a:cubicBezTo>
                    <a:pt x="28" y="389"/>
                    <a:pt x="25" y="385"/>
                    <a:pt x="22" y="382"/>
                  </a:cubicBezTo>
                  <a:cubicBezTo>
                    <a:pt x="21" y="380"/>
                    <a:pt x="19" y="382"/>
                    <a:pt x="18" y="381"/>
                  </a:cubicBezTo>
                  <a:cubicBezTo>
                    <a:pt x="16" y="378"/>
                    <a:pt x="14" y="376"/>
                    <a:pt x="14" y="373"/>
                  </a:cubicBezTo>
                  <a:cubicBezTo>
                    <a:pt x="11" y="370"/>
                    <a:pt x="10" y="369"/>
                    <a:pt x="7" y="367"/>
                  </a:cubicBezTo>
                  <a:cubicBezTo>
                    <a:pt x="8" y="363"/>
                    <a:pt x="4" y="366"/>
                    <a:pt x="3" y="363"/>
                  </a:cubicBezTo>
                  <a:cubicBezTo>
                    <a:pt x="5" y="361"/>
                    <a:pt x="1" y="361"/>
                    <a:pt x="3" y="359"/>
                  </a:cubicBezTo>
                  <a:cubicBezTo>
                    <a:pt x="3" y="357"/>
                    <a:pt x="2" y="356"/>
                    <a:pt x="0" y="355"/>
                  </a:cubicBezTo>
                  <a:cubicBezTo>
                    <a:pt x="3" y="351"/>
                    <a:pt x="7" y="344"/>
                    <a:pt x="4" y="338"/>
                  </a:cubicBezTo>
                  <a:cubicBezTo>
                    <a:pt x="5" y="338"/>
                    <a:pt x="4" y="337"/>
                    <a:pt x="4" y="336"/>
                  </a:cubicBezTo>
                  <a:cubicBezTo>
                    <a:pt x="4" y="335"/>
                    <a:pt x="2" y="335"/>
                    <a:pt x="2" y="333"/>
                  </a:cubicBezTo>
                  <a:cubicBezTo>
                    <a:pt x="2" y="329"/>
                    <a:pt x="5" y="327"/>
                    <a:pt x="6" y="324"/>
                  </a:cubicBezTo>
                  <a:cubicBezTo>
                    <a:pt x="10" y="321"/>
                    <a:pt x="10" y="315"/>
                    <a:pt x="15" y="313"/>
                  </a:cubicBezTo>
                  <a:cubicBezTo>
                    <a:pt x="14" y="312"/>
                    <a:pt x="16" y="311"/>
                    <a:pt x="17" y="310"/>
                  </a:cubicBezTo>
                  <a:cubicBezTo>
                    <a:pt x="20" y="311"/>
                    <a:pt x="20" y="307"/>
                    <a:pt x="23" y="308"/>
                  </a:cubicBezTo>
                  <a:cubicBezTo>
                    <a:pt x="25" y="305"/>
                    <a:pt x="27" y="302"/>
                    <a:pt x="26" y="299"/>
                  </a:cubicBezTo>
                  <a:cubicBezTo>
                    <a:pt x="26" y="297"/>
                    <a:pt x="29" y="296"/>
                    <a:pt x="28" y="293"/>
                  </a:cubicBezTo>
                  <a:cubicBezTo>
                    <a:pt x="32" y="289"/>
                    <a:pt x="38" y="289"/>
                    <a:pt x="39" y="282"/>
                  </a:cubicBezTo>
                  <a:cubicBezTo>
                    <a:pt x="40" y="282"/>
                    <a:pt x="40" y="282"/>
                    <a:pt x="40" y="282"/>
                  </a:cubicBezTo>
                  <a:cubicBezTo>
                    <a:pt x="40" y="283"/>
                    <a:pt x="41" y="283"/>
                    <a:pt x="42" y="284"/>
                  </a:cubicBezTo>
                  <a:cubicBezTo>
                    <a:pt x="46" y="282"/>
                    <a:pt x="51" y="287"/>
                    <a:pt x="55" y="282"/>
                  </a:cubicBezTo>
                  <a:cubicBezTo>
                    <a:pt x="58" y="280"/>
                    <a:pt x="62" y="279"/>
                    <a:pt x="67" y="279"/>
                  </a:cubicBezTo>
                  <a:cubicBezTo>
                    <a:pt x="70" y="276"/>
                    <a:pt x="73" y="280"/>
                    <a:pt x="75" y="277"/>
                  </a:cubicBezTo>
                  <a:cubicBezTo>
                    <a:pt x="76" y="277"/>
                    <a:pt x="77" y="278"/>
                    <a:pt x="78" y="278"/>
                  </a:cubicBezTo>
                  <a:cubicBezTo>
                    <a:pt x="79" y="278"/>
                    <a:pt x="82" y="279"/>
                    <a:pt x="84" y="277"/>
                  </a:cubicBezTo>
                  <a:cubicBezTo>
                    <a:pt x="87" y="277"/>
                    <a:pt x="87" y="277"/>
                    <a:pt x="87" y="277"/>
                  </a:cubicBezTo>
                  <a:cubicBezTo>
                    <a:pt x="86" y="278"/>
                    <a:pt x="87" y="278"/>
                    <a:pt x="88" y="279"/>
                  </a:cubicBezTo>
                  <a:cubicBezTo>
                    <a:pt x="89" y="279"/>
                    <a:pt x="89" y="278"/>
                    <a:pt x="90" y="277"/>
                  </a:cubicBezTo>
                  <a:cubicBezTo>
                    <a:pt x="83" y="281"/>
                    <a:pt x="95" y="284"/>
                    <a:pt x="88" y="287"/>
                  </a:cubicBezTo>
                  <a:cubicBezTo>
                    <a:pt x="87" y="288"/>
                    <a:pt x="87" y="288"/>
                    <a:pt x="87" y="288"/>
                  </a:cubicBezTo>
                  <a:cubicBezTo>
                    <a:pt x="87" y="289"/>
                    <a:pt x="89" y="290"/>
                    <a:pt x="91" y="291"/>
                  </a:cubicBezTo>
                  <a:cubicBezTo>
                    <a:pt x="91" y="292"/>
                    <a:pt x="93" y="292"/>
                    <a:pt x="94" y="293"/>
                  </a:cubicBezTo>
                  <a:cubicBezTo>
                    <a:pt x="98" y="293"/>
                    <a:pt x="101" y="293"/>
                    <a:pt x="104" y="295"/>
                  </a:cubicBezTo>
                  <a:cubicBezTo>
                    <a:pt x="104" y="296"/>
                    <a:pt x="105" y="297"/>
                    <a:pt x="106" y="299"/>
                  </a:cubicBezTo>
                  <a:cubicBezTo>
                    <a:pt x="112" y="296"/>
                    <a:pt x="116" y="308"/>
                    <a:pt x="120" y="300"/>
                  </a:cubicBezTo>
                  <a:cubicBezTo>
                    <a:pt x="119" y="298"/>
                    <a:pt x="119" y="296"/>
                    <a:pt x="120" y="294"/>
                  </a:cubicBezTo>
                  <a:cubicBezTo>
                    <a:pt x="123" y="292"/>
                    <a:pt x="125" y="292"/>
                    <a:pt x="128" y="293"/>
                  </a:cubicBezTo>
                  <a:cubicBezTo>
                    <a:pt x="133" y="296"/>
                    <a:pt x="138" y="298"/>
                    <a:pt x="144" y="298"/>
                  </a:cubicBezTo>
                  <a:cubicBezTo>
                    <a:pt x="149" y="302"/>
                    <a:pt x="152" y="295"/>
                    <a:pt x="157" y="297"/>
                  </a:cubicBezTo>
                  <a:cubicBezTo>
                    <a:pt x="157" y="298"/>
                    <a:pt x="157" y="298"/>
                    <a:pt x="157" y="299"/>
                  </a:cubicBezTo>
                  <a:cubicBezTo>
                    <a:pt x="158" y="299"/>
                    <a:pt x="158" y="298"/>
                    <a:pt x="159" y="298"/>
                  </a:cubicBezTo>
                  <a:cubicBezTo>
                    <a:pt x="160" y="300"/>
                    <a:pt x="161" y="297"/>
                    <a:pt x="163" y="299"/>
                  </a:cubicBezTo>
                  <a:cubicBezTo>
                    <a:pt x="168" y="295"/>
                    <a:pt x="168" y="289"/>
                    <a:pt x="169" y="284"/>
                  </a:cubicBezTo>
                  <a:cubicBezTo>
                    <a:pt x="168" y="282"/>
                    <a:pt x="169" y="278"/>
                    <a:pt x="169" y="277"/>
                  </a:cubicBezTo>
                  <a:cubicBezTo>
                    <a:pt x="168" y="278"/>
                    <a:pt x="166" y="278"/>
                    <a:pt x="165" y="277"/>
                  </a:cubicBezTo>
                  <a:cubicBezTo>
                    <a:pt x="163" y="279"/>
                    <a:pt x="161" y="280"/>
                    <a:pt x="158" y="280"/>
                  </a:cubicBezTo>
                  <a:cubicBezTo>
                    <a:pt x="157" y="277"/>
                    <a:pt x="154" y="277"/>
                    <a:pt x="152" y="277"/>
                  </a:cubicBezTo>
                  <a:cubicBezTo>
                    <a:pt x="152" y="280"/>
                    <a:pt x="150" y="279"/>
                    <a:pt x="148" y="280"/>
                  </a:cubicBezTo>
                  <a:cubicBezTo>
                    <a:pt x="147" y="279"/>
                    <a:pt x="146" y="278"/>
                    <a:pt x="144" y="277"/>
                  </a:cubicBezTo>
                  <a:cubicBezTo>
                    <a:pt x="144" y="278"/>
                    <a:pt x="144" y="278"/>
                    <a:pt x="144" y="278"/>
                  </a:cubicBezTo>
                  <a:cubicBezTo>
                    <a:pt x="140" y="275"/>
                    <a:pt x="140" y="275"/>
                    <a:pt x="140" y="275"/>
                  </a:cubicBezTo>
                  <a:cubicBezTo>
                    <a:pt x="141" y="274"/>
                    <a:pt x="141" y="274"/>
                    <a:pt x="141" y="274"/>
                  </a:cubicBezTo>
                  <a:cubicBezTo>
                    <a:pt x="140" y="272"/>
                    <a:pt x="138" y="272"/>
                    <a:pt x="137" y="272"/>
                  </a:cubicBezTo>
                  <a:cubicBezTo>
                    <a:pt x="137" y="271"/>
                    <a:pt x="137" y="271"/>
                    <a:pt x="137" y="271"/>
                  </a:cubicBezTo>
                  <a:cubicBezTo>
                    <a:pt x="137" y="272"/>
                    <a:pt x="138" y="272"/>
                    <a:pt x="139" y="272"/>
                  </a:cubicBezTo>
                  <a:cubicBezTo>
                    <a:pt x="141" y="270"/>
                    <a:pt x="139" y="268"/>
                    <a:pt x="139" y="267"/>
                  </a:cubicBezTo>
                  <a:cubicBezTo>
                    <a:pt x="137" y="267"/>
                    <a:pt x="137" y="267"/>
                    <a:pt x="137" y="267"/>
                  </a:cubicBezTo>
                  <a:cubicBezTo>
                    <a:pt x="137" y="264"/>
                    <a:pt x="138" y="261"/>
                    <a:pt x="135" y="261"/>
                  </a:cubicBezTo>
                  <a:cubicBezTo>
                    <a:pt x="134" y="260"/>
                    <a:pt x="132" y="262"/>
                    <a:pt x="131" y="261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30" y="264"/>
                    <a:pt x="128" y="264"/>
                    <a:pt x="128" y="264"/>
                  </a:cubicBezTo>
                  <a:cubicBezTo>
                    <a:pt x="126" y="263"/>
                    <a:pt x="126" y="263"/>
                    <a:pt x="126" y="263"/>
                  </a:cubicBezTo>
                  <a:cubicBezTo>
                    <a:pt x="122" y="265"/>
                    <a:pt x="128" y="267"/>
                    <a:pt x="126" y="268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6" y="269"/>
                    <a:pt x="126" y="269"/>
                    <a:pt x="126" y="270"/>
                  </a:cubicBezTo>
                  <a:cubicBezTo>
                    <a:pt x="126" y="270"/>
                    <a:pt x="127" y="271"/>
                    <a:pt x="127" y="271"/>
                  </a:cubicBezTo>
                  <a:cubicBezTo>
                    <a:pt x="127" y="270"/>
                    <a:pt x="128" y="270"/>
                    <a:pt x="128" y="269"/>
                  </a:cubicBezTo>
                  <a:cubicBezTo>
                    <a:pt x="129" y="270"/>
                    <a:pt x="132" y="272"/>
                    <a:pt x="130" y="274"/>
                  </a:cubicBezTo>
                  <a:cubicBezTo>
                    <a:pt x="130" y="273"/>
                    <a:pt x="129" y="274"/>
                    <a:pt x="128" y="273"/>
                  </a:cubicBezTo>
                  <a:cubicBezTo>
                    <a:pt x="127" y="274"/>
                    <a:pt x="127" y="274"/>
                    <a:pt x="127" y="274"/>
                  </a:cubicBezTo>
                  <a:cubicBezTo>
                    <a:pt x="128" y="275"/>
                    <a:pt x="129" y="275"/>
                    <a:pt x="128" y="276"/>
                  </a:cubicBezTo>
                  <a:cubicBezTo>
                    <a:pt x="128" y="275"/>
                    <a:pt x="128" y="275"/>
                    <a:pt x="127" y="275"/>
                  </a:cubicBezTo>
                  <a:cubicBezTo>
                    <a:pt x="126" y="276"/>
                    <a:pt x="128" y="277"/>
                    <a:pt x="128" y="278"/>
                  </a:cubicBezTo>
                  <a:cubicBezTo>
                    <a:pt x="127" y="278"/>
                    <a:pt x="127" y="278"/>
                    <a:pt x="127" y="277"/>
                  </a:cubicBezTo>
                  <a:cubicBezTo>
                    <a:pt x="126" y="278"/>
                    <a:pt x="126" y="278"/>
                    <a:pt x="126" y="278"/>
                  </a:cubicBezTo>
                  <a:cubicBezTo>
                    <a:pt x="126" y="277"/>
                    <a:pt x="125" y="278"/>
                    <a:pt x="124" y="277"/>
                  </a:cubicBezTo>
                  <a:cubicBezTo>
                    <a:pt x="125" y="275"/>
                    <a:pt x="120" y="274"/>
                    <a:pt x="123" y="272"/>
                  </a:cubicBezTo>
                  <a:cubicBezTo>
                    <a:pt x="120" y="271"/>
                    <a:pt x="118" y="267"/>
                    <a:pt x="116" y="264"/>
                  </a:cubicBezTo>
                  <a:cubicBezTo>
                    <a:pt x="115" y="263"/>
                    <a:pt x="117" y="262"/>
                    <a:pt x="115" y="260"/>
                  </a:cubicBezTo>
                  <a:cubicBezTo>
                    <a:pt x="117" y="257"/>
                    <a:pt x="113" y="256"/>
                    <a:pt x="112" y="255"/>
                  </a:cubicBezTo>
                  <a:cubicBezTo>
                    <a:pt x="110" y="253"/>
                    <a:pt x="108" y="253"/>
                    <a:pt x="107" y="251"/>
                  </a:cubicBezTo>
                  <a:cubicBezTo>
                    <a:pt x="105" y="252"/>
                    <a:pt x="104" y="250"/>
                    <a:pt x="102" y="249"/>
                  </a:cubicBezTo>
                  <a:cubicBezTo>
                    <a:pt x="103" y="246"/>
                    <a:pt x="98" y="245"/>
                    <a:pt x="100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98" y="246"/>
                    <a:pt x="98" y="246"/>
                    <a:pt x="98" y="246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95" y="243"/>
                    <a:pt x="91" y="243"/>
                    <a:pt x="92" y="246"/>
                  </a:cubicBezTo>
                  <a:cubicBezTo>
                    <a:pt x="92" y="250"/>
                    <a:pt x="99" y="251"/>
                    <a:pt x="99" y="255"/>
                  </a:cubicBezTo>
                  <a:cubicBezTo>
                    <a:pt x="100" y="257"/>
                    <a:pt x="102" y="259"/>
                    <a:pt x="105" y="258"/>
                  </a:cubicBezTo>
                  <a:cubicBezTo>
                    <a:pt x="104" y="259"/>
                    <a:pt x="104" y="259"/>
                    <a:pt x="104" y="259"/>
                  </a:cubicBezTo>
                  <a:cubicBezTo>
                    <a:pt x="106" y="261"/>
                    <a:pt x="110" y="262"/>
                    <a:pt x="112" y="264"/>
                  </a:cubicBezTo>
                  <a:cubicBezTo>
                    <a:pt x="112" y="265"/>
                    <a:pt x="112" y="265"/>
                    <a:pt x="112" y="265"/>
                  </a:cubicBezTo>
                  <a:cubicBezTo>
                    <a:pt x="111" y="264"/>
                    <a:pt x="110" y="263"/>
                    <a:pt x="108" y="263"/>
                  </a:cubicBezTo>
                  <a:cubicBezTo>
                    <a:pt x="107" y="264"/>
                    <a:pt x="107" y="265"/>
                    <a:pt x="107" y="267"/>
                  </a:cubicBezTo>
                  <a:cubicBezTo>
                    <a:pt x="111" y="268"/>
                    <a:pt x="106" y="270"/>
                    <a:pt x="107" y="272"/>
                  </a:cubicBezTo>
                  <a:cubicBezTo>
                    <a:pt x="106" y="273"/>
                    <a:pt x="105" y="274"/>
                    <a:pt x="104" y="273"/>
                  </a:cubicBezTo>
                  <a:cubicBezTo>
                    <a:pt x="104" y="273"/>
                    <a:pt x="104" y="273"/>
                    <a:pt x="104" y="273"/>
                  </a:cubicBezTo>
                  <a:cubicBezTo>
                    <a:pt x="102" y="275"/>
                    <a:pt x="102" y="276"/>
                    <a:pt x="103" y="278"/>
                  </a:cubicBezTo>
                  <a:cubicBezTo>
                    <a:pt x="100" y="277"/>
                    <a:pt x="96" y="276"/>
                    <a:pt x="95" y="274"/>
                  </a:cubicBezTo>
                  <a:cubicBezTo>
                    <a:pt x="96" y="273"/>
                    <a:pt x="97" y="273"/>
                    <a:pt x="98" y="274"/>
                  </a:cubicBezTo>
                  <a:cubicBezTo>
                    <a:pt x="101" y="272"/>
                    <a:pt x="106" y="275"/>
                    <a:pt x="106" y="270"/>
                  </a:cubicBezTo>
                  <a:cubicBezTo>
                    <a:pt x="105" y="268"/>
                    <a:pt x="106" y="264"/>
                    <a:pt x="102" y="264"/>
                  </a:cubicBezTo>
                  <a:cubicBezTo>
                    <a:pt x="101" y="262"/>
                    <a:pt x="97" y="260"/>
                    <a:pt x="94" y="259"/>
                  </a:cubicBezTo>
                  <a:cubicBezTo>
                    <a:pt x="91" y="255"/>
                    <a:pt x="87" y="252"/>
                    <a:pt x="84" y="248"/>
                  </a:cubicBezTo>
                  <a:cubicBezTo>
                    <a:pt x="83" y="248"/>
                    <a:pt x="82" y="248"/>
                    <a:pt x="82" y="247"/>
                  </a:cubicBezTo>
                  <a:cubicBezTo>
                    <a:pt x="78" y="248"/>
                    <a:pt x="75" y="257"/>
                    <a:pt x="70" y="251"/>
                  </a:cubicBezTo>
                  <a:cubicBezTo>
                    <a:pt x="69" y="252"/>
                    <a:pt x="68" y="251"/>
                    <a:pt x="67" y="251"/>
                  </a:cubicBezTo>
                  <a:cubicBezTo>
                    <a:pt x="63" y="253"/>
                    <a:pt x="66" y="256"/>
                    <a:pt x="64" y="259"/>
                  </a:cubicBezTo>
                  <a:cubicBezTo>
                    <a:pt x="59" y="260"/>
                    <a:pt x="58" y="264"/>
                    <a:pt x="55" y="267"/>
                  </a:cubicBezTo>
                  <a:cubicBezTo>
                    <a:pt x="56" y="271"/>
                    <a:pt x="56" y="271"/>
                    <a:pt x="56" y="271"/>
                  </a:cubicBezTo>
                  <a:cubicBezTo>
                    <a:pt x="54" y="273"/>
                    <a:pt x="53" y="275"/>
                    <a:pt x="50" y="277"/>
                  </a:cubicBezTo>
                  <a:cubicBezTo>
                    <a:pt x="43" y="273"/>
                    <a:pt x="38" y="287"/>
                    <a:pt x="35" y="276"/>
                  </a:cubicBezTo>
                  <a:cubicBezTo>
                    <a:pt x="34" y="275"/>
                    <a:pt x="31" y="277"/>
                    <a:pt x="30" y="276"/>
                  </a:cubicBezTo>
                  <a:cubicBezTo>
                    <a:pt x="29" y="276"/>
                    <a:pt x="29" y="276"/>
                    <a:pt x="29" y="276"/>
                  </a:cubicBezTo>
                  <a:cubicBezTo>
                    <a:pt x="28" y="273"/>
                    <a:pt x="30" y="271"/>
                    <a:pt x="28" y="269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9" y="264"/>
                    <a:pt x="31" y="259"/>
                    <a:pt x="28" y="253"/>
                  </a:cubicBezTo>
                  <a:cubicBezTo>
                    <a:pt x="31" y="250"/>
                    <a:pt x="34" y="252"/>
                    <a:pt x="38" y="251"/>
                  </a:cubicBezTo>
                  <a:cubicBezTo>
                    <a:pt x="40" y="253"/>
                    <a:pt x="45" y="250"/>
                    <a:pt x="47" y="252"/>
                  </a:cubicBezTo>
                  <a:cubicBezTo>
                    <a:pt x="48" y="250"/>
                    <a:pt x="50" y="254"/>
                    <a:pt x="52" y="251"/>
                  </a:cubicBezTo>
                  <a:cubicBezTo>
                    <a:pt x="53" y="248"/>
                    <a:pt x="52" y="246"/>
                    <a:pt x="54" y="243"/>
                  </a:cubicBezTo>
                  <a:cubicBezTo>
                    <a:pt x="55" y="239"/>
                    <a:pt x="49" y="240"/>
                    <a:pt x="50" y="236"/>
                  </a:cubicBezTo>
                  <a:cubicBezTo>
                    <a:pt x="48" y="234"/>
                    <a:pt x="43" y="234"/>
                    <a:pt x="43" y="231"/>
                  </a:cubicBezTo>
                  <a:cubicBezTo>
                    <a:pt x="44" y="231"/>
                    <a:pt x="47" y="229"/>
                    <a:pt x="48" y="231"/>
                  </a:cubicBezTo>
                  <a:cubicBezTo>
                    <a:pt x="49" y="230"/>
                    <a:pt x="51" y="231"/>
                    <a:pt x="52" y="230"/>
                  </a:cubicBezTo>
                  <a:cubicBezTo>
                    <a:pt x="52" y="229"/>
                    <a:pt x="52" y="227"/>
                    <a:pt x="51" y="227"/>
                  </a:cubicBezTo>
                  <a:cubicBezTo>
                    <a:pt x="53" y="225"/>
                    <a:pt x="54" y="229"/>
                    <a:pt x="56" y="228"/>
                  </a:cubicBezTo>
                  <a:cubicBezTo>
                    <a:pt x="57" y="224"/>
                    <a:pt x="63" y="225"/>
                    <a:pt x="62" y="221"/>
                  </a:cubicBezTo>
                  <a:cubicBezTo>
                    <a:pt x="64" y="221"/>
                    <a:pt x="65" y="219"/>
                    <a:pt x="67" y="219"/>
                  </a:cubicBezTo>
                  <a:cubicBezTo>
                    <a:pt x="68" y="216"/>
                    <a:pt x="67" y="211"/>
                    <a:pt x="71" y="211"/>
                  </a:cubicBezTo>
                  <a:cubicBezTo>
                    <a:pt x="73" y="211"/>
                    <a:pt x="75" y="210"/>
                    <a:pt x="76" y="209"/>
                  </a:cubicBezTo>
                  <a:cubicBezTo>
                    <a:pt x="77" y="209"/>
                    <a:pt x="78" y="209"/>
                    <a:pt x="79" y="210"/>
                  </a:cubicBezTo>
                  <a:cubicBezTo>
                    <a:pt x="80" y="208"/>
                    <a:pt x="82" y="208"/>
                    <a:pt x="80" y="205"/>
                  </a:cubicBezTo>
                  <a:cubicBezTo>
                    <a:pt x="81" y="204"/>
                    <a:pt x="80" y="201"/>
                    <a:pt x="79" y="200"/>
                  </a:cubicBezTo>
                  <a:cubicBezTo>
                    <a:pt x="80" y="198"/>
                    <a:pt x="78" y="196"/>
                    <a:pt x="81" y="195"/>
                  </a:cubicBezTo>
                  <a:cubicBezTo>
                    <a:pt x="80" y="195"/>
                    <a:pt x="80" y="194"/>
                    <a:pt x="79" y="194"/>
                  </a:cubicBezTo>
                  <a:cubicBezTo>
                    <a:pt x="81" y="193"/>
                    <a:pt x="83" y="191"/>
                    <a:pt x="84" y="191"/>
                  </a:cubicBezTo>
                  <a:cubicBezTo>
                    <a:pt x="86" y="193"/>
                    <a:pt x="82" y="196"/>
                    <a:pt x="86" y="196"/>
                  </a:cubicBezTo>
                  <a:cubicBezTo>
                    <a:pt x="86" y="196"/>
                    <a:pt x="86" y="196"/>
                    <a:pt x="86" y="196"/>
                  </a:cubicBezTo>
                  <a:cubicBezTo>
                    <a:pt x="83" y="200"/>
                    <a:pt x="83" y="200"/>
                    <a:pt x="83" y="200"/>
                  </a:cubicBezTo>
                  <a:cubicBezTo>
                    <a:pt x="83" y="201"/>
                    <a:pt x="86" y="200"/>
                    <a:pt x="86" y="202"/>
                  </a:cubicBezTo>
                  <a:cubicBezTo>
                    <a:pt x="84" y="202"/>
                    <a:pt x="83" y="201"/>
                    <a:pt x="83" y="200"/>
                  </a:cubicBezTo>
                  <a:cubicBezTo>
                    <a:pt x="81" y="202"/>
                    <a:pt x="84" y="204"/>
                    <a:pt x="84" y="206"/>
                  </a:cubicBezTo>
                  <a:cubicBezTo>
                    <a:pt x="85" y="205"/>
                    <a:pt x="86" y="206"/>
                    <a:pt x="87" y="206"/>
                  </a:cubicBezTo>
                  <a:cubicBezTo>
                    <a:pt x="86" y="207"/>
                    <a:pt x="86" y="207"/>
                    <a:pt x="86" y="207"/>
                  </a:cubicBezTo>
                  <a:cubicBezTo>
                    <a:pt x="88" y="210"/>
                    <a:pt x="90" y="205"/>
                    <a:pt x="92" y="205"/>
                  </a:cubicBezTo>
                  <a:cubicBezTo>
                    <a:pt x="94" y="204"/>
                    <a:pt x="94" y="204"/>
                    <a:pt x="94" y="204"/>
                  </a:cubicBezTo>
                  <a:cubicBezTo>
                    <a:pt x="92" y="207"/>
                    <a:pt x="95" y="207"/>
                    <a:pt x="96" y="208"/>
                  </a:cubicBezTo>
                  <a:cubicBezTo>
                    <a:pt x="99" y="207"/>
                    <a:pt x="102" y="204"/>
                    <a:pt x="105" y="203"/>
                  </a:cubicBezTo>
                  <a:cubicBezTo>
                    <a:pt x="108" y="201"/>
                    <a:pt x="111" y="208"/>
                    <a:pt x="113" y="203"/>
                  </a:cubicBezTo>
                  <a:cubicBezTo>
                    <a:pt x="113" y="203"/>
                    <a:pt x="113" y="203"/>
                    <a:pt x="113" y="203"/>
                  </a:cubicBezTo>
                  <a:cubicBezTo>
                    <a:pt x="114" y="203"/>
                    <a:pt x="115" y="201"/>
                    <a:pt x="116" y="203"/>
                  </a:cubicBezTo>
                  <a:cubicBezTo>
                    <a:pt x="118" y="201"/>
                    <a:pt x="116" y="198"/>
                    <a:pt x="116" y="196"/>
                  </a:cubicBezTo>
                  <a:cubicBezTo>
                    <a:pt x="115" y="195"/>
                    <a:pt x="117" y="192"/>
                    <a:pt x="117" y="190"/>
                  </a:cubicBezTo>
                  <a:cubicBezTo>
                    <a:pt x="121" y="187"/>
                    <a:pt x="121" y="193"/>
                    <a:pt x="123" y="193"/>
                  </a:cubicBezTo>
                  <a:cubicBezTo>
                    <a:pt x="126" y="192"/>
                    <a:pt x="123" y="189"/>
                    <a:pt x="125" y="187"/>
                  </a:cubicBezTo>
                  <a:cubicBezTo>
                    <a:pt x="124" y="186"/>
                    <a:pt x="123" y="186"/>
                    <a:pt x="123" y="186"/>
                  </a:cubicBezTo>
                  <a:cubicBezTo>
                    <a:pt x="122" y="185"/>
                    <a:pt x="121" y="183"/>
                    <a:pt x="121" y="181"/>
                  </a:cubicBezTo>
                  <a:cubicBezTo>
                    <a:pt x="123" y="181"/>
                    <a:pt x="124" y="180"/>
                    <a:pt x="125" y="180"/>
                  </a:cubicBezTo>
                  <a:cubicBezTo>
                    <a:pt x="126" y="181"/>
                    <a:pt x="127" y="179"/>
                    <a:pt x="128" y="179"/>
                  </a:cubicBezTo>
                  <a:cubicBezTo>
                    <a:pt x="130" y="179"/>
                    <a:pt x="134" y="182"/>
                    <a:pt x="135" y="179"/>
                  </a:cubicBezTo>
                  <a:cubicBezTo>
                    <a:pt x="136" y="178"/>
                    <a:pt x="137" y="177"/>
                    <a:pt x="139" y="176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2" y="174"/>
                    <a:pt x="129" y="174"/>
                    <a:pt x="128" y="174"/>
                  </a:cubicBezTo>
                  <a:cubicBezTo>
                    <a:pt x="125" y="175"/>
                    <a:pt x="123" y="177"/>
                    <a:pt x="120" y="177"/>
                  </a:cubicBezTo>
                  <a:cubicBezTo>
                    <a:pt x="118" y="174"/>
                    <a:pt x="111" y="175"/>
                    <a:pt x="115" y="169"/>
                  </a:cubicBezTo>
                  <a:cubicBezTo>
                    <a:pt x="113" y="166"/>
                    <a:pt x="112" y="163"/>
                    <a:pt x="113" y="160"/>
                  </a:cubicBezTo>
                  <a:cubicBezTo>
                    <a:pt x="114" y="160"/>
                    <a:pt x="114" y="161"/>
                    <a:pt x="115" y="161"/>
                  </a:cubicBezTo>
                  <a:cubicBezTo>
                    <a:pt x="117" y="158"/>
                    <a:pt x="119" y="152"/>
                    <a:pt x="123" y="151"/>
                  </a:cubicBezTo>
                  <a:cubicBezTo>
                    <a:pt x="123" y="148"/>
                    <a:pt x="122" y="147"/>
                    <a:pt x="119" y="146"/>
                  </a:cubicBezTo>
                  <a:cubicBezTo>
                    <a:pt x="118" y="146"/>
                    <a:pt x="117" y="145"/>
                    <a:pt x="116" y="146"/>
                  </a:cubicBezTo>
                  <a:cubicBezTo>
                    <a:pt x="115" y="145"/>
                    <a:pt x="115" y="146"/>
                    <a:pt x="114" y="146"/>
                  </a:cubicBezTo>
                  <a:cubicBezTo>
                    <a:pt x="113" y="147"/>
                    <a:pt x="112" y="150"/>
                    <a:pt x="111" y="152"/>
                  </a:cubicBezTo>
                  <a:cubicBezTo>
                    <a:pt x="114" y="154"/>
                    <a:pt x="110" y="154"/>
                    <a:pt x="111" y="156"/>
                  </a:cubicBezTo>
                  <a:cubicBezTo>
                    <a:pt x="107" y="159"/>
                    <a:pt x="102" y="163"/>
                    <a:pt x="102" y="168"/>
                  </a:cubicBezTo>
                  <a:cubicBezTo>
                    <a:pt x="103" y="170"/>
                    <a:pt x="101" y="174"/>
                    <a:pt x="104" y="175"/>
                  </a:cubicBezTo>
                  <a:cubicBezTo>
                    <a:pt x="106" y="175"/>
                    <a:pt x="105" y="177"/>
                    <a:pt x="107" y="178"/>
                  </a:cubicBezTo>
                  <a:cubicBezTo>
                    <a:pt x="107" y="179"/>
                    <a:pt x="106" y="179"/>
                    <a:pt x="107" y="180"/>
                  </a:cubicBezTo>
                  <a:cubicBezTo>
                    <a:pt x="107" y="181"/>
                    <a:pt x="107" y="181"/>
                    <a:pt x="107" y="181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3" y="189"/>
                    <a:pt x="100" y="191"/>
                    <a:pt x="102" y="195"/>
                  </a:cubicBezTo>
                  <a:cubicBezTo>
                    <a:pt x="102" y="194"/>
                    <a:pt x="103" y="194"/>
                    <a:pt x="103" y="193"/>
                  </a:cubicBezTo>
                  <a:cubicBezTo>
                    <a:pt x="103" y="194"/>
                    <a:pt x="102" y="195"/>
                    <a:pt x="103" y="196"/>
                  </a:cubicBezTo>
                  <a:cubicBezTo>
                    <a:pt x="103" y="195"/>
                    <a:pt x="102" y="195"/>
                    <a:pt x="102" y="195"/>
                  </a:cubicBezTo>
                  <a:cubicBezTo>
                    <a:pt x="100" y="194"/>
                    <a:pt x="101" y="196"/>
                    <a:pt x="100" y="197"/>
                  </a:cubicBezTo>
                  <a:cubicBezTo>
                    <a:pt x="98" y="197"/>
                    <a:pt x="96" y="197"/>
                    <a:pt x="95" y="199"/>
                  </a:cubicBezTo>
                  <a:cubicBezTo>
                    <a:pt x="96" y="199"/>
                    <a:pt x="96" y="199"/>
                    <a:pt x="96" y="199"/>
                  </a:cubicBezTo>
                  <a:cubicBezTo>
                    <a:pt x="93" y="200"/>
                    <a:pt x="93" y="200"/>
                    <a:pt x="93" y="200"/>
                  </a:cubicBezTo>
                  <a:cubicBezTo>
                    <a:pt x="93" y="199"/>
                    <a:pt x="90" y="197"/>
                    <a:pt x="92" y="196"/>
                  </a:cubicBezTo>
                  <a:cubicBezTo>
                    <a:pt x="89" y="193"/>
                    <a:pt x="89" y="188"/>
                    <a:pt x="87" y="184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84" y="180"/>
                    <a:pt x="84" y="180"/>
                    <a:pt x="84" y="180"/>
                  </a:cubicBezTo>
                  <a:cubicBezTo>
                    <a:pt x="84" y="180"/>
                    <a:pt x="84" y="181"/>
                    <a:pt x="84" y="181"/>
                  </a:cubicBezTo>
                  <a:cubicBezTo>
                    <a:pt x="84" y="182"/>
                    <a:pt x="84" y="182"/>
                    <a:pt x="84" y="182"/>
                  </a:cubicBezTo>
                  <a:cubicBezTo>
                    <a:pt x="80" y="183"/>
                    <a:pt x="80" y="188"/>
                    <a:pt x="76" y="188"/>
                  </a:cubicBezTo>
                  <a:cubicBezTo>
                    <a:pt x="74" y="188"/>
                    <a:pt x="72" y="186"/>
                    <a:pt x="70" y="185"/>
                  </a:cubicBezTo>
                  <a:cubicBezTo>
                    <a:pt x="73" y="184"/>
                    <a:pt x="73" y="184"/>
                    <a:pt x="73" y="184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3" y="182"/>
                    <a:pt x="72" y="181"/>
                  </a:cubicBezTo>
                  <a:cubicBezTo>
                    <a:pt x="71" y="180"/>
                    <a:pt x="70" y="183"/>
                    <a:pt x="70" y="181"/>
                  </a:cubicBezTo>
                  <a:cubicBezTo>
                    <a:pt x="72" y="181"/>
                    <a:pt x="72" y="179"/>
                    <a:pt x="72" y="177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71" y="176"/>
                    <a:pt x="71" y="176"/>
                    <a:pt x="71" y="175"/>
                  </a:cubicBezTo>
                  <a:cubicBezTo>
                    <a:pt x="71" y="175"/>
                    <a:pt x="70" y="175"/>
                    <a:pt x="70" y="175"/>
                  </a:cubicBezTo>
                  <a:cubicBezTo>
                    <a:pt x="70" y="174"/>
                    <a:pt x="69" y="174"/>
                    <a:pt x="69" y="174"/>
                  </a:cubicBezTo>
                  <a:cubicBezTo>
                    <a:pt x="70" y="172"/>
                    <a:pt x="70" y="171"/>
                    <a:pt x="69" y="170"/>
                  </a:cubicBezTo>
                  <a:cubicBezTo>
                    <a:pt x="71" y="168"/>
                    <a:pt x="71" y="168"/>
                    <a:pt x="71" y="168"/>
                  </a:cubicBezTo>
                  <a:cubicBezTo>
                    <a:pt x="70" y="168"/>
                    <a:pt x="70" y="168"/>
                    <a:pt x="70" y="168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4" y="165"/>
                    <a:pt x="75" y="166"/>
                    <a:pt x="76" y="164"/>
                  </a:cubicBezTo>
                  <a:cubicBezTo>
                    <a:pt x="75" y="164"/>
                    <a:pt x="75" y="164"/>
                    <a:pt x="74" y="164"/>
                  </a:cubicBezTo>
                  <a:cubicBezTo>
                    <a:pt x="74" y="163"/>
                    <a:pt x="77" y="163"/>
                    <a:pt x="78" y="163"/>
                  </a:cubicBezTo>
                  <a:cubicBezTo>
                    <a:pt x="82" y="161"/>
                    <a:pt x="81" y="156"/>
                    <a:pt x="86" y="154"/>
                  </a:cubicBezTo>
                  <a:cubicBezTo>
                    <a:pt x="88" y="152"/>
                    <a:pt x="88" y="149"/>
                    <a:pt x="90" y="146"/>
                  </a:cubicBezTo>
                  <a:cubicBezTo>
                    <a:pt x="89" y="145"/>
                    <a:pt x="89" y="145"/>
                    <a:pt x="89" y="145"/>
                  </a:cubicBezTo>
                  <a:cubicBezTo>
                    <a:pt x="90" y="145"/>
                    <a:pt x="90" y="145"/>
                    <a:pt x="91" y="144"/>
                  </a:cubicBezTo>
                  <a:cubicBezTo>
                    <a:pt x="88" y="143"/>
                    <a:pt x="92" y="142"/>
                    <a:pt x="91" y="140"/>
                  </a:cubicBezTo>
                  <a:cubicBezTo>
                    <a:pt x="92" y="139"/>
                    <a:pt x="93" y="139"/>
                    <a:pt x="94" y="138"/>
                  </a:cubicBezTo>
                  <a:cubicBezTo>
                    <a:pt x="94" y="138"/>
                    <a:pt x="93" y="137"/>
                    <a:pt x="93" y="138"/>
                  </a:cubicBezTo>
                  <a:cubicBezTo>
                    <a:pt x="94" y="137"/>
                    <a:pt x="95" y="137"/>
                    <a:pt x="95" y="135"/>
                  </a:cubicBezTo>
                  <a:cubicBezTo>
                    <a:pt x="94" y="135"/>
                    <a:pt x="94" y="134"/>
                    <a:pt x="94" y="135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6" y="132"/>
                    <a:pt x="101" y="133"/>
                    <a:pt x="99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128"/>
                    <a:pt x="101" y="129"/>
                    <a:pt x="100" y="127"/>
                  </a:cubicBezTo>
                  <a:cubicBezTo>
                    <a:pt x="99" y="126"/>
                    <a:pt x="99" y="126"/>
                    <a:pt x="98" y="126"/>
                  </a:cubicBezTo>
                  <a:cubicBezTo>
                    <a:pt x="98" y="125"/>
                    <a:pt x="98" y="124"/>
                    <a:pt x="99" y="124"/>
                  </a:cubicBezTo>
                  <a:cubicBezTo>
                    <a:pt x="100" y="124"/>
                    <a:pt x="101" y="126"/>
                    <a:pt x="102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3"/>
                    <a:pt x="102" y="122"/>
                    <a:pt x="102" y="123"/>
                  </a:cubicBezTo>
                  <a:cubicBezTo>
                    <a:pt x="102" y="123"/>
                    <a:pt x="102" y="124"/>
                    <a:pt x="101" y="124"/>
                  </a:cubicBezTo>
                  <a:cubicBezTo>
                    <a:pt x="104" y="125"/>
                    <a:pt x="104" y="122"/>
                    <a:pt x="106" y="122"/>
                  </a:cubicBezTo>
                  <a:cubicBezTo>
                    <a:pt x="106" y="123"/>
                    <a:pt x="106" y="124"/>
                    <a:pt x="107" y="124"/>
                  </a:cubicBezTo>
                  <a:cubicBezTo>
                    <a:pt x="108" y="123"/>
                    <a:pt x="107" y="121"/>
                    <a:pt x="109" y="12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10" y="122"/>
                    <a:pt x="110" y="121"/>
                    <a:pt x="110" y="120"/>
                  </a:cubicBezTo>
                  <a:cubicBezTo>
                    <a:pt x="110" y="120"/>
                    <a:pt x="108" y="120"/>
                    <a:pt x="108" y="119"/>
                  </a:cubicBezTo>
                  <a:cubicBezTo>
                    <a:pt x="111" y="117"/>
                    <a:pt x="114" y="125"/>
                    <a:pt x="113" y="119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7" y="115"/>
                    <a:pt x="118" y="115"/>
                    <a:pt x="119" y="115"/>
                  </a:cubicBezTo>
                  <a:cubicBezTo>
                    <a:pt x="118" y="116"/>
                    <a:pt x="117" y="118"/>
                    <a:pt x="118" y="120"/>
                  </a:cubicBezTo>
                  <a:cubicBezTo>
                    <a:pt x="119" y="118"/>
                    <a:pt x="120" y="116"/>
                    <a:pt x="121" y="114"/>
                  </a:cubicBezTo>
                  <a:cubicBezTo>
                    <a:pt x="121" y="115"/>
                    <a:pt x="120" y="117"/>
                    <a:pt x="121" y="118"/>
                  </a:cubicBezTo>
                  <a:cubicBezTo>
                    <a:pt x="123" y="117"/>
                    <a:pt x="123" y="116"/>
                    <a:pt x="123" y="114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123" y="114"/>
                    <a:pt x="124" y="113"/>
                    <a:pt x="124" y="112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5" y="114"/>
                    <a:pt x="125" y="114"/>
                    <a:pt x="125" y="114"/>
                  </a:cubicBezTo>
                  <a:cubicBezTo>
                    <a:pt x="125" y="114"/>
                    <a:pt x="125" y="114"/>
                    <a:pt x="124" y="115"/>
                  </a:cubicBezTo>
                  <a:cubicBezTo>
                    <a:pt x="125" y="116"/>
                    <a:pt x="125" y="118"/>
                    <a:pt x="127" y="117"/>
                  </a:cubicBezTo>
                  <a:cubicBezTo>
                    <a:pt x="128" y="114"/>
                    <a:pt x="128" y="114"/>
                    <a:pt x="128" y="114"/>
                  </a:cubicBezTo>
                  <a:cubicBezTo>
                    <a:pt x="129" y="116"/>
                    <a:pt x="132" y="116"/>
                    <a:pt x="133" y="116"/>
                  </a:cubicBezTo>
                  <a:cubicBezTo>
                    <a:pt x="132" y="119"/>
                    <a:pt x="130" y="119"/>
                    <a:pt x="128" y="119"/>
                  </a:cubicBezTo>
                  <a:cubicBezTo>
                    <a:pt x="130" y="122"/>
                    <a:pt x="132" y="120"/>
                    <a:pt x="135" y="122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7" y="122"/>
                    <a:pt x="137" y="121"/>
                  </a:cubicBezTo>
                  <a:cubicBezTo>
                    <a:pt x="137" y="121"/>
                    <a:pt x="136" y="122"/>
                    <a:pt x="136" y="122"/>
                  </a:cubicBezTo>
                  <a:cubicBezTo>
                    <a:pt x="140" y="126"/>
                    <a:pt x="145" y="122"/>
                    <a:pt x="149" y="124"/>
                  </a:cubicBezTo>
                  <a:cubicBezTo>
                    <a:pt x="153" y="130"/>
                    <a:pt x="163" y="130"/>
                    <a:pt x="163" y="138"/>
                  </a:cubicBezTo>
                  <a:cubicBezTo>
                    <a:pt x="162" y="141"/>
                    <a:pt x="159" y="141"/>
                    <a:pt x="156" y="142"/>
                  </a:cubicBezTo>
                  <a:cubicBezTo>
                    <a:pt x="150" y="142"/>
                    <a:pt x="145" y="137"/>
                    <a:pt x="140" y="138"/>
                  </a:cubicBezTo>
                  <a:cubicBezTo>
                    <a:pt x="141" y="143"/>
                    <a:pt x="149" y="141"/>
                    <a:pt x="147" y="148"/>
                  </a:cubicBezTo>
                  <a:cubicBezTo>
                    <a:pt x="150" y="149"/>
                    <a:pt x="148" y="154"/>
                    <a:pt x="152" y="153"/>
                  </a:cubicBezTo>
                  <a:cubicBezTo>
                    <a:pt x="152" y="155"/>
                    <a:pt x="155" y="155"/>
                    <a:pt x="156" y="156"/>
                  </a:cubicBezTo>
                  <a:cubicBezTo>
                    <a:pt x="157" y="155"/>
                    <a:pt x="158" y="155"/>
                    <a:pt x="159" y="154"/>
                  </a:cubicBezTo>
                  <a:cubicBezTo>
                    <a:pt x="158" y="150"/>
                    <a:pt x="150" y="153"/>
                    <a:pt x="154" y="147"/>
                  </a:cubicBezTo>
                  <a:cubicBezTo>
                    <a:pt x="157" y="149"/>
                    <a:pt x="159" y="150"/>
                    <a:pt x="162" y="151"/>
                  </a:cubicBezTo>
                  <a:cubicBezTo>
                    <a:pt x="163" y="150"/>
                    <a:pt x="164" y="150"/>
                    <a:pt x="164" y="148"/>
                  </a:cubicBezTo>
                  <a:cubicBezTo>
                    <a:pt x="161" y="147"/>
                    <a:pt x="161" y="144"/>
                    <a:pt x="163" y="143"/>
                  </a:cubicBezTo>
                  <a:cubicBezTo>
                    <a:pt x="166" y="141"/>
                    <a:pt x="167" y="138"/>
                    <a:pt x="171" y="140"/>
                  </a:cubicBezTo>
                  <a:cubicBezTo>
                    <a:pt x="173" y="140"/>
                    <a:pt x="173" y="137"/>
                    <a:pt x="172" y="135"/>
                  </a:cubicBezTo>
                  <a:cubicBezTo>
                    <a:pt x="168" y="134"/>
                    <a:pt x="172" y="131"/>
                    <a:pt x="171" y="128"/>
                  </a:cubicBezTo>
                  <a:cubicBezTo>
                    <a:pt x="168" y="126"/>
                    <a:pt x="168" y="126"/>
                    <a:pt x="168" y="126"/>
                  </a:cubicBezTo>
                  <a:cubicBezTo>
                    <a:pt x="170" y="127"/>
                    <a:pt x="175" y="125"/>
                    <a:pt x="176" y="129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5" y="134"/>
                    <a:pt x="176" y="137"/>
                    <a:pt x="179" y="136"/>
                  </a:cubicBezTo>
                  <a:cubicBezTo>
                    <a:pt x="183" y="135"/>
                    <a:pt x="179" y="129"/>
                    <a:pt x="184" y="130"/>
                  </a:cubicBezTo>
                  <a:cubicBezTo>
                    <a:pt x="183" y="130"/>
                    <a:pt x="183" y="130"/>
                    <a:pt x="183" y="130"/>
                  </a:cubicBezTo>
                  <a:cubicBezTo>
                    <a:pt x="185" y="128"/>
                    <a:pt x="187" y="125"/>
                    <a:pt x="190" y="124"/>
                  </a:cubicBezTo>
                  <a:cubicBezTo>
                    <a:pt x="190" y="125"/>
                    <a:pt x="190" y="125"/>
                    <a:pt x="191" y="126"/>
                  </a:cubicBezTo>
                  <a:cubicBezTo>
                    <a:pt x="191" y="126"/>
                    <a:pt x="191" y="125"/>
                    <a:pt x="192" y="125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2" y="123"/>
                    <a:pt x="193" y="125"/>
                    <a:pt x="193" y="123"/>
                  </a:cubicBezTo>
                  <a:cubicBezTo>
                    <a:pt x="193" y="123"/>
                    <a:pt x="193" y="123"/>
                    <a:pt x="193" y="122"/>
                  </a:cubicBezTo>
                  <a:cubicBezTo>
                    <a:pt x="193" y="122"/>
                    <a:pt x="193" y="122"/>
                    <a:pt x="193" y="122"/>
                  </a:cubicBezTo>
                  <a:cubicBezTo>
                    <a:pt x="194" y="122"/>
                    <a:pt x="195" y="123"/>
                    <a:pt x="195" y="124"/>
                  </a:cubicBezTo>
                  <a:cubicBezTo>
                    <a:pt x="194" y="124"/>
                    <a:pt x="194" y="125"/>
                    <a:pt x="193" y="125"/>
                  </a:cubicBezTo>
                  <a:cubicBezTo>
                    <a:pt x="195" y="126"/>
                    <a:pt x="195" y="126"/>
                    <a:pt x="195" y="126"/>
                  </a:cubicBezTo>
                  <a:cubicBezTo>
                    <a:pt x="195" y="126"/>
                    <a:pt x="195" y="125"/>
                    <a:pt x="196" y="126"/>
                  </a:cubicBezTo>
                  <a:cubicBezTo>
                    <a:pt x="196" y="126"/>
                    <a:pt x="196" y="126"/>
                    <a:pt x="196" y="126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24"/>
                    <a:pt x="200" y="122"/>
                    <a:pt x="202" y="123"/>
                  </a:cubicBezTo>
                  <a:cubicBezTo>
                    <a:pt x="205" y="123"/>
                    <a:pt x="205" y="121"/>
                    <a:pt x="208" y="120"/>
                  </a:cubicBezTo>
                  <a:cubicBezTo>
                    <a:pt x="209" y="121"/>
                    <a:pt x="208" y="124"/>
                    <a:pt x="210" y="124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0" y="122"/>
                    <a:pt x="211" y="122"/>
                    <a:pt x="211" y="121"/>
                  </a:cubicBezTo>
                  <a:cubicBezTo>
                    <a:pt x="211" y="122"/>
                    <a:pt x="211" y="122"/>
                    <a:pt x="211" y="122"/>
                  </a:cubicBezTo>
                  <a:cubicBezTo>
                    <a:pt x="213" y="119"/>
                    <a:pt x="213" y="119"/>
                    <a:pt x="213" y="119"/>
                  </a:cubicBezTo>
                  <a:cubicBezTo>
                    <a:pt x="211" y="115"/>
                    <a:pt x="207" y="114"/>
                    <a:pt x="204" y="111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6" y="110"/>
                    <a:pt x="208" y="112"/>
                    <a:pt x="210" y="114"/>
                  </a:cubicBezTo>
                  <a:cubicBezTo>
                    <a:pt x="218" y="112"/>
                    <a:pt x="222" y="117"/>
                    <a:pt x="229" y="118"/>
                  </a:cubicBezTo>
                  <a:cubicBezTo>
                    <a:pt x="233" y="122"/>
                    <a:pt x="233" y="122"/>
                    <a:pt x="233" y="122"/>
                  </a:cubicBezTo>
                  <a:cubicBezTo>
                    <a:pt x="234" y="120"/>
                    <a:pt x="234" y="118"/>
                    <a:pt x="234" y="117"/>
                  </a:cubicBezTo>
                  <a:cubicBezTo>
                    <a:pt x="230" y="117"/>
                    <a:pt x="231" y="111"/>
                    <a:pt x="227" y="112"/>
                  </a:cubicBezTo>
                  <a:cubicBezTo>
                    <a:pt x="226" y="111"/>
                    <a:pt x="225" y="111"/>
                    <a:pt x="227" y="110"/>
                  </a:cubicBezTo>
                  <a:cubicBezTo>
                    <a:pt x="226" y="105"/>
                    <a:pt x="220" y="102"/>
                    <a:pt x="225" y="98"/>
                  </a:cubicBezTo>
                  <a:cubicBezTo>
                    <a:pt x="224" y="94"/>
                    <a:pt x="225" y="91"/>
                    <a:pt x="225" y="88"/>
                  </a:cubicBezTo>
                  <a:cubicBezTo>
                    <a:pt x="227" y="88"/>
                    <a:pt x="231" y="87"/>
                    <a:pt x="233" y="88"/>
                  </a:cubicBezTo>
                  <a:cubicBezTo>
                    <a:pt x="234" y="91"/>
                    <a:pt x="233" y="94"/>
                    <a:pt x="235" y="96"/>
                  </a:cubicBezTo>
                  <a:cubicBezTo>
                    <a:pt x="233" y="100"/>
                    <a:pt x="238" y="100"/>
                    <a:pt x="239" y="103"/>
                  </a:cubicBezTo>
                  <a:cubicBezTo>
                    <a:pt x="239" y="108"/>
                    <a:pt x="241" y="114"/>
                    <a:pt x="246" y="118"/>
                  </a:cubicBezTo>
                  <a:cubicBezTo>
                    <a:pt x="245" y="119"/>
                    <a:pt x="246" y="120"/>
                    <a:pt x="247" y="122"/>
                  </a:cubicBezTo>
                  <a:cubicBezTo>
                    <a:pt x="246" y="124"/>
                    <a:pt x="246" y="127"/>
                    <a:pt x="244" y="129"/>
                  </a:cubicBezTo>
                  <a:cubicBezTo>
                    <a:pt x="245" y="130"/>
                    <a:pt x="245" y="130"/>
                    <a:pt x="245" y="130"/>
                  </a:cubicBezTo>
                  <a:cubicBezTo>
                    <a:pt x="243" y="133"/>
                    <a:pt x="242" y="127"/>
                    <a:pt x="240" y="131"/>
                  </a:cubicBezTo>
                  <a:cubicBezTo>
                    <a:pt x="241" y="130"/>
                    <a:pt x="241" y="130"/>
                    <a:pt x="241" y="130"/>
                  </a:cubicBezTo>
                  <a:cubicBezTo>
                    <a:pt x="240" y="128"/>
                    <a:pt x="238" y="130"/>
                    <a:pt x="237" y="130"/>
                  </a:cubicBezTo>
                  <a:cubicBezTo>
                    <a:pt x="239" y="133"/>
                    <a:pt x="244" y="132"/>
                    <a:pt x="247" y="133"/>
                  </a:cubicBezTo>
                  <a:cubicBezTo>
                    <a:pt x="248" y="131"/>
                    <a:pt x="249" y="129"/>
                    <a:pt x="250" y="127"/>
                  </a:cubicBezTo>
                  <a:cubicBezTo>
                    <a:pt x="251" y="125"/>
                    <a:pt x="250" y="124"/>
                    <a:pt x="251" y="123"/>
                  </a:cubicBezTo>
                  <a:cubicBezTo>
                    <a:pt x="253" y="119"/>
                    <a:pt x="248" y="119"/>
                    <a:pt x="249" y="116"/>
                  </a:cubicBezTo>
                  <a:cubicBezTo>
                    <a:pt x="252" y="113"/>
                    <a:pt x="252" y="113"/>
                    <a:pt x="252" y="113"/>
                  </a:cubicBezTo>
                  <a:cubicBezTo>
                    <a:pt x="257" y="114"/>
                    <a:pt x="255" y="122"/>
                    <a:pt x="261" y="122"/>
                  </a:cubicBezTo>
                  <a:cubicBezTo>
                    <a:pt x="259" y="120"/>
                    <a:pt x="258" y="119"/>
                    <a:pt x="258" y="118"/>
                  </a:cubicBezTo>
                  <a:cubicBezTo>
                    <a:pt x="259" y="116"/>
                    <a:pt x="259" y="116"/>
                    <a:pt x="259" y="116"/>
                  </a:cubicBezTo>
                  <a:cubicBezTo>
                    <a:pt x="257" y="112"/>
                    <a:pt x="253" y="112"/>
                    <a:pt x="250" y="111"/>
                  </a:cubicBezTo>
                  <a:cubicBezTo>
                    <a:pt x="249" y="112"/>
                    <a:pt x="247" y="112"/>
                    <a:pt x="246" y="113"/>
                  </a:cubicBezTo>
                  <a:cubicBezTo>
                    <a:pt x="242" y="109"/>
                    <a:pt x="246" y="101"/>
                    <a:pt x="238" y="98"/>
                  </a:cubicBezTo>
                  <a:cubicBezTo>
                    <a:pt x="240" y="96"/>
                    <a:pt x="237" y="94"/>
                    <a:pt x="240" y="92"/>
                  </a:cubicBezTo>
                  <a:cubicBezTo>
                    <a:pt x="240" y="90"/>
                    <a:pt x="239" y="89"/>
                    <a:pt x="239" y="87"/>
                  </a:cubicBezTo>
                  <a:cubicBezTo>
                    <a:pt x="242" y="90"/>
                    <a:pt x="240" y="94"/>
                    <a:pt x="243" y="98"/>
                  </a:cubicBezTo>
                  <a:cubicBezTo>
                    <a:pt x="246" y="100"/>
                    <a:pt x="249" y="95"/>
                    <a:pt x="252" y="99"/>
                  </a:cubicBezTo>
                  <a:cubicBezTo>
                    <a:pt x="252" y="99"/>
                    <a:pt x="252" y="99"/>
                    <a:pt x="252" y="99"/>
                  </a:cubicBezTo>
                  <a:cubicBezTo>
                    <a:pt x="252" y="97"/>
                    <a:pt x="250" y="96"/>
                    <a:pt x="249" y="96"/>
                  </a:cubicBezTo>
                  <a:cubicBezTo>
                    <a:pt x="248" y="96"/>
                    <a:pt x="246" y="96"/>
                    <a:pt x="245" y="95"/>
                  </a:cubicBezTo>
                  <a:cubicBezTo>
                    <a:pt x="244" y="94"/>
                    <a:pt x="243" y="94"/>
                    <a:pt x="244" y="92"/>
                  </a:cubicBezTo>
                  <a:cubicBezTo>
                    <a:pt x="245" y="91"/>
                    <a:pt x="249" y="95"/>
                    <a:pt x="249" y="91"/>
                  </a:cubicBezTo>
                  <a:cubicBezTo>
                    <a:pt x="249" y="91"/>
                    <a:pt x="248" y="90"/>
                    <a:pt x="247" y="90"/>
                  </a:cubicBezTo>
                  <a:cubicBezTo>
                    <a:pt x="247" y="90"/>
                    <a:pt x="247" y="90"/>
                    <a:pt x="247" y="90"/>
                  </a:cubicBezTo>
                  <a:cubicBezTo>
                    <a:pt x="246" y="89"/>
                    <a:pt x="248" y="89"/>
                    <a:pt x="247" y="88"/>
                  </a:cubicBezTo>
                  <a:cubicBezTo>
                    <a:pt x="246" y="88"/>
                    <a:pt x="246" y="89"/>
                    <a:pt x="245" y="89"/>
                  </a:cubicBezTo>
                  <a:cubicBezTo>
                    <a:pt x="246" y="88"/>
                    <a:pt x="245" y="86"/>
                    <a:pt x="247" y="87"/>
                  </a:cubicBezTo>
                  <a:cubicBezTo>
                    <a:pt x="247" y="89"/>
                    <a:pt x="250" y="87"/>
                    <a:pt x="252" y="88"/>
                  </a:cubicBezTo>
                  <a:cubicBezTo>
                    <a:pt x="255" y="89"/>
                    <a:pt x="258" y="94"/>
                    <a:pt x="262" y="91"/>
                  </a:cubicBezTo>
                  <a:cubicBezTo>
                    <a:pt x="260" y="95"/>
                    <a:pt x="264" y="97"/>
                    <a:pt x="263" y="101"/>
                  </a:cubicBezTo>
                  <a:cubicBezTo>
                    <a:pt x="265" y="98"/>
                    <a:pt x="265" y="98"/>
                    <a:pt x="265" y="98"/>
                  </a:cubicBezTo>
                  <a:cubicBezTo>
                    <a:pt x="266" y="99"/>
                    <a:pt x="266" y="99"/>
                    <a:pt x="266" y="99"/>
                  </a:cubicBezTo>
                  <a:cubicBezTo>
                    <a:pt x="267" y="98"/>
                    <a:pt x="266" y="97"/>
                    <a:pt x="266" y="96"/>
                  </a:cubicBezTo>
                  <a:cubicBezTo>
                    <a:pt x="264" y="95"/>
                    <a:pt x="264" y="93"/>
                    <a:pt x="264" y="91"/>
                  </a:cubicBezTo>
                  <a:cubicBezTo>
                    <a:pt x="260" y="90"/>
                    <a:pt x="259" y="85"/>
                    <a:pt x="254" y="86"/>
                  </a:cubicBezTo>
                  <a:cubicBezTo>
                    <a:pt x="252" y="84"/>
                    <a:pt x="253" y="81"/>
                    <a:pt x="250" y="80"/>
                  </a:cubicBezTo>
                  <a:cubicBezTo>
                    <a:pt x="249" y="77"/>
                    <a:pt x="254" y="76"/>
                    <a:pt x="256" y="76"/>
                  </a:cubicBezTo>
                  <a:cubicBezTo>
                    <a:pt x="258" y="75"/>
                    <a:pt x="261" y="74"/>
                    <a:pt x="263" y="73"/>
                  </a:cubicBezTo>
                  <a:cubicBezTo>
                    <a:pt x="263" y="74"/>
                    <a:pt x="260" y="76"/>
                    <a:pt x="263" y="77"/>
                  </a:cubicBezTo>
                  <a:cubicBezTo>
                    <a:pt x="264" y="77"/>
                    <a:pt x="264" y="77"/>
                    <a:pt x="264" y="76"/>
                  </a:cubicBezTo>
                  <a:cubicBezTo>
                    <a:pt x="263" y="76"/>
                    <a:pt x="264" y="75"/>
                    <a:pt x="264" y="75"/>
                  </a:cubicBezTo>
                  <a:cubicBezTo>
                    <a:pt x="264" y="74"/>
                    <a:pt x="266" y="73"/>
                    <a:pt x="265" y="72"/>
                  </a:cubicBezTo>
                  <a:cubicBezTo>
                    <a:pt x="260" y="69"/>
                    <a:pt x="260" y="69"/>
                    <a:pt x="260" y="69"/>
                  </a:cubicBezTo>
                  <a:cubicBezTo>
                    <a:pt x="260" y="68"/>
                    <a:pt x="260" y="68"/>
                    <a:pt x="260" y="67"/>
                  </a:cubicBezTo>
                  <a:cubicBezTo>
                    <a:pt x="260" y="67"/>
                    <a:pt x="260" y="67"/>
                    <a:pt x="259" y="67"/>
                  </a:cubicBezTo>
                  <a:cubicBezTo>
                    <a:pt x="258" y="67"/>
                    <a:pt x="258" y="67"/>
                    <a:pt x="258" y="67"/>
                  </a:cubicBezTo>
                  <a:cubicBezTo>
                    <a:pt x="259" y="67"/>
                    <a:pt x="257" y="66"/>
                    <a:pt x="257" y="65"/>
                  </a:cubicBezTo>
                  <a:cubicBezTo>
                    <a:pt x="258" y="65"/>
                    <a:pt x="259" y="67"/>
                    <a:pt x="260" y="65"/>
                  </a:cubicBezTo>
                  <a:cubicBezTo>
                    <a:pt x="260" y="64"/>
                    <a:pt x="260" y="63"/>
                    <a:pt x="261" y="63"/>
                  </a:cubicBezTo>
                  <a:cubicBezTo>
                    <a:pt x="260" y="62"/>
                    <a:pt x="260" y="62"/>
                    <a:pt x="259" y="62"/>
                  </a:cubicBezTo>
                  <a:cubicBezTo>
                    <a:pt x="262" y="58"/>
                    <a:pt x="267" y="56"/>
                    <a:pt x="271" y="52"/>
                  </a:cubicBezTo>
                  <a:cubicBezTo>
                    <a:pt x="270" y="51"/>
                    <a:pt x="270" y="52"/>
                    <a:pt x="269" y="52"/>
                  </a:cubicBezTo>
                  <a:cubicBezTo>
                    <a:pt x="269" y="49"/>
                    <a:pt x="273" y="50"/>
                    <a:pt x="274" y="49"/>
                  </a:cubicBezTo>
                  <a:cubicBezTo>
                    <a:pt x="273" y="47"/>
                    <a:pt x="273" y="47"/>
                    <a:pt x="273" y="47"/>
                  </a:cubicBezTo>
                  <a:cubicBezTo>
                    <a:pt x="276" y="47"/>
                    <a:pt x="276" y="47"/>
                    <a:pt x="276" y="47"/>
                  </a:cubicBezTo>
                  <a:cubicBezTo>
                    <a:pt x="276" y="48"/>
                    <a:pt x="276" y="48"/>
                    <a:pt x="276" y="48"/>
                  </a:cubicBezTo>
                  <a:cubicBezTo>
                    <a:pt x="275" y="48"/>
                    <a:pt x="275" y="48"/>
                    <a:pt x="274" y="49"/>
                  </a:cubicBezTo>
                  <a:cubicBezTo>
                    <a:pt x="275" y="49"/>
                    <a:pt x="275" y="50"/>
                    <a:pt x="275" y="50"/>
                  </a:cubicBezTo>
                  <a:cubicBezTo>
                    <a:pt x="274" y="51"/>
                    <a:pt x="274" y="51"/>
                    <a:pt x="274" y="51"/>
                  </a:cubicBezTo>
                  <a:cubicBezTo>
                    <a:pt x="275" y="51"/>
                    <a:pt x="275" y="51"/>
                    <a:pt x="275" y="51"/>
                  </a:cubicBezTo>
                  <a:cubicBezTo>
                    <a:pt x="277" y="50"/>
                    <a:pt x="277" y="50"/>
                    <a:pt x="277" y="50"/>
                  </a:cubicBezTo>
                  <a:cubicBezTo>
                    <a:pt x="277" y="50"/>
                    <a:pt x="277" y="50"/>
                    <a:pt x="277" y="50"/>
                  </a:cubicBezTo>
                  <a:cubicBezTo>
                    <a:pt x="279" y="50"/>
                    <a:pt x="280" y="46"/>
                    <a:pt x="282" y="46"/>
                  </a:cubicBezTo>
                  <a:cubicBezTo>
                    <a:pt x="284" y="47"/>
                    <a:pt x="282" y="51"/>
                    <a:pt x="285" y="49"/>
                  </a:cubicBezTo>
                  <a:cubicBezTo>
                    <a:pt x="285" y="47"/>
                    <a:pt x="284" y="46"/>
                    <a:pt x="283" y="45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88" y="43"/>
                    <a:pt x="288" y="43"/>
                    <a:pt x="288" y="43"/>
                  </a:cubicBezTo>
                  <a:cubicBezTo>
                    <a:pt x="286" y="41"/>
                    <a:pt x="283" y="44"/>
                    <a:pt x="284" y="39"/>
                  </a:cubicBezTo>
                  <a:cubicBezTo>
                    <a:pt x="283" y="40"/>
                    <a:pt x="282" y="39"/>
                    <a:pt x="282" y="38"/>
                  </a:cubicBezTo>
                  <a:cubicBezTo>
                    <a:pt x="284" y="37"/>
                    <a:pt x="281" y="37"/>
                    <a:pt x="282" y="35"/>
                  </a:cubicBezTo>
                  <a:cubicBezTo>
                    <a:pt x="283" y="33"/>
                    <a:pt x="282" y="30"/>
                    <a:pt x="284" y="28"/>
                  </a:cubicBezTo>
                  <a:cubicBezTo>
                    <a:pt x="289" y="30"/>
                    <a:pt x="289" y="30"/>
                    <a:pt x="289" y="30"/>
                  </a:cubicBezTo>
                  <a:close/>
                  <a:moveTo>
                    <a:pt x="390" y="31"/>
                  </a:moveTo>
                  <a:cubicBezTo>
                    <a:pt x="390" y="32"/>
                    <a:pt x="390" y="33"/>
                    <a:pt x="389" y="33"/>
                  </a:cubicBezTo>
                  <a:cubicBezTo>
                    <a:pt x="388" y="33"/>
                    <a:pt x="387" y="31"/>
                    <a:pt x="387" y="30"/>
                  </a:cubicBezTo>
                  <a:cubicBezTo>
                    <a:pt x="389" y="30"/>
                    <a:pt x="389" y="31"/>
                    <a:pt x="390" y="31"/>
                  </a:cubicBezTo>
                  <a:close/>
                  <a:moveTo>
                    <a:pt x="400" y="37"/>
                  </a:moveTo>
                  <a:cubicBezTo>
                    <a:pt x="397" y="37"/>
                    <a:pt x="394" y="37"/>
                    <a:pt x="391" y="38"/>
                  </a:cubicBezTo>
                  <a:cubicBezTo>
                    <a:pt x="393" y="37"/>
                    <a:pt x="391" y="34"/>
                    <a:pt x="393" y="33"/>
                  </a:cubicBezTo>
                  <a:cubicBezTo>
                    <a:pt x="396" y="33"/>
                    <a:pt x="400" y="33"/>
                    <a:pt x="400" y="37"/>
                  </a:cubicBezTo>
                  <a:close/>
                  <a:moveTo>
                    <a:pt x="378" y="37"/>
                  </a:moveTo>
                  <a:cubicBezTo>
                    <a:pt x="381" y="38"/>
                    <a:pt x="377" y="36"/>
                    <a:pt x="376" y="36"/>
                  </a:cubicBezTo>
                  <a:cubicBezTo>
                    <a:pt x="378" y="37"/>
                    <a:pt x="378" y="37"/>
                    <a:pt x="378" y="37"/>
                  </a:cubicBezTo>
                  <a:close/>
                  <a:moveTo>
                    <a:pt x="270" y="39"/>
                  </a:moveTo>
                  <a:cubicBezTo>
                    <a:pt x="271" y="40"/>
                    <a:pt x="270" y="40"/>
                    <a:pt x="269" y="41"/>
                  </a:cubicBezTo>
                  <a:cubicBezTo>
                    <a:pt x="268" y="41"/>
                    <a:pt x="268" y="41"/>
                    <a:pt x="268" y="41"/>
                  </a:cubicBezTo>
                  <a:cubicBezTo>
                    <a:pt x="269" y="40"/>
                    <a:pt x="269" y="39"/>
                    <a:pt x="270" y="39"/>
                  </a:cubicBezTo>
                  <a:close/>
                  <a:moveTo>
                    <a:pt x="411" y="45"/>
                  </a:moveTo>
                  <a:cubicBezTo>
                    <a:pt x="411" y="44"/>
                    <a:pt x="411" y="44"/>
                    <a:pt x="410" y="43"/>
                  </a:cubicBezTo>
                  <a:cubicBezTo>
                    <a:pt x="411" y="42"/>
                    <a:pt x="413" y="43"/>
                    <a:pt x="414" y="43"/>
                  </a:cubicBezTo>
                  <a:cubicBezTo>
                    <a:pt x="411" y="45"/>
                    <a:pt x="411" y="45"/>
                    <a:pt x="411" y="45"/>
                  </a:cubicBezTo>
                  <a:close/>
                  <a:moveTo>
                    <a:pt x="417" y="46"/>
                  </a:moveTo>
                  <a:cubicBezTo>
                    <a:pt x="415" y="47"/>
                    <a:pt x="417" y="49"/>
                    <a:pt x="415" y="49"/>
                  </a:cubicBezTo>
                  <a:cubicBezTo>
                    <a:pt x="414" y="47"/>
                    <a:pt x="417" y="45"/>
                    <a:pt x="414" y="44"/>
                  </a:cubicBezTo>
                  <a:cubicBezTo>
                    <a:pt x="416" y="44"/>
                    <a:pt x="416" y="45"/>
                    <a:pt x="417" y="46"/>
                  </a:cubicBezTo>
                  <a:close/>
                  <a:moveTo>
                    <a:pt x="324" y="53"/>
                  </a:moveTo>
                  <a:cubicBezTo>
                    <a:pt x="323" y="55"/>
                    <a:pt x="322" y="52"/>
                    <a:pt x="321" y="53"/>
                  </a:cubicBezTo>
                  <a:cubicBezTo>
                    <a:pt x="321" y="52"/>
                    <a:pt x="321" y="50"/>
                    <a:pt x="322" y="50"/>
                  </a:cubicBezTo>
                  <a:cubicBezTo>
                    <a:pt x="324" y="50"/>
                    <a:pt x="324" y="52"/>
                    <a:pt x="324" y="53"/>
                  </a:cubicBezTo>
                  <a:close/>
                  <a:moveTo>
                    <a:pt x="301" y="50"/>
                  </a:moveTo>
                  <a:cubicBezTo>
                    <a:pt x="301" y="51"/>
                    <a:pt x="302" y="52"/>
                    <a:pt x="302" y="53"/>
                  </a:cubicBezTo>
                  <a:cubicBezTo>
                    <a:pt x="303" y="53"/>
                    <a:pt x="303" y="52"/>
                    <a:pt x="304" y="52"/>
                  </a:cubicBezTo>
                  <a:cubicBezTo>
                    <a:pt x="304" y="53"/>
                    <a:pt x="303" y="53"/>
                    <a:pt x="302" y="54"/>
                  </a:cubicBezTo>
                  <a:cubicBezTo>
                    <a:pt x="301" y="55"/>
                    <a:pt x="298" y="56"/>
                    <a:pt x="297" y="58"/>
                  </a:cubicBezTo>
                  <a:cubicBezTo>
                    <a:pt x="298" y="59"/>
                    <a:pt x="298" y="59"/>
                    <a:pt x="298" y="59"/>
                  </a:cubicBezTo>
                  <a:cubicBezTo>
                    <a:pt x="297" y="60"/>
                    <a:pt x="296" y="58"/>
                    <a:pt x="296" y="59"/>
                  </a:cubicBezTo>
                  <a:cubicBezTo>
                    <a:pt x="296" y="61"/>
                    <a:pt x="298" y="62"/>
                    <a:pt x="298" y="63"/>
                  </a:cubicBezTo>
                  <a:cubicBezTo>
                    <a:pt x="296" y="63"/>
                    <a:pt x="296" y="58"/>
                    <a:pt x="293" y="61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93" y="60"/>
                    <a:pt x="293" y="59"/>
                    <a:pt x="294" y="59"/>
                  </a:cubicBezTo>
                  <a:cubicBezTo>
                    <a:pt x="292" y="55"/>
                    <a:pt x="292" y="55"/>
                    <a:pt x="292" y="55"/>
                  </a:cubicBezTo>
                  <a:cubicBezTo>
                    <a:pt x="293" y="56"/>
                    <a:pt x="294" y="58"/>
                    <a:pt x="296" y="57"/>
                  </a:cubicBezTo>
                  <a:cubicBezTo>
                    <a:pt x="298" y="56"/>
                    <a:pt x="300" y="54"/>
                    <a:pt x="301" y="53"/>
                  </a:cubicBezTo>
                  <a:cubicBezTo>
                    <a:pt x="299" y="50"/>
                    <a:pt x="299" y="50"/>
                    <a:pt x="299" y="50"/>
                  </a:cubicBezTo>
                  <a:cubicBezTo>
                    <a:pt x="301" y="50"/>
                    <a:pt x="301" y="50"/>
                    <a:pt x="301" y="50"/>
                  </a:cubicBezTo>
                  <a:close/>
                  <a:moveTo>
                    <a:pt x="211" y="58"/>
                  </a:moveTo>
                  <a:cubicBezTo>
                    <a:pt x="214" y="63"/>
                    <a:pt x="206" y="63"/>
                    <a:pt x="204" y="66"/>
                  </a:cubicBezTo>
                  <a:cubicBezTo>
                    <a:pt x="202" y="69"/>
                    <a:pt x="198" y="73"/>
                    <a:pt x="197" y="78"/>
                  </a:cubicBezTo>
                  <a:cubicBezTo>
                    <a:pt x="196" y="78"/>
                    <a:pt x="195" y="78"/>
                    <a:pt x="194" y="79"/>
                  </a:cubicBezTo>
                  <a:cubicBezTo>
                    <a:pt x="195" y="79"/>
                    <a:pt x="195" y="79"/>
                    <a:pt x="195" y="79"/>
                  </a:cubicBezTo>
                  <a:cubicBezTo>
                    <a:pt x="194" y="79"/>
                    <a:pt x="194" y="80"/>
                    <a:pt x="193" y="80"/>
                  </a:cubicBezTo>
                  <a:cubicBezTo>
                    <a:pt x="194" y="81"/>
                    <a:pt x="194" y="82"/>
                    <a:pt x="194" y="83"/>
                  </a:cubicBezTo>
                  <a:cubicBezTo>
                    <a:pt x="193" y="83"/>
                    <a:pt x="193" y="84"/>
                    <a:pt x="193" y="84"/>
                  </a:cubicBezTo>
                  <a:cubicBezTo>
                    <a:pt x="193" y="86"/>
                    <a:pt x="193" y="87"/>
                    <a:pt x="192" y="90"/>
                  </a:cubicBezTo>
                  <a:cubicBezTo>
                    <a:pt x="192" y="90"/>
                    <a:pt x="191" y="90"/>
                    <a:pt x="191" y="89"/>
                  </a:cubicBezTo>
                  <a:cubicBezTo>
                    <a:pt x="190" y="91"/>
                    <a:pt x="193" y="92"/>
                    <a:pt x="191" y="95"/>
                  </a:cubicBezTo>
                  <a:cubicBezTo>
                    <a:pt x="192" y="100"/>
                    <a:pt x="194" y="106"/>
                    <a:pt x="200" y="108"/>
                  </a:cubicBezTo>
                  <a:cubicBezTo>
                    <a:pt x="200" y="109"/>
                    <a:pt x="199" y="109"/>
                    <a:pt x="199" y="110"/>
                  </a:cubicBezTo>
                  <a:cubicBezTo>
                    <a:pt x="198" y="109"/>
                    <a:pt x="198" y="109"/>
                    <a:pt x="198" y="109"/>
                  </a:cubicBezTo>
                  <a:cubicBezTo>
                    <a:pt x="198" y="109"/>
                    <a:pt x="197" y="110"/>
                    <a:pt x="197" y="110"/>
                  </a:cubicBezTo>
                  <a:cubicBezTo>
                    <a:pt x="197" y="110"/>
                    <a:pt x="195" y="109"/>
                    <a:pt x="195" y="110"/>
                  </a:cubicBezTo>
                  <a:cubicBezTo>
                    <a:pt x="195" y="110"/>
                    <a:pt x="195" y="110"/>
                    <a:pt x="195" y="110"/>
                  </a:cubicBezTo>
                  <a:cubicBezTo>
                    <a:pt x="194" y="109"/>
                    <a:pt x="192" y="108"/>
                    <a:pt x="190" y="108"/>
                  </a:cubicBezTo>
                  <a:cubicBezTo>
                    <a:pt x="190" y="108"/>
                    <a:pt x="189" y="107"/>
                    <a:pt x="191" y="106"/>
                  </a:cubicBezTo>
                  <a:cubicBezTo>
                    <a:pt x="189" y="106"/>
                    <a:pt x="187" y="102"/>
                    <a:pt x="185" y="104"/>
                  </a:cubicBezTo>
                  <a:cubicBezTo>
                    <a:pt x="185" y="105"/>
                    <a:pt x="185" y="105"/>
                    <a:pt x="185" y="105"/>
                  </a:cubicBezTo>
                  <a:cubicBezTo>
                    <a:pt x="184" y="104"/>
                    <a:pt x="182" y="103"/>
                    <a:pt x="183" y="100"/>
                  </a:cubicBezTo>
                  <a:cubicBezTo>
                    <a:pt x="184" y="100"/>
                    <a:pt x="185" y="99"/>
                    <a:pt x="185" y="98"/>
                  </a:cubicBezTo>
                  <a:cubicBezTo>
                    <a:pt x="183" y="95"/>
                    <a:pt x="183" y="95"/>
                    <a:pt x="183" y="95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4" y="91"/>
                    <a:pt x="186" y="89"/>
                    <a:pt x="187" y="87"/>
                  </a:cubicBezTo>
                  <a:cubicBezTo>
                    <a:pt x="186" y="86"/>
                    <a:pt x="185" y="88"/>
                    <a:pt x="184" y="88"/>
                  </a:cubicBezTo>
                  <a:cubicBezTo>
                    <a:pt x="184" y="85"/>
                    <a:pt x="188" y="84"/>
                    <a:pt x="186" y="82"/>
                  </a:cubicBezTo>
                  <a:cubicBezTo>
                    <a:pt x="186" y="82"/>
                    <a:pt x="187" y="81"/>
                    <a:pt x="187" y="81"/>
                  </a:cubicBezTo>
                  <a:cubicBezTo>
                    <a:pt x="186" y="81"/>
                    <a:pt x="187" y="80"/>
                    <a:pt x="187" y="79"/>
                  </a:cubicBezTo>
                  <a:cubicBezTo>
                    <a:pt x="187" y="80"/>
                    <a:pt x="187" y="79"/>
                    <a:pt x="188" y="79"/>
                  </a:cubicBezTo>
                  <a:cubicBezTo>
                    <a:pt x="186" y="78"/>
                    <a:pt x="186" y="77"/>
                    <a:pt x="185" y="76"/>
                  </a:cubicBezTo>
                  <a:cubicBezTo>
                    <a:pt x="185" y="76"/>
                    <a:pt x="186" y="76"/>
                    <a:pt x="186" y="76"/>
                  </a:cubicBezTo>
                  <a:cubicBezTo>
                    <a:pt x="186" y="73"/>
                    <a:pt x="191" y="75"/>
                    <a:pt x="189" y="72"/>
                  </a:cubicBezTo>
                  <a:cubicBezTo>
                    <a:pt x="190" y="72"/>
                    <a:pt x="190" y="69"/>
                    <a:pt x="190" y="69"/>
                  </a:cubicBezTo>
                  <a:cubicBezTo>
                    <a:pt x="191" y="70"/>
                    <a:pt x="192" y="68"/>
                    <a:pt x="192" y="68"/>
                  </a:cubicBezTo>
                  <a:cubicBezTo>
                    <a:pt x="193" y="68"/>
                    <a:pt x="193" y="67"/>
                    <a:pt x="193" y="66"/>
                  </a:cubicBezTo>
                  <a:cubicBezTo>
                    <a:pt x="193" y="66"/>
                    <a:pt x="194" y="67"/>
                    <a:pt x="194" y="67"/>
                  </a:cubicBezTo>
                  <a:cubicBezTo>
                    <a:pt x="194" y="66"/>
                    <a:pt x="195" y="66"/>
                    <a:pt x="195" y="66"/>
                  </a:cubicBezTo>
                  <a:cubicBezTo>
                    <a:pt x="194" y="65"/>
                    <a:pt x="194" y="65"/>
                    <a:pt x="194" y="65"/>
                  </a:cubicBezTo>
                  <a:cubicBezTo>
                    <a:pt x="197" y="64"/>
                    <a:pt x="204" y="63"/>
                    <a:pt x="204" y="58"/>
                  </a:cubicBezTo>
                  <a:cubicBezTo>
                    <a:pt x="205" y="55"/>
                    <a:pt x="209" y="56"/>
                    <a:pt x="211" y="58"/>
                  </a:cubicBezTo>
                  <a:close/>
                  <a:moveTo>
                    <a:pt x="401" y="58"/>
                  </a:moveTo>
                  <a:cubicBezTo>
                    <a:pt x="400" y="60"/>
                    <a:pt x="399" y="57"/>
                    <a:pt x="397" y="57"/>
                  </a:cubicBezTo>
                  <a:cubicBezTo>
                    <a:pt x="399" y="56"/>
                    <a:pt x="400" y="57"/>
                    <a:pt x="401" y="58"/>
                  </a:cubicBezTo>
                  <a:close/>
                  <a:moveTo>
                    <a:pt x="313" y="70"/>
                  </a:moveTo>
                  <a:cubicBezTo>
                    <a:pt x="312" y="71"/>
                    <a:pt x="314" y="68"/>
                    <a:pt x="313" y="67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0"/>
                    <a:pt x="313" y="70"/>
                    <a:pt x="313" y="70"/>
                  </a:cubicBezTo>
                  <a:close/>
                  <a:moveTo>
                    <a:pt x="249" y="84"/>
                  </a:moveTo>
                  <a:cubicBezTo>
                    <a:pt x="247" y="84"/>
                    <a:pt x="247" y="84"/>
                    <a:pt x="247" y="84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8" y="82"/>
                    <a:pt x="248" y="84"/>
                    <a:pt x="249" y="84"/>
                  </a:cubicBezTo>
                  <a:close/>
                  <a:moveTo>
                    <a:pt x="228" y="85"/>
                  </a:moveTo>
                  <a:cubicBezTo>
                    <a:pt x="227" y="86"/>
                    <a:pt x="226" y="86"/>
                    <a:pt x="225" y="86"/>
                  </a:cubicBezTo>
                  <a:cubicBezTo>
                    <a:pt x="225" y="85"/>
                    <a:pt x="223" y="84"/>
                    <a:pt x="225" y="83"/>
                  </a:cubicBezTo>
                  <a:cubicBezTo>
                    <a:pt x="227" y="82"/>
                    <a:pt x="227" y="84"/>
                    <a:pt x="228" y="85"/>
                  </a:cubicBezTo>
                  <a:close/>
                  <a:moveTo>
                    <a:pt x="266" y="103"/>
                  </a:moveTo>
                  <a:cubicBezTo>
                    <a:pt x="266" y="102"/>
                    <a:pt x="266" y="102"/>
                    <a:pt x="265" y="102"/>
                  </a:cubicBezTo>
                  <a:cubicBezTo>
                    <a:pt x="266" y="99"/>
                    <a:pt x="266" y="99"/>
                    <a:pt x="266" y="99"/>
                  </a:cubicBezTo>
                  <a:cubicBezTo>
                    <a:pt x="268" y="100"/>
                    <a:pt x="266" y="101"/>
                    <a:pt x="266" y="103"/>
                  </a:cubicBezTo>
                  <a:close/>
                  <a:moveTo>
                    <a:pt x="272" y="105"/>
                  </a:moveTo>
                  <a:cubicBezTo>
                    <a:pt x="272" y="104"/>
                    <a:pt x="272" y="104"/>
                    <a:pt x="272" y="104"/>
                  </a:cubicBezTo>
                  <a:cubicBezTo>
                    <a:pt x="272" y="105"/>
                    <a:pt x="271" y="105"/>
                    <a:pt x="272" y="106"/>
                  </a:cubicBezTo>
                  <a:cubicBezTo>
                    <a:pt x="271" y="105"/>
                    <a:pt x="269" y="105"/>
                    <a:pt x="269" y="103"/>
                  </a:cubicBezTo>
                  <a:cubicBezTo>
                    <a:pt x="270" y="104"/>
                    <a:pt x="270" y="106"/>
                    <a:pt x="272" y="105"/>
                  </a:cubicBezTo>
                  <a:close/>
                  <a:moveTo>
                    <a:pt x="188" y="107"/>
                  </a:moveTo>
                  <a:cubicBezTo>
                    <a:pt x="188" y="107"/>
                    <a:pt x="188" y="107"/>
                    <a:pt x="188" y="107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5"/>
                    <a:pt x="188" y="106"/>
                    <a:pt x="188" y="107"/>
                  </a:cubicBezTo>
                  <a:close/>
                  <a:moveTo>
                    <a:pt x="184" y="120"/>
                  </a:moveTo>
                  <a:cubicBezTo>
                    <a:pt x="183" y="122"/>
                    <a:pt x="183" y="124"/>
                    <a:pt x="181" y="124"/>
                  </a:cubicBezTo>
                  <a:cubicBezTo>
                    <a:pt x="180" y="123"/>
                    <a:pt x="178" y="121"/>
                    <a:pt x="180" y="119"/>
                  </a:cubicBezTo>
                  <a:cubicBezTo>
                    <a:pt x="181" y="119"/>
                    <a:pt x="182" y="120"/>
                    <a:pt x="184" y="120"/>
                  </a:cubicBezTo>
                  <a:close/>
                  <a:moveTo>
                    <a:pt x="128" y="124"/>
                  </a:moveTo>
                  <a:cubicBezTo>
                    <a:pt x="128" y="125"/>
                    <a:pt x="126" y="126"/>
                    <a:pt x="128" y="127"/>
                  </a:cubicBezTo>
                  <a:cubicBezTo>
                    <a:pt x="127" y="127"/>
                    <a:pt x="127" y="128"/>
                    <a:pt x="127" y="127"/>
                  </a:cubicBezTo>
                  <a:cubicBezTo>
                    <a:pt x="125" y="126"/>
                    <a:pt x="128" y="125"/>
                    <a:pt x="128" y="124"/>
                  </a:cubicBezTo>
                  <a:close/>
                  <a:moveTo>
                    <a:pt x="528" y="127"/>
                  </a:moveTo>
                  <a:cubicBezTo>
                    <a:pt x="528" y="127"/>
                    <a:pt x="529" y="128"/>
                    <a:pt x="529" y="128"/>
                  </a:cubicBezTo>
                  <a:cubicBezTo>
                    <a:pt x="527" y="130"/>
                    <a:pt x="527" y="130"/>
                    <a:pt x="527" y="130"/>
                  </a:cubicBezTo>
                  <a:cubicBezTo>
                    <a:pt x="526" y="129"/>
                    <a:pt x="526" y="126"/>
                    <a:pt x="528" y="127"/>
                  </a:cubicBezTo>
                  <a:close/>
                  <a:moveTo>
                    <a:pt x="96" y="129"/>
                  </a:moveTo>
                  <a:cubicBezTo>
                    <a:pt x="97" y="130"/>
                    <a:pt x="96" y="130"/>
                    <a:pt x="95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0"/>
                    <a:pt x="94" y="129"/>
                    <a:pt x="94" y="129"/>
                  </a:cubicBezTo>
                  <a:cubicBezTo>
                    <a:pt x="92" y="129"/>
                    <a:pt x="92" y="129"/>
                    <a:pt x="92" y="129"/>
                  </a:cubicBezTo>
                  <a:cubicBezTo>
                    <a:pt x="93" y="128"/>
                    <a:pt x="95" y="131"/>
                    <a:pt x="96" y="129"/>
                  </a:cubicBezTo>
                  <a:close/>
                  <a:moveTo>
                    <a:pt x="141" y="135"/>
                  </a:moveTo>
                  <a:cubicBezTo>
                    <a:pt x="140" y="135"/>
                    <a:pt x="140" y="135"/>
                    <a:pt x="140" y="135"/>
                  </a:cubicBezTo>
                  <a:cubicBezTo>
                    <a:pt x="141" y="135"/>
                    <a:pt x="141" y="134"/>
                    <a:pt x="142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3" y="134"/>
                    <a:pt x="141" y="135"/>
                  </a:cubicBezTo>
                  <a:close/>
                  <a:moveTo>
                    <a:pt x="363" y="136"/>
                  </a:moveTo>
                  <a:cubicBezTo>
                    <a:pt x="360" y="133"/>
                    <a:pt x="360" y="133"/>
                    <a:pt x="360" y="133"/>
                  </a:cubicBezTo>
                  <a:cubicBezTo>
                    <a:pt x="363" y="136"/>
                    <a:pt x="363" y="136"/>
                    <a:pt x="363" y="136"/>
                  </a:cubicBezTo>
                  <a:cubicBezTo>
                    <a:pt x="363" y="136"/>
                    <a:pt x="363" y="136"/>
                    <a:pt x="363" y="136"/>
                  </a:cubicBezTo>
                  <a:close/>
                  <a:moveTo>
                    <a:pt x="366" y="142"/>
                  </a:move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4" y="142"/>
                    <a:pt x="364" y="142"/>
                    <a:pt x="364" y="142"/>
                  </a:cubicBezTo>
                  <a:cubicBezTo>
                    <a:pt x="365" y="141"/>
                    <a:pt x="365" y="142"/>
                    <a:pt x="366" y="142"/>
                  </a:cubicBezTo>
                  <a:close/>
                  <a:moveTo>
                    <a:pt x="104" y="147"/>
                  </a:moveTo>
                  <a:cubicBezTo>
                    <a:pt x="103" y="146"/>
                    <a:pt x="102" y="145"/>
                    <a:pt x="101" y="144"/>
                  </a:cubicBezTo>
                  <a:cubicBezTo>
                    <a:pt x="104" y="144"/>
                    <a:pt x="102" y="146"/>
                    <a:pt x="104" y="147"/>
                  </a:cubicBezTo>
                  <a:close/>
                  <a:moveTo>
                    <a:pt x="142" y="146"/>
                  </a:moveTo>
                  <a:cubicBezTo>
                    <a:pt x="140" y="145"/>
                    <a:pt x="140" y="145"/>
                    <a:pt x="140" y="145"/>
                  </a:cubicBezTo>
                  <a:cubicBezTo>
                    <a:pt x="141" y="145"/>
                    <a:pt x="141" y="145"/>
                    <a:pt x="141" y="145"/>
                  </a:cubicBezTo>
                  <a:cubicBezTo>
                    <a:pt x="142" y="146"/>
                    <a:pt x="142" y="146"/>
                    <a:pt x="142" y="146"/>
                  </a:cubicBezTo>
                  <a:close/>
                  <a:moveTo>
                    <a:pt x="548" y="154"/>
                  </a:moveTo>
                  <a:cubicBezTo>
                    <a:pt x="544" y="151"/>
                    <a:pt x="544" y="151"/>
                    <a:pt x="544" y="151"/>
                  </a:cubicBezTo>
                  <a:cubicBezTo>
                    <a:pt x="546" y="151"/>
                    <a:pt x="546" y="151"/>
                    <a:pt x="546" y="151"/>
                  </a:cubicBezTo>
                  <a:cubicBezTo>
                    <a:pt x="548" y="154"/>
                    <a:pt x="548" y="154"/>
                    <a:pt x="548" y="154"/>
                  </a:cubicBezTo>
                  <a:close/>
                  <a:moveTo>
                    <a:pt x="131" y="154"/>
                  </a:moveTo>
                  <a:cubicBezTo>
                    <a:pt x="129" y="155"/>
                    <a:pt x="129" y="155"/>
                    <a:pt x="129" y="155"/>
                  </a:cubicBezTo>
                  <a:cubicBezTo>
                    <a:pt x="129" y="154"/>
                    <a:pt x="128" y="153"/>
                    <a:pt x="129" y="152"/>
                  </a:cubicBezTo>
                  <a:cubicBezTo>
                    <a:pt x="129" y="153"/>
                    <a:pt x="130" y="154"/>
                    <a:pt x="131" y="154"/>
                  </a:cubicBezTo>
                  <a:close/>
                  <a:moveTo>
                    <a:pt x="152" y="158"/>
                  </a:moveTo>
                  <a:cubicBezTo>
                    <a:pt x="151" y="158"/>
                    <a:pt x="151" y="158"/>
                    <a:pt x="151" y="158"/>
                  </a:cubicBezTo>
                  <a:cubicBezTo>
                    <a:pt x="149" y="155"/>
                    <a:pt x="149" y="155"/>
                    <a:pt x="149" y="155"/>
                  </a:cubicBezTo>
                  <a:cubicBezTo>
                    <a:pt x="150" y="155"/>
                    <a:pt x="151" y="157"/>
                    <a:pt x="152" y="158"/>
                  </a:cubicBezTo>
                  <a:close/>
                  <a:moveTo>
                    <a:pt x="85" y="159"/>
                  </a:moveTo>
                  <a:cubicBezTo>
                    <a:pt x="84" y="158"/>
                    <a:pt x="84" y="159"/>
                    <a:pt x="84" y="159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3" y="160"/>
                    <a:pt x="82" y="160"/>
                    <a:pt x="82" y="161"/>
                  </a:cubicBezTo>
                  <a:cubicBezTo>
                    <a:pt x="82" y="160"/>
                    <a:pt x="82" y="160"/>
                    <a:pt x="82" y="160"/>
                  </a:cubicBezTo>
                  <a:cubicBezTo>
                    <a:pt x="83" y="160"/>
                    <a:pt x="85" y="159"/>
                    <a:pt x="84" y="158"/>
                  </a:cubicBezTo>
                  <a:cubicBezTo>
                    <a:pt x="85" y="158"/>
                    <a:pt x="85" y="158"/>
                    <a:pt x="85" y="158"/>
                  </a:cubicBezTo>
                  <a:cubicBezTo>
                    <a:pt x="85" y="159"/>
                    <a:pt x="85" y="159"/>
                    <a:pt x="85" y="159"/>
                  </a:cubicBezTo>
                  <a:close/>
                  <a:moveTo>
                    <a:pt x="137" y="159"/>
                  </a:moveTo>
                  <a:cubicBezTo>
                    <a:pt x="137" y="160"/>
                    <a:pt x="137" y="160"/>
                    <a:pt x="137" y="160"/>
                  </a:cubicBezTo>
                  <a:cubicBezTo>
                    <a:pt x="135" y="159"/>
                    <a:pt x="135" y="159"/>
                    <a:pt x="135" y="159"/>
                  </a:cubicBezTo>
                  <a:cubicBezTo>
                    <a:pt x="136" y="159"/>
                    <a:pt x="136" y="160"/>
                    <a:pt x="137" y="159"/>
                  </a:cubicBezTo>
                  <a:close/>
                  <a:moveTo>
                    <a:pt x="133" y="163"/>
                  </a:moveTo>
                  <a:cubicBezTo>
                    <a:pt x="131" y="162"/>
                    <a:pt x="131" y="162"/>
                    <a:pt x="131" y="162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2" y="161"/>
                    <a:pt x="132" y="163"/>
                    <a:pt x="133" y="163"/>
                  </a:cubicBezTo>
                  <a:close/>
                  <a:moveTo>
                    <a:pt x="129" y="162"/>
                  </a:moveTo>
                  <a:cubicBezTo>
                    <a:pt x="129" y="163"/>
                    <a:pt x="129" y="163"/>
                    <a:pt x="129" y="163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7" y="163"/>
                    <a:pt x="127" y="163"/>
                    <a:pt x="127" y="163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7" y="161"/>
                    <a:pt x="127" y="163"/>
                    <a:pt x="129" y="162"/>
                  </a:cubicBezTo>
                  <a:close/>
                  <a:moveTo>
                    <a:pt x="154" y="163"/>
                  </a:moveTo>
                  <a:cubicBezTo>
                    <a:pt x="153" y="167"/>
                    <a:pt x="159" y="168"/>
                    <a:pt x="155" y="171"/>
                  </a:cubicBezTo>
                  <a:cubicBezTo>
                    <a:pt x="154" y="171"/>
                    <a:pt x="154" y="170"/>
                    <a:pt x="153" y="171"/>
                  </a:cubicBezTo>
                  <a:cubicBezTo>
                    <a:pt x="153" y="170"/>
                    <a:pt x="153" y="170"/>
                    <a:pt x="153" y="170"/>
                  </a:cubicBezTo>
                  <a:cubicBezTo>
                    <a:pt x="153" y="170"/>
                    <a:pt x="154" y="171"/>
                    <a:pt x="154" y="171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153" y="167"/>
                    <a:pt x="151" y="166"/>
                    <a:pt x="150" y="163"/>
                  </a:cubicBezTo>
                  <a:cubicBezTo>
                    <a:pt x="151" y="163"/>
                    <a:pt x="151" y="166"/>
                    <a:pt x="153" y="165"/>
                  </a:cubicBezTo>
                  <a:cubicBezTo>
                    <a:pt x="154" y="165"/>
                    <a:pt x="153" y="164"/>
                    <a:pt x="153" y="163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2" y="162"/>
                    <a:pt x="153" y="162"/>
                    <a:pt x="154" y="163"/>
                  </a:cubicBezTo>
                  <a:close/>
                  <a:moveTo>
                    <a:pt x="135" y="165"/>
                  </a:moveTo>
                  <a:cubicBezTo>
                    <a:pt x="134" y="167"/>
                    <a:pt x="135" y="167"/>
                    <a:pt x="136" y="168"/>
                  </a:cubicBezTo>
                  <a:cubicBezTo>
                    <a:pt x="135" y="168"/>
                    <a:pt x="135" y="169"/>
                    <a:pt x="134" y="170"/>
                  </a:cubicBezTo>
                  <a:cubicBezTo>
                    <a:pt x="134" y="170"/>
                    <a:pt x="135" y="170"/>
                    <a:pt x="135" y="170"/>
                  </a:cubicBezTo>
                  <a:cubicBezTo>
                    <a:pt x="135" y="171"/>
                    <a:pt x="135" y="171"/>
                    <a:pt x="135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3" y="171"/>
                    <a:pt x="132" y="171"/>
                  </a:cubicBezTo>
                  <a:cubicBezTo>
                    <a:pt x="132" y="170"/>
                    <a:pt x="133" y="170"/>
                    <a:pt x="133" y="170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5" y="167"/>
                    <a:pt x="135" y="167"/>
                    <a:pt x="135" y="167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5" y="165"/>
                    <a:pt x="135" y="165"/>
                    <a:pt x="135" y="165"/>
                  </a:cubicBezTo>
                  <a:close/>
                  <a:moveTo>
                    <a:pt x="127" y="171"/>
                  </a:moveTo>
                  <a:cubicBezTo>
                    <a:pt x="126" y="169"/>
                    <a:pt x="125" y="168"/>
                    <a:pt x="127" y="166"/>
                  </a:cubicBezTo>
                  <a:cubicBezTo>
                    <a:pt x="126" y="168"/>
                    <a:pt x="125" y="169"/>
                    <a:pt x="127" y="171"/>
                  </a:cubicBezTo>
                  <a:close/>
                  <a:moveTo>
                    <a:pt x="123" y="166"/>
                  </a:moveTo>
                  <a:cubicBezTo>
                    <a:pt x="122" y="166"/>
                    <a:pt x="122" y="167"/>
                    <a:pt x="121" y="166"/>
                  </a:cubicBezTo>
                  <a:cubicBezTo>
                    <a:pt x="123" y="166"/>
                    <a:pt x="123" y="166"/>
                    <a:pt x="123" y="166"/>
                  </a:cubicBezTo>
                  <a:close/>
                  <a:moveTo>
                    <a:pt x="147" y="174"/>
                  </a:moveTo>
                  <a:cubicBezTo>
                    <a:pt x="147" y="176"/>
                    <a:pt x="144" y="174"/>
                    <a:pt x="144" y="176"/>
                  </a:cubicBezTo>
                  <a:cubicBezTo>
                    <a:pt x="143" y="175"/>
                    <a:pt x="141" y="172"/>
                    <a:pt x="140" y="170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4" y="169"/>
                    <a:pt x="147" y="170"/>
                    <a:pt x="147" y="174"/>
                  </a:cubicBezTo>
                  <a:close/>
                  <a:moveTo>
                    <a:pt x="122" y="170"/>
                  </a:moveTo>
                  <a:cubicBezTo>
                    <a:pt x="122" y="169"/>
                    <a:pt x="123" y="169"/>
                    <a:pt x="123" y="169"/>
                  </a:cubicBezTo>
                  <a:cubicBezTo>
                    <a:pt x="123" y="169"/>
                    <a:pt x="122" y="170"/>
                    <a:pt x="123" y="170"/>
                  </a:cubicBezTo>
                  <a:cubicBezTo>
                    <a:pt x="122" y="170"/>
                    <a:pt x="122" y="170"/>
                    <a:pt x="121" y="170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69"/>
                    <a:pt x="122" y="169"/>
                    <a:pt x="122" y="170"/>
                  </a:cubicBezTo>
                  <a:close/>
                  <a:moveTo>
                    <a:pt x="462" y="170"/>
                  </a:move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0" y="171"/>
                    <a:pt x="460" y="170"/>
                  </a:cubicBezTo>
                  <a:cubicBezTo>
                    <a:pt x="460" y="169"/>
                    <a:pt x="461" y="168"/>
                    <a:pt x="462" y="170"/>
                  </a:cubicBezTo>
                  <a:close/>
                  <a:moveTo>
                    <a:pt x="354" y="171"/>
                  </a:moveTo>
                  <a:cubicBezTo>
                    <a:pt x="356" y="172"/>
                    <a:pt x="356" y="172"/>
                    <a:pt x="356" y="172"/>
                  </a:cubicBezTo>
                  <a:cubicBezTo>
                    <a:pt x="354" y="171"/>
                    <a:pt x="354" y="171"/>
                    <a:pt x="354" y="171"/>
                  </a:cubicBezTo>
                  <a:close/>
                  <a:moveTo>
                    <a:pt x="482" y="178"/>
                  </a:moveTo>
                  <a:cubicBezTo>
                    <a:pt x="485" y="179"/>
                    <a:pt x="483" y="183"/>
                    <a:pt x="485" y="184"/>
                  </a:cubicBezTo>
                  <a:cubicBezTo>
                    <a:pt x="489" y="189"/>
                    <a:pt x="491" y="195"/>
                    <a:pt x="495" y="200"/>
                  </a:cubicBezTo>
                  <a:cubicBezTo>
                    <a:pt x="494" y="199"/>
                    <a:pt x="493" y="198"/>
                    <a:pt x="491" y="199"/>
                  </a:cubicBezTo>
                  <a:cubicBezTo>
                    <a:pt x="490" y="200"/>
                    <a:pt x="490" y="200"/>
                    <a:pt x="490" y="200"/>
                  </a:cubicBezTo>
                  <a:cubicBezTo>
                    <a:pt x="491" y="205"/>
                    <a:pt x="492" y="210"/>
                    <a:pt x="497" y="213"/>
                  </a:cubicBezTo>
                  <a:cubicBezTo>
                    <a:pt x="497" y="215"/>
                    <a:pt x="497" y="215"/>
                    <a:pt x="497" y="215"/>
                  </a:cubicBezTo>
                  <a:cubicBezTo>
                    <a:pt x="496" y="213"/>
                    <a:pt x="495" y="214"/>
                    <a:pt x="494" y="213"/>
                  </a:cubicBezTo>
                  <a:cubicBezTo>
                    <a:pt x="493" y="214"/>
                    <a:pt x="493" y="215"/>
                    <a:pt x="493" y="216"/>
                  </a:cubicBezTo>
                  <a:cubicBezTo>
                    <a:pt x="494" y="216"/>
                    <a:pt x="494" y="216"/>
                    <a:pt x="494" y="216"/>
                  </a:cubicBezTo>
                  <a:cubicBezTo>
                    <a:pt x="493" y="217"/>
                    <a:pt x="493" y="217"/>
                    <a:pt x="493" y="217"/>
                  </a:cubicBezTo>
                  <a:cubicBezTo>
                    <a:pt x="493" y="213"/>
                    <a:pt x="490" y="209"/>
                    <a:pt x="490" y="205"/>
                  </a:cubicBezTo>
                  <a:cubicBezTo>
                    <a:pt x="486" y="201"/>
                    <a:pt x="489" y="195"/>
                    <a:pt x="485" y="191"/>
                  </a:cubicBezTo>
                  <a:cubicBezTo>
                    <a:pt x="485" y="189"/>
                    <a:pt x="482" y="187"/>
                    <a:pt x="481" y="185"/>
                  </a:cubicBezTo>
                  <a:cubicBezTo>
                    <a:pt x="480" y="182"/>
                    <a:pt x="480" y="179"/>
                    <a:pt x="478" y="176"/>
                  </a:cubicBezTo>
                  <a:cubicBezTo>
                    <a:pt x="478" y="176"/>
                    <a:pt x="478" y="176"/>
                    <a:pt x="479" y="176"/>
                  </a:cubicBezTo>
                  <a:cubicBezTo>
                    <a:pt x="480" y="176"/>
                    <a:pt x="480" y="174"/>
                    <a:pt x="479" y="173"/>
                  </a:cubicBezTo>
                  <a:cubicBezTo>
                    <a:pt x="477" y="171"/>
                    <a:pt x="477" y="171"/>
                    <a:pt x="477" y="171"/>
                  </a:cubicBezTo>
                  <a:cubicBezTo>
                    <a:pt x="480" y="172"/>
                    <a:pt x="482" y="175"/>
                    <a:pt x="482" y="178"/>
                  </a:cubicBezTo>
                  <a:close/>
                  <a:moveTo>
                    <a:pt x="74" y="173"/>
                  </a:moveTo>
                  <a:cubicBezTo>
                    <a:pt x="73" y="171"/>
                    <a:pt x="72" y="174"/>
                    <a:pt x="71" y="172"/>
                  </a:cubicBezTo>
                  <a:cubicBezTo>
                    <a:pt x="71" y="173"/>
                    <a:pt x="74" y="171"/>
                    <a:pt x="75" y="172"/>
                  </a:cubicBezTo>
                  <a:cubicBezTo>
                    <a:pt x="74" y="173"/>
                    <a:pt x="74" y="173"/>
                    <a:pt x="74" y="173"/>
                  </a:cubicBezTo>
                  <a:close/>
                  <a:moveTo>
                    <a:pt x="215" y="176"/>
                  </a:moveTo>
                  <a:cubicBezTo>
                    <a:pt x="216" y="177"/>
                    <a:pt x="215" y="178"/>
                    <a:pt x="216" y="179"/>
                  </a:cubicBezTo>
                  <a:cubicBezTo>
                    <a:pt x="215" y="178"/>
                    <a:pt x="215" y="176"/>
                    <a:pt x="216" y="175"/>
                  </a:cubicBezTo>
                  <a:cubicBezTo>
                    <a:pt x="216" y="176"/>
                    <a:pt x="215" y="176"/>
                    <a:pt x="215" y="176"/>
                  </a:cubicBezTo>
                  <a:close/>
                  <a:moveTo>
                    <a:pt x="435" y="176"/>
                  </a:moveTo>
                  <a:cubicBezTo>
                    <a:pt x="434" y="177"/>
                    <a:pt x="433" y="178"/>
                    <a:pt x="434" y="179"/>
                  </a:cubicBezTo>
                  <a:cubicBezTo>
                    <a:pt x="433" y="177"/>
                    <a:pt x="433" y="177"/>
                    <a:pt x="433" y="177"/>
                  </a:cubicBezTo>
                  <a:cubicBezTo>
                    <a:pt x="434" y="178"/>
                    <a:pt x="434" y="176"/>
                    <a:pt x="435" y="176"/>
                  </a:cubicBezTo>
                  <a:close/>
                  <a:moveTo>
                    <a:pt x="358" y="181"/>
                  </a:moveTo>
                  <a:cubicBezTo>
                    <a:pt x="359" y="182"/>
                    <a:pt x="353" y="174"/>
                    <a:pt x="354" y="180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5" y="182"/>
                    <a:pt x="353" y="182"/>
                    <a:pt x="353" y="183"/>
                  </a:cubicBezTo>
                  <a:cubicBezTo>
                    <a:pt x="353" y="183"/>
                    <a:pt x="354" y="182"/>
                    <a:pt x="354" y="181"/>
                  </a:cubicBezTo>
                  <a:cubicBezTo>
                    <a:pt x="354" y="180"/>
                    <a:pt x="352" y="181"/>
                    <a:pt x="353" y="180"/>
                  </a:cubicBezTo>
                  <a:cubicBezTo>
                    <a:pt x="353" y="175"/>
                    <a:pt x="357" y="179"/>
                    <a:pt x="358" y="181"/>
                  </a:cubicBezTo>
                  <a:close/>
                  <a:moveTo>
                    <a:pt x="379" y="187"/>
                  </a:moveTo>
                  <a:cubicBezTo>
                    <a:pt x="379" y="188"/>
                    <a:pt x="379" y="188"/>
                    <a:pt x="379" y="188"/>
                  </a:cubicBezTo>
                  <a:cubicBezTo>
                    <a:pt x="379" y="188"/>
                    <a:pt x="378" y="189"/>
                    <a:pt x="378" y="189"/>
                  </a:cubicBezTo>
                  <a:cubicBezTo>
                    <a:pt x="378" y="190"/>
                    <a:pt x="379" y="191"/>
                    <a:pt x="379" y="191"/>
                  </a:cubicBezTo>
                  <a:cubicBezTo>
                    <a:pt x="377" y="194"/>
                    <a:pt x="375" y="196"/>
                    <a:pt x="373" y="198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2" y="201"/>
                    <a:pt x="370" y="202"/>
                    <a:pt x="367" y="201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199"/>
                    <a:pt x="369" y="199"/>
                    <a:pt x="368" y="199"/>
                  </a:cubicBezTo>
                  <a:cubicBezTo>
                    <a:pt x="368" y="199"/>
                    <a:pt x="368" y="199"/>
                    <a:pt x="368" y="199"/>
                  </a:cubicBezTo>
                  <a:cubicBezTo>
                    <a:pt x="369" y="199"/>
                    <a:pt x="370" y="200"/>
                    <a:pt x="371" y="200"/>
                  </a:cubicBezTo>
                  <a:cubicBezTo>
                    <a:pt x="373" y="199"/>
                    <a:pt x="371" y="196"/>
                    <a:pt x="374" y="195"/>
                  </a:cubicBezTo>
                  <a:cubicBezTo>
                    <a:pt x="376" y="189"/>
                    <a:pt x="377" y="184"/>
                    <a:pt x="377" y="178"/>
                  </a:cubicBezTo>
                  <a:cubicBezTo>
                    <a:pt x="378" y="180"/>
                    <a:pt x="378" y="184"/>
                    <a:pt x="379" y="187"/>
                  </a:cubicBezTo>
                  <a:close/>
                  <a:moveTo>
                    <a:pt x="105" y="181"/>
                  </a:moveTo>
                  <a:cubicBezTo>
                    <a:pt x="104" y="182"/>
                    <a:pt x="103" y="181"/>
                    <a:pt x="102" y="180"/>
                  </a:cubicBezTo>
                  <a:cubicBezTo>
                    <a:pt x="103" y="181"/>
                    <a:pt x="104" y="180"/>
                    <a:pt x="105" y="181"/>
                  </a:cubicBezTo>
                  <a:close/>
                  <a:moveTo>
                    <a:pt x="165" y="185"/>
                  </a:moveTo>
                  <a:cubicBezTo>
                    <a:pt x="161" y="183"/>
                    <a:pt x="161" y="183"/>
                    <a:pt x="161" y="183"/>
                  </a:cubicBezTo>
                  <a:cubicBezTo>
                    <a:pt x="162" y="183"/>
                    <a:pt x="163" y="184"/>
                    <a:pt x="164" y="183"/>
                  </a:cubicBezTo>
                  <a:cubicBezTo>
                    <a:pt x="163" y="181"/>
                    <a:pt x="163" y="181"/>
                    <a:pt x="163" y="181"/>
                  </a:cubicBezTo>
                  <a:cubicBezTo>
                    <a:pt x="167" y="184"/>
                    <a:pt x="167" y="184"/>
                    <a:pt x="167" y="184"/>
                  </a:cubicBezTo>
                  <a:cubicBezTo>
                    <a:pt x="165" y="185"/>
                    <a:pt x="165" y="185"/>
                    <a:pt x="165" y="185"/>
                  </a:cubicBezTo>
                  <a:close/>
                  <a:moveTo>
                    <a:pt x="95" y="183"/>
                  </a:moveTo>
                  <a:cubicBezTo>
                    <a:pt x="96" y="187"/>
                    <a:pt x="92" y="185"/>
                    <a:pt x="91" y="186"/>
                  </a:cubicBezTo>
                  <a:cubicBezTo>
                    <a:pt x="90" y="183"/>
                    <a:pt x="95" y="184"/>
                    <a:pt x="92" y="181"/>
                  </a:cubicBezTo>
                  <a:cubicBezTo>
                    <a:pt x="94" y="181"/>
                    <a:pt x="94" y="182"/>
                    <a:pt x="95" y="183"/>
                  </a:cubicBezTo>
                  <a:close/>
                  <a:moveTo>
                    <a:pt x="134" y="183"/>
                  </a:moveTo>
                  <a:cubicBezTo>
                    <a:pt x="133" y="185"/>
                    <a:pt x="133" y="185"/>
                    <a:pt x="133" y="185"/>
                  </a:cubicBezTo>
                  <a:cubicBezTo>
                    <a:pt x="133" y="185"/>
                    <a:pt x="131" y="184"/>
                    <a:pt x="133" y="183"/>
                  </a:cubicBezTo>
                  <a:cubicBezTo>
                    <a:pt x="133" y="182"/>
                    <a:pt x="134" y="183"/>
                    <a:pt x="134" y="183"/>
                  </a:cubicBezTo>
                  <a:close/>
                  <a:moveTo>
                    <a:pt x="96" y="188"/>
                  </a:moveTo>
                  <a:cubicBezTo>
                    <a:pt x="97" y="185"/>
                    <a:pt x="97" y="185"/>
                    <a:pt x="97" y="185"/>
                  </a:cubicBezTo>
                  <a:cubicBezTo>
                    <a:pt x="98" y="185"/>
                    <a:pt x="98" y="185"/>
                    <a:pt x="98" y="185"/>
                  </a:cubicBezTo>
                  <a:cubicBezTo>
                    <a:pt x="96" y="188"/>
                    <a:pt x="96" y="188"/>
                    <a:pt x="96" y="188"/>
                  </a:cubicBezTo>
                  <a:close/>
                  <a:moveTo>
                    <a:pt x="120" y="185"/>
                  </a:moveTo>
                  <a:cubicBezTo>
                    <a:pt x="120" y="186"/>
                    <a:pt x="119" y="187"/>
                    <a:pt x="117" y="187"/>
                  </a:cubicBezTo>
                  <a:cubicBezTo>
                    <a:pt x="117" y="185"/>
                    <a:pt x="119" y="185"/>
                    <a:pt x="120" y="185"/>
                  </a:cubicBezTo>
                  <a:close/>
                  <a:moveTo>
                    <a:pt x="526" y="189"/>
                  </a:moveTo>
                  <a:cubicBezTo>
                    <a:pt x="525" y="188"/>
                    <a:pt x="527" y="186"/>
                    <a:pt x="528" y="185"/>
                  </a:cubicBezTo>
                  <a:cubicBezTo>
                    <a:pt x="527" y="186"/>
                    <a:pt x="528" y="188"/>
                    <a:pt x="526" y="189"/>
                  </a:cubicBezTo>
                  <a:close/>
                  <a:moveTo>
                    <a:pt x="46" y="186"/>
                  </a:moveTo>
                  <a:cubicBezTo>
                    <a:pt x="46" y="188"/>
                    <a:pt x="43" y="188"/>
                    <a:pt x="44" y="190"/>
                  </a:cubicBezTo>
                  <a:cubicBezTo>
                    <a:pt x="45" y="191"/>
                    <a:pt x="47" y="190"/>
                    <a:pt x="49" y="191"/>
                  </a:cubicBezTo>
                  <a:cubicBezTo>
                    <a:pt x="49" y="193"/>
                    <a:pt x="47" y="196"/>
                    <a:pt x="46" y="197"/>
                  </a:cubicBezTo>
                  <a:cubicBezTo>
                    <a:pt x="52" y="197"/>
                    <a:pt x="49" y="205"/>
                    <a:pt x="54" y="205"/>
                  </a:cubicBezTo>
                  <a:cubicBezTo>
                    <a:pt x="55" y="207"/>
                    <a:pt x="55" y="209"/>
                    <a:pt x="56" y="211"/>
                  </a:cubicBezTo>
                  <a:cubicBezTo>
                    <a:pt x="56" y="211"/>
                    <a:pt x="56" y="211"/>
                    <a:pt x="56" y="212"/>
                  </a:cubicBezTo>
                  <a:cubicBezTo>
                    <a:pt x="57" y="212"/>
                    <a:pt x="59" y="211"/>
                    <a:pt x="60" y="212"/>
                  </a:cubicBezTo>
                  <a:cubicBezTo>
                    <a:pt x="62" y="215"/>
                    <a:pt x="55" y="218"/>
                    <a:pt x="60" y="219"/>
                  </a:cubicBezTo>
                  <a:cubicBezTo>
                    <a:pt x="59" y="222"/>
                    <a:pt x="54" y="220"/>
                    <a:pt x="52" y="222"/>
                  </a:cubicBezTo>
                  <a:cubicBezTo>
                    <a:pt x="51" y="221"/>
                    <a:pt x="48" y="223"/>
                    <a:pt x="46" y="222"/>
                  </a:cubicBezTo>
                  <a:cubicBezTo>
                    <a:pt x="45" y="223"/>
                    <a:pt x="45" y="224"/>
                    <a:pt x="44" y="224"/>
                  </a:cubicBezTo>
                  <a:cubicBezTo>
                    <a:pt x="43" y="224"/>
                    <a:pt x="41" y="224"/>
                    <a:pt x="40" y="225"/>
                  </a:cubicBezTo>
                  <a:cubicBezTo>
                    <a:pt x="42" y="223"/>
                    <a:pt x="43" y="218"/>
                    <a:pt x="47" y="220"/>
                  </a:cubicBezTo>
                  <a:cubicBezTo>
                    <a:pt x="47" y="220"/>
                    <a:pt x="48" y="219"/>
                    <a:pt x="48" y="219"/>
                  </a:cubicBezTo>
                  <a:cubicBezTo>
                    <a:pt x="46" y="219"/>
                    <a:pt x="44" y="218"/>
                    <a:pt x="43" y="217"/>
                  </a:cubicBezTo>
                  <a:cubicBezTo>
                    <a:pt x="42" y="218"/>
                    <a:pt x="42" y="217"/>
                    <a:pt x="41" y="217"/>
                  </a:cubicBezTo>
                  <a:cubicBezTo>
                    <a:pt x="41" y="215"/>
                    <a:pt x="46" y="215"/>
                    <a:pt x="43" y="212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43" y="211"/>
                    <a:pt x="44" y="211"/>
                    <a:pt x="43" y="211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4" y="211"/>
                    <a:pt x="45" y="210"/>
                    <a:pt x="46" y="211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8" y="208"/>
                    <a:pt x="47" y="207"/>
                    <a:pt x="47" y="207"/>
                  </a:cubicBezTo>
                  <a:cubicBezTo>
                    <a:pt x="44" y="207"/>
                    <a:pt x="48" y="201"/>
                    <a:pt x="44" y="203"/>
                  </a:cubicBezTo>
                  <a:cubicBezTo>
                    <a:pt x="43" y="203"/>
                    <a:pt x="43" y="203"/>
                    <a:pt x="43" y="203"/>
                  </a:cubicBezTo>
                  <a:cubicBezTo>
                    <a:pt x="43" y="203"/>
                    <a:pt x="42" y="203"/>
                    <a:pt x="42" y="203"/>
                  </a:cubicBezTo>
                  <a:cubicBezTo>
                    <a:pt x="42" y="201"/>
                    <a:pt x="43" y="199"/>
                    <a:pt x="41" y="197"/>
                  </a:cubicBezTo>
                  <a:cubicBezTo>
                    <a:pt x="41" y="198"/>
                    <a:pt x="40" y="198"/>
                    <a:pt x="40" y="199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38" y="199"/>
                    <a:pt x="43" y="194"/>
                    <a:pt x="38" y="196"/>
                  </a:cubicBezTo>
                  <a:cubicBezTo>
                    <a:pt x="41" y="193"/>
                    <a:pt x="38" y="184"/>
                    <a:pt x="46" y="186"/>
                  </a:cubicBezTo>
                  <a:close/>
                  <a:moveTo>
                    <a:pt x="177" y="188"/>
                  </a:moveTo>
                  <a:cubicBezTo>
                    <a:pt x="176" y="189"/>
                    <a:pt x="175" y="188"/>
                    <a:pt x="173" y="188"/>
                  </a:cubicBezTo>
                  <a:cubicBezTo>
                    <a:pt x="174" y="189"/>
                    <a:pt x="176" y="188"/>
                    <a:pt x="177" y="188"/>
                  </a:cubicBezTo>
                  <a:close/>
                  <a:moveTo>
                    <a:pt x="108" y="189"/>
                  </a:moveTo>
                  <a:cubicBezTo>
                    <a:pt x="108" y="190"/>
                    <a:pt x="109" y="192"/>
                    <a:pt x="108" y="192"/>
                  </a:cubicBezTo>
                  <a:cubicBezTo>
                    <a:pt x="107" y="192"/>
                    <a:pt x="107" y="192"/>
                    <a:pt x="107" y="192"/>
                  </a:cubicBezTo>
                  <a:cubicBezTo>
                    <a:pt x="107" y="191"/>
                    <a:pt x="107" y="189"/>
                    <a:pt x="108" y="189"/>
                  </a:cubicBezTo>
                  <a:close/>
                  <a:moveTo>
                    <a:pt x="39" y="192"/>
                  </a:moveTo>
                  <a:cubicBezTo>
                    <a:pt x="38" y="193"/>
                    <a:pt x="37" y="191"/>
                    <a:pt x="38" y="191"/>
                  </a:cubicBezTo>
                  <a:cubicBezTo>
                    <a:pt x="39" y="192"/>
                    <a:pt x="39" y="192"/>
                    <a:pt x="39" y="192"/>
                  </a:cubicBezTo>
                  <a:close/>
                  <a:moveTo>
                    <a:pt x="284" y="193"/>
                  </a:moveTo>
                  <a:cubicBezTo>
                    <a:pt x="282" y="193"/>
                    <a:pt x="282" y="193"/>
                    <a:pt x="282" y="193"/>
                  </a:cubicBezTo>
                  <a:cubicBezTo>
                    <a:pt x="283" y="193"/>
                    <a:pt x="284" y="191"/>
                    <a:pt x="284" y="193"/>
                  </a:cubicBezTo>
                  <a:close/>
                  <a:moveTo>
                    <a:pt x="188" y="193"/>
                  </a:moveTo>
                  <a:cubicBezTo>
                    <a:pt x="195" y="195"/>
                    <a:pt x="195" y="195"/>
                    <a:pt x="195" y="195"/>
                  </a:cubicBezTo>
                  <a:cubicBezTo>
                    <a:pt x="188" y="193"/>
                    <a:pt x="188" y="193"/>
                    <a:pt x="188" y="193"/>
                  </a:cubicBezTo>
                  <a:close/>
                  <a:moveTo>
                    <a:pt x="91" y="199"/>
                  </a:moveTo>
                  <a:cubicBezTo>
                    <a:pt x="90" y="202"/>
                    <a:pt x="90" y="202"/>
                    <a:pt x="90" y="202"/>
                  </a:cubicBezTo>
                  <a:cubicBezTo>
                    <a:pt x="87" y="200"/>
                    <a:pt x="87" y="200"/>
                    <a:pt x="87" y="200"/>
                  </a:cubicBezTo>
                  <a:cubicBezTo>
                    <a:pt x="88" y="199"/>
                    <a:pt x="88" y="199"/>
                    <a:pt x="88" y="199"/>
                  </a:cubicBezTo>
                  <a:cubicBezTo>
                    <a:pt x="89" y="200"/>
                    <a:pt x="89" y="200"/>
                    <a:pt x="89" y="200"/>
                  </a:cubicBezTo>
                  <a:cubicBezTo>
                    <a:pt x="90" y="199"/>
                    <a:pt x="89" y="197"/>
                    <a:pt x="91" y="199"/>
                  </a:cubicBezTo>
                  <a:close/>
                  <a:moveTo>
                    <a:pt x="36" y="202"/>
                  </a:moveTo>
                  <a:cubicBezTo>
                    <a:pt x="36" y="201"/>
                    <a:pt x="37" y="201"/>
                    <a:pt x="38" y="201"/>
                  </a:cubicBezTo>
                  <a:cubicBezTo>
                    <a:pt x="38" y="203"/>
                    <a:pt x="39" y="204"/>
                    <a:pt x="39" y="205"/>
                  </a:cubicBezTo>
                  <a:cubicBezTo>
                    <a:pt x="39" y="206"/>
                    <a:pt x="38" y="206"/>
                    <a:pt x="37" y="207"/>
                  </a:cubicBezTo>
                  <a:cubicBezTo>
                    <a:pt x="38" y="209"/>
                    <a:pt x="38" y="212"/>
                    <a:pt x="36" y="214"/>
                  </a:cubicBezTo>
                  <a:cubicBezTo>
                    <a:pt x="33" y="214"/>
                    <a:pt x="30" y="220"/>
                    <a:pt x="26" y="216"/>
                  </a:cubicBezTo>
                  <a:cubicBezTo>
                    <a:pt x="26" y="213"/>
                    <a:pt x="32" y="210"/>
                    <a:pt x="27" y="208"/>
                  </a:cubicBezTo>
                  <a:cubicBezTo>
                    <a:pt x="29" y="207"/>
                    <a:pt x="26" y="206"/>
                    <a:pt x="28" y="205"/>
                  </a:cubicBezTo>
                  <a:cubicBezTo>
                    <a:pt x="29" y="206"/>
                    <a:pt x="31" y="206"/>
                    <a:pt x="32" y="205"/>
                  </a:cubicBezTo>
                  <a:cubicBezTo>
                    <a:pt x="32" y="204"/>
                    <a:pt x="32" y="204"/>
                    <a:pt x="32" y="204"/>
                  </a:cubicBezTo>
                  <a:cubicBezTo>
                    <a:pt x="31" y="203"/>
                    <a:pt x="32" y="203"/>
                    <a:pt x="32" y="201"/>
                  </a:cubicBezTo>
                  <a:cubicBezTo>
                    <a:pt x="34" y="202"/>
                    <a:pt x="35" y="200"/>
                    <a:pt x="36" y="202"/>
                  </a:cubicBezTo>
                  <a:close/>
                  <a:moveTo>
                    <a:pt x="200" y="203"/>
                  </a:moveTo>
                  <a:cubicBezTo>
                    <a:pt x="200" y="205"/>
                    <a:pt x="200" y="205"/>
                    <a:pt x="200" y="205"/>
                  </a:cubicBezTo>
                  <a:cubicBezTo>
                    <a:pt x="198" y="202"/>
                    <a:pt x="198" y="202"/>
                    <a:pt x="198" y="202"/>
                  </a:cubicBezTo>
                  <a:cubicBezTo>
                    <a:pt x="199" y="202"/>
                    <a:pt x="199" y="203"/>
                    <a:pt x="200" y="203"/>
                  </a:cubicBezTo>
                  <a:close/>
                  <a:moveTo>
                    <a:pt x="89" y="204"/>
                  </a:moveTo>
                  <a:cubicBezTo>
                    <a:pt x="87" y="203"/>
                    <a:pt x="87" y="203"/>
                    <a:pt x="87" y="203"/>
                  </a:cubicBezTo>
                  <a:cubicBezTo>
                    <a:pt x="89" y="203"/>
                    <a:pt x="89" y="203"/>
                    <a:pt x="89" y="203"/>
                  </a:cubicBezTo>
                  <a:cubicBezTo>
                    <a:pt x="89" y="204"/>
                    <a:pt x="89" y="204"/>
                    <a:pt x="89" y="204"/>
                  </a:cubicBezTo>
                  <a:close/>
                  <a:moveTo>
                    <a:pt x="358" y="208"/>
                  </a:moveTo>
                  <a:cubicBezTo>
                    <a:pt x="357" y="204"/>
                    <a:pt x="357" y="204"/>
                    <a:pt x="357" y="204"/>
                  </a:cubicBezTo>
                  <a:cubicBezTo>
                    <a:pt x="359" y="204"/>
                    <a:pt x="357" y="207"/>
                    <a:pt x="358" y="208"/>
                  </a:cubicBezTo>
                  <a:close/>
                  <a:moveTo>
                    <a:pt x="199" y="207"/>
                  </a:moveTo>
                  <a:cubicBezTo>
                    <a:pt x="197" y="211"/>
                    <a:pt x="197" y="211"/>
                    <a:pt x="197" y="211"/>
                  </a:cubicBezTo>
                  <a:cubicBezTo>
                    <a:pt x="199" y="207"/>
                    <a:pt x="199" y="207"/>
                    <a:pt x="199" y="207"/>
                  </a:cubicBezTo>
                  <a:close/>
                  <a:moveTo>
                    <a:pt x="413" y="209"/>
                  </a:moveTo>
                  <a:cubicBezTo>
                    <a:pt x="413" y="210"/>
                    <a:pt x="413" y="211"/>
                    <a:pt x="412" y="211"/>
                  </a:cubicBezTo>
                  <a:cubicBezTo>
                    <a:pt x="412" y="210"/>
                    <a:pt x="412" y="209"/>
                    <a:pt x="413" y="209"/>
                  </a:cubicBezTo>
                  <a:close/>
                  <a:moveTo>
                    <a:pt x="336" y="211"/>
                  </a:moveTo>
                  <a:cubicBezTo>
                    <a:pt x="336" y="212"/>
                    <a:pt x="336" y="212"/>
                    <a:pt x="336" y="212"/>
                  </a:cubicBezTo>
                  <a:cubicBezTo>
                    <a:pt x="334" y="213"/>
                    <a:pt x="334" y="211"/>
                    <a:pt x="334" y="211"/>
                  </a:cubicBezTo>
                  <a:cubicBezTo>
                    <a:pt x="334" y="209"/>
                    <a:pt x="336" y="211"/>
                    <a:pt x="336" y="211"/>
                  </a:cubicBezTo>
                  <a:close/>
                  <a:moveTo>
                    <a:pt x="518" y="216"/>
                  </a:moveTo>
                  <a:cubicBezTo>
                    <a:pt x="519" y="213"/>
                    <a:pt x="519" y="213"/>
                    <a:pt x="519" y="213"/>
                  </a:cubicBezTo>
                  <a:cubicBezTo>
                    <a:pt x="519" y="213"/>
                    <a:pt x="519" y="213"/>
                    <a:pt x="519" y="213"/>
                  </a:cubicBezTo>
                  <a:cubicBezTo>
                    <a:pt x="518" y="216"/>
                    <a:pt x="518" y="216"/>
                    <a:pt x="518" y="216"/>
                  </a:cubicBezTo>
                  <a:close/>
                  <a:moveTo>
                    <a:pt x="193" y="215"/>
                  </a:moveTo>
                  <a:cubicBezTo>
                    <a:pt x="193" y="214"/>
                    <a:pt x="193" y="214"/>
                    <a:pt x="193" y="214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193" y="215"/>
                    <a:pt x="193" y="215"/>
                    <a:pt x="193" y="215"/>
                  </a:cubicBezTo>
                  <a:close/>
                  <a:moveTo>
                    <a:pt x="309" y="220"/>
                  </a:moveTo>
                  <a:cubicBezTo>
                    <a:pt x="310" y="223"/>
                    <a:pt x="314" y="223"/>
                    <a:pt x="315" y="225"/>
                  </a:cubicBezTo>
                  <a:cubicBezTo>
                    <a:pt x="312" y="227"/>
                    <a:pt x="311" y="223"/>
                    <a:pt x="309" y="223"/>
                  </a:cubicBezTo>
                  <a:cubicBezTo>
                    <a:pt x="310" y="222"/>
                    <a:pt x="308" y="221"/>
                    <a:pt x="310" y="219"/>
                  </a:cubicBezTo>
                  <a:cubicBezTo>
                    <a:pt x="308" y="217"/>
                    <a:pt x="308" y="217"/>
                    <a:pt x="308" y="217"/>
                  </a:cubicBezTo>
                  <a:cubicBezTo>
                    <a:pt x="308" y="218"/>
                    <a:pt x="312" y="219"/>
                    <a:pt x="309" y="220"/>
                  </a:cubicBezTo>
                  <a:close/>
                  <a:moveTo>
                    <a:pt x="511" y="222"/>
                  </a:moveTo>
                  <a:cubicBezTo>
                    <a:pt x="511" y="221"/>
                    <a:pt x="513" y="218"/>
                    <a:pt x="515" y="217"/>
                  </a:cubicBezTo>
                  <a:cubicBezTo>
                    <a:pt x="514" y="218"/>
                    <a:pt x="513" y="220"/>
                    <a:pt x="511" y="222"/>
                  </a:cubicBezTo>
                  <a:close/>
                  <a:moveTo>
                    <a:pt x="146" y="218"/>
                  </a:moveTo>
                  <a:cubicBezTo>
                    <a:pt x="147" y="218"/>
                    <a:pt x="147" y="218"/>
                    <a:pt x="147" y="218"/>
                  </a:cubicBezTo>
                  <a:cubicBezTo>
                    <a:pt x="147" y="220"/>
                    <a:pt x="147" y="220"/>
                    <a:pt x="147" y="220"/>
                  </a:cubicBezTo>
                  <a:cubicBezTo>
                    <a:pt x="146" y="220"/>
                    <a:pt x="146" y="220"/>
                    <a:pt x="146" y="220"/>
                  </a:cubicBezTo>
                  <a:cubicBezTo>
                    <a:pt x="146" y="218"/>
                    <a:pt x="146" y="218"/>
                    <a:pt x="146" y="218"/>
                  </a:cubicBezTo>
                  <a:close/>
                  <a:moveTo>
                    <a:pt x="506" y="225"/>
                  </a:moveTo>
                  <a:cubicBezTo>
                    <a:pt x="505" y="227"/>
                    <a:pt x="508" y="228"/>
                    <a:pt x="508" y="229"/>
                  </a:cubicBezTo>
                  <a:cubicBezTo>
                    <a:pt x="507" y="232"/>
                    <a:pt x="501" y="231"/>
                    <a:pt x="503" y="236"/>
                  </a:cubicBezTo>
                  <a:cubicBezTo>
                    <a:pt x="500" y="235"/>
                    <a:pt x="497" y="232"/>
                    <a:pt x="494" y="235"/>
                  </a:cubicBezTo>
                  <a:cubicBezTo>
                    <a:pt x="493" y="238"/>
                    <a:pt x="496" y="236"/>
                    <a:pt x="497" y="238"/>
                  </a:cubicBezTo>
                  <a:cubicBezTo>
                    <a:pt x="495" y="240"/>
                    <a:pt x="495" y="240"/>
                    <a:pt x="495" y="240"/>
                  </a:cubicBezTo>
                  <a:cubicBezTo>
                    <a:pt x="495" y="238"/>
                    <a:pt x="489" y="235"/>
                    <a:pt x="494" y="232"/>
                  </a:cubicBezTo>
                  <a:cubicBezTo>
                    <a:pt x="493" y="232"/>
                    <a:pt x="493" y="232"/>
                    <a:pt x="493" y="231"/>
                  </a:cubicBezTo>
                  <a:cubicBezTo>
                    <a:pt x="493" y="232"/>
                    <a:pt x="494" y="232"/>
                    <a:pt x="495" y="232"/>
                  </a:cubicBezTo>
                  <a:cubicBezTo>
                    <a:pt x="497" y="230"/>
                    <a:pt x="493" y="228"/>
                    <a:pt x="495" y="227"/>
                  </a:cubicBezTo>
                  <a:cubicBezTo>
                    <a:pt x="497" y="224"/>
                    <a:pt x="493" y="223"/>
                    <a:pt x="494" y="220"/>
                  </a:cubicBezTo>
                  <a:cubicBezTo>
                    <a:pt x="497" y="222"/>
                    <a:pt x="501" y="229"/>
                    <a:pt x="506" y="225"/>
                  </a:cubicBezTo>
                  <a:close/>
                  <a:moveTo>
                    <a:pt x="337" y="223"/>
                  </a:moveTo>
                  <a:cubicBezTo>
                    <a:pt x="336" y="223"/>
                    <a:pt x="336" y="221"/>
                    <a:pt x="337" y="221"/>
                  </a:cubicBezTo>
                  <a:cubicBezTo>
                    <a:pt x="337" y="221"/>
                    <a:pt x="337" y="221"/>
                    <a:pt x="337" y="221"/>
                  </a:cubicBezTo>
                  <a:cubicBezTo>
                    <a:pt x="337" y="223"/>
                    <a:pt x="337" y="223"/>
                    <a:pt x="337" y="223"/>
                  </a:cubicBezTo>
                  <a:close/>
                  <a:moveTo>
                    <a:pt x="467" y="225"/>
                  </a:moveTo>
                  <a:cubicBezTo>
                    <a:pt x="467" y="226"/>
                    <a:pt x="467" y="227"/>
                    <a:pt x="466" y="228"/>
                  </a:cubicBezTo>
                  <a:cubicBezTo>
                    <a:pt x="465" y="227"/>
                    <a:pt x="465" y="227"/>
                    <a:pt x="465" y="227"/>
                  </a:cubicBezTo>
                  <a:cubicBezTo>
                    <a:pt x="466" y="226"/>
                    <a:pt x="466" y="226"/>
                    <a:pt x="466" y="226"/>
                  </a:cubicBezTo>
                  <a:cubicBezTo>
                    <a:pt x="465" y="226"/>
                    <a:pt x="465" y="224"/>
                    <a:pt x="466" y="224"/>
                  </a:cubicBezTo>
                  <a:cubicBezTo>
                    <a:pt x="466" y="224"/>
                    <a:pt x="467" y="224"/>
                    <a:pt x="467" y="225"/>
                  </a:cubicBezTo>
                  <a:close/>
                  <a:moveTo>
                    <a:pt x="508" y="227"/>
                  </a:moveTo>
                  <a:cubicBezTo>
                    <a:pt x="508" y="224"/>
                    <a:pt x="508" y="224"/>
                    <a:pt x="508" y="224"/>
                  </a:cubicBezTo>
                  <a:cubicBezTo>
                    <a:pt x="509" y="224"/>
                    <a:pt x="509" y="224"/>
                    <a:pt x="509" y="224"/>
                  </a:cubicBezTo>
                  <a:cubicBezTo>
                    <a:pt x="508" y="227"/>
                    <a:pt x="508" y="227"/>
                    <a:pt x="508" y="227"/>
                  </a:cubicBezTo>
                  <a:close/>
                  <a:moveTo>
                    <a:pt x="155" y="227"/>
                  </a:moveTo>
                  <a:cubicBezTo>
                    <a:pt x="155" y="227"/>
                    <a:pt x="155" y="227"/>
                    <a:pt x="155" y="227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2" y="226"/>
                    <a:pt x="154" y="226"/>
                    <a:pt x="155" y="227"/>
                  </a:cubicBezTo>
                  <a:close/>
                  <a:moveTo>
                    <a:pt x="183" y="232"/>
                  </a:moveTo>
                  <a:cubicBezTo>
                    <a:pt x="186" y="232"/>
                    <a:pt x="184" y="228"/>
                    <a:pt x="187" y="226"/>
                  </a:cubicBezTo>
                  <a:cubicBezTo>
                    <a:pt x="186" y="228"/>
                    <a:pt x="187" y="233"/>
                    <a:pt x="183" y="232"/>
                  </a:cubicBezTo>
                  <a:close/>
                  <a:moveTo>
                    <a:pt x="286" y="232"/>
                  </a:moveTo>
                  <a:cubicBezTo>
                    <a:pt x="286" y="232"/>
                    <a:pt x="284" y="233"/>
                    <a:pt x="285" y="234"/>
                  </a:cubicBezTo>
                  <a:cubicBezTo>
                    <a:pt x="284" y="234"/>
                    <a:pt x="284" y="235"/>
                    <a:pt x="283" y="235"/>
                  </a:cubicBezTo>
                  <a:cubicBezTo>
                    <a:pt x="284" y="236"/>
                    <a:pt x="284" y="236"/>
                    <a:pt x="284" y="236"/>
                  </a:cubicBezTo>
                  <a:cubicBezTo>
                    <a:pt x="283" y="236"/>
                    <a:pt x="283" y="237"/>
                    <a:pt x="283" y="237"/>
                  </a:cubicBezTo>
                  <a:cubicBezTo>
                    <a:pt x="282" y="237"/>
                    <a:pt x="281" y="237"/>
                    <a:pt x="281" y="236"/>
                  </a:cubicBezTo>
                  <a:cubicBezTo>
                    <a:pt x="282" y="235"/>
                    <a:pt x="282" y="235"/>
                    <a:pt x="282" y="235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2" y="233"/>
                    <a:pt x="284" y="229"/>
                    <a:pt x="286" y="232"/>
                  </a:cubicBezTo>
                  <a:close/>
                  <a:moveTo>
                    <a:pt x="217" y="236"/>
                  </a:moveTo>
                  <a:cubicBezTo>
                    <a:pt x="217" y="237"/>
                    <a:pt x="217" y="238"/>
                    <a:pt x="216" y="239"/>
                  </a:cubicBezTo>
                  <a:cubicBezTo>
                    <a:pt x="217" y="240"/>
                    <a:pt x="218" y="240"/>
                    <a:pt x="217" y="241"/>
                  </a:cubicBezTo>
                  <a:cubicBezTo>
                    <a:pt x="216" y="240"/>
                    <a:pt x="214" y="241"/>
                    <a:pt x="213" y="240"/>
                  </a:cubicBezTo>
                  <a:cubicBezTo>
                    <a:pt x="211" y="241"/>
                    <a:pt x="212" y="243"/>
                    <a:pt x="212" y="244"/>
                  </a:cubicBezTo>
                  <a:cubicBezTo>
                    <a:pt x="211" y="245"/>
                    <a:pt x="210" y="244"/>
                    <a:pt x="209" y="245"/>
                  </a:cubicBezTo>
                  <a:cubicBezTo>
                    <a:pt x="213" y="247"/>
                    <a:pt x="213" y="252"/>
                    <a:pt x="218" y="252"/>
                  </a:cubicBezTo>
                  <a:cubicBezTo>
                    <a:pt x="215" y="256"/>
                    <a:pt x="222" y="258"/>
                    <a:pt x="219" y="261"/>
                  </a:cubicBezTo>
                  <a:cubicBezTo>
                    <a:pt x="220" y="262"/>
                    <a:pt x="219" y="264"/>
                    <a:pt x="221" y="264"/>
                  </a:cubicBezTo>
                  <a:cubicBezTo>
                    <a:pt x="221" y="264"/>
                    <a:pt x="222" y="264"/>
                    <a:pt x="223" y="264"/>
                  </a:cubicBezTo>
                  <a:cubicBezTo>
                    <a:pt x="222" y="264"/>
                    <a:pt x="223" y="264"/>
                    <a:pt x="223" y="265"/>
                  </a:cubicBezTo>
                  <a:cubicBezTo>
                    <a:pt x="223" y="265"/>
                    <a:pt x="222" y="265"/>
                    <a:pt x="222" y="265"/>
                  </a:cubicBezTo>
                  <a:cubicBezTo>
                    <a:pt x="226" y="267"/>
                    <a:pt x="223" y="273"/>
                    <a:pt x="226" y="275"/>
                  </a:cubicBezTo>
                  <a:cubicBezTo>
                    <a:pt x="222" y="277"/>
                    <a:pt x="216" y="277"/>
                    <a:pt x="212" y="273"/>
                  </a:cubicBezTo>
                  <a:cubicBezTo>
                    <a:pt x="209" y="275"/>
                    <a:pt x="210" y="271"/>
                    <a:pt x="209" y="270"/>
                  </a:cubicBezTo>
                  <a:cubicBezTo>
                    <a:pt x="209" y="267"/>
                    <a:pt x="209" y="267"/>
                    <a:pt x="209" y="267"/>
                  </a:cubicBezTo>
                  <a:cubicBezTo>
                    <a:pt x="211" y="267"/>
                    <a:pt x="208" y="262"/>
                    <a:pt x="212" y="262"/>
                  </a:cubicBezTo>
                  <a:cubicBezTo>
                    <a:pt x="212" y="260"/>
                    <a:pt x="210" y="261"/>
                    <a:pt x="210" y="260"/>
                  </a:cubicBezTo>
                  <a:cubicBezTo>
                    <a:pt x="208" y="255"/>
                    <a:pt x="201" y="254"/>
                    <a:pt x="201" y="248"/>
                  </a:cubicBezTo>
                  <a:cubicBezTo>
                    <a:pt x="198" y="246"/>
                    <a:pt x="199" y="243"/>
                    <a:pt x="200" y="240"/>
                  </a:cubicBezTo>
                  <a:cubicBezTo>
                    <a:pt x="205" y="239"/>
                    <a:pt x="208" y="232"/>
                    <a:pt x="214" y="235"/>
                  </a:cubicBezTo>
                  <a:cubicBezTo>
                    <a:pt x="215" y="233"/>
                    <a:pt x="217" y="235"/>
                    <a:pt x="217" y="236"/>
                  </a:cubicBezTo>
                  <a:close/>
                  <a:moveTo>
                    <a:pt x="170" y="238"/>
                  </a:moveTo>
                  <a:cubicBezTo>
                    <a:pt x="170" y="238"/>
                    <a:pt x="171" y="239"/>
                    <a:pt x="171" y="239"/>
                  </a:cubicBezTo>
                  <a:cubicBezTo>
                    <a:pt x="171" y="240"/>
                    <a:pt x="168" y="241"/>
                    <a:pt x="170" y="242"/>
                  </a:cubicBezTo>
                  <a:cubicBezTo>
                    <a:pt x="169" y="242"/>
                    <a:pt x="168" y="242"/>
                    <a:pt x="168" y="243"/>
                  </a:cubicBezTo>
                  <a:cubicBezTo>
                    <a:pt x="171" y="246"/>
                    <a:pt x="176" y="248"/>
                    <a:pt x="180" y="252"/>
                  </a:cubicBezTo>
                  <a:cubicBezTo>
                    <a:pt x="182" y="252"/>
                    <a:pt x="184" y="254"/>
                    <a:pt x="184" y="255"/>
                  </a:cubicBezTo>
                  <a:cubicBezTo>
                    <a:pt x="185" y="258"/>
                    <a:pt x="182" y="259"/>
                    <a:pt x="180" y="260"/>
                  </a:cubicBezTo>
                  <a:cubicBezTo>
                    <a:pt x="176" y="259"/>
                    <a:pt x="172" y="261"/>
                    <a:pt x="168" y="259"/>
                  </a:cubicBezTo>
                  <a:cubicBezTo>
                    <a:pt x="168" y="258"/>
                    <a:pt x="167" y="257"/>
                    <a:pt x="167" y="257"/>
                  </a:cubicBezTo>
                  <a:cubicBezTo>
                    <a:pt x="165" y="259"/>
                    <a:pt x="164" y="256"/>
                    <a:pt x="163" y="256"/>
                  </a:cubicBezTo>
                  <a:cubicBezTo>
                    <a:pt x="158" y="256"/>
                    <a:pt x="154" y="256"/>
                    <a:pt x="152" y="260"/>
                  </a:cubicBezTo>
                  <a:cubicBezTo>
                    <a:pt x="150" y="259"/>
                    <a:pt x="147" y="259"/>
                    <a:pt x="145" y="260"/>
                  </a:cubicBezTo>
                  <a:cubicBezTo>
                    <a:pt x="147" y="262"/>
                    <a:pt x="144" y="262"/>
                    <a:pt x="144" y="264"/>
                  </a:cubicBezTo>
                  <a:cubicBezTo>
                    <a:pt x="143" y="263"/>
                    <a:pt x="141" y="263"/>
                    <a:pt x="140" y="263"/>
                  </a:cubicBezTo>
                  <a:cubicBezTo>
                    <a:pt x="140" y="262"/>
                    <a:pt x="141" y="262"/>
                    <a:pt x="141" y="261"/>
                  </a:cubicBezTo>
                  <a:cubicBezTo>
                    <a:pt x="142" y="261"/>
                    <a:pt x="143" y="262"/>
                    <a:pt x="143" y="261"/>
                  </a:cubicBezTo>
                  <a:cubicBezTo>
                    <a:pt x="144" y="261"/>
                    <a:pt x="144" y="262"/>
                    <a:pt x="144" y="261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3" y="259"/>
                    <a:pt x="142" y="257"/>
                    <a:pt x="141" y="255"/>
                  </a:cubicBezTo>
                  <a:cubicBezTo>
                    <a:pt x="141" y="254"/>
                    <a:pt x="142" y="253"/>
                    <a:pt x="141" y="252"/>
                  </a:cubicBezTo>
                  <a:cubicBezTo>
                    <a:pt x="144" y="252"/>
                    <a:pt x="142" y="248"/>
                    <a:pt x="144" y="247"/>
                  </a:cubicBezTo>
                  <a:cubicBezTo>
                    <a:pt x="143" y="247"/>
                    <a:pt x="143" y="247"/>
                    <a:pt x="143" y="247"/>
                  </a:cubicBezTo>
                  <a:cubicBezTo>
                    <a:pt x="144" y="246"/>
                    <a:pt x="144" y="246"/>
                    <a:pt x="144" y="245"/>
                  </a:cubicBezTo>
                  <a:cubicBezTo>
                    <a:pt x="144" y="246"/>
                    <a:pt x="145" y="245"/>
                    <a:pt x="145" y="245"/>
                  </a:cubicBezTo>
                  <a:cubicBezTo>
                    <a:pt x="145" y="241"/>
                    <a:pt x="149" y="240"/>
                    <a:pt x="151" y="237"/>
                  </a:cubicBezTo>
                  <a:cubicBezTo>
                    <a:pt x="151" y="238"/>
                    <a:pt x="151" y="238"/>
                    <a:pt x="151" y="238"/>
                  </a:cubicBezTo>
                  <a:cubicBezTo>
                    <a:pt x="152" y="238"/>
                    <a:pt x="152" y="237"/>
                    <a:pt x="152" y="237"/>
                  </a:cubicBezTo>
                  <a:cubicBezTo>
                    <a:pt x="151" y="238"/>
                    <a:pt x="153" y="239"/>
                    <a:pt x="153" y="240"/>
                  </a:cubicBezTo>
                  <a:cubicBezTo>
                    <a:pt x="157" y="240"/>
                    <a:pt x="157" y="240"/>
                    <a:pt x="157" y="240"/>
                  </a:cubicBezTo>
                  <a:cubicBezTo>
                    <a:pt x="155" y="243"/>
                    <a:pt x="155" y="243"/>
                    <a:pt x="155" y="243"/>
                  </a:cubicBezTo>
                  <a:cubicBezTo>
                    <a:pt x="159" y="242"/>
                    <a:pt x="156" y="248"/>
                    <a:pt x="160" y="247"/>
                  </a:cubicBezTo>
                  <a:cubicBezTo>
                    <a:pt x="162" y="245"/>
                    <a:pt x="164" y="243"/>
                    <a:pt x="167" y="243"/>
                  </a:cubicBezTo>
                  <a:cubicBezTo>
                    <a:pt x="167" y="242"/>
                    <a:pt x="166" y="242"/>
                    <a:pt x="166" y="241"/>
                  </a:cubicBezTo>
                  <a:cubicBezTo>
                    <a:pt x="165" y="242"/>
                    <a:pt x="163" y="242"/>
                    <a:pt x="162" y="243"/>
                  </a:cubicBezTo>
                  <a:cubicBezTo>
                    <a:pt x="159" y="240"/>
                    <a:pt x="159" y="240"/>
                    <a:pt x="159" y="240"/>
                  </a:cubicBezTo>
                  <a:cubicBezTo>
                    <a:pt x="162" y="237"/>
                    <a:pt x="167" y="239"/>
                    <a:pt x="169" y="235"/>
                  </a:cubicBezTo>
                  <a:cubicBezTo>
                    <a:pt x="170" y="235"/>
                    <a:pt x="172" y="236"/>
                    <a:pt x="173" y="235"/>
                  </a:cubicBezTo>
                  <a:cubicBezTo>
                    <a:pt x="170" y="238"/>
                    <a:pt x="170" y="238"/>
                    <a:pt x="170" y="238"/>
                  </a:cubicBezTo>
                  <a:close/>
                  <a:moveTo>
                    <a:pt x="242" y="241"/>
                  </a:moveTo>
                  <a:cubicBezTo>
                    <a:pt x="242" y="243"/>
                    <a:pt x="242" y="244"/>
                    <a:pt x="241" y="244"/>
                  </a:cubicBezTo>
                  <a:cubicBezTo>
                    <a:pt x="239" y="245"/>
                    <a:pt x="237" y="244"/>
                    <a:pt x="236" y="243"/>
                  </a:cubicBezTo>
                  <a:cubicBezTo>
                    <a:pt x="236" y="239"/>
                    <a:pt x="236" y="239"/>
                    <a:pt x="236" y="239"/>
                  </a:cubicBezTo>
                  <a:cubicBezTo>
                    <a:pt x="237" y="239"/>
                    <a:pt x="237" y="239"/>
                    <a:pt x="237" y="239"/>
                  </a:cubicBezTo>
                  <a:cubicBezTo>
                    <a:pt x="239" y="237"/>
                    <a:pt x="239" y="237"/>
                    <a:pt x="239" y="237"/>
                  </a:cubicBezTo>
                  <a:cubicBezTo>
                    <a:pt x="239" y="238"/>
                    <a:pt x="240" y="238"/>
                    <a:pt x="240" y="238"/>
                  </a:cubicBezTo>
                  <a:cubicBezTo>
                    <a:pt x="242" y="237"/>
                    <a:pt x="242" y="236"/>
                    <a:pt x="240" y="235"/>
                  </a:cubicBezTo>
                  <a:cubicBezTo>
                    <a:pt x="241" y="236"/>
                    <a:pt x="243" y="240"/>
                    <a:pt x="242" y="241"/>
                  </a:cubicBezTo>
                  <a:close/>
                  <a:moveTo>
                    <a:pt x="497" y="244"/>
                  </a:moveTo>
                  <a:cubicBezTo>
                    <a:pt x="498" y="243"/>
                    <a:pt x="498" y="243"/>
                    <a:pt x="498" y="243"/>
                  </a:cubicBezTo>
                  <a:cubicBezTo>
                    <a:pt x="502" y="245"/>
                    <a:pt x="503" y="250"/>
                    <a:pt x="503" y="255"/>
                  </a:cubicBezTo>
                  <a:cubicBezTo>
                    <a:pt x="502" y="255"/>
                    <a:pt x="502" y="256"/>
                    <a:pt x="501" y="256"/>
                  </a:cubicBezTo>
                  <a:cubicBezTo>
                    <a:pt x="504" y="259"/>
                    <a:pt x="500" y="265"/>
                    <a:pt x="504" y="268"/>
                  </a:cubicBezTo>
                  <a:cubicBezTo>
                    <a:pt x="503" y="269"/>
                    <a:pt x="504" y="270"/>
                    <a:pt x="502" y="271"/>
                  </a:cubicBezTo>
                  <a:cubicBezTo>
                    <a:pt x="501" y="271"/>
                    <a:pt x="503" y="268"/>
                    <a:pt x="501" y="268"/>
                  </a:cubicBezTo>
                  <a:cubicBezTo>
                    <a:pt x="501" y="270"/>
                    <a:pt x="498" y="270"/>
                    <a:pt x="499" y="272"/>
                  </a:cubicBezTo>
                  <a:cubicBezTo>
                    <a:pt x="498" y="271"/>
                    <a:pt x="498" y="271"/>
                    <a:pt x="498" y="271"/>
                  </a:cubicBezTo>
                  <a:cubicBezTo>
                    <a:pt x="498" y="275"/>
                    <a:pt x="493" y="271"/>
                    <a:pt x="491" y="273"/>
                  </a:cubicBezTo>
                  <a:cubicBezTo>
                    <a:pt x="493" y="275"/>
                    <a:pt x="493" y="275"/>
                    <a:pt x="493" y="275"/>
                  </a:cubicBezTo>
                  <a:cubicBezTo>
                    <a:pt x="490" y="275"/>
                    <a:pt x="490" y="282"/>
                    <a:pt x="487" y="277"/>
                  </a:cubicBezTo>
                  <a:cubicBezTo>
                    <a:pt x="487" y="276"/>
                    <a:pt x="487" y="275"/>
                    <a:pt x="487" y="275"/>
                  </a:cubicBezTo>
                  <a:cubicBezTo>
                    <a:pt x="486" y="275"/>
                    <a:pt x="486" y="275"/>
                    <a:pt x="486" y="275"/>
                  </a:cubicBezTo>
                  <a:cubicBezTo>
                    <a:pt x="486" y="275"/>
                    <a:pt x="486" y="275"/>
                    <a:pt x="486" y="275"/>
                  </a:cubicBezTo>
                  <a:cubicBezTo>
                    <a:pt x="487" y="275"/>
                    <a:pt x="487" y="275"/>
                    <a:pt x="487" y="275"/>
                  </a:cubicBezTo>
                  <a:cubicBezTo>
                    <a:pt x="488" y="274"/>
                    <a:pt x="488" y="274"/>
                    <a:pt x="488" y="274"/>
                  </a:cubicBezTo>
                  <a:cubicBezTo>
                    <a:pt x="487" y="273"/>
                    <a:pt x="486" y="273"/>
                    <a:pt x="485" y="273"/>
                  </a:cubicBezTo>
                  <a:cubicBezTo>
                    <a:pt x="484" y="275"/>
                    <a:pt x="481" y="275"/>
                    <a:pt x="479" y="276"/>
                  </a:cubicBezTo>
                  <a:cubicBezTo>
                    <a:pt x="479" y="275"/>
                    <a:pt x="479" y="275"/>
                    <a:pt x="479" y="275"/>
                  </a:cubicBezTo>
                  <a:cubicBezTo>
                    <a:pt x="478" y="276"/>
                    <a:pt x="477" y="276"/>
                    <a:pt x="478" y="277"/>
                  </a:cubicBezTo>
                  <a:cubicBezTo>
                    <a:pt x="477" y="276"/>
                    <a:pt x="475" y="278"/>
                    <a:pt x="474" y="278"/>
                  </a:cubicBezTo>
                  <a:cubicBezTo>
                    <a:pt x="475" y="279"/>
                    <a:pt x="476" y="279"/>
                    <a:pt x="477" y="279"/>
                  </a:cubicBezTo>
                  <a:cubicBezTo>
                    <a:pt x="477" y="280"/>
                    <a:pt x="477" y="280"/>
                    <a:pt x="477" y="280"/>
                  </a:cubicBezTo>
                  <a:cubicBezTo>
                    <a:pt x="481" y="282"/>
                    <a:pt x="475" y="285"/>
                    <a:pt x="478" y="288"/>
                  </a:cubicBezTo>
                  <a:cubicBezTo>
                    <a:pt x="477" y="288"/>
                    <a:pt x="476" y="289"/>
                    <a:pt x="477" y="290"/>
                  </a:cubicBezTo>
                  <a:cubicBezTo>
                    <a:pt x="476" y="289"/>
                    <a:pt x="476" y="288"/>
                    <a:pt x="475" y="288"/>
                  </a:cubicBezTo>
                  <a:cubicBezTo>
                    <a:pt x="475" y="288"/>
                    <a:pt x="475" y="289"/>
                    <a:pt x="475" y="289"/>
                  </a:cubicBezTo>
                  <a:cubicBezTo>
                    <a:pt x="474" y="288"/>
                    <a:pt x="472" y="286"/>
                    <a:pt x="474" y="284"/>
                  </a:cubicBezTo>
                  <a:cubicBezTo>
                    <a:pt x="474" y="284"/>
                    <a:pt x="474" y="282"/>
                    <a:pt x="473" y="281"/>
                  </a:cubicBezTo>
                  <a:cubicBezTo>
                    <a:pt x="473" y="281"/>
                    <a:pt x="473" y="281"/>
                    <a:pt x="473" y="281"/>
                  </a:cubicBezTo>
                  <a:cubicBezTo>
                    <a:pt x="472" y="281"/>
                    <a:pt x="472" y="281"/>
                    <a:pt x="472" y="282"/>
                  </a:cubicBezTo>
                  <a:cubicBezTo>
                    <a:pt x="473" y="283"/>
                    <a:pt x="473" y="283"/>
                    <a:pt x="473" y="283"/>
                  </a:cubicBezTo>
                  <a:cubicBezTo>
                    <a:pt x="471" y="283"/>
                    <a:pt x="471" y="283"/>
                    <a:pt x="471" y="283"/>
                  </a:cubicBezTo>
                  <a:cubicBezTo>
                    <a:pt x="470" y="279"/>
                    <a:pt x="476" y="280"/>
                    <a:pt x="474" y="276"/>
                  </a:cubicBezTo>
                  <a:cubicBezTo>
                    <a:pt x="476" y="274"/>
                    <a:pt x="478" y="272"/>
                    <a:pt x="479" y="271"/>
                  </a:cubicBezTo>
                  <a:cubicBezTo>
                    <a:pt x="482" y="270"/>
                    <a:pt x="484" y="268"/>
                    <a:pt x="487" y="270"/>
                  </a:cubicBezTo>
                  <a:cubicBezTo>
                    <a:pt x="487" y="269"/>
                    <a:pt x="489" y="269"/>
                    <a:pt x="489" y="268"/>
                  </a:cubicBezTo>
                  <a:cubicBezTo>
                    <a:pt x="488" y="266"/>
                    <a:pt x="489" y="262"/>
                    <a:pt x="490" y="261"/>
                  </a:cubicBezTo>
                  <a:cubicBezTo>
                    <a:pt x="489" y="261"/>
                    <a:pt x="490" y="262"/>
                    <a:pt x="490" y="263"/>
                  </a:cubicBezTo>
                  <a:cubicBezTo>
                    <a:pt x="491" y="265"/>
                    <a:pt x="492" y="263"/>
                    <a:pt x="493" y="263"/>
                  </a:cubicBezTo>
                  <a:cubicBezTo>
                    <a:pt x="496" y="260"/>
                    <a:pt x="497" y="256"/>
                    <a:pt x="497" y="252"/>
                  </a:cubicBezTo>
                  <a:cubicBezTo>
                    <a:pt x="497" y="250"/>
                    <a:pt x="497" y="249"/>
                    <a:pt x="496" y="248"/>
                  </a:cubicBezTo>
                  <a:cubicBezTo>
                    <a:pt x="495" y="248"/>
                    <a:pt x="495" y="248"/>
                    <a:pt x="495" y="248"/>
                  </a:cubicBezTo>
                  <a:cubicBezTo>
                    <a:pt x="496" y="246"/>
                    <a:pt x="495" y="244"/>
                    <a:pt x="496" y="242"/>
                  </a:cubicBezTo>
                  <a:cubicBezTo>
                    <a:pt x="496" y="243"/>
                    <a:pt x="497" y="243"/>
                    <a:pt x="497" y="244"/>
                  </a:cubicBezTo>
                  <a:close/>
                  <a:moveTo>
                    <a:pt x="84" y="256"/>
                  </a:moveTo>
                  <a:cubicBezTo>
                    <a:pt x="83" y="259"/>
                    <a:pt x="83" y="259"/>
                    <a:pt x="83" y="259"/>
                  </a:cubicBezTo>
                  <a:cubicBezTo>
                    <a:pt x="82" y="258"/>
                    <a:pt x="80" y="256"/>
                    <a:pt x="83" y="255"/>
                  </a:cubicBezTo>
                  <a:cubicBezTo>
                    <a:pt x="84" y="254"/>
                    <a:pt x="84" y="256"/>
                    <a:pt x="84" y="256"/>
                  </a:cubicBezTo>
                  <a:close/>
                  <a:moveTo>
                    <a:pt x="266" y="257"/>
                  </a:moveTo>
                  <a:cubicBezTo>
                    <a:pt x="266" y="257"/>
                    <a:pt x="265" y="258"/>
                    <a:pt x="265" y="258"/>
                  </a:cubicBezTo>
                  <a:cubicBezTo>
                    <a:pt x="264" y="257"/>
                    <a:pt x="264" y="257"/>
                    <a:pt x="264" y="257"/>
                  </a:cubicBezTo>
                  <a:cubicBezTo>
                    <a:pt x="263" y="257"/>
                    <a:pt x="265" y="258"/>
                    <a:pt x="266" y="257"/>
                  </a:cubicBezTo>
                  <a:close/>
                  <a:moveTo>
                    <a:pt x="85" y="262"/>
                  </a:moveTo>
                  <a:cubicBezTo>
                    <a:pt x="84" y="264"/>
                    <a:pt x="86" y="266"/>
                    <a:pt x="85" y="268"/>
                  </a:cubicBezTo>
                  <a:cubicBezTo>
                    <a:pt x="82" y="269"/>
                    <a:pt x="82" y="269"/>
                    <a:pt x="82" y="269"/>
                  </a:cubicBezTo>
                  <a:cubicBezTo>
                    <a:pt x="82" y="267"/>
                    <a:pt x="79" y="262"/>
                    <a:pt x="83" y="261"/>
                  </a:cubicBezTo>
                  <a:cubicBezTo>
                    <a:pt x="84" y="260"/>
                    <a:pt x="84" y="261"/>
                    <a:pt x="85" y="262"/>
                  </a:cubicBezTo>
                  <a:close/>
                  <a:moveTo>
                    <a:pt x="124" y="272"/>
                  </a:moveTo>
                  <a:cubicBezTo>
                    <a:pt x="127" y="273"/>
                    <a:pt x="127" y="273"/>
                    <a:pt x="127" y="273"/>
                  </a:cubicBezTo>
                  <a:cubicBezTo>
                    <a:pt x="124" y="272"/>
                    <a:pt x="124" y="272"/>
                    <a:pt x="124" y="272"/>
                  </a:cubicBezTo>
                  <a:close/>
                  <a:moveTo>
                    <a:pt x="486" y="277"/>
                  </a:moveTo>
                  <a:cubicBezTo>
                    <a:pt x="486" y="278"/>
                    <a:pt x="485" y="278"/>
                    <a:pt x="485" y="279"/>
                  </a:cubicBezTo>
                  <a:cubicBezTo>
                    <a:pt x="484" y="279"/>
                    <a:pt x="484" y="278"/>
                    <a:pt x="483" y="279"/>
                  </a:cubicBezTo>
                  <a:cubicBezTo>
                    <a:pt x="482" y="279"/>
                    <a:pt x="481" y="280"/>
                    <a:pt x="481" y="281"/>
                  </a:cubicBezTo>
                  <a:cubicBezTo>
                    <a:pt x="482" y="281"/>
                    <a:pt x="482" y="281"/>
                    <a:pt x="482" y="281"/>
                  </a:cubicBezTo>
                  <a:cubicBezTo>
                    <a:pt x="480" y="282"/>
                    <a:pt x="480" y="280"/>
                    <a:pt x="479" y="279"/>
                  </a:cubicBezTo>
                  <a:cubicBezTo>
                    <a:pt x="479" y="276"/>
                    <a:pt x="484" y="278"/>
                    <a:pt x="484" y="276"/>
                  </a:cubicBezTo>
                  <a:cubicBezTo>
                    <a:pt x="485" y="276"/>
                    <a:pt x="486" y="276"/>
                    <a:pt x="486" y="277"/>
                  </a:cubicBezTo>
                  <a:close/>
                  <a:moveTo>
                    <a:pt x="138" y="284"/>
                  </a:moveTo>
                  <a:cubicBezTo>
                    <a:pt x="135" y="285"/>
                    <a:pt x="133" y="283"/>
                    <a:pt x="130" y="284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3" y="284"/>
                    <a:pt x="136" y="282"/>
                    <a:pt x="138" y="284"/>
                  </a:cubicBezTo>
                  <a:close/>
                  <a:moveTo>
                    <a:pt x="164" y="283"/>
                  </a:moveTo>
                  <a:cubicBezTo>
                    <a:pt x="164" y="285"/>
                    <a:pt x="162" y="285"/>
                    <a:pt x="160" y="285"/>
                  </a:cubicBezTo>
                  <a:cubicBezTo>
                    <a:pt x="160" y="285"/>
                    <a:pt x="158" y="286"/>
                    <a:pt x="158" y="285"/>
                  </a:cubicBezTo>
                  <a:cubicBezTo>
                    <a:pt x="159" y="282"/>
                    <a:pt x="162" y="284"/>
                    <a:pt x="164" y="283"/>
                  </a:cubicBezTo>
                  <a:close/>
                  <a:moveTo>
                    <a:pt x="438" y="284"/>
                  </a:moveTo>
                  <a:cubicBezTo>
                    <a:pt x="437" y="284"/>
                    <a:pt x="437" y="284"/>
                    <a:pt x="437" y="284"/>
                  </a:cubicBezTo>
                  <a:cubicBezTo>
                    <a:pt x="438" y="284"/>
                    <a:pt x="438" y="283"/>
                    <a:pt x="437" y="283"/>
                  </a:cubicBezTo>
                  <a:cubicBezTo>
                    <a:pt x="438" y="283"/>
                    <a:pt x="438" y="283"/>
                    <a:pt x="438" y="283"/>
                  </a:cubicBezTo>
                  <a:cubicBezTo>
                    <a:pt x="438" y="284"/>
                    <a:pt x="438" y="284"/>
                    <a:pt x="438" y="284"/>
                  </a:cubicBezTo>
                  <a:close/>
                  <a:moveTo>
                    <a:pt x="443" y="291"/>
                  </a:moveTo>
                  <a:cubicBezTo>
                    <a:pt x="443" y="292"/>
                    <a:pt x="443" y="292"/>
                    <a:pt x="443" y="292"/>
                  </a:cubicBezTo>
                  <a:cubicBezTo>
                    <a:pt x="442" y="292"/>
                    <a:pt x="441" y="291"/>
                    <a:pt x="442" y="291"/>
                  </a:cubicBezTo>
                  <a:cubicBezTo>
                    <a:pt x="442" y="290"/>
                    <a:pt x="442" y="291"/>
                    <a:pt x="443" y="291"/>
                  </a:cubicBezTo>
                  <a:close/>
                  <a:moveTo>
                    <a:pt x="432" y="300"/>
                  </a:moveTo>
                  <a:cubicBezTo>
                    <a:pt x="432" y="300"/>
                    <a:pt x="432" y="302"/>
                    <a:pt x="431" y="302"/>
                  </a:cubicBezTo>
                  <a:cubicBezTo>
                    <a:pt x="430" y="299"/>
                    <a:pt x="430" y="299"/>
                    <a:pt x="430" y="299"/>
                  </a:cubicBezTo>
                  <a:cubicBezTo>
                    <a:pt x="431" y="300"/>
                    <a:pt x="431" y="300"/>
                    <a:pt x="432" y="300"/>
                  </a:cubicBezTo>
                  <a:close/>
                  <a:moveTo>
                    <a:pt x="420" y="302"/>
                  </a:moveTo>
                  <a:cubicBezTo>
                    <a:pt x="419" y="302"/>
                    <a:pt x="418" y="302"/>
                    <a:pt x="417" y="301"/>
                  </a:cubicBezTo>
                  <a:cubicBezTo>
                    <a:pt x="417" y="300"/>
                    <a:pt x="417" y="300"/>
                    <a:pt x="417" y="300"/>
                  </a:cubicBezTo>
                  <a:cubicBezTo>
                    <a:pt x="418" y="301"/>
                    <a:pt x="418" y="302"/>
                    <a:pt x="419" y="301"/>
                  </a:cubicBezTo>
                  <a:cubicBezTo>
                    <a:pt x="420" y="301"/>
                    <a:pt x="419" y="299"/>
                    <a:pt x="420" y="300"/>
                  </a:cubicBezTo>
                  <a:cubicBezTo>
                    <a:pt x="420" y="302"/>
                    <a:pt x="420" y="302"/>
                    <a:pt x="420" y="302"/>
                  </a:cubicBezTo>
                  <a:close/>
                  <a:moveTo>
                    <a:pt x="418" y="336"/>
                  </a:moveTo>
                  <a:cubicBezTo>
                    <a:pt x="417" y="338"/>
                    <a:pt x="417" y="341"/>
                    <a:pt x="414" y="341"/>
                  </a:cubicBezTo>
                  <a:cubicBezTo>
                    <a:pt x="413" y="341"/>
                    <a:pt x="411" y="341"/>
                    <a:pt x="411" y="339"/>
                  </a:cubicBezTo>
                  <a:cubicBezTo>
                    <a:pt x="411" y="336"/>
                    <a:pt x="415" y="335"/>
                    <a:pt x="418" y="336"/>
                  </a:cubicBezTo>
                  <a:close/>
                  <a:moveTo>
                    <a:pt x="233" y="363"/>
                  </a:moveTo>
                  <a:cubicBezTo>
                    <a:pt x="233" y="363"/>
                    <a:pt x="233" y="362"/>
                    <a:pt x="234" y="362"/>
                  </a:cubicBezTo>
                  <a:cubicBezTo>
                    <a:pt x="234" y="363"/>
                    <a:pt x="233" y="364"/>
                    <a:pt x="232" y="364"/>
                  </a:cubicBezTo>
                  <a:cubicBezTo>
                    <a:pt x="232" y="362"/>
                    <a:pt x="232" y="362"/>
                    <a:pt x="232" y="362"/>
                  </a:cubicBezTo>
                  <a:cubicBezTo>
                    <a:pt x="232" y="362"/>
                    <a:pt x="232" y="363"/>
                    <a:pt x="233" y="363"/>
                  </a:cubicBezTo>
                  <a:close/>
                  <a:moveTo>
                    <a:pt x="72" y="372"/>
                  </a:moveTo>
                  <a:cubicBezTo>
                    <a:pt x="71" y="372"/>
                    <a:pt x="71" y="372"/>
                    <a:pt x="71" y="372"/>
                  </a:cubicBezTo>
                  <a:cubicBezTo>
                    <a:pt x="71" y="372"/>
                    <a:pt x="71" y="372"/>
                    <a:pt x="71" y="372"/>
                  </a:cubicBezTo>
                  <a:cubicBezTo>
                    <a:pt x="71" y="370"/>
                    <a:pt x="71" y="370"/>
                    <a:pt x="71" y="370"/>
                  </a:cubicBezTo>
                  <a:cubicBezTo>
                    <a:pt x="71" y="370"/>
                    <a:pt x="71" y="370"/>
                    <a:pt x="71" y="370"/>
                  </a:cubicBezTo>
                  <a:cubicBezTo>
                    <a:pt x="71" y="371"/>
                    <a:pt x="71" y="371"/>
                    <a:pt x="72" y="372"/>
                  </a:cubicBezTo>
                  <a:close/>
                  <a:moveTo>
                    <a:pt x="471" y="375"/>
                  </a:moveTo>
                  <a:cubicBezTo>
                    <a:pt x="471" y="377"/>
                    <a:pt x="474" y="380"/>
                    <a:pt x="471" y="382"/>
                  </a:cubicBezTo>
                  <a:cubicBezTo>
                    <a:pt x="472" y="381"/>
                    <a:pt x="471" y="381"/>
                    <a:pt x="470" y="380"/>
                  </a:cubicBezTo>
                  <a:cubicBezTo>
                    <a:pt x="469" y="381"/>
                    <a:pt x="468" y="382"/>
                    <a:pt x="470" y="384"/>
                  </a:cubicBezTo>
                  <a:cubicBezTo>
                    <a:pt x="470" y="384"/>
                    <a:pt x="470" y="385"/>
                    <a:pt x="469" y="385"/>
                  </a:cubicBezTo>
                  <a:cubicBezTo>
                    <a:pt x="469" y="386"/>
                    <a:pt x="468" y="385"/>
                    <a:pt x="468" y="385"/>
                  </a:cubicBezTo>
                  <a:cubicBezTo>
                    <a:pt x="467" y="386"/>
                    <a:pt x="466" y="384"/>
                    <a:pt x="466" y="384"/>
                  </a:cubicBezTo>
                  <a:cubicBezTo>
                    <a:pt x="462" y="383"/>
                    <a:pt x="467" y="379"/>
                    <a:pt x="463" y="378"/>
                  </a:cubicBezTo>
                  <a:cubicBezTo>
                    <a:pt x="462" y="379"/>
                    <a:pt x="460" y="381"/>
                    <a:pt x="459" y="378"/>
                  </a:cubicBezTo>
                  <a:cubicBezTo>
                    <a:pt x="459" y="379"/>
                    <a:pt x="459" y="380"/>
                    <a:pt x="458" y="381"/>
                  </a:cubicBezTo>
                  <a:cubicBezTo>
                    <a:pt x="458" y="381"/>
                    <a:pt x="458" y="381"/>
                    <a:pt x="458" y="381"/>
                  </a:cubicBezTo>
                  <a:cubicBezTo>
                    <a:pt x="457" y="377"/>
                    <a:pt x="462" y="378"/>
                    <a:pt x="462" y="376"/>
                  </a:cubicBezTo>
                  <a:cubicBezTo>
                    <a:pt x="463" y="379"/>
                    <a:pt x="465" y="376"/>
                    <a:pt x="467" y="376"/>
                  </a:cubicBezTo>
                  <a:cubicBezTo>
                    <a:pt x="467" y="374"/>
                    <a:pt x="467" y="374"/>
                    <a:pt x="467" y="374"/>
                  </a:cubicBezTo>
                  <a:cubicBezTo>
                    <a:pt x="468" y="375"/>
                    <a:pt x="469" y="373"/>
                    <a:pt x="469" y="372"/>
                  </a:cubicBezTo>
                  <a:cubicBezTo>
                    <a:pt x="470" y="373"/>
                    <a:pt x="471" y="374"/>
                    <a:pt x="471" y="375"/>
                  </a:cubicBezTo>
                  <a:close/>
                  <a:moveTo>
                    <a:pt x="448" y="388"/>
                  </a:moveTo>
                  <a:cubicBezTo>
                    <a:pt x="447" y="389"/>
                    <a:pt x="445" y="388"/>
                    <a:pt x="445" y="389"/>
                  </a:cubicBezTo>
                  <a:cubicBezTo>
                    <a:pt x="445" y="390"/>
                    <a:pt x="445" y="390"/>
                    <a:pt x="445" y="390"/>
                  </a:cubicBezTo>
                  <a:cubicBezTo>
                    <a:pt x="444" y="391"/>
                    <a:pt x="444" y="391"/>
                    <a:pt x="444" y="391"/>
                  </a:cubicBezTo>
                  <a:cubicBezTo>
                    <a:pt x="444" y="391"/>
                    <a:pt x="443" y="390"/>
                    <a:pt x="443" y="390"/>
                  </a:cubicBezTo>
                  <a:cubicBezTo>
                    <a:pt x="443" y="392"/>
                    <a:pt x="442" y="393"/>
                    <a:pt x="442" y="395"/>
                  </a:cubicBezTo>
                  <a:cubicBezTo>
                    <a:pt x="444" y="396"/>
                    <a:pt x="445" y="398"/>
                    <a:pt x="443" y="399"/>
                  </a:cubicBezTo>
                  <a:cubicBezTo>
                    <a:pt x="447" y="402"/>
                    <a:pt x="447" y="402"/>
                    <a:pt x="447" y="402"/>
                  </a:cubicBezTo>
                  <a:cubicBezTo>
                    <a:pt x="441" y="401"/>
                    <a:pt x="442" y="409"/>
                    <a:pt x="439" y="412"/>
                  </a:cubicBezTo>
                  <a:cubicBezTo>
                    <a:pt x="440" y="415"/>
                    <a:pt x="436" y="416"/>
                    <a:pt x="438" y="418"/>
                  </a:cubicBezTo>
                  <a:cubicBezTo>
                    <a:pt x="438" y="418"/>
                    <a:pt x="438" y="418"/>
                    <a:pt x="438" y="417"/>
                  </a:cubicBezTo>
                  <a:cubicBezTo>
                    <a:pt x="433" y="423"/>
                    <a:pt x="430" y="412"/>
                    <a:pt x="425" y="417"/>
                  </a:cubicBezTo>
                  <a:cubicBezTo>
                    <a:pt x="424" y="416"/>
                    <a:pt x="425" y="415"/>
                    <a:pt x="424" y="415"/>
                  </a:cubicBezTo>
                  <a:cubicBezTo>
                    <a:pt x="423" y="416"/>
                    <a:pt x="421" y="415"/>
                    <a:pt x="419" y="415"/>
                  </a:cubicBezTo>
                  <a:cubicBezTo>
                    <a:pt x="420" y="413"/>
                    <a:pt x="418" y="412"/>
                    <a:pt x="419" y="410"/>
                  </a:cubicBezTo>
                  <a:cubicBezTo>
                    <a:pt x="418" y="409"/>
                    <a:pt x="418" y="409"/>
                    <a:pt x="418" y="409"/>
                  </a:cubicBezTo>
                  <a:cubicBezTo>
                    <a:pt x="418" y="410"/>
                    <a:pt x="418" y="410"/>
                    <a:pt x="418" y="410"/>
                  </a:cubicBezTo>
                  <a:cubicBezTo>
                    <a:pt x="417" y="407"/>
                    <a:pt x="414" y="403"/>
                    <a:pt x="417" y="400"/>
                  </a:cubicBezTo>
                  <a:cubicBezTo>
                    <a:pt x="420" y="400"/>
                    <a:pt x="424" y="402"/>
                    <a:pt x="424" y="397"/>
                  </a:cubicBezTo>
                  <a:cubicBezTo>
                    <a:pt x="430" y="397"/>
                    <a:pt x="430" y="388"/>
                    <a:pt x="436" y="388"/>
                  </a:cubicBezTo>
                  <a:cubicBezTo>
                    <a:pt x="435" y="388"/>
                    <a:pt x="435" y="388"/>
                    <a:pt x="435" y="388"/>
                  </a:cubicBezTo>
                  <a:cubicBezTo>
                    <a:pt x="440" y="388"/>
                    <a:pt x="439" y="378"/>
                    <a:pt x="443" y="384"/>
                  </a:cubicBezTo>
                  <a:cubicBezTo>
                    <a:pt x="443" y="387"/>
                    <a:pt x="446" y="386"/>
                    <a:pt x="448" y="388"/>
                  </a:cubicBezTo>
                  <a:close/>
                  <a:moveTo>
                    <a:pt x="379" y="391"/>
                  </a:moveTo>
                  <a:cubicBezTo>
                    <a:pt x="384" y="393"/>
                    <a:pt x="385" y="397"/>
                    <a:pt x="389" y="398"/>
                  </a:cubicBezTo>
                  <a:cubicBezTo>
                    <a:pt x="390" y="400"/>
                    <a:pt x="390" y="400"/>
                    <a:pt x="390" y="400"/>
                  </a:cubicBezTo>
                  <a:cubicBezTo>
                    <a:pt x="391" y="399"/>
                    <a:pt x="391" y="399"/>
                    <a:pt x="391" y="399"/>
                  </a:cubicBezTo>
                  <a:cubicBezTo>
                    <a:pt x="391" y="400"/>
                    <a:pt x="391" y="400"/>
                    <a:pt x="391" y="400"/>
                  </a:cubicBezTo>
                  <a:cubicBezTo>
                    <a:pt x="393" y="401"/>
                    <a:pt x="393" y="401"/>
                    <a:pt x="393" y="401"/>
                  </a:cubicBezTo>
                  <a:cubicBezTo>
                    <a:pt x="393" y="400"/>
                    <a:pt x="395" y="402"/>
                    <a:pt x="395" y="402"/>
                  </a:cubicBezTo>
                  <a:cubicBezTo>
                    <a:pt x="396" y="403"/>
                    <a:pt x="395" y="404"/>
                    <a:pt x="396" y="405"/>
                  </a:cubicBezTo>
                  <a:cubicBezTo>
                    <a:pt x="398" y="405"/>
                    <a:pt x="398" y="405"/>
                    <a:pt x="398" y="405"/>
                  </a:cubicBezTo>
                  <a:cubicBezTo>
                    <a:pt x="398" y="406"/>
                    <a:pt x="398" y="406"/>
                    <a:pt x="398" y="406"/>
                  </a:cubicBezTo>
                  <a:cubicBezTo>
                    <a:pt x="397" y="406"/>
                    <a:pt x="397" y="406"/>
                    <a:pt x="397" y="406"/>
                  </a:cubicBezTo>
                  <a:cubicBezTo>
                    <a:pt x="397" y="407"/>
                    <a:pt x="397" y="407"/>
                    <a:pt x="397" y="408"/>
                  </a:cubicBezTo>
                  <a:cubicBezTo>
                    <a:pt x="397" y="408"/>
                    <a:pt x="397" y="408"/>
                    <a:pt x="397" y="408"/>
                  </a:cubicBezTo>
                  <a:cubicBezTo>
                    <a:pt x="401" y="409"/>
                    <a:pt x="399" y="414"/>
                    <a:pt x="403" y="414"/>
                  </a:cubicBezTo>
                  <a:cubicBezTo>
                    <a:pt x="407" y="417"/>
                    <a:pt x="403" y="420"/>
                    <a:pt x="405" y="424"/>
                  </a:cubicBezTo>
                  <a:cubicBezTo>
                    <a:pt x="404" y="424"/>
                    <a:pt x="403" y="424"/>
                    <a:pt x="403" y="424"/>
                  </a:cubicBezTo>
                  <a:cubicBezTo>
                    <a:pt x="403" y="424"/>
                    <a:pt x="402" y="424"/>
                    <a:pt x="402" y="425"/>
                  </a:cubicBezTo>
                  <a:cubicBezTo>
                    <a:pt x="402" y="425"/>
                    <a:pt x="401" y="423"/>
                    <a:pt x="400" y="425"/>
                  </a:cubicBezTo>
                  <a:cubicBezTo>
                    <a:pt x="395" y="420"/>
                    <a:pt x="387" y="415"/>
                    <a:pt x="387" y="408"/>
                  </a:cubicBezTo>
                  <a:cubicBezTo>
                    <a:pt x="386" y="405"/>
                    <a:pt x="381" y="404"/>
                    <a:pt x="382" y="401"/>
                  </a:cubicBezTo>
                  <a:cubicBezTo>
                    <a:pt x="378" y="397"/>
                    <a:pt x="375" y="392"/>
                    <a:pt x="370" y="389"/>
                  </a:cubicBezTo>
                  <a:cubicBezTo>
                    <a:pt x="370" y="388"/>
                    <a:pt x="371" y="387"/>
                    <a:pt x="370" y="387"/>
                  </a:cubicBezTo>
                  <a:cubicBezTo>
                    <a:pt x="372" y="386"/>
                    <a:pt x="374" y="388"/>
                    <a:pt x="377" y="388"/>
                  </a:cubicBezTo>
                  <a:cubicBezTo>
                    <a:pt x="379" y="391"/>
                    <a:pt x="379" y="391"/>
                    <a:pt x="379" y="391"/>
                  </a:cubicBezTo>
                  <a:close/>
                  <a:moveTo>
                    <a:pt x="480" y="400"/>
                  </a:moveTo>
                  <a:cubicBezTo>
                    <a:pt x="481" y="402"/>
                    <a:pt x="479" y="402"/>
                    <a:pt x="478" y="403"/>
                  </a:cubicBezTo>
                  <a:cubicBezTo>
                    <a:pt x="479" y="404"/>
                    <a:pt x="479" y="404"/>
                    <a:pt x="479" y="404"/>
                  </a:cubicBezTo>
                  <a:cubicBezTo>
                    <a:pt x="479" y="404"/>
                    <a:pt x="478" y="404"/>
                    <a:pt x="477" y="405"/>
                  </a:cubicBezTo>
                  <a:cubicBezTo>
                    <a:pt x="477" y="406"/>
                    <a:pt x="477" y="406"/>
                    <a:pt x="477" y="406"/>
                  </a:cubicBezTo>
                  <a:cubicBezTo>
                    <a:pt x="477" y="406"/>
                    <a:pt x="477" y="406"/>
                    <a:pt x="477" y="406"/>
                  </a:cubicBezTo>
                  <a:cubicBezTo>
                    <a:pt x="477" y="404"/>
                    <a:pt x="475" y="401"/>
                    <a:pt x="477" y="399"/>
                  </a:cubicBezTo>
                  <a:cubicBezTo>
                    <a:pt x="478" y="401"/>
                    <a:pt x="478" y="401"/>
                    <a:pt x="478" y="401"/>
                  </a:cubicBezTo>
                  <a:cubicBezTo>
                    <a:pt x="480" y="400"/>
                    <a:pt x="480" y="400"/>
                    <a:pt x="480" y="400"/>
                  </a:cubicBezTo>
                  <a:close/>
                  <a:moveTo>
                    <a:pt x="467" y="402"/>
                  </a:moveTo>
                  <a:cubicBezTo>
                    <a:pt x="465" y="406"/>
                    <a:pt x="461" y="402"/>
                    <a:pt x="458" y="404"/>
                  </a:cubicBezTo>
                  <a:cubicBezTo>
                    <a:pt x="456" y="402"/>
                    <a:pt x="454" y="405"/>
                    <a:pt x="453" y="404"/>
                  </a:cubicBezTo>
                  <a:cubicBezTo>
                    <a:pt x="451" y="405"/>
                    <a:pt x="450" y="406"/>
                    <a:pt x="451" y="408"/>
                  </a:cubicBezTo>
                  <a:cubicBezTo>
                    <a:pt x="453" y="408"/>
                    <a:pt x="452" y="412"/>
                    <a:pt x="455" y="410"/>
                  </a:cubicBezTo>
                  <a:cubicBezTo>
                    <a:pt x="456" y="408"/>
                    <a:pt x="461" y="408"/>
                    <a:pt x="463" y="408"/>
                  </a:cubicBezTo>
                  <a:cubicBezTo>
                    <a:pt x="462" y="408"/>
                    <a:pt x="462" y="409"/>
                    <a:pt x="462" y="409"/>
                  </a:cubicBezTo>
                  <a:cubicBezTo>
                    <a:pt x="461" y="408"/>
                    <a:pt x="461" y="408"/>
                    <a:pt x="461" y="408"/>
                  </a:cubicBezTo>
                  <a:cubicBezTo>
                    <a:pt x="460" y="410"/>
                    <a:pt x="458" y="411"/>
                    <a:pt x="456" y="412"/>
                  </a:cubicBezTo>
                  <a:cubicBezTo>
                    <a:pt x="459" y="414"/>
                    <a:pt x="456" y="419"/>
                    <a:pt x="461" y="420"/>
                  </a:cubicBezTo>
                  <a:cubicBezTo>
                    <a:pt x="460" y="420"/>
                    <a:pt x="458" y="420"/>
                    <a:pt x="457" y="422"/>
                  </a:cubicBezTo>
                  <a:cubicBezTo>
                    <a:pt x="457" y="420"/>
                    <a:pt x="452" y="418"/>
                    <a:pt x="455" y="416"/>
                  </a:cubicBezTo>
                  <a:cubicBezTo>
                    <a:pt x="454" y="415"/>
                    <a:pt x="454" y="414"/>
                    <a:pt x="453" y="414"/>
                  </a:cubicBezTo>
                  <a:cubicBezTo>
                    <a:pt x="452" y="415"/>
                    <a:pt x="452" y="416"/>
                    <a:pt x="452" y="417"/>
                  </a:cubicBezTo>
                  <a:cubicBezTo>
                    <a:pt x="452" y="418"/>
                    <a:pt x="452" y="422"/>
                    <a:pt x="452" y="424"/>
                  </a:cubicBezTo>
                  <a:cubicBezTo>
                    <a:pt x="451" y="425"/>
                    <a:pt x="450" y="424"/>
                    <a:pt x="449" y="424"/>
                  </a:cubicBezTo>
                  <a:cubicBezTo>
                    <a:pt x="448" y="421"/>
                    <a:pt x="451" y="417"/>
                    <a:pt x="447" y="417"/>
                  </a:cubicBezTo>
                  <a:cubicBezTo>
                    <a:pt x="448" y="414"/>
                    <a:pt x="449" y="411"/>
                    <a:pt x="449" y="409"/>
                  </a:cubicBezTo>
                  <a:cubicBezTo>
                    <a:pt x="451" y="408"/>
                    <a:pt x="449" y="405"/>
                    <a:pt x="451" y="404"/>
                  </a:cubicBezTo>
                  <a:cubicBezTo>
                    <a:pt x="453" y="404"/>
                    <a:pt x="455" y="399"/>
                    <a:pt x="457" y="402"/>
                  </a:cubicBezTo>
                  <a:cubicBezTo>
                    <a:pt x="459" y="402"/>
                    <a:pt x="460" y="404"/>
                    <a:pt x="462" y="402"/>
                  </a:cubicBezTo>
                  <a:cubicBezTo>
                    <a:pt x="463" y="403"/>
                    <a:pt x="464" y="403"/>
                    <a:pt x="465" y="402"/>
                  </a:cubicBezTo>
                  <a:cubicBezTo>
                    <a:pt x="467" y="400"/>
                    <a:pt x="467" y="400"/>
                    <a:pt x="467" y="400"/>
                  </a:cubicBezTo>
                  <a:cubicBezTo>
                    <a:pt x="469" y="401"/>
                    <a:pt x="467" y="402"/>
                    <a:pt x="467" y="402"/>
                  </a:cubicBezTo>
                  <a:close/>
                  <a:moveTo>
                    <a:pt x="378" y="403"/>
                  </a:moveTo>
                  <a:cubicBezTo>
                    <a:pt x="377" y="401"/>
                    <a:pt x="377" y="401"/>
                    <a:pt x="377" y="401"/>
                  </a:cubicBezTo>
                  <a:cubicBezTo>
                    <a:pt x="377" y="401"/>
                    <a:pt x="377" y="401"/>
                    <a:pt x="377" y="401"/>
                  </a:cubicBezTo>
                  <a:cubicBezTo>
                    <a:pt x="378" y="401"/>
                    <a:pt x="379" y="402"/>
                    <a:pt x="378" y="403"/>
                  </a:cubicBezTo>
                  <a:close/>
                  <a:moveTo>
                    <a:pt x="489" y="406"/>
                  </a:moveTo>
                  <a:cubicBezTo>
                    <a:pt x="486" y="406"/>
                    <a:pt x="486" y="406"/>
                    <a:pt x="486" y="406"/>
                  </a:cubicBezTo>
                  <a:cubicBezTo>
                    <a:pt x="487" y="405"/>
                    <a:pt x="488" y="406"/>
                    <a:pt x="489" y="406"/>
                  </a:cubicBezTo>
                  <a:cubicBezTo>
                    <a:pt x="489" y="406"/>
                    <a:pt x="489" y="406"/>
                    <a:pt x="489" y="406"/>
                  </a:cubicBezTo>
                  <a:close/>
                  <a:moveTo>
                    <a:pt x="498" y="408"/>
                  </a:moveTo>
                  <a:cubicBezTo>
                    <a:pt x="498" y="410"/>
                    <a:pt x="496" y="415"/>
                    <a:pt x="501" y="416"/>
                  </a:cubicBezTo>
                  <a:cubicBezTo>
                    <a:pt x="502" y="417"/>
                    <a:pt x="502" y="417"/>
                    <a:pt x="502" y="417"/>
                  </a:cubicBezTo>
                  <a:cubicBezTo>
                    <a:pt x="503" y="414"/>
                    <a:pt x="508" y="415"/>
                    <a:pt x="509" y="410"/>
                  </a:cubicBezTo>
                  <a:cubicBezTo>
                    <a:pt x="518" y="414"/>
                    <a:pt x="528" y="416"/>
                    <a:pt x="536" y="422"/>
                  </a:cubicBezTo>
                  <a:cubicBezTo>
                    <a:pt x="535" y="425"/>
                    <a:pt x="539" y="424"/>
                    <a:pt x="540" y="426"/>
                  </a:cubicBezTo>
                  <a:cubicBezTo>
                    <a:pt x="541" y="426"/>
                    <a:pt x="542" y="425"/>
                    <a:pt x="542" y="426"/>
                  </a:cubicBezTo>
                  <a:cubicBezTo>
                    <a:pt x="543" y="428"/>
                    <a:pt x="541" y="428"/>
                    <a:pt x="540" y="429"/>
                  </a:cubicBezTo>
                  <a:cubicBezTo>
                    <a:pt x="541" y="432"/>
                    <a:pt x="544" y="433"/>
                    <a:pt x="545" y="436"/>
                  </a:cubicBezTo>
                  <a:cubicBezTo>
                    <a:pt x="547" y="436"/>
                    <a:pt x="547" y="436"/>
                    <a:pt x="547" y="436"/>
                  </a:cubicBezTo>
                  <a:cubicBezTo>
                    <a:pt x="547" y="437"/>
                    <a:pt x="546" y="437"/>
                    <a:pt x="546" y="437"/>
                  </a:cubicBezTo>
                  <a:cubicBezTo>
                    <a:pt x="549" y="438"/>
                    <a:pt x="548" y="441"/>
                    <a:pt x="551" y="441"/>
                  </a:cubicBezTo>
                  <a:cubicBezTo>
                    <a:pt x="546" y="439"/>
                    <a:pt x="540" y="441"/>
                    <a:pt x="538" y="434"/>
                  </a:cubicBezTo>
                  <a:cubicBezTo>
                    <a:pt x="536" y="432"/>
                    <a:pt x="533" y="432"/>
                    <a:pt x="531" y="430"/>
                  </a:cubicBezTo>
                  <a:cubicBezTo>
                    <a:pt x="530" y="433"/>
                    <a:pt x="524" y="432"/>
                    <a:pt x="527" y="436"/>
                  </a:cubicBezTo>
                  <a:cubicBezTo>
                    <a:pt x="525" y="438"/>
                    <a:pt x="522" y="435"/>
                    <a:pt x="519" y="436"/>
                  </a:cubicBezTo>
                  <a:cubicBezTo>
                    <a:pt x="518" y="432"/>
                    <a:pt x="513" y="433"/>
                    <a:pt x="510" y="433"/>
                  </a:cubicBezTo>
                  <a:cubicBezTo>
                    <a:pt x="510" y="432"/>
                    <a:pt x="510" y="430"/>
                    <a:pt x="512" y="430"/>
                  </a:cubicBezTo>
                  <a:cubicBezTo>
                    <a:pt x="512" y="431"/>
                    <a:pt x="513" y="431"/>
                    <a:pt x="513" y="431"/>
                  </a:cubicBezTo>
                  <a:cubicBezTo>
                    <a:pt x="514" y="428"/>
                    <a:pt x="511" y="425"/>
                    <a:pt x="509" y="422"/>
                  </a:cubicBezTo>
                  <a:cubicBezTo>
                    <a:pt x="505" y="420"/>
                    <a:pt x="500" y="420"/>
                    <a:pt x="497" y="417"/>
                  </a:cubicBezTo>
                  <a:cubicBezTo>
                    <a:pt x="495" y="417"/>
                    <a:pt x="495" y="418"/>
                    <a:pt x="495" y="419"/>
                  </a:cubicBezTo>
                  <a:cubicBezTo>
                    <a:pt x="494" y="419"/>
                    <a:pt x="494" y="419"/>
                    <a:pt x="494" y="419"/>
                  </a:cubicBezTo>
                  <a:cubicBezTo>
                    <a:pt x="495" y="417"/>
                    <a:pt x="492" y="416"/>
                    <a:pt x="491" y="415"/>
                  </a:cubicBezTo>
                  <a:cubicBezTo>
                    <a:pt x="494" y="415"/>
                    <a:pt x="495" y="414"/>
                    <a:pt x="497" y="414"/>
                  </a:cubicBezTo>
                  <a:cubicBezTo>
                    <a:pt x="497" y="410"/>
                    <a:pt x="494" y="414"/>
                    <a:pt x="491" y="413"/>
                  </a:cubicBezTo>
                  <a:cubicBezTo>
                    <a:pt x="491" y="410"/>
                    <a:pt x="489" y="410"/>
                    <a:pt x="487" y="409"/>
                  </a:cubicBezTo>
                  <a:cubicBezTo>
                    <a:pt x="487" y="409"/>
                    <a:pt x="487" y="409"/>
                    <a:pt x="487" y="409"/>
                  </a:cubicBezTo>
                  <a:cubicBezTo>
                    <a:pt x="487" y="409"/>
                    <a:pt x="488" y="409"/>
                    <a:pt x="488" y="410"/>
                  </a:cubicBezTo>
                  <a:cubicBezTo>
                    <a:pt x="490" y="408"/>
                    <a:pt x="492" y="407"/>
                    <a:pt x="494" y="407"/>
                  </a:cubicBezTo>
                  <a:cubicBezTo>
                    <a:pt x="495" y="408"/>
                    <a:pt x="496" y="408"/>
                    <a:pt x="498" y="408"/>
                  </a:cubicBezTo>
                  <a:close/>
                  <a:moveTo>
                    <a:pt x="383" y="410"/>
                  </a:moveTo>
                  <a:cubicBezTo>
                    <a:pt x="383" y="411"/>
                    <a:pt x="383" y="411"/>
                    <a:pt x="383" y="411"/>
                  </a:cubicBezTo>
                  <a:cubicBezTo>
                    <a:pt x="381" y="409"/>
                    <a:pt x="381" y="409"/>
                    <a:pt x="381" y="409"/>
                  </a:cubicBezTo>
                  <a:cubicBezTo>
                    <a:pt x="382" y="409"/>
                    <a:pt x="382" y="410"/>
                    <a:pt x="383" y="410"/>
                  </a:cubicBezTo>
                  <a:close/>
                  <a:moveTo>
                    <a:pt x="407" y="416"/>
                  </a:moveTo>
                  <a:cubicBezTo>
                    <a:pt x="405" y="416"/>
                    <a:pt x="406" y="412"/>
                    <a:pt x="403" y="412"/>
                  </a:cubicBezTo>
                  <a:cubicBezTo>
                    <a:pt x="407" y="410"/>
                    <a:pt x="406" y="415"/>
                    <a:pt x="407" y="416"/>
                  </a:cubicBezTo>
                  <a:close/>
                  <a:moveTo>
                    <a:pt x="413" y="416"/>
                  </a:moveTo>
                  <a:cubicBezTo>
                    <a:pt x="412" y="416"/>
                    <a:pt x="412" y="416"/>
                    <a:pt x="411" y="416"/>
                  </a:cubicBezTo>
                  <a:cubicBezTo>
                    <a:pt x="411" y="414"/>
                    <a:pt x="411" y="414"/>
                    <a:pt x="411" y="414"/>
                  </a:cubicBezTo>
                  <a:cubicBezTo>
                    <a:pt x="412" y="414"/>
                    <a:pt x="413" y="415"/>
                    <a:pt x="413" y="416"/>
                  </a:cubicBezTo>
                  <a:close/>
                  <a:moveTo>
                    <a:pt x="556" y="416"/>
                  </a:moveTo>
                  <a:cubicBezTo>
                    <a:pt x="554" y="415"/>
                    <a:pt x="554" y="415"/>
                    <a:pt x="554" y="415"/>
                  </a:cubicBezTo>
                  <a:cubicBezTo>
                    <a:pt x="556" y="416"/>
                    <a:pt x="556" y="416"/>
                    <a:pt x="556" y="416"/>
                  </a:cubicBezTo>
                  <a:cubicBezTo>
                    <a:pt x="556" y="416"/>
                    <a:pt x="556" y="416"/>
                    <a:pt x="556" y="416"/>
                  </a:cubicBezTo>
                  <a:close/>
                  <a:moveTo>
                    <a:pt x="486" y="417"/>
                  </a:moveTo>
                  <a:cubicBezTo>
                    <a:pt x="486" y="418"/>
                    <a:pt x="486" y="418"/>
                    <a:pt x="486" y="418"/>
                  </a:cubicBezTo>
                  <a:cubicBezTo>
                    <a:pt x="485" y="417"/>
                    <a:pt x="482" y="417"/>
                    <a:pt x="481" y="416"/>
                  </a:cubicBezTo>
                  <a:cubicBezTo>
                    <a:pt x="480" y="417"/>
                    <a:pt x="479" y="417"/>
                    <a:pt x="479" y="417"/>
                  </a:cubicBezTo>
                  <a:cubicBezTo>
                    <a:pt x="478" y="416"/>
                    <a:pt x="478" y="416"/>
                    <a:pt x="478" y="416"/>
                  </a:cubicBezTo>
                  <a:cubicBezTo>
                    <a:pt x="478" y="417"/>
                    <a:pt x="478" y="417"/>
                    <a:pt x="478" y="417"/>
                  </a:cubicBezTo>
                  <a:cubicBezTo>
                    <a:pt x="479" y="415"/>
                    <a:pt x="483" y="415"/>
                    <a:pt x="485" y="416"/>
                  </a:cubicBezTo>
                  <a:cubicBezTo>
                    <a:pt x="485" y="416"/>
                    <a:pt x="486" y="417"/>
                    <a:pt x="486" y="417"/>
                  </a:cubicBezTo>
                  <a:close/>
                  <a:moveTo>
                    <a:pt x="475" y="417"/>
                  </a:moveTo>
                  <a:cubicBezTo>
                    <a:pt x="474" y="418"/>
                    <a:pt x="473" y="418"/>
                    <a:pt x="471" y="418"/>
                  </a:cubicBezTo>
                  <a:cubicBezTo>
                    <a:pt x="471" y="417"/>
                    <a:pt x="471" y="417"/>
                    <a:pt x="471" y="417"/>
                  </a:cubicBezTo>
                  <a:cubicBezTo>
                    <a:pt x="472" y="417"/>
                    <a:pt x="474" y="415"/>
                    <a:pt x="475" y="417"/>
                  </a:cubicBezTo>
                  <a:close/>
                  <a:moveTo>
                    <a:pt x="560" y="421"/>
                  </a:moveTo>
                  <a:cubicBezTo>
                    <a:pt x="559" y="418"/>
                    <a:pt x="559" y="418"/>
                    <a:pt x="559" y="418"/>
                  </a:cubicBezTo>
                  <a:cubicBezTo>
                    <a:pt x="560" y="419"/>
                    <a:pt x="560" y="419"/>
                    <a:pt x="560" y="419"/>
                  </a:cubicBezTo>
                  <a:cubicBezTo>
                    <a:pt x="560" y="421"/>
                    <a:pt x="560" y="421"/>
                    <a:pt x="560" y="421"/>
                  </a:cubicBezTo>
                  <a:close/>
                  <a:moveTo>
                    <a:pt x="557" y="420"/>
                  </a:moveTo>
                  <a:cubicBezTo>
                    <a:pt x="558" y="421"/>
                    <a:pt x="558" y="421"/>
                    <a:pt x="558" y="421"/>
                  </a:cubicBezTo>
                  <a:cubicBezTo>
                    <a:pt x="558" y="421"/>
                    <a:pt x="556" y="422"/>
                    <a:pt x="556" y="423"/>
                  </a:cubicBezTo>
                  <a:cubicBezTo>
                    <a:pt x="557" y="424"/>
                    <a:pt x="557" y="424"/>
                    <a:pt x="557" y="424"/>
                  </a:cubicBezTo>
                  <a:cubicBezTo>
                    <a:pt x="555" y="423"/>
                    <a:pt x="554" y="426"/>
                    <a:pt x="552" y="426"/>
                  </a:cubicBezTo>
                  <a:cubicBezTo>
                    <a:pt x="549" y="427"/>
                    <a:pt x="546" y="427"/>
                    <a:pt x="544" y="424"/>
                  </a:cubicBezTo>
                  <a:cubicBezTo>
                    <a:pt x="549" y="422"/>
                    <a:pt x="556" y="427"/>
                    <a:pt x="556" y="420"/>
                  </a:cubicBezTo>
                  <a:cubicBezTo>
                    <a:pt x="556" y="420"/>
                    <a:pt x="556" y="420"/>
                    <a:pt x="556" y="420"/>
                  </a:cubicBezTo>
                  <a:cubicBezTo>
                    <a:pt x="557" y="420"/>
                    <a:pt x="557" y="420"/>
                    <a:pt x="557" y="420"/>
                  </a:cubicBezTo>
                  <a:close/>
                  <a:moveTo>
                    <a:pt x="498" y="428"/>
                  </a:moveTo>
                  <a:cubicBezTo>
                    <a:pt x="497" y="427"/>
                    <a:pt x="498" y="426"/>
                    <a:pt x="499" y="425"/>
                  </a:cubicBezTo>
                  <a:cubicBezTo>
                    <a:pt x="498" y="425"/>
                    <a:pt x="498" y="425"/>
                    <a:pt x="498" y="425"/>
                  </a:cubicBezTo>
                  <a:cubicBezTo>
                    <a:pt x="499" y="424"/>
                    <a:pt x="499" y="424"/>
                    <a:pt x="499" y="424"/>
                  </a:cubicBezTo>
                  <a:cubicBezTo>
                    <a:pt x="498" y="428"/>
                    <a:pt x="498" y="428"/>
                    <a:pt x="498" y="428"/>
                  </a:cubicBezTo>
                  <a:cubicBezTo>
                    <a:pt x="498" y="428"/>
                    <a:pt x="498" y="428"/>
                    <a:pt x="498" y="428"/>
                  </a:cubicBezTo>
                  <a:close/>
                  <a:moveTo>
                    <a:pt x="568" y="428"/>
                  </a:moveTo>
                  <a:cubicBezTo>
                    <a:pt x="568" y="427"/>
                    <a:pt x="565" y="426"/>
                    <a:pt x="566" y="424"/>
                  </a:cubicBezTo>
                  <a:cubicBezTo>
                    <a:pt x="567" y="426"/>
                    <a:pt x="571" y="426"/>
                    <a:pt x="568" y="428"/>
                  </a:cubicBezTo>
                  <a:close/>
                  <a:moveTo>
                    <a:pt x="408" y="426"/>
                  </a:moveTo>
                  <a:cubicBezTo>
                    <a:pt x="410" y="425"/>
                    <a:pt x="411" y="427"/>
                    <a:pt x="413" y="427"/>
                  </a:cubicBezTo>
                  <a:cubicBezTo>
                    <a:pt x="413" y="430"/>
                    <a:pt x="417" y="428"/>
                    <a:pt x="419" y="429"/>
                  </a:cubicBezTo>
                  <a:cubicBezTo>
                    <a:pt x="420" y="429"/>
                    <a:pt x="421" y="428"/>
                    <a:pt x="421" y="428"/>
                  </a:cubicBezTo>
                  <a:cubicBezTo>
                    <a:pt x="424" y="428"/>
                    <a:pt x="426" y="429"/>
                    <a:pt x="429" y="432"/>
                  </a:cubicBezTo>
                  <a:cubicBezTo>
                    <a:pt x="429" y="432"/>
                    <a:pt x="430" y="433"/>
                    <a:pt x="431" y="432"/>
                  </a:cubicBezTo>
                  <a:cubicBezTo>
                    <a:pt x="432" y="433"/>
                    <a:pt x="434" y="433"/>
                    <a:pt x="435" y="433"/>
                  </a:cubicBezTo>
                  <a:cubicBezTo>
                    <a:pt x="435" y="434"/>
                    <a:pt x="435" y="434"/>
                    <a:pt x="435" y="434"/>
                  </a:cubicBezTo>
                  <a:cubicBezTo>
                    <a:pt x="434" y="435"/>
                    <a:pt x="433" y="432"/>
                    <a:pt x="431" y="434"/>
                  </a:cubicBezTo>
                  <a:cubicBezTo>
                    <a:pt x="431" y="435"/>
                    <a:pt x="431" y="435"/>
                    <a:pt x="431" y="435"/>
                  </a:cubicBezTo>
                  <a:cubicBezTo>
                    <a:pt x="430" y="434"/>
                    <a:pt x="428" y="432"/>
                    <a:pt x="426" y="434"/>
                  </a:cubicBezTo>
                  <a:cubicBezTo>
                    <a:pt x="422" y="434"/>
                    <a:pt x="417" y="431"/>
                    <a:pt x="414" y="431"/>
                  </a:cubicBezTo>
                  <a:cubicBezTo>
                    <a:pt x="411" y="433"/>
                    <a:pt x="410" y="429"/>
                    <a:pt x="407" y="430"/>
                  </a:cubicBezTo>
                  <a:cubicBezTo>
                    <a:pt x="407" y="429"/>
                    <a:pt x="406" y="429"/>
                    <a:pt x="405" y="428"/>
                  </a:cubicBezTo>
                  <a:cubicBezTo>
                    <a:pt x="405" y="428"/>
                    <a:pt x="404" y="428"/>
                    <a:pt x="404" y="429"/>
                  </a:cubicBezTo>
                  <a:cubicBezTo>
                    <a:pt x="406" y="427"/>
                    <a:pt x="405" y="425"/>
                    <a:pt x="408" y="426"/>
                  </a:cubicBezTo>
                  <a:close/>
                  <a:moveTo>
                    <a:pt x="574" y="430"/>
                  </a:moveTo>
                  <a:cubicBezTo>
                    <a:pt x="572" y="428"/>
                    <a:pt x="572" y="428"/>
                    <a:pt x="572" y="428"/>
                  </a:cubicBezTo>
                  <a:cubicBezTo>
                    <a:pt x="572" y="428"/>
                    <a:pt x="572" y="428"/>
                    <a:pt x="572" y="428"/>
                  </a:cubicBezTo>
                  <a:cubicBezTo>
                    <a:pt x="574" y="430"/>
                    <a:pt x="574" y="430"/>
                    <a:pt x="574" y="430"/>
                  </a:cubicBezTo>
                  <a:close/>
                  <a:moveTo>
                    <a:pt x="430" y="429"/>
                  </a:moveTo>
                  <a:cubicBezTo>
                    <a:pt x="429" y="430"/>
                    <a:pt x="428" y="430"/>
                    <a:pt x="427" y="429"/>
                  </a:cubicBezTo>
                  <a:cubicBezTo>
                    <a:pt x="430" y="429"/>
                    <a:pt x="430" y="429"/>
                    <a:pt x="430" y="429"/>
                  </a:cubicBezTo>
                  <a:close/>
                  <a:moveTo>
                    <a:pt x="489" y="430"/>
                  </a:moveTo>
                  <a:cubicBezTo>
                    <a:pt x="489" y="431"/>
                    <a:pt x="489" y="432"/>
                    <a:pt x="488" y="432"/>
                  </a:cubicBezTo>
                  <a:cubicBezTo>
                    <a:pt x="488" y="431"/>
                    <a:pt x="488" y="430"/>
                    <a:pt x="489" y="430"/>
                  </a:cubicBezTo>
                  <a:close/>
                  <a:moveTo>
                    <a:pt x="473" y="432"/>
                  </a:moveTo>
                  <a:cubicBezTo>
                    <a:pt x="472" y="433"/>
                    <a:pt x="471" y="431"/>
                    <a:pt x="470" y="432"/>
                  </a:cubicBezTo>
                  <a:cubicBezTo>
                    <a:pt x="473" y="432"/>
                    <a:pt x="473" y="432"/>
                    <a:pt x="473" y="432"/>
                  </a:cubicBezTo>
                  <a:close/>
                  <a:moveTo>
                    <a:pt x="581" y="433"/>
                  </a:moveTo>
                  <a:cubicBezTo>
                    <a:pt x="579" y="432"/>
                    <a:pt x="579" y="432"/>
                    <a:pt x="579" y="432"/>
                  </a:cubicBezTo>
                  <a:cubicBezTo>
                    <a:pt x="579" y="432"/>
                    <a:pt x="581" y="432"/>
                    <a:pt x="581" y="433"/>
                  </a:cubicBezTo>
                  <a:close/>
                  <a:moveTo>
                    <a:pt x="447" y="435"/>
                  </a:moveTo>
                  <a:cubicBezTo>
                    <a:pt x="446" y="436"/>
                    <a:pt x="446" y="436"/>
                    <a:pt x="446" y="436"/>
                  </a:cubicBezTo>
                  <a:cubicBezTo>
                    <a:pt x="445" y="436"/>
                    <a:pt x="442" y="435"/>
                    <a:pt x="440" y="436"/>
                  </a:cubicBezTo>
                  <a:cubicBezTo>
                    <a:pt x="440" y="434"/>
                    <a:pt x="440" y="434"/>
                    <a:pt x="440" y="434"/>
                  </a:cubicBezTo>
                  <a:cubicBezTo>
                    <a:pt x="442" y="434"/>
                    <a:pt x="443" y="436"/>
                    <a:pt x="445" y="434"/>
                  </a:cubicBezTo>
                  <a:cubicBezTo>
                    <a:pt x="443" y="433"/>
                    <a:pt x="443" y="433"/>
                    <a:pt x="443" y="433"/>
                  </a:cubicBezTo>
                  <a:cubicBezTo>
                    <a:pt x="444" y="435"/>
                    <a:pt x="447" y="433"/>
                    <a:pt x="447" y="435"/>
                  </a:cubicBezTo>
                  <a:close/>
                  <a:moveTo>
                    <a:pt x="460" y="433"/>
                  </a:moveTo>
                  <a:cubicBezTo>
                    <a:pt x="459" y="437"/>
                    <a:pt x="454" y="434"/>
                    <a:pt x="452" y="436"/>
                  </a:cubicBezTo>
                  <a:cubicBezTo>
                    <a:pt x="452" y="434"/>
                    <a:pt x="450" y="435"/>
                    <a:pt x="450" y="435"/>
                  </a:cubicBezTo>
                  <a:cubicBezTo>
                    <a:pt x="453" y="432"/>
                    <a:pt x="457" y="436"/>
                    <a:pt x="460" y="433"/>
                  </a:cubicBezTo>
                  <a:close/>
                  <a:moveTo>
                    <a:pt x="439" y="435"/>
                  </a:moveTo>
                  <a:cubicBezTo>
                    <a:pt x="438" y="435"/>
                    <a:pt x="438" y="435"/>
                    <a:pt x="438" y="436"/>
                  </a:cubicBezTo>
                  <a:cubicBezTo>
                    <a:pt x="437" y="435"/>
                    <a:pt x="437" y="435"/>
                    <a:pt x="437" y="435"/>
                  </a:cubicBezTo>
                  <a:cubicBezTo>
                    <a:pt x="438" y="435"/>
                    <a:pt x="438" y="434"/>
                    <a:pt x="439" y="434"/>
                  </a:cubicBezTo>
                  <a:cubicBezTo>
                    <a:pt x="439" y="435"/>
                    <a:pt x="439" y="435"/>
                    <a:pt x="439" y="435"/>
                  </a:cubicBezTo>
                  <a:close/>
                  <a:moveTo>
                    <a:pt x="587" y="438"/>
                  </a:moveTo>
                  <a:cubicBezTo>
                    <a:pt x="586" y="437"/>
                    <a:pt x="585" y="436"/>
                    <a:pt x="585" y="434"/>
                  </a:cubicBezTo>
                  <a:cubicBezTo>
                    <a:pt x="585" y="436"/>
                    <a:pt x="587" y="436"/>
                    <a:pt x="587" y="438"/>
                  </a:cubicBezTo>
                  <a:close/>
                  <a:moveTo>
                    <a:pt x="474" y="435"/>
                  </a:moveTo>
                  <a:cubicBezTo>
                    <a:pt x="470" y="436"/>
                    <a:pt x="466" y="439"/>
                    <a:pt x="462" y="441"/>
                  </a:cubicBezTo>
                  <a:cubicBezTo>
                    <a:pt x="463" y="435"/>
                    <a:pt x="469" y="434"/>
                    <a:pt x="474" y="435"/>
                  </a:cubicBezTo>
                  <a:close/>
                  <a:moveTo>
                    <a:pt x="453" y="439"/>
                  </a:moveTo>
                  <a:cubicBezTo>
                    <a:pt x="452" y="440"/>
                    <a:pt x="451" y="440"/>
                    <a:pt x="451" y="440"/>
                  </a:cubicBezTo>
                  <a:cubicBezTo>
                    <a:pt x="450" y="438"/>
                    <a:pt x="448" y="439"/>
                    <a:pt x="447" y="438"/>
                  </a:cubicBezTo>
                  <a:cubicBezTo>
                    <a:pt x="448" y="437"/>
                    <a:pt x="451" y="437"/>
                    <a:pt x="453" y="439"/>
                  </a:cubicBezTo>
                  <a:close/>
                  <a:moveTo>
                    <a:pt x="584" y="438"/>
                  </a:moveTo>
                  <a:cubicBezTo>
                    <a:pt x="584" y="439"/>
                    <a:pt x="584" y="439"/>
                    <a:pt x="584" y="439"/>
                  </a:cubicBezTo>
                  <a:cubicBezTo>
                    <a:pt x="584" y="438"/>
                    <a:pt x="581" y="439"/>
                    <a:pt x="582" y="437"/>
                  </a:cubicBezTo>
                  <a:cubicBezTo>
                    <a:pt x="583" y="437"/>
                    <a:pt x="583" y="438"/>
                    <a:pt x="584" y="438"/>
                  </a:cubicBezTo>
                  <a:close/>
                  <a:moveTo>
                    <a:pt x="589" y="442"/>
                  </a:moveTo>
                  <a:cubicBezTo>
                    <a:pt x="587" y="441"/>
                    <a:pt x="587" y="441"/>
                    <a:pt x="587" y="441"/>
                  </a:cubicBezTo>
                  <a:cubicBezTo>
                    <a:pt x="589" y="442"/>
                    <a:pt x="589" y="442"/>
                    <a:pt x="589" y="442"/>
                  </a:cubicBezTo>
                  <a:cubicBezTo>
                    <a:pt x="589" y="442"/>
                    <a:pt x="589" y="442"/>
                    <a:pt x="589" y="442"/>
                  </a:cubicBezTo>
                  <a:close/>
                  <a:moveTo>
                    <a:pt x="525" y="444"/>
                  </a:moveTo>
                  <a:cubicBezTo>
                    <a:pt x="526" y="448"/>
                    <a:pt x="526" y="452"/>
                    <a:pt x="528" y="455"/>
                  </a:cubicBezTo>
                  <a:cubicBezTo>
                    <a:pt x="529" y="456"/>
                    <a:pt x="529" y="455"/>
                    <a:pt x="530" y="455"/>
                  </a:cubicBezTo>
                  <a:cubicBezTo>
                    <a:pt x="534" y="457"/>
                    <a:pt x="530" y="463"/>
                    <a:pt x="534" y="466"/>
                  </a:cubicBezTo>
                  <a:cubicBezTo>
                    <a:pt x="533" y="468"/>
                    <a:pt x="534" y="470"/>
                    <a:pt x="534" y="471"/>
                  </a:cubicBezTo>
                  <a:cubicBezTo>
                    <a:pt x="534" y="473"/>
                    <a:pt x="536" y="474"/>
                    <a:pt x="538" y="474"/>
                  </a:cubicBezTo>
                  <a:cubicBezTo>
                    <a:pt x="537" y="477"/>
                    <a:pt x="543" y="476"/>
                    <a:pt x="541" y="479"/>
                  </a:cubicBezTo>
                  <a:cubicBezTo>
                    <a:pt x="544" y="482"/>
                    <a:pt x="541" y="484"/>
                    <a:pt x="544" y="486"/>
                  </a:cubicBezTo>
                  <a:cubicBezTo>
                    <a:pt x="545" y="485"/>
                    <a:pt x="545" y="485"/>
                    <a:pt x="545" y="485"/>
                  </a:cubicBezTo>
                  <a:cubicBezTo>
                    <a:pt x="545" y="486"/>
                    <a:pt x="545" y="486"/>
                    <a:pt x="546" y="486"/>
                  </a:cubicBezTo>
                  <a:cubicBezTo>
                    <a:pt x="547" y="486"/>
                    <a:pt x="547" y="486"/>
                    <a:pt x="547" y="486"/>
                  </a:cubicBezTo>
                  <a:cubicBezTo>
                    <a:pt x="545" y="492"/>
                    <a:pt x="552" y="493"/>
                    <a:pt x="552" y="498"/>
                  </a:cubicBezTo>
                  <a:cubicBezTo>
                    <a:pt x="554" y="497"/>
                    <a:pt x="554" y="497"/>
                    <a:pt x="554" y="497"/>
                  </a:cubicBezTo>
                  <a:cubicBezTo>
                    <a:pt x="551" y="500"/>
                    <a:pt x="554" y="504"/>
                    <a:pt x="551" y="506"/>
                  </a:cubicBezTo>
                  <a:cubicBezTo>
                    <a:pt x="553" y="508"/>
                    <a:pt x="552" y="511"/>
                    <a:pt x="552" y="513"/>
                  </a:cubicBezTo>
                  <a:cubicBezTo>
                    <a:pt x="548" y="517"/>
                    <a:pt x="550" y="523"/>
                    <a:pt x="546" y="527"/>
                  </a:cubicBezTo>
                  <a:cubicBezTo>
                    <a:pt x="546" y="529"/>
                    <a:pt x="545" y="529"/>
                    <a:pt x="544" y="529"/>
                  </a:cubicBezTo>
                  <a:cubicBezTo>
                    <a:pt x="540" y="535"/>
                    <a:pt x="535" y="541"/>
                    <a:pt x="533" y="548"/>
                  </a:cubicBezTo>
                  <a:cubicBezTo>
                    <a:pt x="531" y="549"/>
                    <a:pt x="533" y="553"/>
                    <a:pt x="530" y="554"/>
                  </a:cubicBezTo>
                  <a:cubicBezTo>
                    <a:pt x="528" y="552"/>
                    <a:pt x="525" y="554"/>
                    <a:pt x="523" y="554"/>
                  </a:cubicBezTo>
                  <a:cubicBezTo>
                    <a:pt x="522" y="557"/>
                    <a:pt x="518" y="556"/>
                    <a:pt x="518" y="559"/>
                  </a:cubicBezTo>
                  <a:cubicBezTo>
                    <a:pt x="517" y="559"/>
                    <a:pt x="516" y="557"/>
                    <a:pt x="516" y="556"/>
                  </a:cubicBezTo>
                  <a:cubicBezTo>
                    <a:pt x="517" y="555"/>
                    <a:pt x="517" y="555"/>
                    <a:pt x="517" y="555"/>
                  </a:cubicBezTo>
                  <a:cubicBezTo>
                    <a:pt x="516" y="554"/>
                    <a:pt x="516" y="556"/>
                    <a:pt x="515" y="555"/>
                  </a:cubicBezTo>
                  <a:cubicBezTo>
                    <a:pt x="515" y="555"/>
                    <a:pt x="516" y="555"/>
                    <a:pt x="516" y="554"/>
                  </a:cubicBezTo>
                  <a:cubicBezTo>
                    <a:pt x="515" y="553"/>
                    <a:pt x="515" y="552"/>
                    <a:pt x="514" y="553"/>
                  </a:cubicBezTo>
                  <a:cubicBezTo>
                    <a:pt x="514" y="555"/>
                    <a:pt x="511" y="556"/>
                    <a:pt x="509" y="557"/>
                  </a:cubicBezTo>
                  <a:cubicBezTo>
                    <a:pt x="506" y="552"/>
                    <a:pt x="499" y="554"/>
                    <a:pt x="499" y="547"/>
                  </a:cubicBezTo>
                  <a:cubicBezTo>
                    <a:pt x="501" y="546"/>
                    <a:pt x="501" y="544"/>
                    <a:pt x="500" y="542"/>
                  </a:cubicBezTo>
                  <a:cubicBezTo>
                    <a:pt x="499" y="542"/>
                    <a:pt x="499" y="541"/>
                    <a:pt x="499" y="541"/>
                  </a:cubicBezTo>
                  <a:cubicBezTo>
                    <a:pt x="500" y="540"/>
                    <a:pt x="500" y="540"/>
                    <a:pt x="500" y="540"/>
                  </a:cubicBezTo>
                  <a:cubicBezTo>
                    <a:pt x="499" y="538"/>
                    <a:pt x="498" y="541"/>
                    <a:pt x="497" y="540"/>
                  </a:cubicBezTo>
                  <a:cubicBezTo>
                    <a:pt x="498" y="538"/>
                    <a:pt x="498" y="536"/>
                    <a:pt x="497" y="534"/>
                  </a:cubicBezTo>
                  <a:cubicBezTo>
                    <a:pt x="496" y="535"/>
                    <a:pt x="496" y="539"/>
                    <a:pt x="493" y="538"/>
                  </a:cubicBezTo>
                  <a:cubicBezTo>
                    <a:pt x="495" y="536"/>
                    <a:pt x="496" y="532"/>
                    <a:pt x="498" y="529"/>
                  </a:cubicBezTo>
                  <a:cubicBezTo>
                    <a:pt x="498" y="528"/>
                    <a:pt x="497" y="528"/>
                    <a:pt x="497" y="528"/>
                  </a:cubicBezTo>
                  <a:cubicBezTo>
                    <a:pt x="495" y="531"/>
                    <a:pt x="491" y="533"/>
                    <a:pt x="489" y="536"/>
                  </a:cubicBezTo>
                  <a:cubicBezTo>
                    <a:pt x="488" y="535"/>
                    <a:pt x="489" y="532"/>
                    <a:pt x="488" y="531"/>
                  </a:cubicBezTo>
                  <a:cubicBezTo>
                    <a:pt x="488" y="529"/>
                    <a:pt x="486" y="529"/>
                    <a:pt x="486" y="527"/>
                  </a:cubicBezTo>
                  <a:cubicBezTo>
                    <a:pt x="486" y="527"/>
                    <a:pt x="486" y="526"/>
                    <a:pt x="486" y="526"/>
                  </a:cubicBezTo>
                  <a:cubicBezTo>
                    <a:pt x="485" y="523"/>
                    <a:pt x="482" y="524"/>
                    <a:pt x="481" y="523"/>
                  </a:cubicBezTo>
                  <a:cubicBezTo>
                    <a:pt x="480" y="523"/>
                    <a:pt x="480" y="523"/>
                    <a:pt x="480" y="523"/>
                  </a:cubicBezTo>
                  <a:cubicBezTo>
                    <a:pt x="477" y="521"/>
                    <a:pt x="477" y="521"/>
                    <a:pt x="477" y="521"/>
                  </a:cubicBezTo>
                  <a:cubicBezTo>
                    <a:pt x="476" y="522"/>
                    <a:pt x="474" y="520"/>
                    <a:pt x="473" y="521"/>
                  </a:cubicBezTo>
                  <a:cubicBezTo>
                    <a:pt x="468" y="520"/>
                    <a:pt x="464" y="525"/>
                    <a:pt x="459" y="523"/>
                  </a:cubicBezTo>
                  <a:cubicBezTo>
                    <a:pt x="456" y="526"/>
                    <a:pt x="451" y="525"/>
                    <a:pt x="450" y="530"/>
                  </a:cubicBezTo>
                  <a:cubicBezTo>
                    <a:pt x="445" y="529"/>
                    <a:pt x="439" y="528"/>
                    <a:pt x="435" y="532"/>
                  </a:cubicBezTo>
                  <a:cubicBezTo>
                    <a:pt x="434" y="531"/>
                    <a:pt x="432" y="533"/>
                    <a:pt x="431" y="534"/>
                  </a:cubicBezTo>
                  <a:cubicBezTo>
                    <a:pt x="427" y="535"/>
                    <a:pt x="425" y="532"/>
                    <a:pt x="423" y="530"/>
                  </a:cubicBezTo>
                  <a:cubicBezTo>
                    <a:pt x="423" y="527"/>
                    <a:pt x="425" y="526"/>
                    <a:pt x="426" y="523"/>
                  </a:cubicBezTo>
                  <a:cubicBezTo>
                    <a:pt x="426" y="518"/>
                    <a:pt x="427" y="511"/>
                    <a:pt x="425" y="506"/>
                  </a:cubicBezTo>
                  <a:cubicBezTo>
                    <a:pt x="425" y="503"/>
                    <a:pt x="424" y="501"/>
                    <a:pt x="422" y="499"/>
                  </a:cubicBezTo>
                  <a:cubicBezTo>
                    <a:pt x="423" y="499"/>
                    <a:pt x="423" y="500"/>
                    <a:pt x="424" y="500"/>
                  </a:cubicBezTo>
                  <a:cubicBezTo>
                    <a:pt x="426" y="499"/>
                    <a:pt x="423" y="498"/>
                    <a:pt x="423" y="497"/>
                  </a:cubicBezTo>
                  <a:cubicBezTo>
                    <a:pt x="425" y="499"/>
                    <a:pt x="425" y="499"/>
                    <a:pt x="425" y="499"/>
                  </a:cubicBezTo>
                  <a:cubicBezTo>
                    <a:pt x="426" y="496"/>
                    <a:pt x="424" y="494"/>
                    <a:pt x="424" y="491"/>
                  </a:cubicBezTo>
                  <a:cubicBezTo>
                    <a:pt x="426" y="488"/>
                    <a:pt x="425" y="484"/>
                    <a:pt x="427" y="482"/>
                  </a:cubicBezTo>
                  <a:cubicBezTo>
                    <a:pt x="427" y="482"/>
                    <a:pt x="427" y="483"/>
                    <a:pt x="427" y="483"/>
                  </a:cubicBezTo>
                  <a:cubicBezTo>
                    <a:pt x="429" y="484"/>
                    <a:pt x="428" y="482"/>
                    <a:pt x="429" y="481"/>
                  </a:cubicBezTo>
                  <a:cubicBezTo>
                    <a:pt x="432" y="480"/>
                    <a:pt x="434" y="478"/>
                    <a:pt x="437" y="477"/>
                  </a:cubicBezTo>
                  <a:cubicBezTo>
                    <a:pt x="439" y="478"/>
                    <a:pt x="442" y="477"/>
                    <a:pt x="445" y="475"/>
                  </a:cubicBezTo>
                  <a:cubicBezTo>
                    <a:pt x="446" y="475"/>
                    <a:pt x="449" y="475"/>
                    <a:pt x="450" y="474"/>
                  </a:cubicBezTo>
                  <a:cubicBezTo>
                    <a:pt x="453" y="472"/>
                    <a:pt x="457" y="469"/>
                    <a:pt x="455" y="465"/>
                  </a:cubicBezTo>
                  <a:cubicBezTo>
                    <a:pt x="458" y="463"/>
                    <a:pt x="458" y="463"/>
                    <a:pt x="458" y="463"/>
                  </a:cubicBezTo>
                  <a:cubicBezTo>
                    <a:pt x="460" y="466"/>
                    <a:pt x="460" y="466"/>
                    <a:pt x="460" y="466"/>
                  </a:cubicBezTo>
                  <a:cubicBezTo>
                    <a:pt x="461" y="465"/>
                    <a:pt x="462" y="464"/>
                    <a:pt x="461" y="462"/>
                  </a:cubicBezTo>
                  <a:cubicBezTo>
                    <a:pt x="462" y="463"/>
                    <a:pt x="464" y="463"/>
                    <a:pt x="464" y="461"/>
                  </a:cubicBezTo>
                  <a:cubicBezTo>
                    <a:pt x="463" y="459"/>
                    <a:pt x="463" y="459"/>
                    <a:pt x="463" y="459"/>
                  </a:cubicBezTo>
                  <a:cubicBezTo>
                    <a:pt x="466" y="458"/>
                    <a:pt x="466" y="458"/>
                    <a:pt x="466" y="458"/>
                  </a:cubicBezTo>
                  <a:cubicBezTo>
                    <a:pt x="465" y="458"/>
                    <a:pt x="465" y="458"/>
                    <a:pt x="465" y="458"/>
                  </a:cubicBezTo>
                  <a:cubicBezTo>
                    <a:pt x="466" y="458"/>
                    <a:pt x="466" y="458"/>
                    <a:pt x="467" y="457"/>
                  </a:cubicBezTo>
                  <a:cubicBezTo>
                    <a:pt x="467" y="457"/>
                    <a:pt x="467" y="456"/>
                    <a:pt x="466" y="456"/>
                  </a:cubicBezTo>
                  <a:cubicBezTo>
                    <a:pt x="467" y="456"/>
                    <a:pt x="467" y="455"/>
                    <a:pt x="467" y="455"/>
                  </a:cubicBezTo>
                  <a:cubicBezTo>
                    <a:pt x="468" y="456"/>
                    <a:pt x="468" y="456"/>
                    <a:pt x="468" y="456"/>
                  </a:cubicBezTo>
                  <a:cubicBezTo>
                    <a:pt x="470" y="454"/>
                    <a:pt x="470" y="454"/>
                    <a:pt x="470" y="454"/>
                  </a:cubicBezTo>
                  <a:cubicBezTo>
                    <a:pt x="471" y="455"/>
                    <a:pt x="471" y="453"/>
                    <a:pt x="473" y="453"/>
                  </a:cubicBezTo>
                  <a:cubicBezTo>
                    <a:pt x="475" y="457"/>
                    <a:pt x="475" y="457"/>
                    <a:pt x="475" y="457"/>
                  </a:cubicBezTo>
                  <a:cubicBezTo>
                    <a:pt x="475" y="457"/>
                    <a:pt x="475" y="458"/>
                    <a:pt x="475" y="458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6" y="458"/>
                    <a:pt x="476" y="457"/>
                    <a:pt x="477" y="457"/>
                  </a:cubicBezTo>
                  <a:cubicBezTo>
                    <a:pt x="478" y="457"/>
                    <a:pt x="480" y="458"/>
                    <a:pt x="481" y="457"/>
                  </a:cubicBezTo>
                  <a:cubicBezTo>
                    <a:pt x="480" y="456"/>
                    <a:pt x="480" y="453"/>
                    <a:pt x="482" y="452"/>
                  </a:cubicBezTo>
                  <a:cubicBezTo>
                    <a:pt x="484" y="451"/>
                    <a:pt x="484" y="448"/>
                    <a:pt x="487" y="447"/>
                  </a:cubicBezTo>
                  <a:cubicBezTo>
                    <a:pt x="489" y="447"/>
                    <a:pt x="491" y="448"/>
                    <a:pt x="492" y="446"/>
                  </a:cubicBezTo>
                  <a:cubicBezTo>
                    <a:pt x="492" y="445"/>
                    <a:pt x="491" y="445"/>
                    <a:pt x="490" y="444"/>
                  </a:cubicBezTo>
                  <a:cubicBezTo>
                    <a:pt x="490" y="443"/>
                    <a:pt x="492" y="445"/>
                    <a:pt x="493" y="445"/>
                  </a:cubicBezTo>
                  <a:cubicBezTo>
                    <a:pt x="493" y="447"/>
                    <a:pt x="496" y="445"/>
                    <a:pt x="497" y="447"/>
                  </a:cubicBezTo>
                  <a:cubicBezTo>
                    <a:pt x="499" y="446"/>
                    <a:pt x="500" y="449"/>
                    <a:pt x="501" y="447"/>
                  </a:cubicBezTo>
                  <a:cubicBezTo>
                    <a:pt x="503" y="451"/>
                    <a:pt x="503" y="445"/>
                    <a:pt x="506" y="447"/>
                  </a:cubicBezTo>
                  <a:cubicBezTo>
                    <a:pt x="505" y="451"/>
                    <a:pt x="500" y="450"/>
                    <a:pt x="502" y="454"/>
                  </a:cubicBezTo>
                  <a:cubicBezTo>
                    <a:pt x="499" y="456"/>
                    <a:pt x="501" y="459"/>
                    <a:pt x="503" y="460"/>
                  </a:cubicBezTo>
                  <a:cubicBezTo>
                    <a:pt x="506" y="462"/>
                    <a:pt x="509" y="464"/>
                    <a:pt x="512" y="466"/>
                  </a:cubicBezTo>
                  <a:cubicBezTo>
                    <a:pt x="513" y="468"/>
                    <a:pt x="515" y="469"/>
                    <a:pt x="516" y="467"/>
                  </a:cubicBezTo>
                  <a:cubicBezTo>
                    <a:pt x="520" y="465"/>
                    <a:pt x="520" y="460"/>
                    <a:pt x="521" y="457"/>
                  </a:cubicBezTo>
                  <a:cubicBezTo>
                    <a:pt x="520" y="456"/>
                    <a:pt x="520" y="456"/>
                    <a:pt x="520" y="456"/>
                  </a:cubicBezTo>
                  <a:cubicBezTo>
                    <a:pt x="522" y="455"/>
                    <a:pt x="521" y="454"/>
                    <a:pt x="520" y="453"/>
                  </a:cubicBezTo>
                  <a:cubicBezTo>
                    <a:pt x="522" y="449"/>
                    <a:pt x="522" y="447"/>
                    <a:pt x="524" y="443"/>
                  </a:cubicBezTo>
                  <a:cubicBezTo>
                    <a:pt x="525" y="444"/>
                    <a:pt x="525" y="444"/>
                    <a:pt x="525" y="444"/>
                  </a:cubicBezTo>
                  <a:close/>
                  <a:moveTo>
                    <a:pt x="487" y="444"/>
                  </a:moveTo>
                  <a:cubicBezTo>
                    <a:pt x="488" y="445"/>
                    <a:pt x="487" y="445"/>
                    <a:pt x="486" y="446"/>
                  </a:cubicBezTo>
                  <a:cubicBezTo>
                    <a:pt x="485" y="446"/>
                    <a:pt x="485" y="445"/>
                    <a:pt x="484" y="445"/>
                  </a:cubicBezTo>
                  <a:cubicBezTo>
                    <a:pt x="485" y="444"/>
                    <a:pt x="485" y="444"/>
                    <a:pt x="485" y="444"/>
                  </a:cubicBezTo>
                  <a:cubicBezTo>
                    <a:pt x="485" y="445"/>
                    <a:pt x="487" y="444"/>
                    <a:pt x="487" y="444"/>
                  </a:cubicBezTo>
                  <a:close/>
                  <a:moveTo>
                    <a:pt x="604" y="459"/>
                  </a:moveTo>
                  <a:cubicBezTo>
                    <a:pt x="603" y="460"/>
                    <a:pt x="603" y="460"/>
                    <a:pt x="603" y="460"/>
                  </a:cubicBezTo>
                  <a:cubicBezTo>
                    <a:pt x="602" y="458"/>
                    <a:pt x="602" y="458"/>
                    <a:pt x="602" y="458"/>
                  </a:cubicBezTo>
                  <a:cubicBezTo>
                    <a:pt x="603" y="459"/>
                    <a:pt x="604" y="458"/>
                    <a:pt x="604" y="459"/>
                  </a:cubicBezTo>
                  <a:close/>
                  <a:moveTo>
                    <a:pt x="604" y="464"/>
                  </a:moveTo>
                  <a:cubicBezTo>
                    <a:pt x="604" y="462"/>
                    <a:pt x="604" y="462"/>
                    <a:pt x="604" y="462"/>
                  </a:cubicBezTo>
                  <a:cubicBezTo>
                    <a:pt x="605" y="463"/>
                    <a:pt x="605" y="463"/>
                    <a:pt x="605" y="463"/>
                  </a:cubicBezTo>
                  <a:cubicBezTo>
                    <a:pt x="604" y="464"/>
                    <a:pt x="604" y="464"/>
                    <a:pt x="604" y="464"/>
                  </a:cubicBezTo>
                  <a:close/>
                  <a:moveTo>
                    <a:pt x="644" y="465"/>
                  </a:moveTo>
                  <a:cubicBezTo>
                    <a:pt x="645" y="465"/>
                    <a:pt x="645" y="465"/>
                    <a:pt x="645" y="465"/>
                  </a:cubicBezTo>
                  <a:cubicBezTo>
                    <a:pt x="644" y="466"/>
                    <a:pt x="642" y="465"/>
                    <a:pt x="641" y="466"/>
                  </a:cubicBezTo>
                  <a:cubicBezTo>
                    <a:pt x="641" y="464"/>
                    <a:pt x="644" y="465"/>
                    <a:pt x="645" y="463"/>
                  </a:cubicBezTo>
                  <a:cubicBezTo>
                    <a:pt x="645" y="464"/>
                    <a:pt x="645" y="464"/>
                    <a:pt x="644" y="465"/>
                  </a:cubicBezTo>
                  <a:close/>
                  <a:moveTo>
                    <a:pt x="640" y="470"/>
                  </a:moveTo>
                  <a:cubicBezTo>
                    <a:pt x="639" y="469"/>
                    <a:pt x="638" y="472"/>
                    <a:pt x="636" y="470"/>
                  </a:cubicBezTo>
                  <a:cubicBezTo>
                    <a:pt x="637" y="469"/>
                    <a:pt x="637" y="468"/>
                    <a:pt x="639" y="467"/>
                  </a:cubicBezTo>
                  <a:cubicBezTo>
                    <a:pt x="640" y="468"/>
                    <a:pt x="640" y="469"/>
                    <a:pt x="640" y="470"/>
                  </a:cubicBezTo>
                  <a:close/>
                  <a:moveTo>
                    <a:pt x="600" y="486"/>
                  </a:moveTo>
                  <a:cubicBezTo>
                    <a:pt x="596" y="486"/>
                    <a:pt x="594" y="482"/>
                    <a:pt x="592" y="479"/>
                  </a:cubicBezTo>
                  <a:cubicBezTo>
                    <a:pt x="600" y="486"/>
                    <a:pt x="600" y="486"/>
                    <a:pt x="600" y="486"/>
                  </a:cubicBezTo>
                  <a:close/>
                  <a:moveTo>
                    <a:pt x="494" y="541"/>
                  </a:moveTo>
                  <a:cubicBezTo>
                    <a:pt x="494" y="542"/>
                    <a:pt x="492" y="541"/>
                    <a:pt x="491" y="542"/>
                  </a:cubicBezTo>
                  <a:cubicBezTo>
                    <a:pt x="491" y="541"/>
                    <a:pt x="491" y="541"/>
                    <a:pt x="491" y="541"/>
                  </a:cubicBezTo>
                  <a:cubicBezTo>
                    <a:pt x="492" y="540"/>
                    <a:pt x="493" y="540"/>
                    <a:pt x="494" y="541"/>
                  </a:cubicBezTo>
                  <a:close/>
                  <a:moveTo>
                    <a:pt x="613" y="549"/>
                  </a:moveTo>
                  <a:cubicBezTo>
                    <a:pt x="613" y="552"/>
                    <a:pt x="609" y="557"/>
                    <a:pt x="614" y="558"/>
                  </a:cubicBezTo>
                  <a:cubicBezTo>
                    <a:pt x="615" y="558"/>
                    <a:pt x="615" y="558"/>
                    <a:pt x="615" y="558"/>
                  </a:cubicBezTo>
                  <a:cubicBezTo>
                    <a:pt x="614" y="557"/>
                    <a:pt x="614" y="557"/>
                    <a:pt x="614" y="557"/>
                  </a:cubicBezTo>
                  <a:cubicBezTo>
                    <a:pt x="615" y="557"/>
                    <a:pt x="615" y="556"/>
                    <a:pt x="615" y="555"/>
                  </a:cubicBezTo>
                  <a:cubicBezTo>
                    <a:pt x="616" y="558"/>
                    <a:pt x="614" y="561"/>
                    <a:pt x="617" y="563"/>
                  </a:cubicBezTo>
                  <a:cubicBezTo>
                    <a:pt x="619" y="563"/>
                    <a:pt x="621" y="562"/>
                    <a:pt x="621" y="561"/>
                  </a:cubicBezTo>
                  <a:cubicBezTo>
                    <a:pt x="623" y="563"/>
                    <a:pt x="621" y="564"/>
                    <a:pt x="621" y="566"/>
                  </a:cubicBezTo>
                  <a:cubicBezTo>
                    <a:pt x="620" y="566"/>
                    <a:pt x="619" y="566"/>
                    <a:pt x="619" y="567"/>
                  </a:cubicBezTo>
                  <a:cubicBezTo>
                    <a:pt x="619" y="569"/>
                    <a:pt x="619" y="569"/>
                    <a:pt x="619" y="569"/>
                  </a:cubicBezTo>
                  <a:cubicBezTo>
                    <a:pt x="618" y="568"/>
                    <a:pt x="617" y="569"/>
                    <a:pt x="616" y="569"/>
                  </a:cubicBezTo>
                  <a:cubicBezTo>
                    <a:pt x="614" y="569"/>
                    <a:pt x="615" y="572"/>
                    <a:pt x="614" y="574"/>
                  </a:cubicBezTo>
                  <a:cubicBezTo>
                    <a:pt x="611" y="575"/>
                    <a:pt x="609" y="583"/>
                    <a:pt x="605" y="580"/>
                  </a:cubicBezTo>
                  <a:cubicBezTo>
                    <a:pt x="606" y="578"/>
                    <a:pt x="609" y="576"/>
                    <a:pt x="608" y="573"/>
                  </a:cubicBezTo>
                  <a:cubicBezTo>
                    <a:pt x="607" y="572"/>
                    <a:pt x="605" y="571"/>
                    <a:pt x="605" y="569"/>
                  </a:cubicBezTo>
                  <a:cubicBezTo>
                    <a:pt x="606" y="567"/>
                    <a:pt x="607" y="567"/>
                    <a:pt x="608" y="567"/>
                  </a:cubicBezTo>
                  <a:cubicBezTo>
                    <a:pt x="609" y="564"/>
                    <a:pt x="613" y="560"/>
                    <a:pt x="611" y="557"/>
                  </a:cubicBezTo>
                  <a:cubicBezTo>
                    <a:pt x="612" y="553"/>
                    <a:pt x="608" y="550"/>
                    <a:pt x="610" y="546"/>
                  </a:cubicBezTo>
                  <a:cubicBezTo>
                    <a:pt x="610" y="545"/>
                    <a:pt x="609" y="544"/>
                    <a:pt x="608" y="543"/>
                  </a:cubicBezTo>
                  <a:cubicBezTo>
                    <a:pt x="609" y="543"/>
                    <a:pt x="609" y="543"/>
                    <a:pt x="609" y="543"/>
                  </a:cubicBezTo>
                  <a:cubicBezTo>
                    <a:pt x="609" y="546"/>
                    <a:pt x="611" y="547"/>
                    <a:pt x="613" y="549"/>
                  </a:cubicBezTo>
                  <a:close/>
                  <a:moveTo>
                    <a:pt x="509" y="563"/>
                  </a:moveTo>
                  <a:cubicBezTo>
                    <a:pt x="510" y="561"/>
                    <a:pt x="510" y="561"/>
                    <a:pt x="510" y="561"/>
                  </a:cubicBezTo>
                  <a:cubicBezTo>
                    <a:pt x="510" y="563"/>
                    <a:pt x="510" y="563"/>
                    <a:pt x="510" y="563"/>
                  </a:cubicBezTo>
                  <a:cubicBezTo>
                    <a:pt x="509" y="563"/>
                    <a:pt x="509" y="563"/>
                    <a:pt x="509" y="563"/>
                  </a:cubicBezTo>
                  <a:close/>
                  <a:moveTo>
                    <a:pt x="515" y="570"/>
                  </a:moveTo>
                  <a:cubicBezTo>
                    <a:pt x="517" y="569"/>
                    <a:pt x="519" y="570"/>
                    <a:pt x="521" y="569"/>
                  </a:cubicBezTo>
                  <a:cubicBezTo>
                    <a:pt x="521" y="571"/>
                    <a:pt x="519" y="573"/>
                    <a:pt x="520" y="575"/>
                  </a:cubicBezTo>
                  <a:cubicBezTo>
                    <a:pt x="517" y="575"/>
                    <a:pt x="519" y="578"/>
                    <a:pt x="517" y="579"/>
                  </a:cubicBezTo>
                  <a:cubicBezTo>
                    <a:pt x="518" y="579"/>
                    <a:pt x="518" y="579"/>
                    <a:pt x="518" y="579"/>
                  </a:cubicBezTo>
                  <a:cubicBezTo>
                    <a:pt x="517" y="580"/>
                    <a:pt x="517" y="580"/>
                    <a:pt x="517" y="580"/>
                  </a:cubicBezTo>
                  <a:cubicBezTo>
                    <a:pt x="517" y="579"/>
                    <a:pt x="516" y="580"/>
                    <a:pt x="515" y="579"/>
                  </a:cubicBezTo>
                  <a:cubicBezTo>
                    <a:pt x="513" y="581"/>
                    <a:pt x="513" y="583"/>
                    <a:pt x="510" y="581"/>
                  </a:cubicBezTo>
                  <a:cubicBezTo>
                    <a:pt x="508" y="577"/>
                    <a:pt x="511" y="572"/>
                    <a:pt x="510" y="567"/>
                  </a:cubicBezTo>
                  <a:cubicBezTo>
                    <a:pt x="512" y="567"/>
                    <a:pt x="513" y="569"/>
                    <a:pt x="515" y="570"/>
                  </a:cubicBezTo>
                  <a:close/>
                  <a:moveTo>
                    <a:pt x="603" y="578"/>
                  </a:moveTo>
                  <a:cubicBezTo>
                    <a:pt x="604" y="580"/>
                    <a:pt x="601" y="581"/>
                    <a:pt x="603" y="582"/>
                  </a:cubicBezTo>
                  <a:cubicBezTo>
                    <a:pt x="599" y="585"/>
                    <a:pt x="596" y="589"/>
                    <a:pt x="595" y="592"/>
                  </a:cubicBezTo>
                  <a:cubicBezTo>
                    <a:pt x="595" y="592"/>
                    <a:pt x="595" y="592"/>
                    <a:pt x="595" y="592"/>
                  </a:cubicBezTo>
                  <a:cubicBezTo>
                    <a:pt x="595" y="592"/>
                    <a:pt x="594" y="593"/>
                    <a:pt x="594" y="593"/>
                  </a:cubicBezTo>
                  <a:cubicBezTo>
                    <a:pt x="592" y="591"/>
                    <a:pt x="591" y="595"/>
                    <a:pt x="590" y="594"/>
                  </a:cubicBezTo>
                  <a:cubicBezTo>
                    <a:pt x="587" y="597"/>
                    <a:pt x="584" y="600"/>
                    <a:pt x="583" y="604"/>
                  </a:cubicBezTo>
                  <a:cubicBezTo>
                    <a:pt x="581" y="605"/>
                    <a:pt x="579" y="608"/>
                    <a:pt x="576" y="607"/>
                  </a:cubicBezTo>
                  <a:cubicBezTo>
                    <a:pt x="574" y="607"/>
                    <a:pt x="574" y="603"/>
                    <a:pt x="572" y="604"/>
                  </a:cubicBezTo>
                  <a:cubicBezTo>
                    <a:pt x="571" y="603"/>
                    <a:pt x="571" y="603"/>
                    <a:pt x="571" y="603"/>
                  </a:cubicBezTo>
                  <a:cubicBezTo>
                    <a:pt x="573" y="599"/>
                    <a:pt x="577" y="593"/>
                    <a:pt x="583" y="592"/>
                  </a:cubicBezTo>
                  <a:cubicBezTo>
                    <a:pt x="585" y="588"/>
                    <a:pt x="593" y="588"/>
                    <a:pt x="593" y="582"/>
                  </a:cubicBezTo>
                  <a:cubicBezTo>
                    <a:pt x="596" y="581"/>
                    <a:pt x="597" y="578"/>
                    <a:pt x="599" y="576"/>
                  </a:cubicBezTo>
                  <a:cubicBezTo>
                    <a:pt x="600" y="577"/>
                    <a:pt x="600" y="581"/>
                    <a:pt x="603" y="578"/>
                  </a:cubicBezTo>
                  <a:close/>
                  <a:moveTo>
                    <a:pt x="573" y="607"/>
                  </a:moveTo>
                  <a:cubicBezTo>
                    <a:pt x="573" y="608"/>
                    <a:pt x="573" y="609"/>
                    <a:pt x="572" y="610"/>
                  </a:cubicBezTo>
                  <a:cubicBezTo>
                    <a:pt x="571" y="610"/>
                    <a:pt x="571" y="610"/>
                    <a:pt x="571" y="610"/>
                  </a:cubicBezTo>
                  <a:cubicBezTo>
                    <a:pt x="572" y="609"/>
                    <a:pt x="572" y="607"/>
                    <a:pt x="573" y="607"/>
                  </a:cubicBezTo>
                  <a:close/>
                  <a:moveTo>
                    <a:pt x="450" y="321"/>
                  </a:moveTo>
                  <a:cubicBezTo>
                    <a:pt x="452" y="324"/>
                    <a:pt x="448" y="325"/>
                    <a:pt x="449" y="328"/>
                  </a:cubicBezTo>
                  <a:cubicBezTo>
                    <a:pt x="447" y="325"/>
                    <a:pt x="445" y="322"/>
                    <a:pt x="447" y="319"/>
                  </a:cubicBezTo>
                  <a:cubicBezTo>
                    <a:pt x="450" y="315"/>
                    <a:pt x="450" y="315"/>
                    <a:pt x="450" y="315"/>
                  </a:cubicBezTo>
                  <a:cubicBezTo>
                    <a:pt x="453" y="316"/>
                    <a:pt x="450" y="319"/>
                    <a:pt x="450" y="321"/>
                  </a:cubicBezTo>
                  <a:close/>
                  <a:moveTo>
                    <a:pt x="455" y="341"/>
                  </a:moveTo>
                  <a:cubicBezTo>
                    <a:pt x="453" y="344"/>
                    <a:pt x="459" y="346"/>
                    <a:pt x="455" y="349"/>
                  </a:cubicBezTo>
                  <a:cubicBezTo>
                    <a:pt x="452" y="350"/>
                    <a:pt x="454" y="353"/>
                    <a:pt x="454" y="355"/>
                  </a:cubicBezTo>
                  <a:cubicBezTo>
                    <a:pt x="455" y="357"/>
                    <a:pt x="456" y="357"/>
                    <a:pt x="458" y="356"/>
                  </a:cubicBezTo>
                  <a:cubicBezTo>
                    <a:pt x="460" y="355"/>
                    <a:pt x="459" y="359"/>
                    <a:pt x="462" y="357"/>
                  </a:cubicBezTo>
                  <a:cubicBezTo>
                    <a:pt x="462" y="358"/>
                    <a:pt x="461" y="358"/>
                    <a:pt x="461" y="358"/>
                  </a:cubicBezTo>
                  <a:cubicBezTo>
                    <a:pt x="463" y="361"/>
                    <a:pt x="463" y="361"/>
                    <a:pt x="463" y="361"/>
                  </a:cubicBezTo>
                  <a:cubicBezTo>
                    <a:pt x="461" y="361"/>
                    <a:pt x="461" y="357"/>
                    <a:pt x="458" y="357"/>
                  </a:cubicBezTo>
                  <a:cubicBezTo>
                    <a:pt x="458" y="357"/>
                    <a:pt x="457" y="357"/>
                    <a:pt x="458" y="358"/>
                  </a:cubicBezTo>
                  <a:cubicBezTo>
                    <a:pt x="458" y="358"/>
                    <a:pt x="458" y="358"/>
                    <a:pt x="458" y="358"/>
                  </a:cubicBezTo>
                  <a:cubicBezTo>
                    <a:pt x="458" y="358"/>
                    <a:pt x="457" y="357"/>
                    <a:pt x="456" y="357"/>
                  </a:cubicBezTo>
                  <a:cubicBezTo>
                    <a:pt x="455" y="357"/>
                    <a:pt x="453" y="358"/>
                    <a:pt x="451" y="357"/>
                  </a:cubicBezTo>
                  <a:cubicBezTo>
                    <a:pt x="451" y="356"/>
                    <a:pt x="452" y="355"/>
                    <a:pt x="453" y="354"/>
                  </a:cubicBezTo>
                  <a:cubicBezTo>
                    <a:pt x="452" y="353"/>
                    <a:pt x="451" y="355"/>
                    <a:pt x="450" y="354"/>
                  </a:cubicBezTo>
                  <a:cubicBezTo>
                    <a:pt x="449" y="353"/>
                    <a:pt x="448" y="351"/>
                    <a:pt x="449" y="349"/>
                  </a:cubicBezTo>
                  <a:cubicBezTo>
                    <a:pt x="449" y="349"/>
                    <a:pt x="449" y="348"/>
                    <a:pt x="450" y="348"/>
                  </a:cubicBezTo>
                  <a:cubicBezTo>
                    <a:pt x="450" y="347"/>
                    <a:pt x="449" y="344"/>
                    <a:pt x="450" y="342"/>
                  </a:cubicBezTo>
                  <a:cubicBezTo>
                    <a:pt x="451" y="339"/>
                    <a:pt x="454" y="343"/>
                    <a:pt x="455" y="341"/>
                  </a:cubicBezTo>
                  <a:close/>
                  <a:moveTo>
                    <a:pt x="454" y="360"/>
                  </a:moveTo>
                  <a:cubicBezTo>
                    <a:pt x="454" y="362"/>
                    <a:pt x="454" y="362"/>
                    <a:pt x="454" y="362"/>
                  </a:cubicBezTo>
                  <a:cubicBezTo>
                    <a:pt x="452" y="363"/>
                    <a:pt x="453" y="360"/>
                    <a:pt x="451" y="358"/>
                  </a:cubicBezTo>
                  <a:cubicBezTo>
                    <a:pt x="453" y="358"/>
                    <a:pt x="453" y="360"/>
                    <a:pt x="454" y="360"/>
                  </a:cubicBezTo>
                  <a:close/>
                  <a:moveTo>
                    <a:pt x="468" y="363"/>
                  </a:moveTo>
                  <a:cubicBezTo>
                    <a:pt x="469" y="366"/>
                    <a:pt x="469" y="366"/>
                    <a:pt x="469" y="366"/>
                  </a:cubicBezTo>
                  <a:cubicBezTo>
                    <a:pt x="468" y="367"/>
                    <a:pt x="467" y="365"/>
                    <a:pt x="466" y="366"/>
                  </a:cubicBezTo>
                  <a:cubicBezTo>
                    <a:pt x="467" y="370"/>
                    <a:pt x="467" y="370"/>
                    <a:pt x="467" y="370"/>
                  </a:cubicBezTo>
                  <a:cubicBezTo>
                    <a:pt x="466" y="370"/>
                    <a:pt x="466" y="367"/>
                    <a:pt x="465" y="366"/>
                  </a:cubicBezTo>
                  <a:cubicBezTo>
                    <a:pt x="466" y="366"/>
                    <a:pt x="466" y="367"/>
                    <a:pt x="467" y="366"/>
                  </a:cubicBezTo>
                  <a:cubicBezTo>
                    <a:pt x="467" y="364"/>
                    <a:pt x="465" y="364"/>
                    <a:pt x="465" y="362"/>
                  </a:cubicBezTo>
                  <a:cubicBezTo>
                    <a:pt x="465" y="362"/>
                    <a:pt x="467" y="362"/>
                    <a:pt x="468" y="363"/>
                  </a:cubicBezTo>
                  <a:close/>
                  <a:moveTo>
                    <a:pt x="463" y="364"/>
                  </a:moveTo>
                  <a:cubicBezTo>
                    <a:pt x="461" y="362"/>
                    <a:pt x="461" y="362"/>
                    <a:pt x="461" y="362"/>
                  </a:cubicBezTo>
                  <a:cubicBezTo>
                    <a:pt x="463" y="363"/>
                    <a:pt x="463" y="363"/>
                    <a:pt x="463" y="363"/>
                  </a:cubicBezTo>
                  <a:cubicBezTo>
                    <a:pt x="463" y="364"/>
                    <a:pt x="463" y="364"/>
                    <a:pt x="463" y="364"/>
                  </a:cubicBezTo>
                  <a:close/>
                  <a:moveTo>
                    <a:pt x="461" y="366"/>
                  </a:moveTo>
                  <a:cubicBezTo>
                    <a:pt x="460" y="367"/>
                    <a:pt x="458" y="367"/>
                    <a:pt x="459" y="369"/>
                  </a:cubicBezTo>
                  <a:cubicBezTo>
                    <a:pt x="458" y="368"/>
                    <a:pt x="458" y="368"/>
                    <a:pt x="457" y="368"/>
                  </a:cubicBezTo>
                  <a:cubicBezTo>
                    <a:pt x="457" y="364"/>
                    <a:pt x="457" y="364"/>
                    <a:pt x="457" y="364"/>
                  </a:cubicBezTo>
                  <a:cubicBezTo>
                    <a:pt x="458" y="365"/>
                    <a:pt x="459" y="365"/>
                    <a:pt x="461" y="366"/>
                  </a:cubicBezTo>
                  <a:close/>
                  <a:moveTo>
                    <a:pt x="449" y="368"/>
                  </a:moveTo>
                  <a:cubicBezTo>
                    <a:pt x="446" y="370"/>
                    <a:pt x="446" y="374"/>
                    <a:pt x="442" y="375"/>
                  </a:cubicBezTo>
                  <a:cubicBezTo>
                    <a:pt x="445" y="373"/>
                    <a:pt x="447" y="370"/>
                    <a:pt x="448" y="368"/>
                  </a:cubicBezTo>
                  <a:cubicBezTo>
                    <a:pt x="449" y="368"/>
                    <a:pt x="449" y="368"/>
                    <a:pt x="449" y="368"/>
                  </a:cubicBezTo>
                  <a:close/>
                  <a:moveTo>
                    <a:pt x="461" y="373"/>
                  </a:moveTo>
                  <a:cubicBezTo>
                    <a:pt x="460" y="373"/>
                    <a:pt x="458" y="373"/>
                    <a:pt x="459" y="371"/>
                  </a:cubicBezTo>
                  <a:cubicBezTo>
                    <a:pt x="461" y="371"/>
                    <a:pt x="460" y="369"/>
                    <a:pt x="461" y="368"/>
                  </a:cubicBezTo>
                  <a:cubicBezTo>
                    <a:pt x="462" y="369"/>
                    <a:pt x="459" y="371"/>
                    <a:pt x="461" y="373"/>
                  </a:cubicBezTo>
                  <a:close/>
                  <a:moveTo>
                    <a:pt x="463" y="368"/>
                  </a:moveTo>
                  <a:cubicBezTo>
                    <a:pt x="463" y="370"/>
                    <a:pt x="463" y="370"/>
                    <a:pt x="463" y="370"/>
                  </a:cubicBezTo>
                  <a:cubicBezTo>
                    <a:pt x="463" y="368"/>
                    <a:pt x="463" y="368"/>
                    <a:pt x="463" y="368"/>
                  </a:cubicBezTo>
                  <a:close/>
                  <a:moveTo>
                    <a:pt x="266" y="587"/>
                  </a:moveTo>
                  <a:cubicBezTo>
                    <a:pt x="265" y="588"/>
                    <a:pt x="265" y="588"/>
                    <a:pt x="265" y="589"/>
                  </a:cubicBezTo>
                  <a:cubicBezTo>
                    <a:pt x="264" y="588"/>
                    <a:pt x="263" y="588"/>
                    <a:pt x="262" y="58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4" y="587"/>
                    <a:pt x="265" y="589"/>
                    <a:pt x="266" y="587"/>
                  </a:cubicBezTo>
                  <a:close/>
                  <a:moveTo>
                    <a:pt x="325" y="381"/>
                  </a:moveTo>
                  <a:cubicBezTo>
                    <a:pt x="325" y="382"/>
                    <a:pt x="324" y="384"/>
                    <a:pt x="323" y="385"/>
                  </a:cubicBezTo>
                  <a:cubicBezTo>
                    <a:pt x="320" y="386"/>
                    <a:pt x="319" y="383"/>
                    <a:pt x="319" y="381"/>
                  </a:cubicBezTo>
                  <a:cubicBezTo>
                    <a:pt x="319" y="378"/>
                    <a:pt x="318" y="375"/>
                    <a:pt x="320" y="373"/>
                  </a:cubicBezTo>
                  <a:cubicBezTo>
                    <a:pt x="323" y="375"/>
                    <a:pt x="324" y="378"/>
                    <a:pt x="325" y="381"/>
                  </a:cubicBezTo>
                  <a:close/>
                  <a:moveTo>
                    <a:pt x="58" y="381"/>
                  </a:moveTo>
                  <a:cubicBezTo>
                    <a:pt x="57" y="380"/>
                    <a:pt x="57" y="380"/>
                    <a:pt x="57" y="380"/>
                  </a:cubicBezTo>
                  <a:cubicBezTo>
                    <a:pt x="58" y="379"/>
                    <a:pt x="58" y="379"/>
                    <a:pt x="58" y="379"/>
                  </a:cubicBezTo>
                  <a:cubicBezTo>
                    <a:pt x="54" y="375"/>
                    <a:pt x="54" y="375"/>
                    <a:pt x="54" y="375"/>
                  </a:cubicBezTo>
                  <a:cubicBezTo>
                    <a:pt x="54" y="374"/>
                    <a:pt x="54" y="374"/>
                    <a:pt x="54" y="374"/>
                  </a:cubicBezTo>
                  <a:cubicBezTo>
                    <a:pt x="55" y="377"/>
                    <a:pt x="59" y="378"/>
                    <a:pt x="58" y="381"/>
                  </a:cubicBezTo>
                  <a:close/>
                  <a:moveTo>
                    <a:pt x="157" y="401"/>
                  </a:moveTo>
                  <a:cubicBezTo>
                    <a:pt x="157" y="401"/>
                    <a:pt x="157" y="401"/>
                    <a:pt x="157" y="401"/>
                  </a:cubicBezTo>
                  <a:cubicBezTo>
                    <a:pt x="159" y="398"/>
                    <a:pt x="159" y="398"/>
                    <a:pt x="159" y="398"/>
                  </a:cubicBezTo>
                  <a:cubicBezTo>
                    <a:pt x="160" y="399"/>
                    <a:pt x="158" y="400"/>
                    <a:pt x="157" y="401"/>
                  </a:cubicBezTo>
                  <a:close/>
                  <a:moveTo>
                    <a:pt x="167" y="400"/>
                  </a:moveTo>
                  <a:cubicBezTo>
                    <a:pt x="167" y="401"/>
                    <a:pt x="167" y="401"/>
                    <a:pt x="167" y="401"/>
                  </a:cubicBezTo>
                  <a:cubicBezTo>
                    <a:pt x="165" y="401"/>
                    <a:pt x="164" y="400"/>
                    <a:pt x="163" y="400"/>
                  </a:cubicBezTo>
                  <a:cubicBezTo>
                    <a:pt x="164" y="399"/>
                    <a:pt x="166" y="399"/>
                    <a:pt x="167" y="400"/>
                  </a:cubicBezTo>
                  <a:close/>
                  <a:moveTo>
                    <a:pt x="170" y="406"/>
                  </a:moveTo>
                  <a:cubicBezTo>
                    <a:pt x="167" y="407"/>
                    <a:pt x="168" y="410"/>
                    <a:pt x="165" y="412"/>
                  </a:cubicBezTo>
                  <a:cubicBezTo>
                    <a:pt x="166" y="412"/>
                    <a:pt x="166" y="412"/>
                    <a:pt x="167" y="412"/>
                  </a:cubicBezTo>
                  <a:cubicBezTo>
                    <a:pt x="161" y="413"/>
                    <a:pt x="161" y="413"/>
                    <a:pt x="161" y="413"/>
                  </a:cubicBezTo>
                  <a:cubicBezTo>
                    <a:pt x="160" y="412"/>
                    <a:pt x="162" y="409"/>
                    <a:pt x="161" y="408"/>
                  </a:cubicBezTo>
                  <a:cubicBezTo>
                    <a:pt x="162" y="407"/>
                    <a:pt x="161" y="406"/>
                    <a:pt x="161" y="405"/>
                  </a:cubicBezTo>
                  <a:cubicBezTo>
                    <a:pt x="164" y="406"/>
                    <a:pt x="167" y="402"/>
                    <a:pt x="169" y="406"/>
                  </a:cubicBezTo>
                  <a:cubicBezTo>
                    <a:pt x="170" y="406"/>
                    <a:pt x="170" y="406"/>
                    <a:pt x="170" y="406"/>
                  </a:cubicBezTo>
                  <a:close/>
                  <a:moveTo>
                    <a:pt x="153" y="424"/>
                  </a:moveTo>
                  <a:cubicBezTo>
                    <a:pt x="153" y="427"/>
                    <a:pt x="156" y="426"/>
                    <a:pt x="156" y="428"/>
                  </a:cubicBezTo>
                  <a:cubicBezTo>
                    <a:pt x="156" y="430"/>
                    <a:pt x="158" y="431"/>
                    <a:pt x="158" y="433"/>
                  </a:cubicBezTo>
                  <a:cubicBezTo>
                    <a:pt x="155" y="434"/>
                    <a:pt x="157" y="430"/>
                    <a:pt x="156" y="429"/>
                  </a:cubicBezTo>
                  <a:cubicBezTo>
                    <a:pt x="154" y="428"/>
                    <a:pt x="152" y="426"/>
                    <a:pt x="152" y="424"/>
                  </a:cubicBezTo>
                  <a:cubicBezTo>
                    <a:pt x="153" y="422"/>
                    <a:pt x="151" y="419"/>
                    <a:pt x="152" y="416"/>
                  </a:cubicBezTo>
                  <a:cubicBezTo>
                    <a:pt x="154" y="418"/>
                    <a:pt x="153" y="422"/>
                    <a:pt x="153" y="424"/>
                  </a:cubicBezTo>
                  <a:close/>
                  <a:moveTo>
                    <a:pt x="151" y="434"/>
                  </a:moveTo>
                  <a:cubicBezTo>
                    <a:pt x="150" y="434"/>
                    <a:pt x="151" y="436"/>
                    <a:pt x="149" y="436"/>
                  </a:cubicBezTo>
                  <a:cubicBezTo>
                    <a:pt x="149" y="435"/>
                    <a:pt x="150" y="434"/>
                    <a:pt x="151" y="434"/>
                  </a:cubicBezTo>
                  <a:close/>
                  <a:moveTo>
                    <a:pt x="170" y="442"/>
                  </a:moveTo>
                  <a:cubicBezTo>
                    <a:pt x="169" y="445"/>
                    <a:pt x="169" y="449"/>
                    <a:pt x="171" y="451"/>
                  </a:cubicBezTo>
                  <a:cubicBezTo>
                    <a:pt x="169" y="451"/>
                    <a:pt x="168" y="449"/>
                    <a:pt x="168" y="447"/>
                  </a:cubicBezTo>
                  <a:cubicBezTo>
                    <a:pt x="168" y="444"/>
                    <a:pt x="169" y="440"/>
                    <a:pt x="167" y="437"/>
                  </a:cubicBezTo>
                  <a:cubicBezTo>
                    <a:pt x="168" y="437"/>
                    <a:pt x="168" y="437"/>
                    <a:pt x="168" y="437"/>
                  </a:cubicBezTo>
                  <a:cubicBezTo>
                    <a:pt x="170" y="438"/>
                    <a:pt x="168" y="441"/>
                    <a:pt x="170" y="442"/>
                  </a:cubicBezTo>
                  <a:close/>
                  <a:moveTo>
                    <a:pt x="219" y="457"/>
                  </a:moveTo>
                  <a:cubicBezTo>
                    <a:pt x="218" y="456"/>
                    <a:pt x="218" y="456"/>
                    <a:pt x="218" y="456"/>
                  </a:cubicBezTo>
                  <a:cubicBezTo>
                    <a:pt x="218" y="468"/>
                    <a:pt x="210" y="476"/>
                    <a:pt x="208" y="487"/>
                  </a:cubicBezTo>
                  <a:cubicBezTo>
                    <a:pt x="206" y="490"/>
                    <a:pt x="203" y="488"/>
                    <a:pt x="201" y="490"/>
                  </a:cubicBezTo>
                  <a:cubicBezTo>
                    <a:pt x="199" y="489"/>
                    <a:pt x="197" y="489"/>
                    <a:pt x="196" y="486"/>
                  </a:cubicBezTo>
                  <a:cubicBezTo>
                    <a:pt x="198" y="482"/>
                    <a:pt x="193" y="480"/>
                    <a:pt x="196" y="477"/>
                  </a:cubicBezTo>
                  <a:cubicBezTo>
                    <a:pt x="200" y="470"/>
                    <a:pt x="200" y="470"/>
                    <a:pt x="200" y="470"/>
                  </a:cubicBezTo>
                  <a:cubicBezTo>
                    <a:pt x="199" y="467"/>
                    <a:pt x="197" y="462"/>
                    <a:pt x="200" y="459"/>
                  </a:cubicBezTo>
                  <a:cubicBezTo>
                    <a:pt x="201" y="459"/>
                    <a:pt x="204" y="457"/>
                    <a:pt x="205" y="458"/>
                  </a:cubicBezTo>
                  <a:cubicBezTo>
                    <a:pt x="206" y="457"/>
                    <a:pt x="206" y="457"/>
                    <a:pt x="206" y="457"/>
                  </a:cubicBezTo>
                  <a:cubicBezTo>
                    <a:pt x="208" y="460"/>
                    <a:pt x="207" y="454"/>
                    <a:pt x="209" y="457"/>
                  </a:cubicBezTo>
                  <a:cubicBezTo>
                    <a:pt x="209" y="454"/>
                    <a:pt x="211" y="455"/>
                    <a:pt x="213" y="453"/>
                  </a:cubicBezTo>
                  <a:cubicBezTo>
                    <a:pt x="212" y="453"/>
                    <a:pt x="212" y="453"/>
                    <a:pt x="212" y="453"/>
                  </a:cubicBezTo>
                  <a:cubicBezTo>
                    <a:pt x="213" y="452"/>
                    <a:pt x="213" y="451"/>
                    <a:pt x="213" y="450"/>
                  </a:cubicBezTo>
                  <a:cubicBezTo>
                    <a:pt x="213" y="451"/>
                    <a:pt x="213" y="451"/>
                    <a:pt x="213" y="451"/>
                  </a:cubicBezTo>
                  <a:cubicBezTo>
                    <a:pt x="215" y="450"/>
                    <a:pt x="216" y="449"/>
                    <a:pt x="216" y="447"/>
                  </a:cubicBezTo>
                  <a:cubicBezTo>
                    <a:pt x="216" y="446"/>
                    <a:pt x="216" y="446"/>
                    <a:pt x="216" y="446"/>
                  </a:cubicBezTo>
                  <a:cubicBezTo>
                    <a:pt x="217" y="445"/>
                    <a:pt x="217" y="445"/>
                    <a:pt x="217" y="445"/>
                  </a:cubicBezTo>
                  <a:cubicBezTo>
                    <a:pt x="219" y="449"/>
                    <a:pt x="219" y="454"/>
                    <a:pt x="219" y="457"/>
                  </a:cubicBezTo>
                  <a:close/>
                  <a:moveTo>
                    <a:pt x="157" y="457"/>
                  </a:moveTo>
                  <a:cubicBezTo>
                    <a:pt x="160" y="457"/>
                    <a:pt x="160" y="457"/>
                    <a:pt x="160" y="457"/>
                  </a:cubicBezTo>
                  <a:cubicBezTo>
                    <a:pt x="157" y="457"/>
                    <a:pt x="157" y="457"/>
                    <a:pt x="157" y="457"/>
                  </a:cubicBezTo>
                  <a:close/>
                  <a:moveTo>
                    <a:pt x="145" y="462"/>
                  </a:moveTo>
                  <a:cubicBezTo>
                    <a:pt x="148" y="459"/>
                    <a:pt x="148" y="459"/>
                    <a:pt x="148" y="459"/>
                  </a:cubicBezTo>
                  <a:cubicBezTo>
                    <a:pt x="149" y="459"/>
                    <a:pt x="149" y="459"/>
                    <a:pt x="149" y="459"/>
                  </a:cubicBezTo>
                  <a:cubicBezTo>
                    <a:pt x="145" y="462"/>
                    <a:pt x="145" y="462"/>
                    <a:pt x="145" y="462"/>
                  </a:cubicBezTo>
                  <a:close/>
                  <a:moveTo>
                    <a:pt x="139" y="508"/>
                  </a:moveTo>
                  <a:cubicBezTo>
                    <a:pt x="139" y="509"/>
                    <a:pt x="138" y="508"/>
                    <a:pt x="137" y="509"/>
                  </a:cubicBezTo>
                  <a:cubicBezTo>
                    <a:pt x="138" y="509"/>
                    <a:pt x="138" y="508"/>
                    <a:pt x="139" y="5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964500" y="3823444"/>
              <a:ext cx="1803400" cy="2365375"/>
            </a:xfrm>
            <a:custGeom>
              <a:avLst/>
              <a:gdLst>
                <a:gd name="T0" fmla="*/ 307 w 481"/>
                <a:gd name="T1" fmla="*/ 383 h 631"/>
                <a:gd name="T2" fmla="*/ 361 w 481"/>
                <a:gd name="T3" fmla="*/ 486 h 631"/>
                <a:gd name="T4" fmla="*/ 313 w 481"/>
                <a:gd name="T5" fmla="*/ 627 h 631"/>
                <a:gd name="T6" fmla="*/ 401 w 481"/>
                <a:gd name="T7" fmla="*/ 620 h 631"/>
                <a:gd name="T8" fmla="*/ 182 w 481"/>
                <a:gd name="T9" fmla="*/ 93 h 631"/>
                <a:gd name="T10" fmla="*/ 263 w 481"/>
                <a:gd name="T11" fmla="*/ 114 h 631"/>
                <a:gd name="T12" fmla="*/ 279 w 481"/>
                <a:gd name="T13" fmla="*/ 138 h 631"/>
                <a:gd name="T14" fmla="*/ 284 w 481"/>
                <a:gd name="T15" fmla="*/ 183 h 631"/>
                <a:gd name="T16" fmla="*/ 337 w 481"/>
                <a:gd name="T17" fmla="*/ 209 h 631"/>
                <a:gd name="T18" fmla="*/ 271 w 481"/>
                <a:gd name="T19" fmla="*/ 276 h 631"/>
                <a:gd name="T20" fmla="*/ 196 w 481"/>
                <a:gd name="T21" fmla="*/ 352 h 631"/>
                <a:gd name="T22" fmla="*/ 295 w 481"/>
                <a:gd name="T23" fmla="*/ 383 h 631"/>
                <a:gd name="T24" fmla="*/ 341 w 481"/>
                <a:gd name="T25" fmla="*/ 526 h 631"/>
                <a:gd name="T26" fmla="*/ 292 w 481"/>
                <a:gd name="T27" fmla="*/ 613 h 631"/>
                <a:gd name="T28" fmla="*/ 278 w 481"/>
                <a:gd name="T29" fmla="*/ 548 h 631"/>
                <a:gd name="T30" fmla="*/ 165 w 481"/>
                <a:gd name="T31" fmla="*/ 339 h 631"/>
                <a:gd name="T32" fmla="*/ 125 w 481"/>
                <a:gd name="T33" fmla="*/ 209 h 631"/>
                <a:gd name="T34" fmla="*/ 108 w 481"/>
                <a:gd name="T35" fmla="*/ 152 h 631"/>
                <a:gd name="T36" fmla="*/ 42 w 481"/>
                <a:gd name="T37" fmla="*/ 162 h 631"/>
                <a:gd name="T38" fmla="*/ 51 w 481"/>
                <a:gd name="T39" fmla="*/ 111 h 631"/>
                <a:gd name="T40" fmla="*/ 444 w 481"/>
                <a:gd name="T41" fmla="*/ 17 h 631"/>
                <a:gd name="T42" fmla="*/ 465 w 481"/>
                <a:gd name="T43" fmla="*/ 51 h 631"/>
                <a:gd name="T44" fmla="*/ 448 w 481"/>
                <a:gd name="T45" fmla="*/ 110 h 631"/>
                <a:gd name="T46" fmla="*/ 403 w 481"/>
                <a:gd name="T47" fmla="*/ 156 h 631"/>
                <a:gd name="T48" fmla="*/ 366 w 481"/>
                <a:gd name="T49" fmla="*/ 162 h 631"/>
                <a:gd name="T50" fmla="*/ 369 w 481"/>
                <a:gd name="T51" fmla="*/ 116 h 631"/>
                <a:gd name="T52" fmla="*/ 351 w 481"/>
                <a:gd name="T53" fmla="*/ 58 h 631"/>
                <a:gd name="T54" fmla="*/ 413 w 481"/>
                <a:gd name="T55" fmla="*/ 26 h 631"/>
                <a:gd name="T56" fmla="*/ 387 w 481"/>
                <a:gd name="T57" fmla="*/ 10 h 631"/>
                <a:gd name="T58" fmla="*/ 332 w 481"/>
                <a:gd name="T59" fmla="*/ 55 h 631"/>
                <a:gd name="T60" fmla="*/ 317 w 481"/>
                <a:gd name="T61" fmla="*/ 51 h 631"/>
                <a:gd name="T62" fmla="*/ 328 w 481"/>
                <a:gd name="T63" fmla="*/ 14 h 631"/>
                <a:gd name="T64" fmla="*/ 321 w 481"/>
                <a:gd name="T65" fmla="*/ 39 h 631"/>
                <a:gd name="T66" fmla="*/ 320 w 481"/>
                <a:gd name="T67" fmla="*/ 13 h 631"/>
                <a:gd name="T68" fmla="*/ 255 w 481"/>
                <a:gd name="T69" fmla="*/ 29 h 631"/>
                <a:gd name="T70" fmla="*/ 282 w 481"/>
                <a:gd name="T71" fmla="*/ 40 h 631"/>
                <a:gd name="T72" fmla="*/ 235 w 481"/>
                <a:gd name="T73" fmla="*/ 48 h 631"/>
                <a:gd name="T74" fmla="*/ 270 w 481"/>
                <a:gd name="T75" fmla="*/ 58 h 631"/>
                <a:gd name="T76" fmla="*/ 290 w 481"/>
                <a:gd name="T77" fmla="*/ 74 h 631"/>
                <a:gd name="T78" fmla="*/ 262 w 481"/>
                <a:gd name="T79" fmla="*/ 60 h 631"/>
                <a:gd name="T80" fmla="*/ 219 w 481"/>
                <a:gd name="T81" fmla="*/ 110 h 631"/>
                <a:gd name="T82" fmla="*/ 254 w 481"/>
                <a:gd name="T83" fmla="*/ 87 h 631"/>
                <a:gd name="T84" fmla="*/ 314 w 481"/>
                <a:gd name="T85" fmla="*/ 100 h 631"/>
                <a:gd name="T86" fmla="*/ 336 w 481"/>
                <a:gd name="T87" fmla="*/ 140 h 631"/>
                <a:gd name="T88" fmla="*/ 297 w 481"/>
                <a:gd name="T89" fmla="*/ 147 h 631"/>
                <a:gd name="T90" fmla="*/ 300 w 481"/>
                <a:gd name="T91" fmla="*/ 85 h 631"/>
                <a:gd name="T92" fmla="*/ 188 w 481"/>
                <a:gd name="T93" fmla="*/ 124 h 631"/>
                <a:gd name="T94" fmla="*/ 199 w 481"/>
                <a:gd name="T95" fmla="*/ 131 h 631"/>
                <a:gd name="T96" fmla="*/ 370 w 481"/>
                <a:gd name="T97" fmla="*/ 141 h 631"/>
                <a:gd name="T98" fmla="*/ 184 w 481"/>
                <a:gd name="T99" fmla="*/ 144 h 631"/>
                <a:gd name="T100" fmla="*/ 243 w 481"/>
                <a:gd name="T101" fmla="*/ 159 h 631"/>
                <a:gd name="T102" fmla="*/ 197 w 481"/>
                <a:gd name="T103" fmla="*/ 170 h 631"/>
                <a:gd name="T104" fmla="*/ 206 w 481"/>
                <a:gd name="T105" fmla="*/ 190 h 631"/>
                <a:gd name="T106" fmla="*/ 277 w 481"/>
                <a:gd name="T107" fmla="*/ 197 h 631"/>
                <a:gd name="T108" fmla="*/ 295 w 481"/>
                <a:gd name="T109" fmla="*/ 205 h 631"/>
                <a:gd name="T110" fmla="*/ 267 w 481"/>
                <a:gd name="T111" fmla="*/ 215 h 631"/>
                <a:gd name="T112" fmla="*/ 242 w 481"/>
                <a:gd name="T113" fmla="*/ 226 h 631"/>
                <a:gd name="T114" fmla="*/ 247 w 481"/>
                <a:gd name="T115" fmla="*/ 247 h 631"/>
                <a:gd name="T116" fmla="*/ 316 w 481"/>
                <a:gd name="T117" fmla="*/ 249 h 631"/>
                <a:gd name="T118" fmla="*/ 67 w 481"/>
                <a:gd name="T119" fmla="*/ 152 h 631"/>
                <a:gd name="T120" fmla="*/ 426 w 481"/>
                <a:gd name="T121" fmla="*/ 19 h 631"/>
                <a:gd name="T122" fmla="*/ 453 w 481"/>
                <a:gd name="T123" fmla="*/ 17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1" h="631">
                  <a:moveTo>
                    <a:pt x="267" y="348"/>
                  </a:moveTo>
                  <a:cubicBezTo>
                    <a:pt x="266" y="349"/>
                    <a:pt x="266" y="349"/>
                    <a:pt x="266" y="349"/>
                  </a:cubicBezTo>
                  <a:cubicBezTo>
                    <a:pt x="264" y="348"/>
                    <a:pt x="262" y="350"/>
                    <a:pt x="260" y="349"/>
                  </a:cubicBezTo>
                  <a:cubicBezTo>
                    <a:pt x="259" y="350"/>
                    <a:pt x="258" y="349"/>
                    <a:pt x="257" y="349"/>
                  </a:cubicBezTo>
                  <a:cubicBezTo>
                    <a:pt x="258" y="347"/>
                    <a:pt x="258" y="347"/>
                    <a:pt x="258" y="347"/>
                  </a:cubicBezTo>
                  <a:cubicBezTo>
                    <a:pt x="257" y="345"/>
                    <a:pt x="253" y="347"/>
                    <a:pt x="254" y="344"/>
                  </a:cubicBezTo>
                  <a:cubicBezTo>
                    <a:pt x="252" y="342"/>
                    <a:pt x="250" y="343"/>
                    <a:pt x="248" y="341"/>
                  </a:cubicBezTo>
                  <a:cubicBezTo>
                    <a:pt x="246" y="342"/>
                    <a:pt x="245" y="340"/>
                    <a:pt x="243" y="341"/>
                  </a:cubicBezTo>
                  <a:cubicBezTo>
                    <a:pt x="243" y="340"/>
                    <a:pt x="244" y="340"/>
                    <a:pt x="243" y="340"/>
                  </a:cubicBezTo>
                  <a:cubicBezTo>
                    <a:pt x="242" y="339"/>
                    <a:pt x="241" y="339"/>
                    <a:pt x="240" y="339"/>
                  </a:cubicBezTo>
                  <a:cubicBezTo>
                    <a:pt x="239" y="342"/>
                    <a:pt x="235" y="339"/>
                    <a:pt x="234" y="342"/>
                  </a:cubicBezTo>
                  <a:cubicBezTo>
                    <a:pt x="235" y="339"/>
                    <a:pt x="239" y="339"/>
                    <a:pt x="242" y="337"/>
                  </a:cubicBezTo>
                  <a:cubicBezTo>
                    <a:pt x="250" y="339"/>
                    <a:pt x="260" y="343"/>
                    <a:pt x="267" y="348"/>
                  </a:cubicBezTo>
                  <a:close/>
                  <a:moveTo>
                    <a:pt x="271" y="350"/>
                  </a:moveTo>
                  <a:cubicBezTo>
                    <a:pt x="273" y="348"/>
                    <a:pt x="275" y="353"/>
                    <a:pt x="276" y="349"/>
                  </a:cubicBezTo>
                  <a:cubicBezTo>
                    <a:pt x="281" y="348"/>
                    <a:pt x="282" y="354"/>
                    <a:pt x="286" y="354"/>
                  </a:cubicBezTo>
                  <a:cubicBezTo>
                    <a:pt x="284" y="354"/>
                    <a:pt x="281" y="353"/>
                    <a:pt x="279" y="355"/>
                  </a:cubicBezTo>
                  <a:cubicBezTo>
                    <a:pt x="279" y="354"/>
                    <a:pt x="278" y="354"/>
                    <a:pt x="278" y="354"/>
                  </a:cubicBezTo>
                  <a:cubicBezTo>
                    <a:pt x="277" y="355"/>
                    <a:pt x="276" y="356"/>
                    <a:pt x="276" y="357"/>
                  </a:cubicBezTo>
                  <a:cubicBezTo>
                    <a:pt x="275" y="354"/>
                    <a:pt x="271" y="356"/>
                    <a:pt x="270" y="354"/>
                  </a:cubicBezTo>
                  <a:cubicBezTo>
                    <a:pt x="269" y="356"/>
                    <a:pt x="268" y="355"/>
                    <a:pt x="267" y="355"/>
                  </a:cubicBezTo>
                  <a:cubicBezTo>
                    <a:pt x="267" y="355"/>
                    <a:pt x="266" y="354"/>
                    <a:pt x="267" y="354"/>
                  </a:cubicBezTo>
                  <a:cubicBezTo>
                    <a:pt x="269" y="355"/>
                    <a:pt x="272" y="355"/>
                    <a:pt x="274" y="354"/>
                  </a:cubicBezTo>
                  <a:cubicBezTo>
                    <a:pt x="272" y="353"/>
                    <a:pt x="272" y="350"/>
                    <a:pt x="271" y="349"/>
                  </a:cubicBezTo>
                  <a:cubicBezTo>
                    <a:pt x="271" y="350"/>
                    <a:pt x="271" y="350"/>
                    <a:pt x="271" y="350"/>
                  </a:cubicBezTo>
                  <a:close/>
                  <a:moveTo>
                    <a:pt x="260" y="356"/>
                  </a:moveTo>
                  <a:cubicBezTo>
                    <a:pt x="259" y="356"/>
                    <a:pt x="257" y="358"/>
                    <a:pt x="255" y="356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56" y="355"/>
                    <a:pt x="259" y="354"/>
                    <a:pt x="260" y="356"/>
                  </a:cubicBezTo>
                  <a:close/>
                  <a:moveTo>
                    <a:pt x="295" y="355"/>
                  </a:moveTo>
                  <a:cubicBezTo>
                    <a:pt x="294" y="357"/>
                    <a:pt x="292" y="356"/>
                    <a:pt x="290" y="356"/>
                  </a:cubicBezTo>
                  <a:cubicBezTo>
                    <a:pt x="290" y="353"/>
                    <a:pt x="293" y="355"/>
                    <a:pt x="295" y="355"/>
                  </a:cubicBezTo>
                  <a:close/>
                  <a:moveTo>
                    <a:pt x="231" y="379"/>
                  </a:moveTo>
                  <a:cubicBezTo>
                    <a:pt x="231" y="380"/>
                    <a:pt x="231" y="380"/>
                    <a:pt x="231" y="380"/>
                  </a:cubicBezTo>
                  <a:cubicBezTo>
                    <a:pt x="228" y="377"/>
                    <a:pt x="228" y="377"/>
                    <a:pt x="228" y="377"/>
                  </a:cubicBezTo>
                  <a:cubicBezTo>
                    <a:pt x="230" y="377"/>
                    <a:pt x="231" y="378"/>
                    <a:pt x="231" y="379"/>
                  </a:cubicBezTo>
                  <a:close/>
                  <a:moveTo>
                    <a:pt x="309" y="381"/>
                  </a:moveTo>
                  <a:cubicBezTo>
                    <a:pt x="309" y="382"/>
                    <a:pt x="308" y="382"/>
                    <a:pt x="308" y="383"/>
                  </a:cubicBezTo>
                  <a:cubicBezTo>
                    <a:pt x="307" y="383"/>
                    <a:pt x="307" y="383"/>
                    <a:pt x="307" y="383"/>
                  </a:cubicBezTo>
                  <a:cubicBezTo>
                    <a:pt x="308" y="382"/>
                    <a:pt x="308" y="382"/>
                    <a:pt x="307" y="381"/>
                  </a:cubicBezTo>
                  <a:cubicBezTo>
                    <a:pt x="309" y="381"/>
                    <a:pt x="309" y="381"/>
                    <a:pt x="309" y="381"/>
                  </a:cubicBezTo>
                  <a:close/>
                  <a:moveTo>
                    <a:pt x="275" y="386"/>
                  </a:moveTo>
                  <a:cubicBezTo>
                    <a:pt x="273" y="386"/>
                    <a:pt x="273" y="385"/>
                    <a:pt x="273" y="384"/>
                  </a:cubicBezTo>
                  <a:cubicBezTo>
                    <a:pt x="275" y="382"/>
                    <a:pt x="275" y="382"/>
                    <a:pt x="275" y="382"/>
                  </a:cubicBezTo>
                  <a:cubicBezTo>
                    <a:pt x="275" y="383"/>
                    <a:pt x="276" y="385"/>
                    <a:pt x="275" y="386"/>
                  </a:cubicBezTo>
                  <a:close/>
                  <a:moveTo>
                    <a:pt x="328" y="401"/>
                  </a:moveTo>
                  <a:cubicBezTo>
                    <a:pt x="326" y="401"/>
                    <a:pt x="326" y="401"/>
                    <a:pt x="326" y="401"/>
                  </a:cubicBezTo>
                  <a:cubicBezTo>
                    <a:pt x="327" y="400"/>
                    <a:pt x="327" y="399"/>
                    <a:pt x="328" y="400"/>
                  </a:cubicBezTo>
                  <a:cubicBezTo>
                    <a:pt x="328" y="401"/>
                    <a:pt x="328" y="401"/>
                    <a:pt x="328" y="401"/>
                  </a:cubicBezTo>
                  <a:close/>
                  <a:moveTo>
                    <a:pt x="210" y="421"/>
                  </a:moveTo>
                  <a:cubicBezTo>
                    <a:pt x="210" y="421"/>
                    <a:pt x="210" y="421"/>
                    <a:pt x="210" y="421"/>
                  </a:cubicBezTo>
                  <a:cubicBezTo>
                    <a:pt x="211" y="420"/>
                    <a:pt x="209" y="419"/>
                    <a:pt x="209" y="418"/>
                  </a:cubicBezTo>
                  <a:cubicBezTo>
                    <a:pt x="210" y="418"/>
                    <a:pt x="210" y="419"/>
                    <a:pt x="210" y="421"/>
                  </a:cubicBezTo>
                  <a:close/>
                  <a:moveTo>
                    <a:pt x="347" y="424"/>
                  </a:moveTo>
                  <a:cubicBezTo>
                    <a:pt x="346" y="425"/>
                    <a:pt x="347" y="423"/>
                    <a:pt x="346" y="423"/>
                  </a:cubicBezTo>
                  <a:cubicBezTo>
                    <a:pt x="344" y="423"/>
                    <a:pt x="344" y="423"/>
                    <a:pt x="344" y="423"/>
                  </a:cubicBezTo>
                  <a:cubicBezTo>
                    <a:pt x="346" y="424"/>
                    <a:pt x="346" y="422"/>
                    <a:pt x="348" y="422"/>
                  </a:cubicBezTo>
                  <a:cubicBezTo>
                    <a:pt x="347" y="424"/>
                    <a:pt x="347" y="424"/>
                    <a:pt x="347" y="424"/>
                  </a:cubicBezTo>
                  <a:close/>
                  <a:moveTo>
                    <a:pt x="348" y="433"/>
                  </a:moveTo>
                  <a:cubicBezTo>
                    <a:pt x="348" y="432"/>
                    <a:pt x="345" y="431"/>
                    <a:pt x="347" y="430"/>
                  </a:cubicBezTo>
                  <a:cubicBezTo>
                    <a:pt x="347" y="431"/>
                    <a:pt x="348" y="432"/>
                    <a:pt x="348" y="433"/>
                  </a:cubicBezTo>
                  <a:close/>
                  <a:moveTo>
                    <a:pt x="284" y="473"/>
                  </a:moveTo>
                  <a:cubicBezTo>
                    <a:pt x="281" y="469"/>
                    <a:pt x="281" y="469"/>
                    <a:pt x="281" y="469"/>
                  </a:cubicBezTo>
                  <a:cubicBezTo>
                    <a:pt x="282" y="469"/>
                    <a:pt x="282" y="469"/>
                    <a:pt x="282" y="469"/>
                  </a:cubicBezTo>
                  <a:cubicBezTo>
                    <a:pt x="285" y="472"/>
                    <a:pt x="285" y="472"/>
                    <a:pt x="285" y="472"/>
                  </a:cubicBezTo>
                  <a:cubicBezTo>
                    <a:pt x="284" y="473"/>
                    <a:pt x="284" y="473"/>
                    <a:pt x="284" y="473"/>
                  </a:cubicBezTo>
                  <a:close/>
                  <a:moveTo>
                    <a:pt x="351" y="478"/>
                  </a:moveTo>
                  <a:cubicBezTo>
                    <a:pt x="348" y="479"/>
                    <a:pt x="348" y="479"/>
                    <a:pt x="348" y="479"/>
                  </a:cubicBezTo>
                  <a:cubicBezTo>
                    <a:pt x="349" y="479"/>
                    <a:pt x="350" y="477"/>
                    <a:pt x="351" y="478"/>
                  </a:cubicBezTo>
                  <a:close/>
                  <a:moveTo>
                    <a:pt x="343" y="484"/>
                  </a:moveTo>
                  <a:cubicBezTo>
                    <a:pt x="341" y="486"/>
                    <a:pt x="341" y="486"/>
                    <a:pt x="341" y="486"/>
                  </a:cubicBezTo>
                  <a:cubicBezTo>
                    <a:pt x="343" y="484"/>
                    <a:pt x="343" y="484"/>
                    <a:pt x="343" y="484"/>
                  </a:cubicBezTo>
                  <a:close/>
                  <a:moveTo>
                    <a:pt x="361" y="486"/>
                  </a:moveTo>
                  <a:cubicBezTo>
                    <a:pt x="361" y="487"/>
                    <a:pt x="361" y="487"/>
                    <a:pt x="361" y="487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59" y="486"/>
                    <a:pt x="359" y="486"/>
                    <a:pt x="359" y="486"/>
                  </a:cubicBezTo>
                  <a:cubicBezTo>
                    <a:pt x="360" y="486"/>
                    <a:pt x="361" y="485"/>
                    <a:pt x="361" y="486"/>
                  </a:cubicBezTo>
                  <a:close/>
                  <a:moveTo>
                    <a:pt x="340" y="488"/>
                  </a:moveTo>
                  <a:cubicBezTo>
                    <a:pt x="340" y="490"/>
                    <a:pt x="339" y="491"/>
                    <a:pt x="338" y="492"/>
                  </a:cubicBezTo>
                  <a:cubicBezTo>
                    <a:pt x="338" y="491"/>
                    <a:pt x="341" y="490"/>
                    <a:pt x="340" y="488"/>
                  </a:cubicBezTo>
                  <a:cubicBezTo>
                    <a:pt x="340" y="488"/>
                    <a:pt x="340" y="488"/>
                    <a:pt x="340" y="488"/>
                  </a:cubicBezTo>
                  <a:close/>
                  <a:moveTo>
                    <a:pt x="344" y="494"/>
                  </a:moveTo>
                  <a:cubicBezTo>
                    <a:pt x="342" y="493"/>
                    <a:pt x="342" y="493"/>
                    <a:pt x="342" y="493"/>
                  </a:cubicBezTo>
                  <a:cubicBezTo>
                    <a:pt x="344" y="493"/>
                    <a:pt x="344" y="493"/>
                    <a:pt x="344" y="493"/>
                  </a:cubicBezTo>
                  <a:cubicBezTo>
                    <a:pt x="344" y="494"/>
                    <a:pt x="344" y="494"/>
                    <a:pt x="344" y="494"/>
                  </a:cubicBezTo>
                  <a:close/>
                  <a:moveTo>
                    <a:pt x="335" y="497"/>
                  </a:moveTo>
                  <a:cubicBezTo>
                    <a:pt x="336" y="494"/>
                    <a:pt x="336" y="494"/>
                    <a:pt x="336" y="494"/>
                  </a:cubicBezTo>
                  <a:cubicBezTo>
                    <a:pt x="336" y="495"/>
                    <a:pt x="336" y="495"/>
                    <a:pt x="336" y="495"/>
                  </a:cubicBezTo>
                  <a:cubicBezTo>
                    <a:pt x="335" y="497"/>
                    <a:pt x="335" y="497"/>
                    <a:pt x="335" y="497"/>
                  </a:cubicBezTo>
                  <a:close/>
                  <a:moveTo>
                    <a:pt x="310" y="523"/>
                  </a:moveTo>
                  <a:cubicBezTo>
                    <a:pt x="309" y="523"/>
                    <a:pt x="308" y="524"/>
                    <a:pt x="308" y="523"/>
                  </a:cubicBezTo>
                  <a:cubicBezTo>
                    <a:pt x="308" y="522"/>
                    <a:pt x="310" y="522"/>
                    <a:pt x="310" y="523"/>
                  </a:cubicBezTo>
                  <a:close/>
                  <a:moveTo>
                    <a:pt x="290" y="600"/>
                  </a:moveTo>
                  <a:cubicBezTo>
                    <a:pt x="288" y="598"/>
                    <a:pt x="288" y="598"/>
                    <a:pt x="288" y="598"/>
                  </a:cubicBezTo>
                  <a:cubicBezTo>
                    <a:pt x="290" y="599"/>
                    <a:pt x="290" y="599"/>
                    <a:pt x="290" y="599"/>
                  </a:cubicBezTo>
                  <a:cubicBezTo>
                    <a:pt x="290" y="600"/>
                    <a:pt x="290" y="600"/>
                    <a:pt x="290" y="600"/>
                  </a:cubicBezTo>
                  <a:close/>
                  <a:moveTo>
                    <a:pt x="292" y="605"/>
                  </a:moveTo>
                  <a:cubicBezTo>
                    <a:pt x="291" y="606"/>
                    <a:pt x="290" y="606"/>
                    <a:pt x="289" y="606"/>
                  </a:cubicBezTo>
                  <a:cubicBezTo>
                    <a:pt x="289" y="606"/>
                    <a:pt x="291" y="605"/>
                    <a:pt x="292" y="605"/>
                  </a:cubicBezTo>
                  <a:close/>
                  <a:moveTo>
                    <a:pt x="285" y="609"/>
                  </a:moveTo>
                  <a:cubicBezTo>
                    <a:pt x="284" y="610"/>
                    <a:pt x="284" y="610"/>
                    <a:pt x="284" y="610"/>
                  </a:cubicBezTo>
                  <a:cubicBezTo>
                    <a:pt x="285" y="610"/>
                    <a:pt x="285" y="610"/>
                    <a:pt x="285" y="611"/>
                  </a:cubicBezTo>
                  <a:cubicBezTo>
                    <a:pt x="284" y="611"/>
                    <a:pt x="284" y="611"/>
                    <a:pt x="284" y="611"/>
                  </a:cubicBezTo>
                  <a:cubicBezTo>
                    <a:pt x="286" y="610"/>
                    <a:pt x="282" y="608"/>
                    <a:pt x="284" y="607"/>
                  </a:cubicBezTo>
                  <a:cubicBezTo>
                    <a:pt x="284" y="608"/>
                    <a:pt x="284" y="609"/>
                    <a:pt x="285" y="609"/>
                  </a:cubicBezTo>
                  <a:close/>
                  <a:moveTo>
                    <a:pt x="335" y="609"/>
                  </a:moveTo>
                  <a:cubicBezTo>
                    <a:pt x="331" y="611"/>
                    <a:pt x="331" y="611"/>
                    <a:pt x="331" y="611"/>
                  </a:cubicBezTo>
                  <a:cubicBezTo>
                    <a:pt x="331" y="610"/>
                    <a:pt x="334" y="609"/>
                    <a:pt x="332" y="608"/>
                  </a:cubicBezTo>
                  <a:cubicBezTo>
                    <a:pt x="334" y="608"/>
                    <a:pt x="335" y="609"/>
                    <a:pt x="335" y="609"/>
                  </a:cubicBezTo>
                  <a:close/>
                  <a:moveTo>
                    <a:pt x="331" y="608"/>
                  </a:moveTo>
                  <a:cubicBezTo>
                    <a:pt x="330" y="611"/>
                    <a:pt x="328" y="610"/>
                    <a:pt x="328" y="611"/>
                  </a:cubicBezTo>
                  <a:cubicBezTo>
                    <a:pt x="328" y="609"/>
                    <a:pt x="328" y="608"/>
                    <a:pt x="331" y="608"/>
                  </a:cubicBezTo>
                  <a:close/>
                  <a:moveTo>
                    <a:pt x="305" y="617"/>
                  </a:moveTo>
                  <a:cubicBezTo>
                    <a:pt x="304" y="620"/>
                    <a:pt x="309" y="621"/>
                    <a:pt x="310" y="623"/>
                  </a:cubicBezTo>
                  <a:cubicBezTo>
                    <a:pt x="312" y="624"/>
                    <a:pt x="314" y="625"/>
                    <a:pt x="316" y="625"/>
                  </a:cubicBezTo>
                  <a:cubicBezTo>
                    <a:pt x="315" y="625"/>
                    <a:pt x="315" y="626"/>
                    <a:pt x="313" y="627"/>
                  </a:cubicBezTo>
                  <a:cubicBezTo>
                    <a:pt x="313" y="626"/>
                    <a:pt x="312" y="626"/>
                    <a:pt x="311" y="626"/>
                  </a:cubicBezTo>
                  <a:cubicBezTo>
                    <a:pt x="311" y="627"/>
                    <a:pt x="311" y="627"/>
                    <a:pt x="311" y="627"/>
                  </a:cubicBezTo>
                  <a:cubicBezTo>
                    <a:pt x="311" y="627"/>
                    <a:pt x="311" y="627"/>
                    <a:pt x="311" y="628"/>
                  </a:cubicBezTo>
                  <a:cubicBezTo>
                    <a:pt x="309" y="629"/>
                    <a:pt x="308" y="626"/>
                    <a:pt x="307" y="628"/>
                  </a:cubicBezTo>
                  <a:cubicBezTo>
                    <a:pt x="308" y="630"/>
                    <a:pt x="308" y="630"/>
                    <a:pt x="308" y="630"/>
                  </a:cubicBezTo>
                  <a:cubicBezTo>
                    <a:pt x="307" y="628"/>
                    <a:pt x="305" y="631"/>
                    <a:pt x="304" y="629"/>
                  </a:cubicBezTo>
                  <a:cubicBezTo>
                    <a:pt x="304" y="628"/>
                    <a:pt x="306" y="627"/>
                    <a:pt x="304" y="626"/>
                  </a:cubicBezTo>
                  <a:cubicBezTo>
                    <a:pt x="303" y="626"/>
                    <a:pt x="302" y="626"/>
                    <a:pt x="301" y="627"/>
                  </a:cubicBezTo>
                  <a:cubicBezTo>
                    <a:pt x="301" y="628"/>
                    <a:pt x="301" y="628"/>
                    <a:pt x="301" y="628"/>
                  </a:cubicBezTo>
                  <a:cubicBezTo>
                    <a:pt x="300" y="628"/>
                    <a:pt x="300" y="628"/>
                    <a:pt x="300" y="628"/>
                  </a:cubicBezTo>
                  <a:cubicBezTo>
                    <a:pt x="301" y="627"/>
                    <a:pt x="300" y="626"/>
                    <a:pt x="299" y="626"/>
                  </a:cubicBezTo>
                  <a:cubicBezTo>
                    <a:pt x="299" y="625"/>
                    <a:pt x="298" y="626"/>
                    <a:pt x="298" y="626"/>
                  </a:cubicBezTo>
                  <a:cubicBezTo>
                    <a:pt x="299" y="625"/>
                    <a:pt x="303" y="625"/>
                    <a:pt x="305" y="624"/>
                  </a:cubicBezTo>
                  <a:cubicBezTo>
                    <a:pt x="301" y="622"/>
                    <a:pt x="301" y="622"/>
                    <a:pt x="301" y="622"/>
                  </a:cubicBezTo>
                  <a:cubicBezTo>
                    <a:pt x="304" y="620"/>
                    <a:pt x="304" y="620"/>
                    <a:pt x="304" y="620"/>
                  </a:cubicBezTo>
                  <a:cubicBezTo>
                    <a:pt x="303" y="618"/>
                    <a:pt x="302" y="620"/>
                    <a:pt x="300" y="620"/>
                  </a:cubicBezTo>
                  <a:cubicBezTo>
                    <a:pt x="300" y="617"/>
                    <a:pt x="301" y="617"/>
                    <a:pt x="302" y="615"/>
                  </a:cubicBezTo>
                  <a:cubicBezTo>
                    <a:pt x="303" y="615"/>
                    <a:pt x="305" y="615"/>
                    <a:pt x="305" y="617"/>
                  </a:cubicBezTo>
                  <a:close/>
                  <a:moveTo>
                    <a:pt x="293" y="616"/>
                  </a:moveTo>
                  <a:cubicBezTo>
                    <a:pt x="294" y="616"/>
                    <a:pt x="294" y="616"/>
                    <a:pt x="294" y="616"/>
                  </a:cubicBezTo>
                  <a:cubicBezTo>
                    <a:pt x="295" y="616"/>
                    <a:pt x="295" y="616"/>
                    <a:pt x="295" y="616"/>
                  </a:cubicBezTo>
                  <a:cubicBezTo>
                    <a:pt x="295" y="616"/>
                    <a:pt x="293" y="617"/>
                    <a:pt x="292" y="618"/>
                  </a:cubicBezTo>
                  <a:cubicBezTo>
                    <a:pt x="293" y="617"/>
                    <a:pt x="292" y="617"/>
                    <a:pt x="292" y="616"/>
                  </a:cubicBezTo>
                  <a:cubicBezTo>
                    <a:pt x="292" y="616"/>
                    <a:pt x="292" y="616"/>
                    <a:pt x="292" y="616"/>
                  </a:cubicBezTo>
                  <a:cubicBezTo>
                    <a:pt x="293" y="616"/>
                    <a:pt x="293" y="617"/>
                    <a:pt x="293" y="616"/>
                  </a:cubicBezTo>
                  <a:close/>
                  <a:moveTo>
                    <a:pt x="297" y="618"/>
                  </a:moveTo>
                  <a:cubicBezTo>
                    <a:pt x="296" y="618"/>
                    <a:pt x="296" y="619"/>
                    <a:pt x="296" y="620"/>
                  </a:cubicBezTo>
                  <a:cubicBezTo>
                    <a:pt x="295" y="619"/>
                    <a:pt x="295" y="619"/>
                    <a:pt x="295" y="619"/>
                  </a:cubicBezTo>
                  <a:cubicBezTo>
                    <a:pt x="295" y="620"/>
                    <a:pt x="295" y="620"/>
                    <a:pt x="295" y="620"/>
                  </a:cubicBezTo>
                  <a:cubicBezTo>
                    <a:pt x="294" y="618"/>
                    <a:pt x="296" y="618"/>
                    <a:pt x="297" y="618"/>
                  </a:cubicBezTo>
                  <a:close/>
                  <a:moveTo>
                    <a:pt x="295" y="622"/>
                  </a:moveTo>
                  <a:cubicBezTo>
                    <a:pt x="295" y="623"/>
                    <a:pt x="295" y="624"/>
                    <a:pt x="294" y="624"/>
                  </a:cubicBezTo>
                  <a:cubicBezTo>
                    <a:pt x="290" y="624"/>
                    <a:pt x="292" y="619"/>
                    <a:pt x="288" y="619"/>
                  </a:cubicBezTo>
                  <a:cubicBezTo>
                    <a:pt x="287" y="618"/>
                    <a:pt x="287" y="618"/>
                    <a:pt x="287" y="618"/>
                  </a:cubicBezTo>
                  <a:cubicBezTo>
                    <a:pt x="290" y="620"/>
                    <a:pt x="292" y="621"/>
                    <a:pt x="295" y="622"/>
                  </a:cubicBezTo>
                  <a:close/>
                  <a:moveTo>
                    <a:pt x="401" y="620"/>
                  </a:moveTo>
                  <a:cubicBezTo>
                    <a:pt x="399" y="618"/>
                    <a:pt x="399" y="618"/>
                    <a:pt x="399" y="618"/>
                  </a:cubicBezTo>
                  <a:cubicBezTo>
                    <a:pt x="399" y="618"/>
                    <a:pt x="399" y="618"/>
                    <a:pt x="399" y="618"/>
                  </a:cubicBezTo>
                  <a:cubicBezTo>
                    <a:pt x="401" y="620"/>
                    <a:pt x="401" y="620"/>
                    <a:pt x="401" y="620"/>
                  </a:cubicBezTo>
                  <a:close/>
                  <a:moveTo>
                    <a:pt x="299" y="624"/>
                  </a:moveTo>
                  <a:cubicBezTo>
                    <a:pt x="296" y="623"/>
                    <a:pt x="296" y="623"/>
                    <a:pt x="296" y="623"/>
                  </a:cubicBezTo>
                  <a:cubicBezTo>
                    <a:pt x="298" y="623"/>
                    <a:pt x="298" y="623"/>
                    <a:pt x="298" y="623"/>
                  </a:cubicBezTo>
                  <a:cubicBezTo>
                    <a:pt x="299" y="624"/>
                    <a:pt x="299" y="624"/>
                    <a:pt x="299" y="624"/>
                  </a:cubicBezTo>
                  <a:close/>
                  <a:moveTo>
                    <a:pt x="115" y="55"/>
                  </a:moveTo>
                  <a:cubicBezTo>
                    <a:pt x="114" y="56"/>
                    <a:pt x="110" y="54"/>
                    <a:pt x="111" y="57"/>
                  </a:cubicBezTo>
                  <a:cubicBezTo>
                    <a:pt x="112" y="58"/>
                    <a:pt x="112" y="59"/>
                    <a:pt x="113" y="58"/>
                  </a:cubicBezTo>
                  <a:cubicBezTo>
                    <a:pt x="114" y="57"/>
                    <a:pt x="114" y="56"/>
                    <a:pt x="116" y="56"/>
                  </a:cubicBezTo>
                  <a:cubicBezTo>
                    <a:pt x="116" y="57"/>
                    <a:pt x="116" y="58"/>
                    <a:pt x="115" y="58"/>
                  </a:cubicBezTo>
                  <a:cubicBezTo>
                    <a:pt x="116" y="59"/>
                    <a:pt x="119" y="58"/>
                    <a:pt x="120" y="59"/>
                  </a:cubicBezTo>
                  <a:cubicBezTo>
                    <a:pt x="118" y="62"/>
                    <a:pt x="120" y="62"/>
                    <a:pt x="121" y="65"/>
                  </a:cubicBezTo>
                  <a:cubicBezTo>
                    <a:pt x="121" y="65"/>
                    <a:pt x="120" y="66"/>
                    <a:pt x="121" y="67"/>
                  </a:cubicBezTo>
                  <a:cubicBezTo>
                    <a:pt x="122" y="66"/>
                    <a:pt x="124" y="65"/>
                    <a:pt x="126" y="66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8" y="71"/>
                    <a:pt x="133" y="71"/>
                    <a:pt x="135" y="74"/>
                  </a:cubicBezTo>
                  <a:cubicBezTo>
                    <a:pt x="136" y="74"/>
                    <a:pt x="138" y="75"/>
                    <a:pt x="138" y="74"/>
                  </a:cubicBezTo>
                  <a:cubicBezTo>
                    <a:pt x="140" y="80"/>
                    <a:pt x="149" y="80"/>
                    <a:pt x="149" y="88"/>
                  </a:cubicBezTo>
                  <a:cubicBezTo>
                    <a:pt x="151" y="88"/>
                    <a:pt x="152" y="90"/>
                    <a:pt x="153" y="91"/>
                  </a:cubicBezTo>
                  <a:cubicBezTo>
                    <a:pt x="153" y="90"/>
                    <a:pt x="155" y="89"/>
                    <a:pt x="154" y="88"/>
                  </a:cubicBezTo>
                  <a:cubicBezTo>
                    <a:pt x="153" y="88"/>
                    <a:pt x="153" y="88"/>
                    <a:pt x="153" y="88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87"/>
                    <a:pt x="155" y="88"/>
                    <a:pt x="156" y="87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8" y="87"/>
                    <a:pt x="160" y="86"/>
                    <a:pt x="160" y="85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159" y="87"/>
                    <a:pt x="159" y="88"/>
                    <a:pt x="158" y="88"/>
                  </a:cubicBezTo>
                  <a:cubicBezTo>
                    <a:pt x="160" y="89"/>
                    <a:pt x="161" y="87"/>
                    <a:pt x="163" y="88"/>
                  </a:cubicBezTo>
                  <a:cubicBezTo>
                    <a:pt x="164" y="85"/>
                    <a:pt x="169" y="87"/>
                    <a:pt x="171" y="85"/>
                  </a:cubicBezTo>
                  <a:cubicBezTo>
                    <a:pt x="173" y="84"/>
                    <a:pt x="173" y="86"/>
                    <a:pt x="174" y="85"/>
                  </a:cubicBezTo>
                  <a:cubicBezTo>
                    <a:pt x="175" y="86"/>
                    <a:pt x="173" y="86"/>
                    <a:pt x="173" y="86"/>
                  </a:cubicBezTo>
                  <a:cubicBezTo>
                    <a:pt x="172" y="86"/>
                    <a:pt x="171" y="87"/>
                    <a:pt x="171" y="87"/>
                  </a:cubicBezTo>
                  <a:cubicBezTo>
                    <a:pt x="172" y="89"/>
                    <a:pt x="173" y="86"/>
                    <a:pt x="175" y="87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6" y="89"/>
                    <a:pt x="177" y="86"/>
                    <a:pt x="179" y="86"/>
                  </a:cubicBezTo>
                  <a:cubicBezTo>
                    <a:pt x="181" y="83"/>
                    <a:pt x="181" y="83"/>
                    <a:pt x="181" y="83"/>
                  </a:cubicBezTo>
                  <a:cubicBezTo>
                    <a:pt x="182" y="86"/>
                    <a:pt x="177" y="92"/>
                    <a:pt x="182" y="95"/>
                  </a:cubicBezTo>
                  <a:cubicBezTo>
                    <a:pt x="183" y="94"/>
                    <a:pt x="183" y="94"/>
                    <a:pt x="183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4" y="92"/>
                    <a:pt x="185" y="91"/>
                    <a:pt x="187" y="90"/>
                  </a:cubicBezTo>
                  <a:cubicBezTo>
                    <a:pt x="187" y="91"/>
                    <a:pt x="184" y="91"/>
                    <a:pt x="186" y="92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185" y="96"/>
                    <a:pt x="187" y="96"/>
                    <a:pt x="188" y="95"/>
                  </a:cubicBezTo>
                  <a:cubicBezTo>
                    <a:pt x="189" y="92"/>
                    <a:pt x="191" y="94"/>
                    <a:pt x="193" y="94"/>
                  </a:cubicBezTo>
                  <a:cubicBezTo>
                    <a:pt x="194" y="99"/>
                    <a:pt x="199" y="102"/>
                    <a:pt x="203" y="104"/>
                  </a:cubicBezTo>
                  <a:cubicBezTo>
                    <a:pt x="205" y="103"/>
                    <a:pt x="207" y="105"/>
                    <a:pt x="207" y="107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6" y="109"/>
                    <a:pt x="204" y="109"/>
                    <a:pt x="203" y="110"/>
                  </a:cubicBezTo>
                  <a:cubicBezTo>
                    <a:pt x="202" y="110"/>
                    <a:pt x="202" y="111"/>
                    <a:pt x="201" y="111"/>
                  </a:cubicBezTo>
                  <a:cubicBezTo>
                    <a:pt x="205" y="115"/>
                    <a:pt x="210" y="116"/>
                    <a:pt x="215" y="115"/>
                  </a:cubicBezTo>
                  <a:cubicBezTo>
                    <a:pt x="215" y="114"/>
                    <a:pt x="215" y="114"/>
                    <a:pt x="215" y="114"/>
                  </a:cubicBezTo>
                  <a:cubicBezTo>
                    <a:pt x="215" y="116"/>
                    <a:pt x="218" y="117"/>
                    <a:pt x="216" y="118"/>
                  </a:cubicBezTo>
                  <a:cubicBezTo>
                    <a:pt x="218" y="124"/>
                    <a:pt x="218" y="124"/>
                    <a:pt x="218" y="124"/>
                  </a:cubicBezTo>
                  <a:cubicBezTo>
                    <a:pt x="219" y="125"/>
                    <a:pt x="219" y="122"/>
                    <a:pt x="220" y="124"/>
                  </a:cubicBezTo>
                  <a:cubicBezTo>
                    <a:pt x="222" y="121"/>
                    <a:pt x="219" y="116"/>
                    <a:pt x="224" y="115"/>
                  </a:cubicBezTo>
                  <a:cubicBezTo>
                    <a:pt x="227" y="115"/>
                    <a:pt x="227" y="113"/>
                    <a:pt x="230" y="113"/>
                  </a:cubicBezTo>
                  <a:cubicBezTo>
                    <a:pt x="229" y="109"/>
                    <a:pt x="226" y="114"/>
                    <a:pt x="223" y="113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3" y="113"/>
                    <a:pt x="222" y="112"/>
                    <a:pt x="222" y="111"/>
                  </a:cubicBezTo>
                  <a:cubicBezTo>
                    <a:pt x="225" y="112"/>
                    <a:pt x="230" y="108"/>
                    <a:pt x="231" y="112"/>
                  </a:cubicBezTo>
                  <a:cubicBezTo>
                    <a:pt x="230" y="113"/>
                    <a:pt x="230" y="114"/>
                    <a:pt x="231" y="115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5" y="117"/>
                    <a:pt x="237" y="125"/>
                    <a:pt x="242" y="121"/>
                  </a:cubicBezTo>
                  <a:cubicBezTo>
                    <a:pt x="244" y="121"/>
                    <a:pt x="245" y="124"/>
                    <a:pt x="247" y="122"/>
                  </a:cubicBezTo>
                  <a:cubicBezTo>
                    <a:pt x="247" y="120"/>
                    <a:pt x="247" y="120"/>
                    <a:pt x="247" y="120"/>
                  </a:cubicBezTo>
                  <a:cubicBezTo>
                    <a:pt x="248" y="120"/>
                    <a:pt x="248" y="118"/>
                    <a:pt x="249" y="118"/>
                  </a:cubicBezTo>
                  <a:cubicBezTo>
                    <a:pt x="250" y="119"/>
                    <a:pt x="250" y="119"/>
                    <a:pt x="250" y="119"/>
                  </a:cubicBezTo>
                  <a:cubicBezTo>
                    <a:pt x="251" y="118"/>
                    <a:pt x="251" y="118"/>
                    <a:pt x="251" y="118"/>
                  </a:cubicBezTo>
                  <a:cubicBezTo>
                    <a:pt x="252" y="118"/>
                    <a:pt x="252" y="122"/>
                    <a:pt x="254" y="120"/>
                  </a:cubicBezTo>
                  <a:cubicBezTo>
                    <a:pt x="253" y="122"/>
                    <a:pt x="252" y="124"/>
                    <a:pt x="251" y="125"/>
                  </a:cubicBezTo>
                  <a:cubicBezTo>
                    <a:pt x="251" y="126"/>
                    <a:pt x="254" y="127"/>
                    <a:pt x="252" y="129"/>
                  </a:cubicBezTo>
                  <a:cubicBezTo>
                    <a:pt x="252" y="129"/>
                    <a:pt x="252" y="130"/>
                    <a:pt x="253" y="130"/>
                  </a:cubicBezTo>
                  <a:cubicBezTo>
                    <a:pt x="255" y="128"/>
                    <a:pt x="253" y="121"/>
                    <a:pt x="258" y="123"/>
                  </a:cubicBezTo>
                  <a:cubicBezTo>
                    <a:pt x="260" y="120"/>
                    <a:pt x="264" y="120"/>
                    <a:pt x="262" y="116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4" y="115"/>
                    <a:pt x="264" y="115"/>
                    <a:pt x="264" y="115"/>
                  </a:cubicBezTo>
                  <a:cubicBezTo>
                    <a:pt x="264" y="114"/>
                    <a:pt x="265" y="114"/>
                    <a:pt x="265" y="113"/>
                  </a:cubicBezTo>
                  <a:cubicBezTo>
                    <a:pt x="262" y="112"/>
                    <a:pt x="261" y="111"/>
                    <a:pt x="259" y="109"/>
                  </a:cubicBezTo>
                  <a:cubicBezTo>
                    <a:pt x="257" y="105"/>
                    <a:pt x="264" y="105"/>
                    <a:pt x="261" y="102"/>
                  </a:cubicBezTo>
                  <a:cubicBezTo>
                    <a:pt x="262" y="100"/>
                    <a:pt x="263" y="98"/>
                    <a:pt x="264" y="97"/>
                  </a:cubicBezTo>
                  <a:cubicBezTo>
                    <a:pt x="266" y="99"/>
                    <a:pt x="266" y="99"/>
                    <a:pt x="266" y="99"/>
                  </a:cubicBezTo>
                  <a:cubicBezTo>
                    <a:pt x="267" y="98"/>
                    <a:pt x="267" y="96"/>
                    <a:pt x="266" y="95"/>
                  </a:cubicBezTo>
                  <a:cubicBezTo>
                    <a:pt x="268" y="94"/>
                    <a:pt x="269" y="93"/>
                    <a:pt x="271" y="95"/>
                  </a:cubicBezTo>
                  <a:cubicBezTo>
                    <a:pt x="273" y="99"/>
                    <a:pt x="269" y="102"/>
                    <a:pt x="271" y="106"/>
                  </a:cubicBezTo>
                  <a:cubicBezTo>
                    <a:pt x="271" y="106"/>
                    <a:pt x="271" y="107"/>
                    <a:pt x="271" y="107"/>
                  </a:cubicBezTo>
                  <a:cubicBezTo>
                    <a:pt x="272" y="108"/>
                    <a:pt x="272" y="108"/>
                    <a:pt x="272" y="108"/>
                  </a:cubicBezTo>
                  <a:cubicBezTo>
                    <a:pt x="272" y="109"/>
                    <a:pt x="267" y="107"/>
                    <a:pt x="270" y="110"/>
                  </a:cubicBezTo>
                  <a:cubicBezTo>
                    <a:pt x="269" y="110"/>
                    <a:pt x="268" y="111"/>
                    <a:pt x="267" y="112"/>
                  </a:cubicBezTo>
                  <a:cubicBezTo>
                    <a:pt x="267" y="113"/>
                    <a:pt x="268" y="113"/>
                    <a:pt x="269" y="114"/>
                  </a:cubicBezTo>
                  <a:cubicBezTo>
                    <a:pt x="269" y="114"/>
                    <a:pt x="270" y="114"/>
                    <a:pt x="270" y="114"/>
                  </a:cubicBezTo>
                  <a:cubicBezTo>
                    <a:pt x="271" y="115"/>
                    <a:pt x="271" y="115"/>
                    <a:pt x="271" y="115"/>
                  </a:cubicBezTo>
                  <a:cubicBezTo>
                    <a:pt x="270" y="115"/>
                    <a:pt x="270" y="116"/>
                    <a:pt x="270" y="116"/>
                  </a:cubicBezTo>
                  <a:cubicBezTo>
                    <a:pt x="271" y="118"/>
                    <a:pt x="270" y="120"/>
                    <a:pt x="269" y="122"/>
                  </a:cubicBezTo>
                  <a:cubicBezTo>
                    <a:pt x="270" y="124"/>
                    <a:pt x="271" y="122"/>
                    <a:pt x="271" y="122"/>
                  </a:cubicBezTo>
                  <a:cubicBezTo>
                    <a:pt x="274" y="120"/>
                    <a:pt x="273" y="118"/>
                    <a:pt x="275" y="116"/>
                  </a:cubicBezTo>
                  <a:cubicBezTo>
                    <a:pt x="275" y="119"/>
                    <a:pt x="276" y="120"/>
                    <a:pt x="276" y="123"/>
                  </a:cubicBezTo>
                  <a:cubicBezTo>
                    <a:pt x="274" y="122"/>
                    <a:pt x="274" y="124"/>
                    <a:pt x="274" y="125"/>
                  </a:cubicBezTo>
                  <a:cubicBezTo>
                    <a:pt x="273" y="128"/>
                    <a:pt x="274" y="130"/>
                    <a:pt x="275" y="132"/>
                  </a:cubicBezTo>
                  <a:cubicBezTo>
                    <a:pt x="278" y="130"/>
                    <a:pt x="281" y="126"/>
                    <a:pt x="283" y="122"/>
                  </a:cubicBezTo>
                  <a:cubicBezTo>
                    <a:pt x="283" y="122"/>
                    <a:pt x="283" y="122"/>
                    <a:pt x="284" y="123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5" y="118"/>
                    <a:pt x="286" y="117"/>
                    <a:pt x="287" y="115"/>
                  </a:cubicBezTo>
                  <a:cubicBezTo>
                    <a:pt x="288" y="115"/>
                    <a:pt x="289" y="115"/>
                    <a:pt x="290" y="116"/>
                  </a:cubicBezTo>
                  <a:cubicBezTo>
                    <a:pt x="291" y="117"/>
                    <a:pt x="292" y="117"/>
                    <a:pt x="293" y="117"/>
                  </a:cubicBezTo>
                  <a:cubicBezTo>
                    <a:pt x="293" y="119"/>
                    <a:pt x="294" y="121"/>
                    <a:pt x="295" y="121"/>
                  </a:cubicBezTo>
                  <a:cubicBezTo>
                    <a:pt x="295" y="122"/>
                    <a:pt x="293" y="123"/>
                    <a:pt x="295" y="124"/>
                  </a:cubicBezTo>
                  <a:cubicBezTo>
                    <a:pt x="294" y="126"/>
                    <a:pt x="292" y="125"/>
                    <a:pt x="291" y="124"/>
                  </a:cubicBezTo>
                  <a:cubicBezTo>
                    <a:pt x="289" y="128"/>
                    <a:pt x="292" y="131"/>
                    <a:pt x="291" y="134"/>
                  </a:cubicBezTo>
                  <a:cubicBezTo>
                    <a:pt x="288" y="134"/>
                    <a:pt x="286" y="138"/>
                    <a:pt x="283" y="138"/>
                  </a:cubicBezTo>
                  <a:cubicBezTo>
                    <a:pt x="282" y="137"/>
                    <a:pt x="283" y="133"/>
                    <a:pt x="280" y="134"/>
                  </a:cubicBezTo>
                  <a:cubicBezTo>
                    <a:pt x="280" y="134"/>
                    <a:pt x="280" y="134"/>
                    <a:pt x="280" y="134"/>
                  </a:cubicBezTo>
                  <a:cubicBezTo>
                    <a:pt x="282" y="135"/>
                    <a:pt x="282" y="137"/>
                    <a:pt x="282" y="139"/>
                  </a:cubicBezTo>
                  <a:cubicBezTo>
                    <a:pt x="281" y="138"/>
                    <a:pt x="281" y="137"/>
                    <a:pt x="280" y="138"/>
                  </a:cubicBezTo>
                  <a:cubicBezTo>
                    <a:pt x="279" y="138"/>
                    <a:pt x="279" y="138"/>
                    <a:pt x="279" y="138"/>
                  </a:cubicBezTo>
                  <a:cubicBezTo>
                    <a:pt x="280" y="135"/>
                    <a:pt x="277" y="136"/>
                    <a:pt x="275" y="136"/>
                  </a:cubicBezTo>
                  <a:cubicBezTo>
                    <a:pt x="274" y="136"/>
                    <a:pt x="274" y="137"/>
                    <a:pt x="274" y="138"/>
                  </a:cubicBezTo>
                  <a:cubicBezTo>
                    <a:pt x="274" y="138"/>
                    <a:pt x="275" y="138"/>
                    <a:pt x="275" y="138"/>
                  </a:cubicBezTo>
                  <a:cubicBezTo>
                    <a:pt x="274" y="140"/>
                    <a:pt x="272" y="142"/>
                    <a:pt x="270" y="143"/>
                  </a:cubicBezTo>
                  <a:cubicBezTo>
                    <a:pt x="267" y="144"/>
                    <a:pt x="267" y="138"/>
                    <a:pt x="264" y="139"/>
                  </a:cubicBezTo>
                  <a:cubicBezTo>
                    <a:pt x="264" y="141"/>
                    <a:pt x="265" y="143"/>
                    <a:pt x="266" y="144"/>
                  </a:cubicBezTo>
                  <a:cubicBezTo>
                    <a:pt x="268" y="143"/>
                    <a:pt x="269" y="145"/>
                    <a:pt x="270" y="145"/>
                  </a:cubicBezTo>
                  <a:cubicBezTo>
                    <a:pt x="267" y="147"/>
                    <a:pt x="264" y="154"/>
                    <a:pt x="260" y="150"/>
                  </a:cubicBezTo>
                  <a:cubicBezTo>
                    <a:pt x="258" y="150"/>
                    <a:pt x="259" y="153"/>
                    <a:pt x="256" y="153"/>
                  </a:cubicBezTo>
                  <a:cubicBezTo>
                    <a:pt x="256" y="151"/>
                    <a:pt x="254" y="151"/>
                    <a:pt x="253" y="151"/>
                  </a:cubicBezTo>
                  <a:cubicBezTo>
                    <a:pt x="253" y="151"/>
                    <a:pt x="252" y="151"/>
                    <a:pt x="252" y="152"/>
                  </a:cubicBezTo>
                  <a:cubicBezTo>
                    <a:pt x="254" y="152"/>
                    <a:pt x="254" y="153"/>
                    <a:pt x="255" y="155"/>
                  </a:cubicBezTo>
                  <a:cubicBezTo>
                    <a:pt x="256" y="156"/>
                    <a:pt x="254" y="156"/>
                    <a:pt x="254" y="157"/>
                  </a:cubicBezTo>
                  <a:cubicBezTo>
                    <a:pt x="252" y="157"/>
                    <a:pt x="251" y="156"/>
                    <a:pt x="250" y="154"/>
                  </a:cubicBezTo>
                  <a:cubicBezTo>
                    <a:pt x="249" y="156"/>
                    <a:pt x="251" y="158"/>
                    <a:pt x="248" y="160"/>
                  </a:cubicBezTo>
                  <a:cubicBezTo>
                    <a:pt x="243" y="161"/>
                    <a:pt x="242" y="168"/>
                    <a:pt x="238" y="170"/>
                  </a:cubicBezTo>
                  <a:cubicBezTo>
                    <a:pt x="237" y="174"/>
                    <a:pt x="234" y="178"/>
                    <a:pt x="236" y="182"/>
                  </a:cubicBezTo>
                  <a:cubicBezTo>
                    <a:pt x="237" y="181"/>
                    <a:pt x="237" y="181"/>
                    <a:pt x="237" y="180"/>
                  </a:cubicBezTo>
                  <a:cubicBezTo>
                    <a:pt x="239" y="180"/>
                    <a:pt x="239" y="180"/>
                    <a:pt x="239" y="180"/>
                  </a:cubicBezTo>
                  <a:cubicBezTo>
                    <a:pt x="239" y="181"/>
                    <a:pt x="239" y="182"/>
                    <a:pt x="239" y="182"/>
                  </a:cubicBezTo>
                  <a:cubicBezTo>
                    <a:pt x="240" y="183"/>
                    <a:pt x="239" y="184"/>
                    <a:pt x="239" y="185"/>
                  </a:cubicBezTo>
                  <a:cubicBezTo>
                    <a:pt x="239" y="186"/>
                    <a:pt x="239" y="186"/>
                    <a:pt x="239" y="186"/>
                  </a:cubicBezTo>
                  <a:cubicBezTo>
                    <a:pt x="240" y="186"/>
                    <a:pt x="239" y="187"/>
                    <a:pt x="239" y="188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9" y="192"/>
                    <a:pt x="241" y="189"/>
                    <a:pt x="243" y="190"/>
                  </a:cubicBezTo>
                  <a:cubicBezTo>
                    <a:pt x="250" y="190"/>
                    <a:pt x="250" y="198"/>
                    <a:pt x="256" y="199"/>
                  </a:cubicBezTo>
                  <a:cubicBezTo>
                    <a:pt x="257" y="204"/>
                    <a:pt x="262" y="201"/>
                    <a:pt x="266" y="203"/>
                  </a:cubicBezTo>
                  <a:cubicBezTo>
                    <a:pt x="266" y="205"/>
                    <a:pt x="262" y="207"/>
                    <a:pt x="264" y="209"/>
                  </a:cubicBezTo>
                  <a:cubicBezTo>
                    <a:pt x="261" y="212"/>
                    <a:pt x="263" y="215"/>
                    <a:pt x="264" y="218"/>
                  </a:cubicBezTo>
                  <a:cubicBezTo>
                    <a:pt x="268" y="219"/>
                    <a:pt x="264" y="224"/>
                    <a:pt x="268" y="223"/>
                  </a:cubicBezTo>
                  <a:cubicBezTo>
                    <a:pt x="268" y="222"/>
                    <a:pt x="270" y="221"/>
                    <a:pt x="271" y="222"/>
                  </a:cubicBezTo>
                  <a:cubicBezTo>
                    <a:pt x="271" y="220"/>
                    <a:pt x="275" y="219"/>
                    <a:pt x="272" y="216"/>
                  </a:cubicBezTo>
                  <a:cubicBezTo>
                    <a:pt x="273" y="216"/>
                    <a:pt x="273" y="215"/>
                    <a:pt x="273" y="215"/>
                  </a:cubicBezTo>
                  <a:cubicBezTo>
                    <a:pt x="272" y="212"/>
                    <a:pt x="275" y="209"/>
                    <a:pt x="273" y="205"/>
                  </a:cubicBezTo>
                  <a:cubicBezTo>
                    <a:pt x="277" y="204"/>
                    <a:pt x="281" y="203"/>
                    <a:pt x="284" y="199"/>
                  </a:cubicBezTo>
                  <a:cubicBezTo>
                    <a:pt x="284" y="200"/>
                    <a:pt x="284" y="200"/>
                    <a:pt x="284" y="200"/>
                  </a:cubicBezTo>
                  <a:cubicBezTo>
                    <a:pt x="286" y="199"/>
                    <a:pt x="286" y="199"/>
                    <a:pt x="286" y="199"/>
                  </a:cubicBezTo>
                  <a:cubicBezTo>
                    <a:pt x="283" y="197"/>
                    <a:pt x="286" y="195"/>
                    <a:pt x="285" y="192"/>
                  </a:cubicBezTo>
                  <a:cubicBezTo>
                    <a:pt x="287" y="188"/>
                    <a:pt x="278" y="186"/>
                    <a:pt x="284" y="183"/>
                  </a:cubicBezTo>
                  <a:cubicBezTo>
                    <a:pt x="284" y="182"/>
                    <a:pt x="286" y="182"/>
                    <a:pt x="286" y="180"/>
                  </a:cubicBezTo>
                  <a:cubicBezTo>
                    <a:pt x="287" y="181"/>
                    <a:pt x="288" y="179"/>
                    <a:pt x="288" y="178"/>
                  </a:cubicBezTo>
                  <a:cubicBezTo>
                    <a:pt x="287" y="177"/>
                    <a:pt x="289" y="173"/>
                    <a:pt x="287" y="173"/>
                  </a:cubicBezTo>
                  <a:cubicBezTo>
                    <a:pt x="292" y="171"/>
                    <a:pt x="286" y="165"/>
                    <a:pt x="291" y="164"/>
                  </a:cubicBezTo>
                  <a:cubicBezTo>
                    <a:pt x="294" y="164"/>
                    <a:pt x="295" y="167"/>
                    <a:pt x="297" y="166"/>
                  </a:cubicBezTo>
                  <a:cubicBezTo>
                    <a:pt x="300" y="167"/>
                    <a:pt x="302" y="164"/>
                    <a:pt x="304" y="168"/>
                  </a:cubicBezTo>
                  <a:cubicBezTo>
                    <a:pt x="302" y="170"/>
                    <a:pt x="305" y="170"/>
                    <a:pt x="305" y="171"/>
                  </a:cubicBezTo>
                  <a:cubicBezTo>
                    <a:pt x="305" y="172"/>
                    <a:pt x="305" y="172"/>
                    <a:pt x="305" y="172"/>
                  </a:cubicBezTo>
                  <a:cubicBezTo>
                    <a:pt x="305" y="175"/>
                    <a:pt x="310" y="173"/>
                    <a:pt x="310" y="176"/>
                  </a:cubicBezTo>
                  <a:cubicBezTo>
                    <a:pt x="310" y="176"/>
                    <a:pt x="311" y="175"/>
                    <a:pt x="311" y="175"/>
                  </a:cubicBezTo>
                  <a:cubicBezTo>
                    <a:pt x="309" y="176"/>
                    <a:pt x="310" y="179"/>
                    <a:pt x="308" y="180"/>
                  </a:cubicBezTo>
                  <a:cubicBezTo>
                    <a:pt x="309" y="181"/>
                    <a:pt x="309" y="183"/>
                    <a:pt x="308" y="184"/>
                  </a:cubicBezTo>
                  <a:cubicBezTo>
                    <a:pt x="308" y="184"/>
                    <a:pt x="308" y="186"/>
                    <a:pt x="309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09" y="190"/>
                    <a:pt x="313" y="189"/>
                    <a:pt x="312" y="191"/>
                  </a:cubicBezTo>
                  <a:cubicBezTo>
                    <a:pt x="314" y="189"/>
                    <a:pt x="317" y="191"/>
                    <a:pt x="317" y="188"/>
                  </a:cubicBezTo>
                  <a:cubicBezTo>
                    <a:pt x="317" y="188"/>
                    <a:pt x="317" y="188"/>
                    <a:pt x="317" y="188"/>
                  </a:cubicBezTo>
                  <a:cubicBezTo>
                    <a:pt x="320" y="186"/>
                    <a:pt x="322" y="182"/>
                    <a:pt x="324" y="179"/>
                  </a:cubicBezTo>
                  <a:cubicBezTo>
                    <a:pt x="324" y="181"/>
                    <a:pt x="325" y="184"/>
                    <a:pt x="324" y="186"/>
                  </a:cubicBezTo>
                  <a:cubicBezTo>
                    <a:pt x="326" y="186"/>
                    <a:pt x="325" y="187"/>
                    <a:pt x="326" y="188"/>
                  </a:cubicBezTo>
                  <a:cubicBezTo>
                    <a:pt x="326" y="190"/>
                    <a:pt x="326" y="190"/>
                    <a:pt x="326" y="190"/>
                  </a:cubicBezTo>
                  <a:cubicBezTo>
                    <a:pt x="325" y="190"/>
                    <a:pt x="325" y="189"/>
                    <a:pt x="324" y="190"/>
                  </a:cubicBezTo>
                  <a:cubicBezTo>
                    <a:pt x="324" y="191"/>
                    <a:pt x="325" y="191"/>
                    <a:pt x="325" y="191"/>
                  </a:cubicBezTo>
                  <a:cubicBezTo>
                    <a:pt x="325" y="191"/>
                    <a:pt x="326" y="191"/>
                    <a:pt x="326" y="191"/>
                  </a:cubicBezTo>
                  <a:cubicBezTo>
                    <a:pt x="327" y="191"/>
                    <a:pt x="327" y="191"/>
                    <a:pt x="327" y="191"/>
                  </a:cubicBezTo>
                  <a:cubicBezTo>
                    <a:pt x="326" y="191"/>
                    <a:pt x="326" y="192"/>
                    <a:pt x="325" y="192"/>
                  </a:cubicBezTo>
                  <a:cubicBezTo>
                    <a:pt x="325" y="192"/>
                    <a:pt x="326" y="193"/>
                    <a:pt x="326" y="193"/>
                  </a:cubicBezTo>
                  <a:cubicBezTo>
                    <a:pt x="327" y="192"/>
                    <a:pt x="327" y="192"/>
                    <a:pt x="327" y="192"/>
                  </a:cubicBezTo>
                  <a:cubicBezTo>
                    <a:pt x="327" y="193"/>
                    <a:pt x="326" y="194"/>
                    <a:pt x="327" y="194"/>
                  </a:cubicBezTo>
                  <a:cubicBezTo>
                    <a:pt x="328" y="194"/>
                    <a:pt x="328" y="194"/>
                    <a:pt x="328" y="194"/>
                  </a:cubicBezTo>
                  <a:cubicBezTo>
                    <a:pt x="328" y="195"/>
                    <a:pt x="328" y="195"/>
                    <a:pt x="328" y="195"/>
                  </a:cubicBezTo>
                  <a:cubicBezTo>
                    <a:pt x="327" y="195"/>
                    <a:pt x="327" y="195"/>
                    <a:pt x="327" y="196"/>
                  </a:cubicBezTo>
                  <a:cubicBezTo>
                    <a:pt x="328" y="196"/>
                    <a:pt x="328" y="198"/>
                    <a:pt x="329" y="199"/>
                  </a:cubicBezTo>
                  <a:cubicBezTo>
                    <a:pt x="328" y="201"/>
                    <a:pt x="324" y="200"/>
                    <a:pt x="327" y="202"/>
                  </a:cubicBezTo>
                  <a:cubicBezTo>
                    <a:pt x="331" y="206"/>
                    <a:pt x="331" y="206"/>
                    <a:pt x="331" y="206"/>
                  </a:cubicBezTo>
                  <a:cubicBezTo>
                    <a:pt x="330" y="206"/>
                    <a:pt x="330" y="207"/>
                    <a:pt x="330" y="207"/>
                  </a:cubicBezTo>
                  <a:cubicBezTo>
                    <a:pt x="331" y="208"/>
                    <a:pt x="333" y="208"/>
                    <a:pt x="334" y="208"/>
                  </a:cubicBezTo>
                  <a:cubicBezTo>
                    <a:pt x="334" y="209"/>
                    <a:pt x="334" y="210"/>
                    <a:pt x="335" y="210"/>
                  </a:cubicBezTo>
                  <a:cubicBezTo>
                    <a:pt x="335" y="210"/>
                    <a:pt x="336" y="211"/>
                    <a:pt x="337" y="209"/>
                  </a:cubicBezTo>
                  <a:cubicBezTo>
                    <a:pt x="337" y="210"/>
                    <a:pt x="338" y="211"/>
                    <a:pt x="338" y="211"/>
                  </a:cubicBezTo>
                  <a:cubicBezTo>
                    <a:pt x="335" y="213"/>
                    <a:pt x="329" y="213"/>
                    <a:pt x="329" y="217"/>
                  </a:cubicBezTo>
                  <a:cubicBezTo>
                    <a:pt x="332" y="216"/>
                    <a:pt x="335" y="211"/>
                    <a:pt x="339" y="214"/>
                  </a:cubicBezTo>
                  <a:cubicBezTo>
                    <a:pt x="338" y="215"/>
                    <a:pt x="337" y="215"/>
                    <a:pt x="337" y="216"/>
                  </a:cubicBezTo>
                  <a:cubicBezTo>
                    <a:pt x="338" y="216"/>
                    <a:pt x="338" y="217"/>
                    <a:pt x="339" y="216"/>
                  </a:cubicBezTo>
                  <a:cubicBezTo>
                    <a:pt x="340" y="215"/>
                    <a:pt x="340" y="215"/>
                    <a:pt x="340" y="215"/>
                  </a:cubicBezTo>
                  <a:cubicBezTo>
                    <a:pt x="344" y="217"/>
                    <a:pt x="339" y="220"/>
                    <a:pt x="341" y="222"/>
                  </a:cubicBezTo>
                  <a:cubicBezTo>
                    <a:pt x="339" y="227"/>
                    <a:pt x="331" y="224"/>
                    <a:pt x="328" y="230"/>
                  </a:cubicBezTo>
                  <a:cubicBezTo>
                    <a:pt x="322" y="230"/>
                    <a:pt x="314" y="230"/>
                    <a:pt x="308" y="228"/>
                  </a:cubicBezTo>
                  <a:cubicBezTo>
                    <a:pt x="307" y="230"/>
                    <a:pt x="304" y="233"/>
                    <a:pt x="302" y="233"/>
                  </a:cubicBezTo>
                  <a:cubicBezTo>
                    <a:pt x="298" y="235"/>
                    <a:pt x="295" y="240"/>
                    <a:pt x="291" y="243"/>
                  </a:cubicBezTo>
                  <a:cubicBezTo>
                    <a:pt x="292" y="244"/>
                    <a:pt x="292" y="244"/>
                    <a:pt x="292" y="244"/>
                  </a:cubicBezTo>
                  <a:cubicBezTo>
                    <a:pt x="297" y="239"/>
                    <a:pt x="303" y="235"/>
                    <a:pt x="311" y="235"/>
                  </a:cubicBezTo>
                  <a:cubicBezTo>
                    <a:pt x="312" y="236"/>
                    <a:pt x="313" y="237"/>
                    <a:pt x="312" y="239"/>
                  </a:cubicBezTo>
                  <a:cubicBezTo>
                    <a:pt x="310" y="240"/>
                    <a:pt x="309" y="239"/>
                    <a:pt x="307" y="240"/>
                  </a:cubicBezTo>
                  <a:cubicBezTo>
                    <a:pt x="308" y="241"/>
                    <a:pt x="309" y="242"/>
                    <a:pt x="310" y="241"/>
                  </a:cubicBezTo>
                  <a:cubicBezTo>
                    <a:pt x="308" y="243"/>
                    <a:pt x="310" y="245"/>
                    <a:pt x="310" y="247"/>
                  </a:cubicBezTo>
                  <a:cubicBezTo>
                    <a:pt x="311" y="249"/>
                    <a:pt x="314" y="250"/>
                    <a:pt x="317" y="251"/>
                  </a:cubicBezTo>
                  <a:cubicBezTo>
                    <a:pt x="317" y="249"/>
                    <a:pt x="319" y="251"/>
                    <a:pt x="319" y="251"/>
                  </a:cubicBezTo>
                  <a:cubicBezTo>
                    <a:pt x="318" y="253"/>
                    <a:pt x="314" y="253"/>
                    <a:pt x="312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09" y="255"/>
                    <a:pt x="308" y="257"/>
                    <a:pt x="305" y="259"/>
                  </a:cubicBezTo>
                  <a:cubicBezTo>
                    <a:pt x="304" y="258"/>
                    <a:pt x="303" y="256"/>
                    <a:pt x="304" y="255"/>
                  </a:cubicBezTo>
                  <a:cubicBezTo>
                    <a:pt x="305" y="253"/>
                    <a:pt x="310" y="253"/>
                    <a:pt x="308" y="251"/>
                  </a:cubicBezTo>
                  <a:cubicBezTo>
                    <a:pt x="306" y="251"/>
                    <a:pt x="303" y="251"/>
                    <a:pt x="301" y="253"/>
                  </a:cubicBezTo>
                  <a:cubicBezTo>
                    <a:pt x="302" y="253"/>
                    <a:pt x="302" y="253"/>
                    <a:pt x="302" y="253"/>
                  </a:cubicBezTo>
                  <a:cubicBezTo>
                    <a:pt x="297" y="254"/>
                    <a:pt x="295" y="255"/>
                    <a:pt x="291" y="257"/>
                  </a:cubicBezTo>
                  <a:cubicBezTo>
                    <a:pt x="287" y="263"/>
                    <a:pt x="287" y="263"/>
                    <a:pt x="287" y="263"/>
                  </a:cubicBezTo>
                  <a:cubicBezTo>
                    <a:pt x="288" y="264"/>
                    <a:pt x="289" y="265"/>
                    <a:pt x="290" y="266"/>
                  </a:cubicBezTo>
                  <a:cubicBezTo>
                    <a:pt x="290" y="265"/>
                    <a:pt x="290" y="265"/>
                    <a:pt x="290" y="265"/>
                  </a:cubicBezTo>
                  <a:cubicBezTo>
                    <a:pt x="289" y="267"/>
                    <a:pt x="289" y="267"/>
                    <a:pt x="289" y="267"/>
                  </a:cubicBezTo>
                  <a:cubicBezTo>
                    <a:pt x="288" y="265"/>
                    <a:pt x="287" y="268"/>
                    <a:pt x="286" y="266"/>
                  </a:cubicBezTo>
                  <a:cubicBezTo>
                    <a:pt x="286" y="268"/>
                    <a:pt x="285" y="267"/>
                    <a:pt x="284" y="268"/>
                  </a:cubicBezTo>
                  <a:cubicBezTo>
                    <a:pt x="282" y="266"/>
                    <a:pt x="280" y="268"/>
                    <a:pt x="279" y="268"/>
                  </a:cubicBezTo>
                  <a:cubicBezTo>
                    <a:pt x="278" y="269"/>
                    <a:pt x="278" y="269"/>
                    <a:pt x="278" y="269"/>
                  </a:cubicBezTo>
                  <a:cubicBezTo>
                    <a:pt x="279" y="270"/>
                    <a:pt x="281" y="270"/>
                    <a:pt x="282" y="269"/>
                  </a:cubicBezTo>
                  <a:cubicBezTo>
                    <a:pt x="280" y="270"/>
                    <a:pt x="278" y="269"/>
                    <a:pt x="276" y="271"/>
                  </a:cubicBezTo>
                  <a:cubicBezTo>
                    <a:pt x="277" y="272"/>
                    <a:pt x="275" y="273"/>
                    <a:pt x="275" y="275"/>
                  </a:cubicBezTo>
                  <a:cubicBezTo>
                    <a:pt x="274" y="277"/>
                    <a:pt x="273" y="276"/>
                    <a:pt x="271" y="276"/>
                  </a:cubicBezTo>
                  <a:cubicBezTo>
                    <a:pt x="273" y="279"/>
                    <a:pt x="270" y="281"/>
                    <a:pt x="270" y="283"/>
                  </a:cubicBezTo>
                  <a:cubicBezTo>
                    <a:pt x="271" y="281"/>
                    <a:pt x="267" y="280"/>
                    <a:pt x="269" y="278"/>
                  </a:cubicBezTo>
                  <a:cubicBezTo>
                    <a:pt x="269" y="277"/>
                    <a:pt x="269" y="276"/>
                    <a:pt x="268" y="276"/>
                  </a:cubicBezTo>
                  <a:cubicBezTo>
                    <a:pt x="267" y="279"/>
                    <a:pt x="267" y="283"/>
                    <a:pt x="267" y="286"/>
                  </a:cubicBezTo>
                  <a:cubicBezTo>
                    <a:pt x="268" y="286"/>
                    <a:pt x="268" y="286"/>
                    <a:pt x="268" y="286"/>
                  </a:cubicBezTo>
                  <a:cubicBezTo>
                    <a:pt x="268" y="288"/>
                    <a:pt x="268" y="288"/>
                    <a:pt x="266" y="289"/>
                  </a:cubicBezTo>
                  <a:cubicBezTo>
                    <a:pt x="266" y="289"/>
                    <a:pt x="265" y="289"/>
                    <a:pt x="265" y="289"/>
                  </a:cubicBezTo>
                  <a:cubicBezTo>
                    <a:pt x="266" y="290"/>
                    <a:pt x="267" y="290"/>
                    <a:pt x="268" y="291"/>
                  </a:cubicBezTo>
                  <a:cubicBezTo>
                    <a:pt x="268" y="293"/>
                    <a:pt x="263" y="291"/>
                    <a:pt x="266" y="294"/>
                  </a:cubicBezTo>
                  <a:cubicBezTo>
                    <a:pt x="262" y="295"/>
                    <a:pt x="258" y="297"/>
                    <a:pt x="255" y="301"/>
                  </a:cubicBezTo>
                  <a:cubicBezTo>
                    <a:pt x="251" y="302"/>
                    <a:pt x="250" y="305"/>
                    <a:pt x="247" y="308"/>
                  </a:cubicBezTo>
                  <a:cubicBezTo>
                    <a:pt x="246" y="313"/>
                    <a:pt x="249" y="317"/>
                    <a:pt x="249" y="322"/>
                  </a:cubicBezTo>
                  <a:cubicBezTo>
                    <a:pt x="252" y="324"/>
                    <a:pt x="249" y="326"/>
                    <a:pt x="249" y="328"/>
                  </a:cubicBezTo>
                  <a:cubicBezTo>
                    <a:pt x="248" y="330"/>
                    <a:pt x="248" y="330"/>
                    <a:pt x="248" y="330"/>
                  </a:cubicBezTo>
                  <a:cubicBezTo>
                    <a:pt x="245" y="329"/>
                    <a:pt x="245" y="326"/>
                    <a:pt x="244" y="325"/>
                  </a:cubicBezTo>
                  <a:cubicBezTo>
                    <a:pt x="244" y="324"/>
                    <a:pt x="244" y="324"/>
                    <a:pt x="244" y="324"/>
                  </a:cubicBezTo>
                  <a:cubicBezTo>
                    <a:pt x="241" y="324"/>
                    <a:pt x="243" y="321"/>
                    <a:pt x="243" y="320"/>
                  </a:cubicBezTo>
                  <a:cubicBezTo>
                    <a:pt x="242" y="320"/>
                    <a:pt x="242" y="320"/>
                    <a:pt x="242" y="320"/>
                  </a:cubicBezTo>
                  <a:cubicBezTo>
                    <a:pt x="245" y="317"/>
                    <a:pt x="240" y="315"/>
                    <a:pt x="239" y="312"/>
                  </a:cubicBezTo>
                  <a:cubicBezTo>
                    <a:pt x="237" y="310"/>
                    <a:pt x="237" y="314"/>
                    <a:pt x="235" y="313"/>
                  </a:cubicBezTo>
                  <a:cubicBezTo>
                    <a:pt x="234" y="311"/>
                    <a:pt x="232" y="311"/>
                    <a:pt x="231" y="310"/>
                  </a:cubicBezTo>
                  <a:cubicBezTo>
                    <a:pt x="230" y="311"/>
                    <a:pt x="228" y="310"/>
                    <a:pt x="227" y="311"/>
                  </a:cubicBezTo>
                  <a:cubicBezTo>
                    <a:pt x="226" y="309"/>
                    <a:pt x="223" y="311"/>
                    <a:pt x="220" y="311"/>
                  </a:cubicBezTo>
                  <a:cubicBezTo>
                    <a:pt x="220" y="311"/>
                    <a:pt x="220" y="312"/>
                    <a:pt x="220" y="312"/>
                  </a:cubicBezTo>
                  <a:cubicBezTo>
                    <a:pt x="220" y="313"/>
                    <a:pt x="220" y="313"/>
                    <a:pt x="220" y="313"/>
                  </a:cubicBezTo>
                  <a:cubicBezTo>
                    <a:pt x="220" y="313"/>
                    <a:pt x="220" y="313"/>
                    <a:pt x="220" y="314"/>
                  </a:cubicBezTo>
                  <a:cubicBezTo>
                    <a:pt x="221" y="315"/>
                    <a:pt x="221" y="315"/>
                    <a:pt x="221" y="315"/>
                  </a:cubicBezTo>
                  <a:cubicBezTo>
                    <a:pt x="220" y="315"/>
                    <a:pt x="219" y="313"/>
                    <a:pt x="219" y="315"/>
                  </a:cubicBezTo>
                  <a:cubicBezTo>
                    <a:pt x="219" y="315"/>
                    <a:pt x="219" y="315"/>
                    <a:pt x="219" y="315"/>
                  </a:cubicBezTo>
                  <a:cubicBezTo>
                    <a:pt x="218" y="315"/>
                    <a:pt x="218" y="315"/>
                    <a:pt x="218" y="315"/>
                  </a:cubicBezTo>
                  <a:cubicBezTo>
                    <a:pt x="215" y="317"/>
                    <a:pt x="215" y="312"/>
                    <a:pt x="213" y="312"/>
                  </a:cubicBezTo>
                  <a:cubicBezTo>
                    <a:pt x="210" y="314"/>
                    <a:pt x="208" y="311"/>
                    <a:pt x="204" y="313"/>
                  </a:cubicBezTo>
                  <a:cubicBezTo>
                    <a:pt x="205" y="313"/>
                    <a:pt x="204" y="313"/>
                    <a:pt x="204" y="312"/>
                  </a:cubicBezTo>
                  <a:cubicBezTo>
                    <a:pt x="203" y="314"/>
                    <a:pt x="202" y="316"/>
                    <a:pt x="199" y="317"/>
                  </a:cubicBezTo>
                  <a:cubicBezTo>
                    <a:pt x="198" y="315"/>
                    <a:pt x="197" y="318"/>
                    <a:pt x="196" y="318"/>
                  </a:cubicBezTo>
                  <a:cubicBezTo>
                    <a:pt x="195" y="319"/>
                    <a:pt x="195" y="320"/>
                    <a:pt x="194" y="320"/>
                  </a:cubicBezTo>
                  <a:cubicBezTo>
                    <a:pt x="194" y="322"/>
                    <a:pt x="193" y="326"/>
                    <a:pt x="194" y="329"/>
                  </a:cubicBezTo>
                  <a:cubicBezTo>
                    <a:pt x="192" y="330"/>
                    <a:pt x="192" y="333"/>
                    <a:pt x="191" y="335"/>
                  </a:cubicBezTo>
                  <a:cubicBezTo>
                    <a:pt x="191" y="341"/>
                    <a:pt x="191" y="348"/>
                    <a:pt x="196" y="352"/>
                  </a:cubicBezTo>
                  <a:cubicBezTo>
                    <a:pt x="200" y="356"/>
                    <a:pt x="204" y="356"/>
                    <a:pt x="209" y="354"/>
                  </a:cubicBezTo>
                  <a:cubicBezTo>
                    <a:pt x="209" y="354"/>
                    <a:pt x="209" y="355"/>
                    <a:pt x="210" y="355"/>
                  </a:cubicBezTo>
                  <a:cubicBezTo>
                    <a:pt x="212" y="354"/>
                    <a:pt x="213" y="351"/>
                    <a:pt x="215" y="349"/>
                  </a:cubicBezTo>
                  <a:cubicBezTo>
                    <a:pt x="215" y="347"/>
                    <a:pt x="214" y="346"/>
                    <a:pt x="216" y="345"/>
                  </a:cubicBezTo>
                  <a:cubicBezTo>
                    <a:pt x="219" y="345"/>
                    <a:pt x="224" y="342"/>
                    <a:pt x="227" y="344"/>
                  </a:cubicBezTo>
                  <a:cubicBezTo>
                    <a:pt x="226" y="347"/>
                    <a:pt x="222" y="349"/>
                    <a:pt x="224" y="352"/>
                  </a:cubicBezTo>
                  <a:cubicBezTo>
                    <a:pt x="223" y="353"/>
                    <a:pt x="224" y="354"/>
                    <a:pt x="223" y="354"/>
                  </a:cubicBezTo>
                  <a:cubicBezTo>
                    <a:pt x="222" y="354"/>
                    <a:pt x="222" y="354"/>
                    <a:pt x="222" y="354"/>
                  </a:cubicBezTo>
                  <a:cubicBezTo>
                    <a:pt x="222" y="354"/>
                    <a:pt x="222" y="354"/>
                    <a:pt x="222" y="353"/>
                  </a:cubicBezTo>
                  <a:cubicBezTo>
                    <a:pt x="220" y="354"/>
                    <a:pt x="220" y="354"/>
                    <a:pt x="220" y="354"/>
                  </a:cubicBezTo>
                  <a:cubicBezTo>
                    <a:pt x="221" y="357"/>
                    <a:pt x="221" y="360"/>
                    <a:pt x="220" y="361"/>
                  </a:cubicBezTo>
                  <a:cubicBezTo>
                    <a:pt x="220" y="362"/>
                    <a:pt x="219" y="362"/>
                    <a:pt x="219" y="363"/>
                  </a:cubicBezTo>
                  <a:cubicBezTo>
                    <a:pt x="223" y="365"/>
                    <a:pt x="228" y="361"/>
                    <a:pt x="232" y="364"/>
                  </a:cubicBezTo>
                  <a:cubicBezTo>
                    <a:pt x="233" y="364"/>
                    <a:pt x="233" y="363"/>
                    <a:pt x="234" y="364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34" y="365"/>
                    <a:pt x="234" y="365"/>
                    <a:pt x="234" y="365"/>
                  </a:cubicBezTo>
                  <a:cubicBezTo>
                    <a:pt x="234" y="367"/>
                    <a:pt x="239" y="364"/>
                    <a:pt x="236" y="368"/>
                  </a:cubicBezTo>
                  <a:cubicBezTo>
                    <a:pt x="237" y="369"/>
                    <a:pt x="237" y="370"/>
                    <a:pt x="236" y="371"/>
                  </a:cubicBezTo>
                  <a:cubicBezTo>
                    <a:pt x="235" y="372"/>
                    <a:pt x="235" y="372"/>
                    <a:pt x="235" y="372"/>
                  </a:cubicBezTo>
                  <a:cubicBezTo>
                    <a:pt x="237" y="373"/>
                    <a:pt x="235" y="375"/>
                    <a:pt x="235" y="376"/>
                  </a:cubicBezTo>
                  <a:cubicBezTo>
                    <a:pt x="234" y="377"/>
                    <a:pt x="234" y="377"/>
                    <a:pt x="234" y="377"/>
                  </a:cubicBezTo>
                  <a:cubicBezTo>
                    <a:pt x="235" y="378"/>
                    <a:pt x="235" y="378"/>
                    <a:pt x="235" y="378"/>
                  </a:cubicBezTo>
                  <a:cubicBezTo>
                    <a:pt x="234" y="381"/>
                    <a:pt x="238" y="384"/>
                    <a:pt x="240" y="386"/>
                  </a:cubicBezTo>
                  <a:cubicBezTo>
                    <a:pt x="244" y="389"/>
                    <a:pt x="247" y="384"/>
                    <a:pt x="251" y="385"/>
                  </a:cubicBezTo>
                  <a:cubicBezTo>
                    <a:pt x="254" y="385"/>
                    <a:pt x="255" y="388"/>
                    <a:pt x="257" y="390"/>
                  </a:cubicBezTo>
                  <a:cubicBezTo>
                    <a:pt x="258" y="389"/>
                    <a:pt x="258" y="389"/>
                    <a:pt x="258" y="389"/>
                  </a:cubicBezTo>
                  <a:cubicBezTo>
                    <a:pt x="257" y="389"/>
                    <a:pt x="258" y="388"/>
                    <a:pt x="258" y="388"/>
                  </a:cubicBezTo>
                  <a:cubicBezTo>
                    <a:pt x="258" y="385"/>
                    <a:pt x="262" y="385"/>
                    <a:pt x="261" y="383"/>
                  </a:cubicBezTo>
                  <a:cubicBezTo>
                    <a:pt x="262" y="382"/>
                    <a:pt x="263" y="380"/>
                    <a:pt x="264" y="380"/>
                  </a:cubicBezTo>
                  <a:cubicBezTo>
                    <a:pt x="266" y="381"/>
                    <a:pt x="266" y="381"/>
                    <a:pt x="266" y="381"/>
                  </a:cubicBezTo>
                  <a:cubicBezTo>
                    <a:pt x="266" y="380"/>
                    <a:pt x="266" y="380"/>
                    <a:pt x="266" y="379"/>
                  </a:cubicBezTo>
                  <a:cubicBezTo>
                    <a:pt x="271" y="380"/>
                    <a:pt x="272" y="374"/>
                    <a:pt x="276" y="376"/>
                  </a:cubicBezTo>
                  <a:cubicBezTo>
                    <a:pt x="276" y="378"/>
                    <a:pt x="270" y="378"/>
                    <a:pt x="274" y="380"/>
                  </a:cubicBezTo>
                  <a:cubicBezTo>
                    <a:pt x="276" y="380"/>
                    <a:pt x="279" y="379"/>
                    <a:pt x="281" y="378"/>
                  </a:cubicBezTo>
                  <a:cubicBezTo>
                    <a:pt x="280" y="378"/>
                    <a:pt x="280" y="377"/>
                    <a:pt x="279" y="377"/>
                  </a:cubicBezTo>
                  <a:cubicBezTo>
                    <a:pt x="280" y="376"/>
                    <a:pt x="280" y="376"/>
                    <a:pt x="280" y="376"/>
                  </a:cubicBezTo>
                  <a:cubicBezTo>
                    <a:pt x="280" y="378"/>
                    <a:pt x="282" y="378"/>
                    <a:pt x="284" y="379"/>
                  </a:cubicBezTo>
                  <a:cubicBezTo>
                    <a:pt x="286" y="378"/>
                    <a:pt x="285" y="381"/>
                    <a:pt x="286" y="382"/>
                  </a:cubicBezTo>
                  <a:cubicBezTo>
                    <a:pt x="289" y="383"/>
                    <a:pt x="293" y="379"/>
                    <a:pt x="295" y="383"/>
                  </a:cubicBezTo>
                  <a:cubicBezTo>
                    <a:pt x="298" y="382"/>
                    <a:pt x="301" y="380"/>
                    <a:pt x="305" y="381"/>
                  </a:cubicBezTo>
                  <a:cubicBezTo>
                    <a:pt x="303" y="382"/>
                    <a:pt x="303" y="382"/>
                    <a:pt x="303" y="382"/>
                  </a:cubicBezTo>
                  <a:cubicBezTo>
                    <a:pt x="303" y="385"/>
                    <a:pt x="311" y="384"/>
                    <a:pt x="308" y="388"/>
                  </a:cubicBezTo>
                  <a:cubicBezTo>
                    <a:pt x="312" y="387"/>
                    <a:pt x="314" y="390"/>
                    <a:pt x="317" y="392"/>
                  </a:cubicBezTo>
                  <a:cubicBezTo>
                    <a:pt x="317" y="393"/>
                    <a:pt x="316" y="394"/>
                    <a:pt x="317" y="394"/>
                  </a:cubicBezTo>
                  <a:cubicBezTo>
                    <a:pt x="318" y="395"/>
                    <a:pt x="318" y="394"/>
                    <a:pt x="319" y="394"/>
                  </a:cubicBezTo>
                  <a:cubicBezTo>
                    <a:pt x="322" y="397"/>
                    <a:pt x="322" y="397"/>
                    <a:pt x="322" y="397"/>
                  </a:cubicBezTo>
                  <a:cubicBezTo>
                    <a:pt x="328" y="396"/>
                    <a:pt x="333" y="398"/>
                    <a:pt x="337" y="400"/>
                  </a:cubicBezTo>
                  <a:cubicBezTo>
                    <a:pt x="341" y="402"/>
                    <a:pt x="341" y="407"/>
                    <a:pt x="344" y="410"/>
                  </a:cubicBezTo>
                  <a:cubicBezTo>
                    <a:pt x="343" y="410"/>
                    <a:pt x="343" y="410"/>
                    <a:pt x="343" y="410"/>
                  </a:cubicBezTo>
                  <a:cubicBezTo>
                    <a:pt x="344" y="411"/>
                    <a:pt x="344" y="411"/>
                    <a:pt x="345" y="411"/>
                  </a:cubicBezTo>
                  <a:cubicBezTo>
                    <a:pt x="346" y="416"/>
                    <a:pt x="337" y="416"/>
                    <a:pt x="341" y="421"/>
                  </a:cubicBezTo>
                  <a:cubicBezTo>
                    <a:pt x="343" y="420"/>
                    <a:pt x="344" y="416"/>
                    <a:pt x="347" y="418"/>
                  </a:cubicBezTo>
                  <a:cubicBezTo>
                    <a:pt x="347" y="417"/>
                    <a:pt x="349" y="418"/>
                    <a:pt x="349" y="418"/>
                  </a:cubicBezTo>
                  <a:cubicBezTo>
                    <a:pt x="350" y="418"/>
                    <a:pt x="349" y="420"/>
                    <a:pt x="349" y="421"/>
                  </a:cubicBezTo>
                  <a:cubicBezTo>
                    <a:pt x="348" y="422"/>
                    <a:pt x="348" y="422"/>
                    <a:pt x="348" y="422"/>
                  </a:cubicBezTo>
                  <a:cubicBezTo>
                    <a:pt x="348" y="423"/>
                    <a:pt x="349" y="422"/>
                    <a:pt x="350" y="422"/>
                  </a:cubicBezTo>
                  <a:cubicBezTo>
                    <a:pt x="351" y="419"/>
                    <a:pt x="354" y="419"/>
                    <a:pt x="356" y="420"/>
                  </a:cubicBezTo>
                  <a:cubicBezTo>
                    <a:pt x="358" y="423"/>
                    <a:pt x="365" y="421"/>
                    <a:pt x="363" y="427"/>
                  </a:cubicBezTo>
                  <a:cubicBezTo>
                    <a:pt x="365" y="425"/>
                    <a:pt x="367" y="425"/>
                    <a:pt x="369" y="426"/>
                  </a:cubicBezTo>
                  <a:cubicBezTo>
                    <a:pt x="373" y="426"/>
                    <a:pt x="375" y="427"/>
                    <a:pt x="379" y="426"/>
                  </a:cubicBezTo>
                  <a:cubicBezTo>
                    <a:pt x="383" y="428"/>
                    <a:pt x="386" y="435"/>
                    <a:pt x="392" y="434"/>
                  </a:cubicBezTo>
                  <a:cubicBezTo>
                    <a:pt x="393" y="437"/>
                    <a:pt x="396" y="440"/>
                    <a:pt x="394" y="443"/>
                  </a:cubicBezTo>
                  <a:cubicBezTo>
                    <a:pt x="394" y="444"/>
                    <a:pt x="394" y="447"/>
                    <a:pt x="392" y="448"/>
                  </a:cubicBezTo>
                  <a:cubicBezTo>
                    <a:pt x="389" y="451"/>
                    <a:pt x="385" y="455"/>
                    <a:pt x="384" y="459"/>
                  </a:cubicBezTo>
                  <a:cubicBezTo>
                    <a:pt x="383" y="459"/>
                    <a:pt x="383" y="458"/>
                    <a:pt x="382" y="458"/>
                  </a:cubicBezTo>
                  <a:cubicBezTo>
                    <a:pt x="382" y="459"/>
                    <a:pt x="381" y="459"/>
                    <a:pt x="381" y="459"/>
                  </a:cubicBezTo>
                  <a:cubicBezTo>
                    <a:pt x="382" y="460"/>
                    <a:pt x="381" y="462"/>
                    <a:pt x="381" y="462"/>
                  </a:cubicBezTo>
                  <a:cubicBezTo>
                    <a:pt x="382" y="468"/>
                    <a:pt x="382" y="475"/>
                    <a:pt x="379" y="479"/>
                  </a:cubicBezTo>
                  <a:cubicBezTo>
                    <a:pt x="381" y="483"/>
                    <a:pt x="377" y="485"/>
                    <a:pt x="376" y="489"/>
                  </a:cubicBezTo>
                  <a:cubicBezTo>
                    <a:pt x="376" y="489"/>
                    <a:pt x="376" y="490"/>
                    <a:pt x="376" y="490"/>
                  </a:cubicBezTo>
                  <a:cubicBezTo>
                    <a:pt x="373" y="491"/>
                    <a:pt x="372" y="495"/>
                    <a:pt x="369" y="493"/>
                  </a:cubicBezTo>
                  <a:cubicBezTo>
                    <a:pt x="368" y="494"/>
                    <a:pt x="364" y="492"/>
                    <a:pt x="364" y="495"/>
                  </a:cubicBezTo>
                  <a:cubicBezTo>
                    <a:pt x="360" y="497"/>
                    <a:pt x="356" y="500"/>
                    <a:pt x="352" y="503"/>
                  </a:cubicBezTo>
                  <a:cubicBezTo>
                    <a:pt x="351" y="506"/>
                    <a:pt x="352" y="509"/>
                    <a:pt x="353" y="511"/>
                  </a:cubicBezTo>
                  <a:cubicBezTo>
                    <a:pt x="349" y="516"/>
                    <a:pt x="348" y="523"/>
                    <a:pt x="343" y="527"/>
                  </a:cubicBezTo>
                  <a:cubicBezTo>
                    <a:pt x="345" y="526"/>
                    <a:pt x="346" y="523"/>
                    <a:pt x="347" y="521"/>
                  </a:cubicBezTo>
                  <a:cubicBezTo>
                    <a:pt x="345" y="519"/>
                    <a:pt x="345" y="519"/>
                    <a:pt x="345" y="519"/>
                  </a:cubicBezTo>
                  <a:cubicBezTo>
                    <a:pt x="345" y="523"/>
                    <a:pt x="343" y="524"/>
                    <a:pt x="341" y="526"/>
                  </a:cubicBezTo>
                  <a:cubicBezTo>
                    <a:pt x="343" y="527"/>
                    <a:pt x="342" y="528"/>
                    <a:pt x="342" y="529"/>
                  </a:cubicBezTo>
                  <a:cubicBezTo>
                    <a:pt x="341" y="529"/>
                    <a:pt x="339" y="529"/>
                    <a:pt x="339" y="531"/>
                  </a:cubicBezTo>
                  <a:cubicBezTo>
                    <a:pt x="340" y="531"/>
                    <a:pt x="340" y="532"/>
                    <a:pt x="340" y="531"/>
                  </a:cubicBezTo>
                  <a:cubicBezTo>
                    <a:pt x="341" y="531"/>
                    <a:pt x="341" y="531"/>
                    <a:pt x="341" y="531"/>
                  </a:cubicBezTo>
                  <a:cubicBezTo>
                    <a:pt x="340" y="533"/>
                    <a:pt x="339" y="535"/>
                    <a:pt x="337" y="538"/>
                  </a:cubicBezTo>
                  <a:cubicBezTo>
                    <a:pt x="333" y="539"/>
                    <a:pt x="329" y="537"/>
                    <a:pt x="325" y="537"/>
                  </a:cubicBezTo>
                  <a:cubicBezTo>
                    <a:pt x="324" y="535"/>
                    <a:pt x="324" y="535"/>
                    <a:pt x="324" y="535"/>
                  </a:cubicBezTo>
                  <a:cubicBezTo>
                    <a:pt x="323" y="536"/>
                    <a:pt x="323" y="536"/>
                    <a:pt x="323" y="537"/>
                  </a:cubicBezTo>
                  <a:cubicBezTo>
                    <a:pt x="324" y="539"/>
                    <a:pt x="326" y="539"/>
                    <a:pt x="328" y="540"/>
                  </a:cubicBezTo>
                  <a:cubicBezTo>
                    <a:pt x="328" y="542"/>
                    <a:pt x="326" y="544"/>
                    <a:pt x="329" y="545"/>
                  </a:cubicBezTo>
                  <a:cubicBezTo>
                    <a:pt x="330" y="545"/>
                    <a:pt x="330" y="545"/>
                    <a:pt x="330" y="545"/>
                  </a:cubicBezTo>
                  <a:cubicBezTo>
                    <a:pt x="328" y="548"/>
                    <a:pt x="329" y="553"/>
                    <a:pt x="325" y="553"/>
                  </a:cubicBezTo>
                  <a:cubicBezTo>
                    <a:pt x="322" y="557"/>
                    <a:pt x="311" y="549"/>
                    <a:pt x="314" y="558"/>
                  </a:cubicBezTo>
                  <a:cubicBezTo>
                    <a:pt x="313" y="560"/>
                    <a:pt x="316" y="563"/>
                    <a:pt x="313" y="564"/>
                  </a:cubicBezTo>
                  <a:cubicBezTo>
                    <a:pt x="309" y="566"/>
                    <a:pt x="308" y="560"/>
                    <a:pt x="305" y="563"/>
                  </a:cubicBezTo>
                  <a:cubicBezTo>
                    <a:pt x="307" y="565"/>
                    <a:pt x="305" y="569"/>
                    <a:pt x="309" y="570"/>
                  </a:cubicBezTo>
                  <a:cubicBezTo>
                    <a:pt x="310" y="569"/>
                    <a:pt x="309" y="568"/>
                    <a:pt x="311" y="568"/>
                  </a:cubicBezTo>
                  <a:cubicBezTo>
                    <a:pt x="311" y="569"/>
                    <a:pt x="311" y="569"/>
                    <a:pt x="311" y="569"/>
                  </a:cubicBezTo>
                  <a:cubicBezTo>
                    <a:pt x="311" y="569"/>
                    <a:pt x="311" y="569"/>
                    <a:pt x="311" y="569"/>
                  </a:cubicBezTo>
                  <a:cubicBezTo>
                    <a:pt x="311" y="569"/>
                    <a:pt x="311" y="570"/>
                    <a:pt x="311" y="571"/>
                  </a:cubicBezTo>
                  <a:cubicBezTo>
                    <a:pt x="311" y="571"/>
                    <a:pt x="311" y="571"/>
                    <a:pt x="311" y="571"/>
                  </a:cubicBezTo>
                  <a:cubicBezTo>
                    <a:pt x="308" y="570"/>
                    <a:pt x="308" y="570"/>
                    <a:pt x="308" y="570"/>
                  </a:cubicBezTo>
                  <a:cubicBezTo>
                    <a:pt x="307" y="570"/>
                    <a:pt x="308" y="572"/>
                    <a:pt x="308" y="573"/>
                  </a:cubicBezTo>
                  <a:cubicBezTo>
                    <a:pt x="307" y="573"/>
                    <a:pt x="307" y="574"/>
                    <a:pt x="306" y="575"/>
                  </a:cubicBezTo>
                  <a:cubicBezTo>
                    <a:pt x="306" y="577"/>
                    <a:pt x="309" y="579"/>
                    <a:pt x="306" y="580"/>
                  </a:cubicBezTo>
                  <a:cubicBezTo>
                    <a:pt x="307" y="581"/>
                    <a:pt x="307" y="581"/>
                    <a:pt x="307" y="581"/>
                  </a:cubicBezTo>
                  <a:cubicBezTo>
                    <a:pt x="305" y="580"/>
                    <a:pt x="301" y="582"/>
                    <a:pt x="301" y="585"/>
                  </a:cubicBezTo>
                  <a:cubicBezTo>
                    <a:pt x="301" y="587"/>
                    <a:pt x="304" y="589"/>
                    <a:pt x="305" y="590"/>
                  </a:cubicBezTo>
                  <a:cubicBezTo>
                    <a:pt x="308" y="590"/>
                    <a:pt x="308" y="590"/>
                    <a:pt x="308" y="590"/>
                  </a:cubicBezTo>
                  <a:cubicBezTo>
                    <a:pt x="308" y="591"/>
                    <a:pt x="307" y="593"/>
                    <a:pt x="308" y="594"/>
                  </a:cubicBezTo>
                  <a:cubicBezTo>
                    <a:pt x="307" y="596"/>
                    <a:pt x="303" y="598"/>
                    <a:pt x="304" y="602"/>
                  </a:cubicBezTo>
                  <a:cubicBezTo>
                    <a:pt x="303" y="602"/>
                    <a:pt x="301" y="605"/>
                    <a:pt x="300" y="607"/>
                  </a:cubicBezTo>
                  <a:cubicBezTo>
                    <a:pt x="302" y="609"/>
                    <a:pt x="301" y="612"/>
                    <a:pt x="304" y="614"/>
                  </a:cubicBezTo>
                  <a:cubicBezTo>
                    <a:pt x="301" y="613"/>
                    <a:pt x="300" y="615"/>
                    <a:pt x="298" y="617"/>
                  </a:cubicBezTo>
                  <a:cubicBezTo>
                    <a:pt x="298" y="622"/>
                    <a:pt x="298" y="622"/>
                    <a:pt x="298" y="622"/>
                  </a:cubicBezTo>
                  <a:cubicBezTo>
                    <a:pt x="295" y="621"/>
                    <a:pt x="292" y="619"/>
                    <a:pt x="290" y="616"/>
                  </a:cubicBezTo>
                  <a:cubicBezTo>
                    <a:pt x="289" y="617"/>
                    <a:pt x="289" y="617"/>
                    <a:pt x="289" y="617"/>
                  </a:cubicBezTo>
                  <a:cubicBezTo>
                    <a:pt x="288" y="616"/>
                    <a:pt x="289" y="615"/>
                    <a:pt x="290" y="614"/>
                  </a:cubicBezTo>
                  <a:cubicBezTo>
                    <a:pt x="291" y="615"/>
                    <a:pt x="291" y="613"/>
                    <a:pt x="292" y="613"/>
                  </a:cubicBezTo>
                  <a:cubicBezTo>
                    <a:pt x="292" y="609"/>
                    <a:pt x="289" y="614"/>
                    <a:pt x="287" y="613"/>
                  </a:cubicBezTo>
                  <a:cubicBezTo>
                    <a:pt x="290" y="611"/>
                    <a:pt x="285" y="610"/>
                    <a:pt x="287" y="607"/>
                  </a:cubicBezTo>
                  <a:cubicBezTo>
                    <a:pt x="284" y="606"/>
                    <a:pt x="284" y="603"/>
                    <a:pt x="281" y="603"/>
                  </a:cubicBezTo>
                  <a:cubicBezTo>
                    <a:pt x="282" y="602"/>
                    <a:pt x="282" y="601"/>
                    <a:pt x="282" y="600"/>
                  </a:cubicBezTo>
                  <a:cubicBezTo>
                    <a:pt x="280" y="600"/>
                    <a:pt x="280" y="600"/>
                    <a:pt x="280" y="600"/>
                  </a:cubicBezTo>
                  <a:cubicBezTo>
                    <a:pt x="282" y="599"/>
                    <a:pt x="282" y="599"/>
                    <a:pt x="282" y="599"/>
                  </a:cubicBezTo>
                  <a:cubicBezTo>
                    <a:pt x="281" y="598"/>
                    <a:pt x="280" y="598"/>
                    <a:pt x="279" y="598"/>
                  </a:cubicBezTo>
                  <a:cubicBezTo>
                    <a:pt x="280" y="597"/>
                    <a:pt x="280" y="597"/>
                    <a:pt x="280" y="597"/>
                  </a:cubicBezTo>
                  <a:cubicBezTo>
                    <a:pt x="278" y="596"/>
                    <a:pt x="281" y="596"/>
                    <a:pt x="280" y="595"/>
                  </a:cubicBezTo>
                  <a:cubicBezTo>
                    <a:pt x="282" y="595"/>
                    <a:pt x="282" y="597"/>
                    <a:pt x="282" y="598"/>
                  </a:cubicBezTo>
                  <a:cubicBezTo>
                    <a:pt x="282" y="597"/>
                    <a:pt x="282" y="597"/>
                    <a:pt x="282" y="597"/>
                  </a:cubicBezTo>
                  <a:cubicBezTo>
                    <a:pt x="281" y="597"/>
                    <a:pt x="281" y="598"/>
                    <a:pt x="281" y="598"/>
                  </a:cubicBezTo>
                  <a:cubicBezTo>
                    <a:pt x="281" y="599"/>
                    <a:pt x="282" y="599"/>
                    <a:pt x="283" y="599"/>
                  </a:cubicBezTo>
                  <a:cubicBezTo>
                    <a:pt x="286" y="597"/>
                    <a:pt x="281" y="596"/>
                    <a:pt x="283" y="595"/>
                  </a:cubicBezTo>
                  <a:cubicBezTo>
                    <a:pt x="282" y="594"/>
                    <a:pt x="282" y="593"/>
                    <a:pt x="283" y="591"/>
                  </a:cubicBezTo>
                  <a:cubicBezTo>
                    <a:pt x="283" y="591"/>
                    <a:pt x="282" y="590"/>
                    <a:pt x="282" y="590"/>
                  </a:cubicBezTo>
                  <a:cubicBezTo>
                    <a:pt x="280" y="590"/>
                    <a:pt x="279" y="589"/>
                    <a:pt x="279" y="589"/>
                  </a:cubicBezTo>
                  <a:cubicBezTo>
                    <a:pt x="278" y="590"/>
                    <a:pt x="278" y="590"/>
                    <a:pt x="278" y="590"/>
                  </a:cubicBezTo>
                  <a:cubicBezTo>
                    <a:pt x="278" y="590"/>
                    <a:pt x="278" y="590"/>
                    <a:pt x="278" y="590"/>
                  </a:cubicBezTo>
                  <a:cubicBezTo>
                    <a:pt x="278" y="590"/>
                    <a:pt x="277" y="590"/>
                    <a:pt x="277" y="590"/>
                  </a:cubicBezTo>
                  <a:cubicBezTo>
                    <a:pt x="278" y="589"/>
                    <a:pt x="279" y="587"/>
                    <a:pt x="279" y="586"/>
                  </a:cubicBezTo>
                  <a:cubicBezTo>
                    <a:pt x="279" y="586"/>
                    <a:pt x="280" y="586"/>
                    <a:pt x="280" y="585"/>
                  </a:cubicBezTo>
                  <a:cubicBezTo>
                    <a:pt x="280" y="586"/>
                    <a:pt x="282" y="587"/>
                    <a:pt x="282" y="587"/>
                  </a:cubicBezTo>
                  <a:cubicBezTo>
                    <a:pt x="284" y="586"/>
                    <a:pt x="282" y="582"/>
                    <a:pt x="285" y="581"/>
                  </a:cubicBezTo>
                  <a:cubicBezTo>
                    <a:pt x="285" y="580"/>
                    <a:pt x="285" y="580"/>
                    <a:pt x="284" y="579"/>
                  </a:cubicBezTo>
                  <a:cubicBezTo>
                    <a:pt x="283" y="580"/>
                    <a:pt x="284" y="581"/>
                    <a:pt x="283" y="581"/>
                  </a:cubicBezTo>
                  <a:cubicBezTo>
                    <a:pt x="283" y="579"/>
                    <a:pt x="283" y="579"/>
                    <a:pt x="283" y="579"/>
                  </a:cubicBezTo>
                  <a:cubicBezTo>
                    <a:pt x="283" y="580"/>
                    <a:pt x="283" y="579"/>
                    <a:pt x="284" y="579"/>
                  </a:cubicBezTo>
                  <a:cubicBezTo>
                    <a:pt x="283" y="578"/>
                    <a:pt x="283" y="578"/>
                    <a:pt x="283" y="578"/>
                  </a:cubicBezTo>
                  <a:cubicBezTo>
                    <a:pt x="283" y="574"/>
                    <a:pt x="285" y="570"/>
                    <a:pt x="283" y="567"/>
                  </a:cubicBezTo>
                  <a:cubicBezTo>
                    <a:pt x="282" y="567"/>
                    <a:pt x="281" y="568"/>
                    <a:pt x="280" y="569"/>
                  </a:cubicBezTo>
                  <a:cubicBezTo>
                    <a:pt x="281" y="571"/>
                    <a:pt x="281" y="573"/>
                    <a:pt x="279" y="575"/>
                  </a:cubicBezTo>
                  <a:cubicBezTo>
                    <a:pt x="279" y="573"/>
                    <a:pt x="278" y="571"/>
                    <a:pt x="279" y="569"/>
                  </a:cubicBezTo>
                  <a:cubicBezTo>
                    <a:pt x="280" y="568"/>
                    <a:pt x="280" y="568"/>
                    <a:pt x="280" y="568"/>
                  </a:cubicBezTo>
                  <a:cubicBezTo>
                    <a:pt x="278" y="566"/>
                    <a:pt x="279" y="563"/>
                    <a:pt x="278" y="561"/>
                  </a:cubicBezTo>
                  <a:cubicBezTo>
                    <a:pt x="280" y="560"/>
                    <a:pt x="278" y="558"/>
                    <a:pt x="280" y="557"/>
                  </a:cubicBezTo>
                  <a:cubicBezTo>
                    <a:pt x="277" y="555"/>
                    <a:pt x="278" y="552"/>
                    <a:pt x="277" y="550"/>
                  </a:cubicBezTo>
                  <a:cubicBezTo>
                    <a:pt x="278" y="550"/>
                    <a:pt x="278" y="549"/>
                    <a:pt x="279" y="549"/>
                  </a:cubicBezTo>
                  <a:cubicBezTo>
                    <a:pt x="278" y="548"/>
                    <a:pt x="278" y="548"/>
                    <a:pt x="278" y="548"/>
                  </a:cubicBezTo>
                  <a:cubicBezTo>
                    <a:pt x="280" y="544"/>
                    <a:pt x="279" y="539"/>
                    <a:pt x="282" y="536"/>
                  </a:cubicBezTo>
                  <a:cubicBezTo>
                    <a:pt x="281" y="531"/>
                    <a:pt x="280" y="526"/>
                    <a:pt x="280" y="521"/>
                  </a:cubicBezTo>
                  <a:cubicBezTo>
                    <a:pt x="280" y="516"/>
                    <a:pt x="281" y="509"/>
                    <a:pt x="282" y="505"/>
                  </a:cubicBezTo>
                  <a:cubicBezTo>
                    <a:pt x="280" y="496"/>
                    <a:pt x="280" y="496"/>
                    <a:pt x="280" y="496"/>
                  </a:cubicBezTo>
                  <a:cubicBezTo>
                    <a:pt x="283" y="495"/>
                    <a:pt x="280" y="493"/>
                    <a:pt x="282" y="492"/>
                  </a:cubicBezTo>
                  <a:cubicBezTo>
                    <a:pt x="280" y="488"/>
                    <a:pt x="282" y="485"/>
                    <a:pt x="280" y="481"/>
                  </a:cubicBezTo>
                  <a:cubicBezTo>
                    <a:pt x="276" y="472"/>
                    <a:pt x="264" y="472"/>
                    <a:pt x="260" y="463"/>
                  </a:cubicBezTo>
                  <a:cubicBezTo>
                    <a:pt x="260" y="461"/>
                    <a:pt x="258" y="459"/>
                    <a:pt x="256" y="457"/>
                  </a:cubicBezTo>
                  <a:cubicBezTo>
                    <a:pt x="253" y="452"/>
                    <a:pt x="252" y="447"/>
                    <a:pt x="248" y="443"/>
                  </a:cubicBezTo>
                  <a:cubicBezTo>
                    <a:pt x="248" y="440"/>
                    <a:pt x="245" y="439"/>
                    <a:pt x="243" y="438"/>
                  </a:cubicBezTo>
                  <a:cubicBezTo>
                    <a:pt x="244" y="436"/>
                    <a:pt x="242" y="434"/>
                    <a:pt x="242" y="433"/>
                  </a:cubicBezTo>
                  <a:cubicBezTo>
                    <a:pt x="243" y="429"/>
                    <a:pt x="250" y="429"/>
                    <a:pt x="246" y="425"/>
                  </a:cubicBezTo>
                  <a:cubicBezTo>
                    <a:pt x="246" y="425"/>
                    <a:pt x="245" y="425"/>
                    <a:pt x="246" y="426"/>
                  </a:cubicBezTo>
                  <a:cubicBezTo>
                    <a:pt x="244" y="426"/>
                    <a:pt x="244" y="425"/>
                    <a:pt x="243" y="425"/>
                  </a:cubicBezTo>
                  <a:cubicBezTo>
                    <a:pt x="244" y="424"/>
                    <a:pt x="244" y="423"/>
                    <a:pt x="244" y="422"/>
                  </a:cubicBezTo>
                  <a:cubicBezTo>
                    <a:pt x="243" y="421"/>
                    <a:pt x="243" y="421"/>
                    <a:pt x="243" y="421"/>
                  </a:cubicBezTo>
                  <a:cubicBezTo>
                    <a:pt x="246" y="419"/>
                    <a:pt x="244" y="413"/>
                    <a:pt x="249" y="413"/>
                  </a:cubicBezTo>
                  <a:cubicBezTo>
                    <a:pt x="249" y="408"/>
                    <a:pt x="255" y="409"/>
                    <a:pt x="256" y="405"/>
                  </a:cubicBezTo>
                  <a:cubicBezTo>
                    <a:pt x="254" y="403"/>
                    <a:pt x="255" y="399"/>
                    <a:pt x="256" y="397"/>
                  </a:cubicBezTo>
                  <a:cubicBezTo>
                    <a:pt x="255" y="394"/>
                    <a:pt x="252" y="392"/>
                    <a:pt x="253" y="389"/>
                  </a:cubicBezTo>
                  <a:cubicBezTo>
                    <a:pt x="252" y="387"/>
                    <a:pt x="250" y="386"/>
                    <a:pt x="248" y="386"/>
                  </a:cubicBezTo>
                  <a:cubicBezTo>
                    <a:pt x="248" y="388"/>
                    <a:pt x="246" y="388"/>
                    <a:pt x="246" y="390"/>
                  </a:cubicBezTo>
                  <a:cubicBezTo>
                    <a:pt x="246" y="390"/>
                    <a:pt x="246" y="390"/>
                    <a:pt x="246" y="391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3" y="390"/>
                    <a:pt x="243" y="390"/>
                    <a:pt x="243" y="390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2" y="390"/>
                    <a:pt x="241" y="388"/>
                    <a:pt x="239" y="388"/>
                  </a:cubicBezTo>
                  <a:cubicBezTo>
                    <a:pt x="238" y="389"/>
                    <a:pt x="237" y="388"/>
                    <a:pt x="235" y="389"/>
                  </a:cubicBezTo>
                  <a:cubicBezTo>
                    <a:pt x="236" y="386"/>
                    <a:pt x="232" y="385"/>
                    <a:pt x="231" y="383"/>
                  </a:cubicBezTo>
                  <a:cubicBezTo>
                    <a:pt x="231" y="383"/>
                    <a:pt x="230" y="384"/>
                    <a:pt x="231" y="384"/>
                  </a:cubicBezTo>
                  <a:cubicBezTo>
                    <a:pt x="230" y="384"/>
                    <a:pt x="229" y="384"/>
                    <a:pt x="228" y="383"/>
                  </a:cubicBezTo>
                  <a:cubicBezTo>
                    <a:pt x="230" y="378"/>
                    <a:pt x="223" y="376"/>
                    <a:pt x="222" y="372"/>
                  </a:cubicBezTo>
                  <a:cubicBezTo>
                    <a:pt x="219" y="374"/>
                    <a:pt x="216" y="370"/>
                    <a:pt x="212" y="370"/>
                  </a:cubicBezTo>
                  <a:cubicBezTo>
                    <a:pt x="212" y="371"/>
                    <a:pt x="211" y="370"/>
                    <a:pt x="210" y="370"/>
                  </a:cubicBezTo>
                  <a:cubicBezTo>
                    <a:pt x="206" y="367"/>
                    <a:pt x="203" y="363"/>
                    <a:pt x="199" y="361"/>
                  </a:cubicBezTo>
                  <a:cubicBezTo>
                    <a:pt x="195" y="365"/>
                    <a:pt x="191" y="363"/>
                    <a:pt x="187" y="362"/>
                  </a:cubicBezTo>
                  <a:cubicBezTo>
                    <a:pt x="183" y="359"/>
                    <a:pt x="179" y="360"/>
                    <a:pt x="176" y="356"/>
                  </a:cubicBezTo>
                  <a:cubicBezTo>
                    <a:pt x="171" y="357"/>
                    <a:pt x="171" y="351"/>
                    <a:pt x="167" y="351"/>
                  </a:cubicBezTo>
                  <a:cubicBezTo>
                    <a:pt x="162" y="347"/>
                    <a:pt x="170" y="343"/>
                    <a:pt x="165" y="339"/>
                  </a:cubicBezTo>
                  <a:cubicBezTo>
                    <a:pt x="162" y="334"/>
                    <a:pt x="160" y="329"/>
                    <a:pt x="155" y="327"/>
                  </a:cubicBezTo>
                  <a:cubicBezTo>
                    <a:pt x="159" y="323"/>
                    <a:pt x="151" y="323"/>
                    <a:pt x="152" y="319"/>
                  </a:cubicBezTo>
                  <a:cubicBezTo>
                    <a:pt x="148" y="315"/>
                    <a:pt x="145" y="310"/>
                    <a:pt x="146" y="305"/>
                  </a:cubicBezTo>
                  <a:cubicBezTo>
                    <a:pt x="141" y="303"/>
                    <a:pt x="141" y="303"/>
                    <a:pt x="141" y="303"/>
                  </a:cubicBezTo>
                  <a:cubicBezTo>
                    <a:pt x="139" y="304"/>
                    <a:pt x="140" y="308"/>
                    <a:pt x="141" y="311"/>
                  </a:cubicBezTo>
                  <a:cubicBezTo>
                    <a:pt x="144" y="314"/>
                    <a:pt x="145" y="319"/>
                    <a:pt x="147" y="323"/>
                  </a:cubicBezTo>
                  <a:cubicBezTo>
                    <a:pt x="150" y="325"/>
                    <a:pt x="148" y="329"/>
                    <a:pt x="150" y="332"/>
                  </a:cubicBezTo>
                  <a:cubicBezTo>
                    <a:pt x="152" y="333"/>
                    <a:pt x="153" y="335"/>
                    <a:pt x="153" y="337"/>
                  </a:cubicBezTo>
                  <a:cubicBezTo>
                    <a:pt x="151" y="335"/>
                    <a:pt x="148" y="332"/>
                    <a:pt x="146" y="330"/>
                  </a:cubicBezTo>
                  <a:cubicBezTo>
                    <a:pt x="148" y="326"/>
                    <a:pt x="144" y="324"/>
                    <a:pt x="142" y="322"/>
                  </a:cubicBezTo>
                  <a:cubicBezTo>
                    <a:pt x="140" y="322"/>
                    <a:pt x="139" y="320"/>
                    <a:pt x="138" y="319"/>
                  </a:cubicBezTo>
                  <a:cubicBezTo>
                    <a:pt x="139" y="319"/>
                    <a:pt x="140" y="318"/>
                    <a:pt x="140" y="319"/>
                  </a:cubicBezTo>
                  <a:cubicBezTo>
                    <a:pt x="141" y="318"/>
                    <a:pt x="141" y="317"/>
                    <a:pt x="141" y="315"/>
                  </a:cubicBezTo>
                  <a:cubicBezTo>
                    <a:pt x="140" y="312"/>
                    <a:pt x="136" y="311"/>
                    <a:pt x="136" y="308"/>
                  </a:cubicBezTo>
                  <a:cubicBezTo>
                    <a:pt x="137" y="307"/>
                    <a:pt x="137" y="307"/>
                    <a:pt x="137" y="307"/>
                  </a:cubicBezTo>
                  <a:cubicBezTo>
                    <a:pt x="135" y="303"/>
                    <a:pt x="133" y="299"/>
                    <a:pt x="133" y="295"/>
                  </a:cubicBezTo>
                  <a:cubicBezTo>
                    <a:pt x="132" y="294"/>
                    <a:pt x="130" y="292"/>
                    <a:pt x="129" y="292"/>
                  </a:cubicBezTo>
                  <a:cubicBezTo>
                    <a:pt x="128" y="291"/>
                    <a:pt x="125" y="291"/>
                    <a:pt x="124" y="290"/>
                  </a:cubicBezTo>
                  <a:cubicBezTo>
                    <a:pt x="125" y="287"/>
                    <a:pt x="121" y="283"/>
                    <a:pt x="122" y="280"/>
                  </a:cubicBezTo>
                  <a:cubicBezTo>
                    <a:pt x="118" y="278"/>
                    <a:pt x="125" y="274"/>
                    <a:pt x="121" y="275"/>
                  </a:cubicBezTo>
                  <a:cubicBezTo>
                    <a:pt x="120" y="272"/>
                    <a:pt x="118" y="270"/>
                    <a:pt x="119" y="268"/>
                  </a:cubicBezTo>
                  <a:cubicBezTo>
                    <a:pt x="118" y="268"/>
                    <a:pt x="118" y="268"/>
                    <a:pt x="118" y="268"/>
                  </a:cubicBezTo>
                  <a:cubicBezTo>
                    <a:pt x="119" y="267"/>
                    <a:pt x="119" y="265"/>
                    <a:pt x="118" y="264"/>
                  </a:cubicBezTo>
                  <a:cubicBezTo>
                    <a:pt x="118" y="263"/>
                    <a:pt x="118" y="263"/>
                    <a:pt x="118" y="262"/>
                  </a:cubicBezTo>
                  <a:cubicBezTo>
                    <a:pt x="120" y="261"/>
                    <a:pt x="119" y="259"/>
                    <a:pt x="120" y="257"/>
                  </a:cubicBezTo>
                  <a:cubicBezTo>
                    <a:pt x="117" y="250"/>
                    <a:pt x="124" y="245"/>
                    <a:pt x="125" y="239"/>
                  </a:cubicBezTo>
                  <a:cubicBezTo>
                    <a:pt x="129" y="234"/>
                    <a:pt x="126" y="229"/>
                    <a:pt x="127" y="224"/>
                  </a:cubicBezTo>
                  <a:cubicBezTo>
                    <a:pt x="129" y="226"/>
                    <a:pt x="132" y="225"/>
                    <a:pt x="133" y="228"/>
                  </a:cubicBezTo>
                  <a:cubicBezTo>
                    <a:pt x="135" y="226"/>
                    <a:pt x="135" y="226"/>
                    <a:pt x="135" y="226"/>
                  </a:cubicBezTo>
                  <a:cubicBezTo>
                    <a:pt x="133" y="224"/>
                    <a:pt x="136" y="222"/>
                    <a:pt x="133" y="220"/>
                  </a:cubicBezTo>
                  <a:cubicBezTo>
                    <a:pt x="133" y="220"/>
                    <a:pt x="134" y="219"/>
                    <a:pt x="133" y="218"/>
                  </a:cubicBezTo>
                  <a:cubicBezTo>
                    <a:pt x="131" y="218"/>
                    <a:pt x="131" y="218"/>
                    <a:pt x="131" y="218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30" y="215"/>
                    <a:pt x="130" y="215"/>
                    <a:pt x="130" y="215"/>
                  </a:cubicBezTo>
                  <a:cubicBezTo>
                    <a:pt x="131" y="215"/>
                    <a:pt x="131" y="214"/>
                    <a:pt x="131" y="213"/>
                  </a:cubicBezTo>
                  <a:cubicBezTo>
                    <a:pt x="129" y="213"/>
                    <a:pt x="128" y="212"/>
                    <a:pt x="127" y="212"/>
                  </a:cubicBezTo>
                  <a:cubicBezTo>
                    <a:pt x="127" y="211"/>
                    <a:pt x="127" y="211"/>
                    <a:pt x="127" y="211"/>
                  </a:cubicBezTo>
                  <a:cubicBezTo>
                    <a:pt x="126" y="210"/>
                    <a:pt x="126" y="209"/>
                    <a:pt x="124" y="209"/>
                  </a:cubicBezTo>
                  <a:cubicBezTo>
                    <a:pt x="124" y="210"/>
                    <a:pt x="125" y="209"/>
                    <a:pt x="125" y="209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23" y="208"/>
                    <a:pt x="123" y="208"/>
                    <a:pt x="123" y="208"/>
                  </a:cubicBezTo>
                  <a:cubicBezTo>
                    <a:pt x="125" y="205"/>
                    <a:pt x="125" y="205"/>
                    <a:pt x="125" y="205"/>
                  </a:cubicBezTo>
                  <a:cubicBezTo>
                    <a:pt x="125" y="205"/>
                    <a:pt x="125" y="205"/>
                    <a:pt x="125" y="205"/>
                  </a:cubicBezTo>
                  <a:cubicBezTo>
                    <a:pt x="124" y="205"/>
                    <a:pt x="124" y="205"/>
                    <a:pt x="124" y="205"/>
                  </a:cubicBezTo>
                  <a:cubicBezTo>
                    <a:pt x="123" y="205"/>
                    <a:pt x="123" y="205"/>
                    <a:pt x="123" y="205"/>
                  </a:cubicBezTo>
                  <a:cubicBezTo>
                    <a:pt x="124" y="204"/>
                    <a:pt x="126" y="203"/>
                    <a:pt x="125" y="202"/>
                  </a:cubicBezTo>
                  <a:cubicBezTo>
                    <a:pt x="123" y="200"/>
                    <a:pt x="123" y="200"/>
                    <a:pt x="123" y="200"/>
                  </a:cubicBezTo>
                  <a:cubicBezTo>
                    <a:pt x="124" y="199"/>
                    <a:pt x="125" y="200"/>
                    <a:pt x="125" y="199"/>
                  </a:cubicBezTo>
                  <a:cubicBezTo>
                    <a:pt x="124" y="197"/>
                    <a:pt x="123" y="197"/>
                    <a:pt x="122" y="198"/>
                  </a:cubicBezTo>
                  <a:cubicBezTo>
                    <a:pt x="122" y="197"/>
                    <a:pt x="122" y="197"/>
                    <a:pt x="122" y="197"/>
                  </a:cubicBezTo>
                  <a:cubicBezTo>
                    <a:pt x="123" y="197"/>
                    <a:pt x="124" y="197"/>
                    <a:pt x="124" y="196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124" y="195"/>
                    <a:pt x="125" y="195"/>
                    <a:pt x="125" y="195"/>
                  </a:cubicBezTo>
                  <a:cubicBezTo>
                    <a:pt x="125" y="194"/>
                    <a:pt x="125" y="194"/>
                    <a:pt x="125" y="194"/>
                  </a:cubicBezTo>
                  <a:cubicBezTo>
                    <a:pt x="125" y="194"/>
                    <a:pt x="125" y="193"/>
                    <a:pt x="125" y="193"/>
                  </a:cubicBezTo>
                  <a:cubicBezTo>
                    <a:pt x="123" y="192"/>
                    <a:pt x="122" y="194"/>
                    <a:pt x="120" y="195"/>
                  </a:cubicBezTo>
                  <a:cubicBezTo>
                    <a:pt x="120" y="194"/>
                    <a:pt x="119" y="194"/>
                    <a:pt x="119" y="193"/>
                  </a:cubicBezTo>
                  <a:cubicBezTo>
                    <a:pt x="120" y="195"/>
                    <a:pt x="120" y="195"/>
                    <a:pt x="120" y="195"/>
                  </a:cubicBezTo>
                  <a:cubicBezTo>
                    <a:pt x="123" y="192"/>
                    <a:pt x="119" y="188"/>
                    <a:pt x="123" y="187"/>
                  </a:cubicBezTo>
                  <a:cubicBezTo>
                    <a:pt x="124" y="186"/>
                    <a:pt x="125" y="186"/>
                    <a:pt x="125" y="185"/>
                  </a:cubicBezTo>
                  <a:cubicBezTo>
                    <a:pt x="123" y="183"/>
                    <a:pt x="123" y="186"/>
                    <a:pt x="121" y="186"/>
                  </a:cubicBezTo>
                  <a:cubicBezTo>
                    <a:pt x="121" y="185"/>
                    <a:pt x="123" y="183"/>
                    <a:pt x="122" y="18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1" y="182"/>
                    <a:pt x="120" y="181"/>
                    <a:pt x="121" y="180"/>
                  </a:cubicBezTo>
                  <a:cubicBezTo>
                    <a:pt x="122" y="180"/>
                    <a:pt x="122" y="181"/>
                    <a:pt x="122" y="181"/>
                  </a:cubicBezTo>
                  <a:cubicBezTo>
                    <a:pt x="123" y="181"/>
                    <a:pt x="123" y="180"/>
                    <a:pt x="123" y="180"/>
                  </a:cubicBezTo>
                  <a:cubicBezTo>
                    <a:pt x="122" y="178"/>
                    <a:pt x="121" y="179"/>
                    <a:pt x="120" y="180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21" y="179"/>
                    <a:pt x="122" y="175"/>
                    <a:pt x="120" y="172"/>
                  </a:cubicBezTo>
                  <a:cubicBezTo>
                    <a:pt x="119" y="169"/>
                    <a:pt x="123" y="165"/>
                    <a:pt x="118" y="163"/>
                  </a:cubicBezTo>
                  <a:cubicBezTo>
                    <a:pt x="117" y="160"/>
                    <a:pt x="120" y="158"/>
                    <a:pt x="118" y="156"/>
                  </a:cubicBezTo>
                  <a:cubicBezTo>
                    <a:pt x="118" y="158"/>
                    <a:pt x="117" y="161"/>
                    <a:pt x="117" y="163"/>
                  </a:cubicBezTo>
                  <a:cubicBezTo>
                    <a:pt x="113" y="163"/>
                    <a:pt x="116" y="156"/>
                    <a:pt x="112" y="159"/>
                  </a:cubicBezTo>
                  <a:cubicBezTo>
                    <a:pt x="113" y="160"/>
                    <a:pt x="113" y="161"/>
                    <a:pt x="113" y="162"/>
                  </a:cubicBezTo>
                  <a:cubicBezTo>
                    <a:pt x="111" y="162"/>
                    <a:pt x="111" y="160"/>
                    <a:pt x="110" y="159"/>
                  </a:cubicBezTo>
                  <a:cubicBezTo>
                    <a:pt x="110" y="158"/>
                    <a:pt x="109" y="156"/>
                    <a:pt x="110" y="156"/>
                  </a:cubicBezTo>
                  <a:cubicBezTo>
                    <a:pt x="108" y="155"/>
                    <a:pt x="108" y="155"/>
                    <a:pt x="107" y="153"/>
                  </a:cubicBezTo>
                  <a:cubicBezTo>
                    <a:pt x="107" y="153"/>
                    <a:pt x="108" y="153"/>
                    <a:pt x="108" y="152"/>
                  </a:cubicBezTo>
                  <a:cubicBezTo>
                    <a:pt x="109" y="149"/>
                    <a:pt x="104" y="152"/>
                    <a:pt x="103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1" y="149"/>
                    <a:pt x="100" y="145"/>
                    <a:pt x="96" y="147"/>
                  </a:cubicBezTo>
                  <a:cubicBezTo>
                    <a:pt x="96" y="146"/>
                    <a:pt x="96" y="145"/>
                    <a:pt x="97" y="145"/>
                  </a:cubicBezTo>
                  <a:cubicBezTo>
                    <a:pt x="96" y="144"/>
                    <a:pt x="96" y="144"/>
                    <a:pt x="95" y="144"/>
                  </a:cubicBezTo>
                  <a:cubicBezTo>
                    <a:pt x="95" y="144"/>
                    <a:pt x="95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2" y="143"/>
                    <a:pt x="89" y="140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2" y="137"/>
                    <a:pt x="91" y="138"/>
                    <a:pt x="90" y="139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8"/>
                    <a:pt x="88" y="137"/>
                    <a:pt x="87" y="136"/>
                  </a:cubicBezTo>
                  <a:cubicBezTo>
                    <a:pt x="86" y="137"/>
                    <a:pt x="85" y="138"/>
                    <a:pt x="85" y="139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7" y="142"/>
                    <a:pt x="83" y="143"/>
                    <a:pt x="83" y="143"/>
                  </a:cubicBezTo>
                  <a:cubicBezTo>
                    <a:pt x="83" y="145"/>
                    <a:pt x="82" y="144"/>
                    <a:pt x="81" y="143"/>
                  </a:cubicBezTo>
                  <a:cubicBezTo>
                    <a:pt x="79" y="144"/>
                    <a:pt x="77" y="146"/>
                    <a:pt x="75" y="146"/>
                  </a:cubicBezTo>
                  <a:cubicBezTo>
                    <a:pt x="74" y="147"/>
                    <a:pt x="73" y="147"/>
                    <a:pt x="71" y="148"/>
                  </a:cubicBezTo>
                  <a:cubicBezTo>
                    <a:pt x="71" y="148"/>
                    <a:pt x="71" y="147"/>
                    <a:pt x="71" y="147"/>
                  </a:cubicBezTo>
                  <a:cubicBezTo>
                    <a:pt x="72" y="146"/>
                    <a:pt x="74" y="146"/>
                    <a:pt x="75" y="144"/>
                  </a:cubicBezTo>
                  <a:cubicBezTo>
                    <a:pt x="75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6" y="142"/>
                    <a:pt x="75" y="136"/>
                    <a:pt x="80" y="136"/>
                  </a:cubicBezTo>
                  <a:cubicBezTo>
                    <a:pt x="81" y="137"/>
                    <a:pt x="81" y="138"/>
                    <a:pt x="82" y="138"/>
                  </a:cubicBezTo>
                  <a:cubicBezTo>
                    <a:pt x="83" y="136"/>
                    <a:pt x="85" y="134"/>
                    <a:pt x="82" y="134"/>
                  </a:cubicBezTo>
                  <a:cubicBezTo>
                    <a:pt x="78" y="134"/>
                    <a:pt x="75" y="138"/>
                    <a:pt x="71" y="140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2"/>
                    <a:pt x="70" y="141"/>
                    <a:pt x="69" y="142"/>
                  </a:cubicBezTo>
                  <a:cubicBezTo>
                    <a:pt x="68" y="143"/>
                    <a:pt x="65" y="142"/>
                    <a:pt x="63" y="145"/>
                  </a:cubicBezTo>
                  <a:cubicBezTo>
                    <a:pt x="64" y="146"/>
                    <a:pt x="66" y="146"/>
                    <a:pt x="65" y="148"/>
                  </a:cubicBezTo>
                  <a:cubicBezTo>
                    <a:pt x="64" y="150"/>
                    <a:pt x="60" y="149"/>
                    <a:pt x="61" y="152"/>
                  </a:cubicBezTo>
                  <a:cubicBezTo>
                    <a:pt x="57" y="153"/>
                    <a:pt x="54" y="154"/>
                    <a:pt x="51" y="156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0" y="157"/>
                    <a:pt x="48" y="159"/>
                    <a:pt x="46" y="160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0" y="162"/>
                    <a:pt x="39" y="164"/>
                    <a:pt x="37" y="165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6" y="164"/>
                    <a:pt x="34" y="165"/>
                    <a:pt x="32" y="166"/>
                  </a:cubicBezTo>
                  <a:cubicBezTo>
                    <a:pt x="32" y="165"/>
                    <a:pt x="32" y="164"/>
                    <a:pt x="31" y="164"/>
                  </a:cubicBezTo>
                  <a:cubicBezTo>
                    <a:pt x="30" y="165"/>
                    <a:pt x="30" y="167"/>
                    <a:pt x="28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8"/>
                    <a:pt x="25" y="167"/>
                    <a:pt x="25" y="167"/>
                  </a:cubicBezTo>
                  <a:cubicBezTo>
                    <a:pt x="28" y="166"/>
                    <a:pt x="30" y="162"/>
                    <a:pt x="34" y="163"/>
                  </a:cubicBezTo>
                  <a:cubicBezTo>
                    <a:pt x="34" y="163"/>
                    <a:pt x="34" y="163"/>
                    <a:pt x="34" y="164"/>
                  </a:cubicBezTo>
                  <a:cubicBezTo>
                    <a:pt x="36" y="164"/>
                    <a:pt x="35" y="162"/>
                    <a:pt x="36" y="162"/>
                  </a:cubicBezTo>
                  <a:cubicBezTo>
                    <a:pt x="38" y="160"/>
                    <a:pt x="41" y="159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7" y="155"/>
                    <a:pt x="50" y="153"/>
                    <a:pt x="52" y="148"/>
                  </a:cubicBezTo>
                  <a:cubicBezTo>
                    <a:pt x="53" y="146"/>
                    <a:pt x="55" y="147"/>
                    <a:pt x="55" y="145"/>
                  </a:cubicBezTo>
                  <a:cubicBezTo>
                    <a:pt x="54" y="143"/>
                    <a:pt x="51" y="148"/>
                    <a:pt x="50" y="144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5"/>
                    <a:pt x="48" y="144"/>
                    <a:pt x="47" y="143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3"/>
                    <a:pt x="46" y="142"/>
                    <a:pt x="45" y="142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1" y="139"/>
                    <a:pt x="45" y="136"/>
                    <a:pt x="45" y="134"/>
                  </a:cubicBezTo>
                  <a:cubicBezTo>
                    <a:pt x="46" y="133"/>
                    <a:pt x="45" y="132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3" y="132"/>
                    <a:pt x="44" y="134"/>
                    <a:pt x="41" y="134"/>
                  </a:cubicBezTo>
                  <a:cubicBezTo>
                    <a:pt x="40" y="134"/>
                    <a:pt x="39" y="135"/>
                    <a:pt x="38" y="134"/>
                  </a:cubicBezTo>
                  <a:cubicBezTo>
                    <a:pt x="40" y="132"/>
                    <a:pt x="36" y="128"/>
                    <a:pt x="39" y="127"/>
                  </a:cubicBezTo>
                  <a:cubicBezTo>
                    <a:pt x="41" y="126"/>
                    <a:pt x="43" y="130"/>
                    <a:pt x="43" y="127"/>
                  </a:cubicBezTo>
                  <a:cubicBezTo>
                    <a:pt x="43" y="126"/>
                    <a:pt x="41" y="126"/>
                    <a:pt x="39" y="126"/>
                  </a:cubicBezTo>
                  <a:cubicBezTo>
                    <a:pt x="34" y="120"/>
                    <a:pt x="44" y="119"/>
                    <a:pt x="45" y="115"/>
                  </a:cubicBezTo>
                  <a:cubicBezTo>
                    <a:pt x="45" y="115"/>
                    <a:pt x="46" y="115"/>
                    <a:pt x="46" y="115"/>
                  </a:cubicBezTo>
                  <a:cubicBezTo>
                    <a:pt x="47" y="115"/>
                    <a:pt x="47" y="115"/>
                    <a:pt x="47" y="114"/>
                  </a:cubicBezTo>
                  <a:cubicBezTo>
                    <a:pt x="48" y="114"/>
                    <a:pt x="48" y="114"/>
                    <a:pt x="49" y="115"/>
                  </a:cubicBezTo>
                  <a:cubicBezTo>
                    <a:pt x="50" y="114"/>
                    <a:pt x="50" y="112"/>
                    <a:pt x="50" y="111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10"/>
                  </a:cubicBezTo>
                  <a:cubicBezTo>
                    <a:pt x="51" y="110"/>
                    <a:pt x="52" y="110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2" y="112"/>
                    <a:pt x="54" y="112"/>
                    <a:pt x="55" y="111"/>
                  </a:cubicBezTo>
                  <a:cubicBezTo>
                    <a:pt x="58" y="107"/>
                    <a:pt x="61" y="113"/>
                    <a:pt x="64" y="108"/>
                  </a:cubicBezTo>
                  <a:cubicBezTo>
                    <a:pt x="63" y="105"/>
                    <a:pt x="67" y="104"/>
                    <a:pt x="65" y="102"/>
                  </a:cubicBezTo>
                  <a:cubicBezTo>
                    <a:pt x="66" y="102"/>
                    <a:pt x="67" y="102"/>
                    <a:pt x="67" y="101"/>
                  </a:cubicBezTo>
                  <a:cubicBezTo>
                    <a:pt x="67" y="100"/>
                    <a:pt x="68" y="100"/>
                    <a:pt x="67" y="99"/>
                  </a:cubicBezTo>
                  <a:cubicBezTo>
                    <a:pt x="63" y="99"/>
                    <a:pt x="60" y="104"/>
                    <a:pt x="56" y="100"/>
                  </a:cubicBezTo>
                  <a:cubicBezTo>
                    <a:pt x="55" y="101"/>
                    <a:pt x="53" y="100"/>
                    <a:pt x="51" y="99"/>
                  </a:cubicBezTo>
                  <a:cubicBezTo>
                    <a:pt x="50" y="97"/>
                    <a:pt x="53" y="96"/>
                    <a:pt x="52" y="94"/>
                  </a:cubicBezTo>
                  <a:cubicBezTo>
                    <a:pt x="53" y="95"/>
                    <a:pt x="54" y="93"/>
                    <a:pt x="55" y="93"/>
                  </a:cubicBezTo>
                  <a:cubicBezTo>
                    <a:pt x="53" y="91"/>
                    <a:pt x="52" y="91"/>
                    <a:pt x="51" y="88"/>
                  </a:cubicBezTo>
                  <a:cubicBezTo>
                    <a:pt x="54" y="88"/>
                    <a:pt x="57" y="85"/>
                    <a:pt x="61" y="87"/>
                  </a:cubicBezTo>
                  <a:cubicBezTo>
                    <a:pt x="61" y="85"/>
                    <a:pt x="61" y="85"/>
                    <a:pt x="63" y="85"/>
                  </a:cubicBezTo>
                  <a:cubicBezTo>
                    <a:pt x="64" y="86"/>
                    <a:pt x="66" y="83"/>
                    <a:pt x="67" y="85"/>
                  </a:cubicBezTo>
                  <a:cubicBezTo>
                    <a:pt x="67" y="86"/>
                    <a:pt x="65" y="87"/>
                    <a:pt x="65" y="88"/>
                  </a:cubicBezTo>
                  <a:cubicBezTo>
                    <a:pt x="68" y="89"/>
                    <a:pt x="70" y="94"/>
                    <a:pt x="73" y="90"/>
                  </a:cubicBezTo>
                  <a:cubicBezTo>
                    <a:pt x="72" y="90"/>
                    <a:pt x="73" y="90"/>
                    <a:pt x="73" y="91"/>
                  </a:cubicBezTo>
                  <a:cubicBezTo>
                    <a:pt x="74" y="90"/>
                    <a:pt x="75" y="90"/>
                    <a:pt x="74" y="88"/>
                  </a:cubicBezTo>
                  <a:cubicBezTo>
                    <a:pt x="74" y="88"/>
                    <a:pt x="73" y="87"/>
                    <a:pt x="73" y="8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5" y="88"/>
                    <a:pt x="75" y="90"/>
                    <a:pt x="77" y="90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8" y="86"/>
                    <a:pt x="76" y="88"/>
                    <a:pt x="75" y="86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4" y="86"/>
                    <a:pt x="75" y="85"/>
                    <a:pt x="74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4" y="84"/>
                    <a:pt x="74" y="85"/>
                    <a:pt x="74" y="85"/>
                  </a:cubicBezTo>
                  <a:cubicBezTo>
                    <a:pt x="75" y="84"/>
                    <a:pt x="75" y="84"/>
                    <a:pt x="75" y="83"/>
                  </a:cubicBezTo>
                  <a:cubicBezTo>
                    <a:pt x="74" y="81"/>
                    <a:pt x="70" y="83"/>
                    <a:pt x="71" y="79"/>
                  </a:cubicBezTo>
                  <a:cubicBezTo>
                    <a:pt x="76" y="74"/>
                    <a:pt x="65" y="67"/>
                    <a:pt x="74" y="64"/>
                  </a:cubicBezTo>
                  <a:cubicBezTo>
                    <a:pt x="77" y="66"/>
                    <a:pt x="80" y="66"/>
                    <a:pt x="83" y="65"/>
                  </a:cubicBezTo>
                  <a:cubicBezTo>
                    <a:pt x="87" y="61"/>
                    <a:pt x="92" y="57"/>
                    <a:pt x="97" y="58"/>
                  </a:cubicBezTo>
                  <a:cubicBezTo>
                    <a:pt x="100" y="58"/>
                    <a:pt x="101" y="55"/>
                    <a:pt x="103" y="54"/>
                  </a:cubicBezTo>
                  <a:cubicBezTo>
                    <a:pt x="106" y="55"/>
                    <a:pt x="110" y="56"/>
                    <a:pt x="113" y="53"/>
                  </a:cubicBezTo>
                  <a:cubicBezTo>
                    <a:pt x="114" y="53"/>
                    <a:pt x="115" y="54"/>
                    <a:pt x="115" y="55"/>
                  </a:cubicBezTo>
                  <a:close/>
                  <a:moveTo>
                    <a:pt x="442" y="10"/>
                  </a:moveTo>
                  <a:cubicBezTo>
                    <a:pt x="445" y="9"/>
                    <a:pt x="448" y="12"/>
                    <a:pt x="450" y="13"/>
                  </a:cubicBezTo>
                  <a:cubicBezTo>
                    <a:pt x="453" y="13"/>
                    <a:pt x="455" y="13"/>
                    <a:pt x="457" y="15"/>
                  </a:cubicBezTo>
                  <a:cubicBezTo>
                    <a:pt x="453" y="19"/>
                    <a:pt x="448" y="13"/>
                    <a:pt x="444" y="17"/>
                  </a:cubicBezTo>
                  <a:cubicBezTo>
                    <a:pt x="444" y="16"/>
                    <a:pt x="444" y="16"/>
                    <a:pt x="444" y="16"/>
                  </a:cubicBezTo>
                  <a:cubicBezTo>
                    <a:pt x="444" y="16"/>
                    <a:pt x="444" y="15"/>
                    <a:pt x="444" y="15"/>
                  </a:cubicBezTo>
                  <a:cubicBezTo>
                    <a:pt x="444" y="14"/>
                    <a:pt x="444" y="14"/>
                    <a:pt x="444" y="14"/>
                  </a:cubicBezTo>
                  <a:cubicBezTo>
                    <a:pt x="442" y="16"/>
                    <a:pt x="442" y="17"/>
                    <a:pt x="440" y="17"/>
                  </a:cubicBezTo>
                  <a:cubicBezTo>
                    <a:pt x="438" y="17"/>
                    <a:pt x="437" y="18"/>
                    <a:pt x="436" y="19"/>
                  </a:cubicBezTo>
                  <a:cubicBezTo>
                    <a:pt x="436" y="20"/>
                    <a:pt x="436" y="20"/>
                    <a:pt x="437" y="21"/>
                  </a:cubicBezTo>
                  <a:cubicBezTo>
                    <a:pt x="439" y="20"/>
                    <a:pt x="441" y="16"/>
                    <a:pt x="444" y="19"/>
                  </a:cubicBezTo>
                  <a:cubicBezTo>
                    <a:pt x="446" y="18"/>
                    <a:pt x="450" y="17"/>
                    <a:pt x="453" y="19"/>
                  </a:cubicBezTo>
                  <a:cubicBezTo>
                    <a:pt x="456" y="21"/>
                    <a:pt x="460" y="14"/>
                    <a:pt x="459" y="21"/>
                  </a:cubicBezTo>
                  <a:cubicBezTo>
                    <a:pt x="458" y="21"/>
                    <a:pt x="456" y="20"/>
                    <a:pt x="456" y="22"/>
                  </a:cubicBezTo>
                  <a:cubicBezTo>
                    <a:pt x="457" y="24"/>
                    <a:pt x="459" y="22"/>
                    <a:pt x="461" y="22"/>
                  </a:cubicBezTo>
                  <a:cubicBezTo>
                    <a:pt x="463" y="22"/>
                    <a:pt x="465" y="25"/>
                    <a:pt x="467" y="26"/>
                  </a:cubicBezTo>
                  <a:cubicBezTo>
                    <a:pt x="463" y="31"/>
                    <a:pt x="454" y="30"/>
                    <a:pt x="448" y="29"/>
                  </a:cubicBezTo>
                  <a:cubicBezTo>
                    <a:pt x="445" y="30"/>
                    <a:pt x="441" y="30"/>
                    <a:pt x="439" y="33"/>
                  </a:cubicBezTo>
                  <a:cubicBezTo>
                    <a:pt x="439" y="33"/>
                    <a:pt x="438" y="34"/>
                    <a:pt x="439" y="35"/>
                  </a:cubicBezTo>
                  <a:cubicBezTo>
                    <a:pt x="443" y="31"/>
                    <a:pt x="450" y="31"/>
                    <a:pt x="456" y="32"/>
                  </a:cubicBezTo>
                  <a:cubicBezTo>
                    <a:pt x="456" y="33"/>
                    <a:pt x="455" y="34"/>
                    <a:pt x="454" y="34"/>
                  </a:cubicBezTo>
                  <a:cubicBezTo>
                    <a:pt x="453" y="34"/>
                    <a:pt x="452" y="34"/>
                    <a:pt x="452" y="35"/>
                  </a:cubicBezTo>
                  <a:cubicBezTo>
                    <a:pt x="451" y="36"/>
                    <a:pt x="452" y="36"/>
                    <a:pt x="452" y="37"/>
                  </a:cubicBezTo>
                  <a:cubicBezTo>
                    <a:pt x="455" y="35"/>
                    <a:pt x="461" y="39"/>
                    <a:pt x="460" y="33"/>
                  </a:cubicBezTo>
                  <a:cubicBezTo>
                    <a:pt x="461" y="32"/>
                    <a:pt x="461" y="33"/>
                    <a:pt x="462" y="33"/>
                  </a:cubicBezTo>
                  <a:cubicBezTo>
                    <a:pt x="463" y="33"/>
                    <a:pt x="463" y="33"/>
                    <a:pt x="463" y="33"/>
                  </a:cubicBezTo>
                  <a:cubicBezTo>
                    <a:pt x="465" y="35"/>
                    <a:pt x="462" y="37"/>
                    <a:pt x="461" y="39"/>
                  </a:cubicBezTo>
                  <a:cubicBezTo>
                    <a:pt x="457" y="40"/>
                    <a:pt x="455" y="46"/>
                    <a:pt x="451" y="48"/>
                  </a:cubicBezTo>
                  <a:cubicBezTo>
                    <a:pt x="452" y="49"/>
                    <a:pt x="452" y="49"/>
                    <a:pt x="452" y="49"/>
                  </a:cubicBezTo>
                  <a:cubicBezTo>
                    <a:pt x="456" y="42"/>
                    <a:pt x="463" y="43"/>
                    <a:pt x="466" y="38"/>
                  </a:cubicBezTo>
                  <a:cubicBezTo>
                    <a:pt x="466" y="38"/>
                    <a:pt x="466" y="39"/>
                    <a:pt x="467" y="39"/>
                  </a:cubicBezTo>
                  <a:cubicBezTo>
                    <a:pt x="468" y="40"/>
                    <a:pt x="468" y="39"/>
                    <a:pt x="468" y="39"/>
                  </a:cubicBezTo>
                  <a:cubicBezTo>
                    <a:pt x="469" y="39"/>
                    <a:pt x="469" y="39"/>
                    <a:pt x="469" y="39"/>
                  </a:cubicBezTo>
                  <a:cubicBezTo>
                    <a:pt x="471" y="37"/>
                    <a:pt x="472" y="35"/>
                    <a:pt x="475" y="35"/>
                  </a:cubicBezTo>
                  <a:cubicBezTo>
                    <a:pt x="478" y="36"/>
                    <a:pt x="481" y="38"/>
                    <a:pt x="481" y="42"/>
                  </a:cubicBezTo>
                  <a:cubicBezTo>
                    <a:pt x="480" y="42"/>
                    <a:pt x="479" y="44"/>
                    <a:pt x="478" y="45"/>
                  </a:cubicBezTo>
                  <a:cubicBezTo>
                    <a:pt x="478" y="44"/>
                    <a:pt x="477" y="44"/>
                    <a:pt x="476" y="44"/>
                  </a:cubicBezTo>
                  <a:cubicBezTo>
                    <a:pt x="475" y="45"/>
                    <a:pt x="475" y="45"/>
                    <a:pt x="475" y="45"/>
                  </a:cubicBezTo>
                  <a:cubicBezTo>
                    <a:pt x="476" y="45"/>
                    <a:pt x="476" y="46"/>
                    <a:pt x="476" y="47"/>
                  </a:cubicBezTo>
                  <a:cubicBezTo>
                    <a:pt x="473" y="50"/>
                    <a:pt x="470" y="45"/>
                    <a:pt x="468" y="49"/>
                  </a:cubicBezTo>
                  <a:cubicBezTo>
                    <a:pt x="469" y="50"/>
                    <a:pt x="472" y="47"/>
                    <a:pt x="472" y="51"/>
                  </a:cubicBezTo>
                  <a:cubicBezTo>
                    <a:pt x="471" y="53"/>
                    <a:pt x="468" y="52"/>
                    <a:pt x="466" y="51"/>
                  </a:cubicBezTo>
                  <a:cubicBezTo>
                    <a:pt x="466" y="51"/>
                    <a:pt x="465" y="51"/>
                    <a:pt x="465" y="51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65" y="52"/>
                    <a:pt x="465" y="52"/>
                    <a:pt x="465" y="52"/>
                  </a:cubicBezTo>
                  <a:cubicBezTo>
                    <a:pt x="465" y="53"/>
                    <a:pt x="465" y="53"/>
                    <a:pt x="465" y="53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62" y="53"/>
                    <a:pt x="462" y="53"/>
                    <a:pt x="462" y="53"/>
                  </a:cubicBezTo>
                  <a:cubicBezTo>
                    <a:pt x="463" y="54"/>
                    <a:pt x="463" y="54"/>
                    <a:pt x="463" y="54"/>
                  </a:cubicBezTo>
                  <a:cubicBezTo>
                    <a:pt x="463" y="54"/>
                    <a:pt x="462" y="54"/>
                    <a:pt x="462" y="55"/>
                  </a:cubicBezTo>
                  <a:cubicBezTo>
                    <a:pt x="464" y="55"/>
                    <a:pt x="468" y="52"/>
                    <a:pt x="469" y="54"/>
                  </a:cubicBezTo>
                  <a:cubicBezTo>
                    <a:pt x="464" y="59"/>
                    <a:pt x="463" y="66"/>
                    <a:pt x="461" y="72"/>
                  </a:cubicBezTo>
                  <a:cubicBezTo>
                    <a:pt x="460" y="70"/>
                    <a:pt x="460" y="70"/>
                    <a:pt x="460" y="70"/>
                  </a:cubicBezTo>
                  <a:cubicBezTo>
                    <a:pt x="459" y="71"/>
                    <a:pt x="459" y="72"/>
                    <a:pt x="459" y="73"/>
                  </a:cubicBezTo>
                  <a:cubicBezTo>
                    <a:pt x="462" y="76"/>
                    <a:pt x="462" y="76"/>
                    <a:pt x="462" y="76"/>
                  </a:cubicBezTo>
                  <a:cubicBezTo>
                    <a:pt x="462" y="77"/>
                    <a:pt x="462" y="77"/>
                    <a:pt x="462" y="77"/>
                  </a:cubicBezTo>
                  <a:cubicBezTo>
                    <a:pt x="461" y="76"/>
                    <a:pt x="461" y="75"/>
                    <a:pt x="460" y="75"/>
                  </a:cubicBezTo>
                  <a:cubicBezTo>
                    <a:pt x="459" y="76"/>
                    <a:pt x="460" y="76"/>
                    <a:pt x="460" y="77"/>
                  </a:cubicBezTo>
                  <a:cubicBezTo>
                    <a:pt x="462" y="79"/>
                    <a:pt x="462" y="79"/>
                    <a:pt x="462" y="79"/>
                  </a:cubicBezTo>
                  <a:cubicBezTo>
                    <a:pt x="462" y="79"/>
                    <a:pt x="463" y="79"/>
                    <a:pt x="464" y="79"/>
                  </a:cubicBezTo>
                  <a:cubicBezTo>
                    <a:pt x="465" y="80"/>
                    <a:pt x="463" y="82"/>
                    <a:pt x="463" y="83"/>
                  </a:cubicBezTo>
                  <a:cubicBezTo>
                    <a:pt x="460" y="80"/>
                    <a:pt x="457" y="82"/>
                    <a:pt x="455" y="84"/>
                  </a:cubicBezTo>
                  <a:cubicBezTo>
                    <a:pt x="455" y="85"/>
                    <a:pt x="455" y="85"/>
                    <a:pt x="454" y="86"/>
                  </a:cubicBezTo>
                  <a:cubicBezTo>
                    <a:pt x="455" y="88"/>
                    <a:pt x="458" y="87"/>
                    <a:pt x="460" y="88"/>
                  </a:cubicBezTo>
                  <a:cubicBezTo>
                    <a:pt x="457" y="89"/>
                    <a:pt x="457" y="89"/>
                    <a:pt x="457" y="89"/>
                  </a:cubicBezTo>
                  <a:cubicBezTo>
                    <a:pt x="460" y="90"/>
                    <a:pt x="460" y="93"/>
                    <a:pt x="460" y="95"/>
                  </a:cubicBezTo>
                  <a:cubicBezTo>
                    <a:pt x="458" y="96"/>
                    <a:pt x="458" y="96"/>
                    <a:pt x="458" y="96"/>
                  </a:cubicBezTo>
                  <a:cubicBezTo>
                    <a:pt x="459" y="95"/>
                    <a:pt x="458" y="95"/>
                    <a:pt x="457" y="94"/>
                  </a:cubicBezTo>
                  <a:cubicBezTo>
                    <a:pt x="455" y="95"/>
                    <a:pt x="456" y="97"/>
                    <a:pt x="457" y="99"/>
                  </a:cubicBezTo>
                  <a:cubicBezTo>
                    <a:pt x="458" y="100"/>
                    <a:pt x="459" y="100"/>
                    <a:pt x="460" y="100"/>
                  </a:cubicBezTo>
                  <a:cubicBezTo>
                    <a:pt x="459" y="101"/>
                    <a:pt x="459" y="103"/>
                    <a:pt x="458" y="102"/>
                  </a:cubicBezTo>
                  <a:cubicBezTo>
                    <a:pt x="457" y="102"/>
                    <a:pt x="457" y="102"/>
                    <a:pt x="457" y="102"/>
                  </a:cubicBezTo>
                  <a:cubicBezTo>
                    <a:pt x="456" y="103"/>
                    <a:pt x="455" y="103"/>
                    <a:pt x="454" y="102"/>
                  </a:cubicBezTo>
                  <a:cubicBezTo>
                    <a:pt x="454" y="102"/>
                    <a:pt x="454" y="101"/>
                    <a:pt x="453" y="100"/>
                  </a:cubicBezTo>
                  <a:cubicBezTo>
                    <a:pt x="452" y="103"/>
                    <a:pt x="452" y="103"/>
                    <a:pt x="452" y="103"/>
                  </a:cubicBezTo>
                  <a:cubicBezTo>
                    <a:pt x="453" y="105"/>
                    <a:pt x="454" y="105"/>
                    <a:pt x="456" y="105"/>
                  </a:cubicBezTo>
                  <a:cubicBezTo>
                    <a:pt x="457" y="110"/>
                    <a:pt x="452" y="106"/>
                    <a:pt x="451" y="110"/>
                  </a:cubicBezTo>
                  <a:cubicBezTo>
                    <a:pt x="450" y="109"/>
                    <a:pt x="449" y="108"/>
                    <a:pt x="448" y="107"/>
                  </a:cubicBezTo>
                  <a:cubicBezTo>
                    <a:pt x="448" y="106"/>
                    <a:pt x="448" y="106"/>
                    <a:pt x="448" y="106"/>
                  </a:cubicBezTo>
                  <a:cubicBezTo>
                    <a:pt x="447" y="104"/>
                    <a:pt x="447" y="104"/>
                    <a:pt x="447" y="104"/>
                  </a:cubicBezTo>
                  <a:cubicBezTo>
                    <a:pt x="447" y="106"/>
                    <a:pt x="445" y="106"/>
                    <a:pt x="444" y="108"/>
                  </a:cubicBezTo>
                  <a:cubicBezTo>
                    <a:pt x="445" y="109"/>
                    <a:pt x="448" y="107"/>
                    <a:pt x="448" y="110"/>
                  </a:cubicBezTo>
                  <a:cubicBezTo>
                    <a:pt x="447" y="110"/>
                    <a:pt x="447" y="110"/>
                    <a:pt x="447" y="110"/>
                  </a:cubicBezTo>
                  <a:cubicBezTo>
                    <a:pt x="449" y="111"/>
                    <a:pt x="452" y="110"/>
                    <a:pt x="452" y="113"/>
                  </a:cubicBezTo>
                  <a:cubicBezTo>
                    <a:pt x="451" y="113"/>
                    <a:pt x="450" y="112"/>
                    <a:pt x="449" y="113"/>
                  </a:cubicBezTo>
                  <a:cubicBezTo>
                    <a:pt x="451" y="115"/>
                    <a:pt x="451" y="115"/>
                    <a:pt x="451" y="115"/>
                  </a:cubicBezTo>
                  <a:cubicBezTo>
                    <a:pt x="451" y="115"/>
                    <a:pt x="450" y="114"/>
                    <a:pt x="450" y="114"/>
                  </a:cubicBezTo>
                  <a:cubicBezTo>
                    <a:pt x="448" y="115"/>
                    <a:pt x="450" y="116"/>
                    <a:pt x="450" y="116"/>
                  </a:cubicBezTo>
                  <a:cubicBezTo>
                    <a:pt x="449" y="117"/>
                    <a:pt x="448" y="114"/>
                    <a:pt x="446" y="114"/>
                  </a:cubicBezTo>
                  <a:cubicBezTo>
                    <a:pt x="446" y="113"/>
                    <a:pt x="447" y="110"/>
                    <a:pt x="445" y="110"/>
                  </a:cubicBezTo>
                  <a:cubicBezTo>
                    <a:pt x="445" y="111"/>
                    <a:pt x="443" y="111"/>
                    <a:pt x="442" y="112"/>
                  </a:cubicBezTo>
                  <a:cubicBezTo>
                    <a:pt x="443" y="113"/>
                    <a:pt x="445" y="112"/>
                    <a:pt x="444" y="114"/>
                  </a:cubicBezTo>
                  <a:cubicBezTo>
                    <a:pt x="444" y="115"/>
                    <a:pt x="444" y="115"/>
                    <a:pt x="444" y="115"/>
                  </a:cubicBezTo>
                  <a:cubicBezTo>
                    <a:pt x="446" y="116"/>
                    <a:pt x="449" y="119"/>
                    <a:pt x="450" y="121"/>
                  </a:cubicBezTo>
                  <a:cubicBezTo>
                    <a:pt x="450" y="122"/>
                    <a:pt x="449" y="122"/>
                    <a:pt x="449" y="123"/>
                  </a:cubicBezTo>
                  <a:cubicBezTo>
                    <a:pt x="450" y="123"/>
                    <a:pt x="450" y="123"/>
                    <a:pt x="450" y="123"/>
                  </a:cubicBezTo>
                  <a:cubicBezTo>
                    <a:pt x="450" y="123"/>
                    <a:pt x="450" y="123"/>
                    <a:pt x="450" y="123"/>
                  </a:cubicBezTo>
                  <a:cubicBezTo>
                    <a:pt x="451" y="125"/>
                    <a:pt x="452" y="126"/>
                    <a:pt x="450" y="128"/>
                  </a:cubicBezTo>
                  <a:cubicBezTo>
                    <a:pt x="451" y="129"/>
                    <a:pt x="451" y="129"/>
                    <a:pt x="451" y="129"/>
                  </a:cubicBezTo>
                  <a:cubicBezTo>
                    <a:pt x="449" y="130"/>
                    <a:pt x="450" y="127"/>
                    <a:pt x="449" y="127"/>
                  </a:cubicBezTo>
                  <a:cubicBezTo>
                    <a:pt x="448" y="127"/>
                    <a:pt x="448" y="128"/>
                    <a:pt x="448" y="129"/>
                  </a:cubicBezTo>
                  <a:cubicBezTo>
                    <a:pt x="445" y="130"/>
                    <a:pt x="445" y="127"/>
                    <a:pt x="444" y="125"/>
                  </a:cubicBezTo>
                  <a:cubicBezTo>
                    <a:pt x="445" y="123"/>
                    <a:pt x="443" y="123"/>
                    <a:pt x="442" y="122"/>
                  </a:cubicBezTo>
                  <a:cubicBezTo>
                    <a:pt x="439" y="124"/>
                    <a:pt x="445" y="130"/>
                    <a:pt x="439" y="128"/>
                  </a:cubicBezTo>
                  <a:cubicBezTo>
                    <a:pt x="438" y="129"/>
                    <a:pt x="437" y="127"/>
                    <a:pt x="436" y="128"/>
                  </a:cubicBezTo>
                  <a:cubicBezTo>
                    <a:pt x="439" y="133"/>
                    <a:pt x="444" y="129"/>
                    <a:pt x="448" y="132"/>
                  </a:cubicBezTo>
                  <a:cubicBezTo>
                    <a:pt x="449" y="132"/>
                    <a:pt x="449" y="132"/>
                    <a:pt x="449" y="132"/>
                  </a:cubicBezTo>
                  <a:cubicBezTo>
                    <a:pt x="445" y="133"/>
                    <a:pt x="442" y="137"/>
                    <a:pt x="439" y="139"/>
                  </a:cubicBezTo>
                  <a:cubicBezTo>
                    <a:pt x="436" y="141"/>
                    <a:pt x="431" y="139"/>
                    <a:pt x="429" y="142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7" y="143"/>
                    <a:pt x="425" y="142"/>
                    <a:pt x="423" y="142"/>
                  </a:cubicBezTo>
                  <a:cubicBezTo>
                    <a:pt x="423" y="141"/>
                    <a:pt x="422" y="141"/>
                    <a:pt x="422" y="140"/>
                  </a:cubicBezTo>
                  <a:cubicBezTo>
                    <a:pt x="422" y="143"/>
                    <a:pt x="422" y="144"/>
                    <a:pt x="419" y="145"/>
                  </a:cubicBezTo>
                  <a:cubicBezTo>
                    <a:pt x="417" y="147"/>
                    <a:pt x="415" y="151"/>
                    <a:pt x="413" y="152"/>
                  </a:cubicBezTo>
                  <a:cubicBezTo>
                    <a:pt x="412" y="152"/>
                    <a:pt x="412" y="152"/>
                    <a:pt x="412" y="152"/>
                  </a:cubicBezTo>
                  <a:cubicBezTo>
                    <a:pt x="411" y="153"/>
                    <a:pt x="410" y="154"/>
                    <a:pt x="408" y="155"/>
                  </a:cubicBezTo>
                  <a:cubicBezTo>
                    <a:pt x="407" y="154"/>
                    <a:pt x="407" y="154"/>
                    <a:pt x="406" y="154"/>
                  </a:cubicBezTo>
                  <a:cubicBezTo>
                    <a:pt x="405" y="154"/>
                    <a:pt x="405" y="155"/>
                    <a:pt x="405" y="156"/>
                  </a:cubicBezTo>
                  <a:cubicBezTo>
                    <a:pt x="405" y="156"/>
                    <a:pt x="405" y="156"/>
                    <a:pt x="405" y="156"/>
                  </a:cubicBezTo>
                  <a:cubicBezTo>
                    <a:pt x="405" y="154"/>
                    <a:pt x="407" y="153"/>
                    <a:pt x="405" y="151"/>
                  </a:cubicBezTo>
                  <a:cubicBezTo>
                    <a:pt x="404" y="152"/>
                    <a:pt x="403" y="154"/>
                    <a:pt x="403" y="156"/>
                  </a:cubicBezTo>
                  <a:cubicBezTo>
                    <a:pt x="402" y="156"/>
                    <a:pt x="400" y="156"/>
                    <a:pt x="399" y="155"/>
                  </a:cubicBezTo>
                  <a:cubicBezTo>
                    <a:pt x="397" y="156"/>
                    <a:pt x="399" y="158"/>
                    <a:pt x="397" y="159"/>
                  </a:cubicBezTo>
                  <a:cubicBezTo>
                    <a:pt x="397" y="158"/>
                    <a:pt x="396" y="158"/>
                    <a:pt x="396" y="158"/>
                  </a:cubicBezTo>
                  <a:cubicBezTo>
                    <a:pt x="395" y="159"/>
                    <a:pt x="395" y="159"/>
                    <a:pt x="395" y="159"/>
                  </a:cubicBezTo>
                  <a:cubicBezTo>
                    <a:pt x="395" y="160"/>
                    <a:pt x="396" y="160"/>
                    <a:pt x="396" y="162"/>
                  </a:cubicBezTo>
                  <a:cubicBezTo>
                    <a:pt x="395" y="162"/>
                    <a:pt x="394" y="162"/>
                    <a:pt x="393" y="163"/>
                  </a:cubicBezTo>
                  <a:cubicBezTo>
                    <a:pt x="393" y="163"/>
                    <a:pt x="394" y="164"/>
                    <a:pt x="395" y="164"/>
                  </a:cubicBezTo>
                  <a:cubicBezTo>
                    <a:pt x="395" y="168"/>
                    <a:pt x="392" y="167"/>
                    <a:pt x="391" y="170"/>
                  </a:cubicBezTo>
                  <a:cubicBezTo>
                    <a:pt x="391" y="171"/>
                    <a:pt x="391" y="171"/>
                    <a:pt x="391" y="171"/>
                  </a:cubicBezTo>
                  <a:cubicBezTo>
                    <a:pt x="390" y="172"/>
                    <a:pt x="389" y="169"/>
                    <a:pt x="388" y="172"/>
                  </a:cubicBezTo>
                  <a:cubicBezTo>
                    <a:pt x="388" y="172"/>
                    <a:pt x="388" y="173"/>
                    <a:pt x="389" y="172"/>
                  </a:cubicBezTo>
                  <a:cubicBezTo>
                    <a:pt x="389" y="173"/>
                    <a:pt x="389" y="174"/>
                    <a:pt x="388" y="174"/>
                  </a:cubicBezTo>
                  <a:cubicBezTo>
                    <a:pt x="390" y="177"/>
                    <a:pt x="385" y="177"/>
                    <a:pt x="387" y="180"/>
                  </a:cubicBezTo>
                  <a:cubicBezTo>
                    <a:pt x="385" y="182"/>
                    <a:pt x="385" y="182"/>
                    <a:pt x="385" y="182"/>
                  </a:cubicBezTo>
                  <a:cubicBezTo>
                    <a:pt x="386" y="182"/>
                    <a:pt x="385" y="183"/>
                    <a:pt x="385" y="183"/>
                  </a:cubicBezTo>
                  <a:cubicBezTo>
                    <a:pt x="385" y="183"/>
                    <a:pt x="384" y="183"/>
                    <a:pt x="384" y="184"/>
                  </a:cubicBezTo>
                  <a:cubicBezTo>
                    <a:pt x="384" y="184"/>
                    <a:pt x="384" y="184"/>
                    <a:pt x="384" y="185"/>
                  </a:cubicBezTo>
                  <a:cubicBezTo>
                    <a:pt x="383" y="185"/>
                    <a:pt x="383" y="185"/>
                    <a:pt x="383" y="185"/>
                  </a:cubicBezTo>
                  <a:cubicBezTo>
                    <a:pt x="383" y="184"/>
                    <a:pt x="382" y="184"/>
                    <a:pt x="382" y="184"/>
                  </a:cubicBezTo>
                  <a:cubicBezTo>
                    <a:pt x="380" y="184"/>
                    <a:pt x="380" y="184"/>
                    <a:pt x="380" y="184"/>
                  </a:cubicBezTo>
                  <a:cubicBezTo>
                    <a:pt x="381" y="182"/>
                    <a:pt x="379" y="183"/>
                    <a:pt x="378" y="182"/>
                  </a:cubicBezTo>
                  <a:cubicBezTo>
                    <a:pt x="379" y="181"/>
                    <a:pt x="380" y="180"/>
                    <a:pt x="380" y="179"/>
                  </a:cubicBezTo>
                  <a:cubicBezTo>
                    <a:pt x="380" y="179"/>
                    <a:pt x="380" y="179"/>
                    <a:pt x="380" y="179"/>
                  </a:cubicBezTo>
                  <a:cubicBezTo>
                    <a:pt x="379" y="180"/>
                    <a:pt x="379" y="180"/>
                    <a:pt x="379" y="180"/>
                  </a:cubicBezTo>
                  <a:cubicBezTo>
                    <a:pt x="379" y="179"/>
                    <a:pt x="379" y="178"/>
                    <a:pt x="378" y="178"/>
                  </a:cubicBezTo>
                  <a:cubicBezTo>
                    <a:pt x="377" y="180"/>
                    <a:pt x="374" y="180"/>
                    <a:pt x="372" y="180"/>
                  </a:cubicBezTo>
                  <a:cubicBezTo>
                    <a:pt x="373" y="180"/>
                    <a:pt x="373" y="180"/>
                    <a:pt x="373" y="179"/>
                  </a:cubicBezTo>
                  <a:cubicBezTo>
                    <a:pt x="371" y="178"/>
                    <a:pt x="371" y="178"/>
                    <a:pt x="371" y="178"/>
                  </a:cubicBezTo>
                  <a:cubicBezTo>
                    <a:pt x="371" y="177"/>
                    <a:pt x="371" y="177"/>
                    <a:pt x="371" y="177"/>
                  </a:cubicBezTo>
                  <a:cubicBezTo>
                    <a:pt x="371" y="176"/>
                    <a:pt x="370" y="176"/>
                    <a:pt x="369" y="176"/>
                  </a:cubicBezTo>
                  <a:cubicBezTo>
                    <a:pt x="370" y="176"/>
                    <a:pt x="370" y="174"/>
                    <a:pt x="371" y="174"/>
                  </a:cubicBezTo>
                  <a:cubicBezTo>
                    <a:pt x="367" y="172"/>
                    <a:pt x="371" y="169"/>
                    <a:pt x="367" y="168"/>
                  </a:cubicBezTo>
                  <a:cubicBezTo>
                    <a:pt x="367" y="167"/>
                    <a:pt x="368" y="167"/>
                    <a:pt x="368" y="167"/>
                  </a:cubicBezTo>
                  <a:cubicBezTo>
                    <a:pt x="367" y="166"/>
                    <a:pt x="367" y="166"/>
                    <a:pt x="367" y="166"/>
                  </a:cubicBezTo>
                  <a:cubicBezTo>
                    <a:pt x="367" y="167"/>
                    <a:pt x="367" y="167"/>
                    <a:pt x="367" y="167"/>
                  </a:cubicBezTo>
                  <a:cubicBezTo>
                    <a:pt x="366" y="166"/>
                    <a:pt x="367" y="165"/>
                    <a:pt x="368" y="164"/>
                  </a:cubicBezTo>
                  <a:cubicBezTo>
                    <a:pt x="367" y="164"/>
                    <a:pt x="367" y="164"/>
                    <a:pt x="367" y="164"/>
                  </a:cubicBezTo>
                  <a:cubicBezTo>
                    <a:pt x="366" y="164"/>
                    <a:pt x="366" y="164"/>
                    <a:pt x="366" y="164"/>
                  </a:cubicBezTo>
                  <a:cubicBezTo>
                    <a:pt x="366" y="162"/>
                    <a:pt x="366" y="162"/>
                    <a:pt x="366" y="162"/>
                  </a:cubicBezTo>
                  <a:cubicBezTo>
                    <a:pt x="368" y="162"/>
                    <a:pt x="369" y="160"/>
                    <a:pt x="370" y="159"/>
                  </a:cubicBezTo>
                  <a:cubicBezTo>
                    <a:pt x="369" y="157"/>
                    <a:pt x="368" y="160"/>
                    <a:pt x="367" y="159"/>
                  </a:cubicBezTo>
                  <a:cubicBezTo>
                    <a:pt x="365" y="160"/>
                    <a:pt x="365" y="160"/>
                    <a:pt x="365" y="160"/>
                  </a:cubicBezTo>
                  <a:cubicBezTo>
                    <a:pt x="364" y="159"/>
                    <a:pt x="367" y="156"/>
                    <a:pt x="365" y="155"/>
                  </a:cubicBezTo>
                  <a:cubicBezTo>
                    <a:pt x="366" y="154"/>
                    <a:pt x="363" y="152"/>
                    <a:pt x="365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5" y="150"/>
                    <a:pt x="365" y="150"/>
                    <a:pt x="365" y="150"/>
                  </a:cubicBezTo>
                  <a:cubicBezTo>
                    <a:pt x="364" y="149"/>
                    <a:pt x="364" y="150"/>
                    <a:pt x="363" y="150"/>
                  </a:cubicBezTo>
                  <a:cubicBezTo>
                    <a:pt x="363" y="148"/>
                    <a:pt x="363" y="148"/>
                    <a:pt x="363" y="148"/>
                  </a:cubicBezTo>
                  <a:cubicBezTo>
                    <a:pt x="364" y="149"/>
                    <a:pt x="364" y="148"/>
                    <a:pt x="364" y="148"/>
                  </a:cubicBezTo>
                  <a:cubicBezTo>
                    <a:pt x="364" y="148"/>
                    <a:pt x="364" y="148"/>
                    <a:pt x="364" y="148"/>
                  </a:cubicBezTo>
                  <a:cubicBezTo>
                    <a:pt x="364" y="147"/>
                    <a:pt x="364" y="147"/>
                    <a:pt x="364" y="147"/>
                  </a:cubicBezTo>
                  <a:cubicBezTo>
                    <a:pt x="364" y="147"/>
                    <a:pt x="364" y="147"/>
                    <a:pt x="364" y="147"/>
                  </a:cubicBezTo>
                  <a:cubicBezTo>
                    <a:pt x="364" y="148"/>
                    <a:pt x="365" y="148"/>
                    <a:pt x="365" y="148"/>
                  </a:cubicBezTo>
                  <a:cubicBezTo>
                    <a:pt x="367" y="146"/>
                    <a:pt x="367" y="146"/>
                    <a:pt x="367" y="146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5" y="143"/>
                    <a:pt x="365" y="143"/>
                    <a:pt x="365" y="143"/>
                  </a:cubicBezTo>
                  <a:cubicBezTo>
                    <a:pt x="365" y="143"/>
                    <a:pt x="365" y="142"/>
                    <a:pt x="364" y="143"/>
                  </a:cubicBezTo>
                  <a:cubicBezTo>
                    <a:pt x="366" y="141"/>
                    <a:pt x="366" y="139"/>
                    <a:pt x="368" y="138"/>
                  </a:cubicBezTo>
                  <a:cubicBezTo>
                    <a:pt x="367" y="138"/>
                    <a:pt x="367" y="138"/>
                    <a:pt x="367" y="137"/>
                  </a:cubicBezTo>
                  <a:cubicBezTo>
                    <a:pt x="369" y="138"/>
                    <a:pt x="372" y="139"/>
                    <a:pt x="373" y="139"/>
                  </a:cubicBezTo>
                  <a:cubicBezTo>
                    <a:pt x="373" y="138"/>
                    <a:pt x="372" y="138"/>
                    <a:pt x="372" y="137"/>
                  </a:cubicBezTo>
                  <a:cubicBezTo>
                    <a:pt x="373" y="136"/>
                    <a:pt x="373" y="136"/>
                    <a:pt x="373" y="136"/>
                  </a:cubicBezTo>
                  <a:cubicBezTo>
                    <a:pt x="371" y="134"/>
                    <a:pt x="370" y="139"/>
                    <a:pt x="369" y="136"/>
                  </a:cubicBezTo>
                  <a:cubicBezTo>
                    <a:pt x="369" y="134"/>
                    <a:pt x="375" y="137"/>
                    <a:pt x="373" y="132"/>
                  </a:cubicBezTo>
                  <a:cubicBezTo>
                    <a:pt x="374" y="132"/>
                    <a:pt x="375" y="133"/>
                    <a:pt x="376" y="133"/>
                  </a:cubicBezTo>
                  <a:cubicBezTo>
                    <a:pt x="376" y="133"/>
                    <a:pt x="376" y="132"/>
                    <a:pt x="376" y="132"/>
                  </a:cubicBezTo>
                  <a:cubicBezTo>
                    <a:pt x="376" y="132"/>
                    <a:pt x="375" y="130"/>
                    <a:pt x="375" y="131"/>
                  </a:cubicBezTo>
                  <a:cubicBezTo>
                    <a:pt x="376" y="129"/>
                    <a:pt x="377" y="128"/>
                    <a:pt x="377" y="126"/>
                  </a:cubicBezTo>
                  <a:cubicBezTo>
                    <a:pt x="377" y="126"/>
                    <a:pt x="377" y="126"/>
                    <a:pt x="377" y="126"/>
                  </a:cubicBezTo>
                  <a:cubicBezTo>
                    <a:pt x="374" y="127"/>
                    <a:pt x="371" y="123"/>
                    <a:pt x="368" y="122"/>
                  </a:cubicBezTo>
                  <a:cubicBezTo>
                    <a:pt x="368" y="121"/>
                    <a:pt x="367" y="121"/>
                    <a:pt x="368" y="120"/>
                  </a:cubicBezTo>
                  <a:cubicBezTo>
                    <a:pt x="373" y="118"/>
                    <a:pt x="373" y="125"/>
                    <a:pt x="377" y="123"/>
                  </a:cubicBezTo>
                  <a:cubicBezTo>
                    <a:pt x="376" y="121"/>
                    <a:pt x="375" y="119"/>
                    <a:pt x="375" y="118"/>
                  </a:cubicBezTo>
                  <a:cubicBezTo>
                    <a:pt x="376" y="116"/>
                    <a:pt x="376" y="116"/>
                    <a:pt x="376" y="116"/>
                  </a:cubicBezTo>
                  <a:cubicBezTo>
                    <a:pt x="375" y="116"/>
                    <a:pt x="375" y="116"/>
                    <a:pt x="374" y="116"/>
                  </a:cubicBezTo>
                  <a:cubicBezTo>
                    <a:pt x="376" y="115"/>
                    <a:pt x="376" y="115"/>
                    <a:pt x="376" y="115"/>
                  </a:cubicBezTo>
                  <a:cubicBezTo>
                    <a:pt x="375" y="114"/>
                    <a:pt x="374" y="112"/>
                    <a:pt x="372" y="113"/>
                  </a:cubicBezTo>
                  <a:cubicBezTo>
                    <a:pt x="370" y="114"/>
                    <a:pt x="371" y="116"/>
                    <a:pt x="369" y="116"/>
                  </a:cubicBezTo>
                  <a:cubicBezTo>
                    <a:pt x="368" y="115"/>
                    <a:pt x="366" y="114"/>
                    <a:pt x="367" y="113"/>
                  </a:cubicBezTo>
                  <a:cubicBezTo>
                    <a:pt x="368" y="113"/>
                    <a:pt x="369" y="113"/>
                    <a:pt x="369" y="112"/>
                  </a:cubicBezTo>
                  <a:cubicBezTo>
                    <a:pt x="368" y="111"/>
                    <a:pt x="368" y="111"/>
                    <a:pt x="368" y="111"/>
                  </a:cubicBezTo>
                  <a:cubicBezTo>
                    <a:pt x="369" y="111"/>
                    <a:pt x="370" y="110"/>
                    <a:pt x="371" y="109"/>
                  </a:cubicBezTo>
                  <a:cubicBezTo>
                    <a:pt x="371" y="109"/>
                    <a:pt x="370" y="108"/>
                    <a:pt x="370" y="108"/>
                  </a:cubicBezTo>
                  <a:cubicBezTo>
                    <a:pt x="369" y="108"/>
                    <a:pt x="369" y="108"/>
                    <a:pt x="369" y="108"/>
                  </a:cubicBezTo>
                  <a:cubicBezTo>
                    <a:pt x="370" y="108"/>
                    <a:pt x="371" y="108"/>
                    <a:pt x="372" y="107"/>
                  </a:cubicBezTo>
                  <a:cubicBezTo>
                    <a:pt x="371" y="105"/>
                    <a:pt x="373" y="104"/>
                    <a:pt x="371" y="103"/>
                  </a:cubicBezTo>
                  <a:cubicBezTo>
                    <a:pt x="372" y="102"/>
                    <a:pt x="372" y="102"/>
                    <a:pt x="372" y="102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72" y="92"/>
                    <a:pt x="372" y="91"/>
                    <a:pt x="371" y="90"/>
                  </a:cubicBezTo>
                  <a:cubicBezTo>
                    <a:pt x="370" y="89"/>
                    <a:pt x="370" y="89"/>
                    <a:pt x="370" y="89"/>
                  </a:cubicBezTo>
                  <a:cubicBezTo>
                    <a:pt x="371" y="88"/>
                    <a:pt x="370" y="87"/>
                    <a:pt x="369" y="87"/>
                  </a:cubicBezTo>
                  <a:cubicBezTo>
                    <a:pt x="368" y="85"/>
                    <a:pt x="370" y="83"/>
                    <a:pt x="370" y="82"/>
                  </a:cubicBezTo>
                  <a:cubicBezTo>
                    <a:pt x="366" y="79"/>
                    <a:pt x="364" y="75"/>
                    <a:pt x="360" y="74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5"/>
                    <a:pt x="356" y="75"/>
                    <a:pt x="356" y="75"/>
                  </a:cubicBezTo>
                  <a:cubicBezTo>
                    <a:pt x="356" y="75"/>
                    <a:pt x="356" y="75"/>
                    <a:pt x="355" y="75"/>
                  </a:cubicBezTo>
                  <a:cubicBezTo>
                    <a:pt x="355" y="75"/>
                    <a:pt x="355" y="75"/>
                    <a:pt x="355" y="75"/>
                  </a:cubicBezTo>
                  <a:cubicBezTo>
                    <a:pt x="355" y="75"/>
                    <a:pt x="353" y="74"/>
                    <a:pt x="352" y="74"/>
                  </a:cubicBezTo>
                  <a:cubicBezTo>
                    <a:pt x="352" y="73"/>
                    <a:pt x="352" y="73"/>
                    <a:pt x="352" y="73"/>
                  </a:cubicBezTo>
                  <a:cubicBezTo>
                    <a:pt x="351" y="74"/>
                    <a:pt x="350" y="75"/>
                    <a:pt x="351" y="76"/>
                  </a:cubicBezTo>
                  <a:cubicBezTo>
                    <a:pt x="348" y="75"/>
                    <a:pt x="347" y="73"/>
                    <a:pt x="347" y="71"/>
                  </a:cubicBezTo>
                  <a:cubicBezTo>
                    <a:pt x="347" y="70"/>
                    <a:pt x="349" y="71"/>
                    <a:pt x="350" y="70"/>
                  </a:cubicBezTo>
                  <a:cubicBezTo>
                    <a:pt x="349" y="68"/>
                    <a:pt x="345" y="69"/>
                    <a:pt x="348" y="66"/>
                  </a:cubicBezTo>
                  <a:cubicBezTo>
                    <a:pt x="347" y="66"/>
                    <a:pt x="347" y="66"/>
                    <a:pt x="347" y="66"/>
                  </a:cubicBezTo>
                  <a:cubicBezTo>
                    <a:pt x="346" y="67"/>
                    <a:pt x="346" y="67"/>
                    <a:pt x="346" y="67"/>
                  </a:cubicBezTo>
                  <a:cubicBezTo>
                    <a:pt x="345" y="66"/>
                    <a:pt x="346" y="65"/>
                    <a:pt x="345" y="65"/>
                  </a:cubicBezTo>
                  <a:cubicBezTo>
                    <a:pt x="347" y="61"/>
                    <a:pt x="350" y="66"/>
                    <a:pt x="352" y="63"/>
                  </a:cubicBezTo>
                  <a:cubicBezTo>
                    <a:pt x="354" y="63"/>
                    <a:pt x="356" y="65"/>
                    <a:pt x="357" y="63"/>
                  </a:cubicBezTo>
                  <a:cubicBezTo>
                    <a:pt x="357" y="62"/>
                    <a:pt x="356" y="61"/>
                    <a:pt x="356" y="61"/>
                  </a:cubicBezTo>
                  <a:cubicBezTo>
                    <a:pt x="355" y="62"/>
                    <a:pt x="354" y="61"/>
                    <a:pt x="353" y="61"/>
                  </a:cubicBezTo>
                  <a:cubicBezTo>
                    <a:pt x="352" y="60"/>
                    <a:pt x="352" y="60"/>
                    <a:pt x="352" y="60"/>
                  </a:cubicBezTo>
                  <a:cubicBezTo>
                    <a:pt x="352" y="60"/>
                    <a:pt x="352" y="61"/>
                    <a:pt x="352" y="61"/>
                  </a:cubicBezTo>
                  <a:cubicBezTo>
                    <a:pt x="351" y="61"/>
                    <a:pt x="350" y="62"/>
                    <a:pt x="349" y="61"/>
                  </a:cubicBezTo>
                  <a:cubicBezTo>
                    <a:pt x="350" y="60"/>
                    <a:pt x="350" y="60"/>
                    <a:pt x="350" y="60"/>
                  </a:cubicBezTo>
                  <a:cubicBezTo>
                    <a:pt x="350" y="60"/>
                    <a:pt x="349" y="59"/>
                    <a:pt x="349" y="59"/>
                  </a:cubicBezTo>
                  <a:cubicBezTo>
                    <a:pt x="351" y="58"/>
                    <a:pt x="351" y="58"/>
                    <a:pt x="351" y="58"/>
                  </a:cubicBezTo>
                  <a:cubicBezTo>
                    <a:pt x="350" y="56"/>
                    <a:pt x="349" y="58"/>
                    <a:pt x="348" y="58"/>
                  </a:cubicBezTo>
                  <a:cubicBezTo>
                    <a:pt x="348" y="56"/>
                    <a:pt x="345" y="55"/>
                    <a:pt x="347" y="53"/>
                  </a:cubicBezTo>
                  <a:cubicBezTo>
                    <a:pt x="349" y="48"/>
                    <a:pt x="355" y="51"/>
                    <a:pt x="358" y="48"/>
                  </a:cubicBezTo>
                  <a:cubicBezTo>
                    <a:pt x="360" y="48"/>
                    <a:pt x="363" y="47"/>
                    <a:pt x="365" y="49"/>
                  </a:cubicBezTo>
                  <a:cubicBezTo>
                    <a:pt x="369" y="44"/>
                    <a:pt x="369" y="44"/>
                    <a:pt x="369" y="44"/>
                  </a:cubicBezTo>
                  <a:cubicBezTo>
                    <a:pt x="369" y="43"/>
                    <a:pt x="369" y="43"/>
                    <a:pt x="369" y="43"/>
                  </a:cubicBezTo>
                  <a:cubicBezTo>
                    <a:pt x="371" y="42"/>
                    <a:pt x="371" y="42"/>
                    <a:pt x="371" y="42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71" y="41"/>
                    <a:pt x="371" y="40"/>
                    <a:pt x="372" y="40"/>
                  </a:cubicBezTo>
                  <a:cubicBezTo>
                    <a:pt x="371" y="39"/>
                    <a:pt x="368" y="40"/>
                    <a:pt x="367" y="39"/>
                  </a:cubicBezTo>
                  <a:cubicBezTo>
                    <a:pt x="366" y="38"/>
                    <a:pt x="366" y="38"/>
                    <a:pt x="366" y="38"/>
                  </a:cubicBezTo>
                  <a:cubicBezTo>
                    <a:pt x="367" y="34"/>
                    <a:pt x="373" y="34"/>
                    <a:pt x="375" y="30"/>
                  </a:cubicBezTo>
                  <a:cubicBezTo>
                    <a:pt x="376" y="30"/>
                    <a:pt x="376" y="30"/>
                    <a:pt x="377" y="31"/>
                  </a:cubicBezTo>
                  <a:cubicBezTo>
                    <a:pt x="377" y="30"/>
                    <a:pt x="378" y="30"/>
                    <a:pt x="377" y="30"/>
                  </a:cubicBezTo>
                  <a:cubicBezTo>
                    <a:pt x="379" y="30"/>
                    <a:pt x="379" y="30"/>
                    <a:pt x="379" y="30"/>
                  </a:cubicBezTo>
                  <a:cubicBezTo>
                    <a:pt x="378" y="31"/>
                    <a:pt x="379" y="31"/>
                    <a:pt x="380" y="31"/>
                  </a:cubicBezTo>
                  <a:cubicBezTo>
                    <a:pt x="382" y="31"/>
                    <a:pt x="382" y="29"/>
                    <a:pt x="384" y="27"/>
                  </a:cubicBezTo>
                  <a:cubicBezTo>
                    <a:pt x="383" y="26"/>
                    <a:pt x="385" y="25"/>
                    <a:pt x="384" y="24"/>
                  </a:cubicBezTo>
                  <a:cubicBezTo>
                    <a:pt x="385" y="24"/>
                    <a:pt x="385" y="22"/>
                    <a:pt x="387" y="23"/>
                  </a:cubicBezTo>
                  <a:cubicBezTo>
                    <a:pt x="388" y="24"/>
                    <a:pt x="386" y="28"/>
                    <a:pt x="389" y="29"/>
                  </a:cubicBezTo>
                  <a:cubicBezTo>
                    <a:pt x="389" y="27"/>
                    <a:pt x="388" y="23"/>
                    <a:pt x="389" y="21"/>
                  </a:cubicBezTo>
                  <a:cubicBezTo>
                    <a:pt x="392" y="22"/>
                    <a:pt x="393" y="21"/>
                    <a:pt x="396" y="21"/>
                  </a:cubicBezTo>
                  <a:cubicBezTo>
                    <a:pt x="395" y="22"/>
                    <a:pt x="396" y="22"/>
                    <a:pt x="396" y="22"/>
                  </a:cubicBezTo>
                  <a:cubicBezTo>
                    <a:pt x="397" y="22"/>
                    <a:pt x="397" y="20"/>
                    <a:pt x="398" y="21"/>
                  </a:cubicBezTo>
                  <a:cubicBezTo>
                    <a:pt x="399" y="21"/>
                    <a:pt x="399" y="21"/>
                    <a:pt x="399" y="21"/>
                  </a:cubicBezTo>
                  <a:cubicBezTo>
                    <a:pt x="399" y="20"/>
                    <a:pt x="400" y="19"/>
                    <a:pt x="401" y="19"/>
                  </a:cubicBezTo>
                  <a:cubicBezTo>
                    <a:pt x="402" y="23"/>
                    <a:pt x="399" y="26"/>
                    <a:pt x="399" y="28"/>
                  </a:cubicBezTo>
                  <a:cubicBezTo>
                    <a:pt x="398" y="29"/>
                    <a:pt x="398" y="29"/>
                    <a:pt x="398" y="30"/>
                  </a:cubicBezTo>
                  <a:cubicBezTo>
                    <a:pt x="399" y="31"/>
                    <a:pt x="399" y="31"/>
                    <a:pt x="399" y="31"/>
                  </a:cubicBezTo>
                  <a:cubicBezTo>
                    <a:pt x="400" y="29"/>
                    <a:pt x="401" y="27"/>
                    <a:pt x="402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5" y="25"/>
                    <a:pt x="402" y="23"/>
                    <a:pt x="403" y="21"/>
                  </a:cubicBezTo>
                  <a:cubicBezTo>
                    <a:pt x="404" y="21"/>
                    <a:pt x="403" y="23"/>
                    <a:pt x="404" y="24"/>
                  </a:cubicBezTo>
                  <a:cubicBezTo>
                    <a:pt x="403" y="25"/>
                    <a:pt x="404" y="26"/>
                    <a:pt x="404" y="27"/>
                  </a:cubicBezTo>
                  <a:cubicBezTo>
                    <a:pt x="404" y="26"/>
                    <a:pt x="404" y="26"/>
                    <a:pt x="404" y="26"/>
                  </a:cubicBezTo>
                  <a:cubicBezTo>
                    <a:pt x="402" y="27"/>
                    <a:pt x="404" y="29"/>
                    <a:pt x="404" y="30"/>
                  </a:cubicBezTo>
                  <a:cubicBezTo>
                    <a:pt x="406" y="29"/>
                    <a:pt x="406" y="28"/>
                    <a:pt x="408" y="29"/>
                  </a:cubicBezTo>
                  <a:cubicBezTo>
                    <a:pt x="411" y="26"/>
                    <a:pt x="406" y="23"/>
                    <a:pt x="409" y="20"/>
                  </a:cubicBezTo>
                  <a:cubicBezTo>
                    <a:pt x="413" y="21"/>
                    <a:pt x="411" y="24"/>
                    <a:pt x="413" y="26"/>
                  </a:cubicBezTo>
                  <a:cubicBezTo>
                    <a:pt x="412" y="28"/>
                    <a:pt x="414" y="29"/>
                    <a:pt x="413" y="31"/>
                  </a:cubicBezTo>
                  <a:cubicBezTo>
                    <a:pt x="415" y="32"/>
                    <a:pt x="415" y="32"/>
                    <a:pt x="415" y="32"/>
                  </a:cubicBezTo>
                  <a:cubicBezTo>
                    <a:pt x="415" y="32"/>
                    <a:pt x="415" y="31"/>
                    <a:pt x="415" y="31"/>
                  </a:cubicBezTo>
                  <a:cubicBezTo>
                    <a:pt x="415" y="30"/>
                    <a:pt x="415" y="30"/>
                    <a:pt x="415" y="30"/>
                  </a:cubicBezTo>
                  <a:cubicBezTo>
                    <a:pt x="415" y="30"/>
                    <a:pt x="415" y="30"/>
                    <a:pt x="415" y="30"/>
                  </a:cubicBezTo>
                  <a:cubicBezTo>
                    <a:pt x="417" y="31"/>
                    <a:pt x="413" y="32"/>
                    <a:pt x="416" y="33"/>
                  </a:cubicBezTo>
                  <a:cubicBezTo>
                    <a:pt x="417" y="31"/>
                    <a:pt x="417" y="31"/>
                    <a:pt x="417" y="31"/>
                  </a:cubicBezTo>
                  <a:cubicBezTo>
                    <a:pt x="418" y="32"/>
                    <a:pt x="419" y="33"/>
                    <a:pt x="420" y="33"/>
                  </a:cubicBezTo>
                  <a:cubicBezTo>
                    <a:pt x="420" y="32"/>
                    <a:pt x="419" y="30"/>
                    <a:pt x="418" y="29"/>
                  </a:cubicBezTo>
                  <a:cubicBezTo>
                    <a:pt x="416" y="19"/>
                    <a:pt x="416" y="19"/>
                    <a:pt x="416" y="19"/>
                  </a:cubicBezTo>
                  <a:cubicBezTo>
                    <a:pt x="418" y="18"/>
                    <a:pt x="419" y="21"/>
                    <a:pt x="420" y="21"/>
                  </a:cubicBezTo>
                  <a:cubicBezTo>
                    <a:pt x="419" y="18"/>
                    <a:pt x="425" y="20"/>
                    <a:pt x="423" y="17"/>
                  </a:cubicBezTo>
                  <a:cubicBezTo>
                    <a:pt x="424" y="16"/>
                    <a:pt x="423" y="15"/>
                    <a:pt x="423" y="14"/>
                  </a:cubicBezTo>
                  <a:cubicBezTo>
                    <a:pt x="423" y="14"/>
                    <a:pt x="423" y="15"/>
                    <a:pt x="424" y="15"/>
                  </a:cubicBezTo>
                  <a:cubicBezTo>
                    <a:pt x="425" y="14"/>
                    <a:pt x="425" y="13"/>
                    <a:pt x="427" y="13"/>
                  </a:cubicBezTo>
                  <a:cubicBezTo>
                    <a:pt x="428" y="15"/>
                    <a:pt x="428" y="15"/>
                    <a:pt x="428" y="15"/>
                  </a:cubicBezTo>
                  <a:cubicBezTo>
                    <a:pt x="429" y="15"/>
                    <a:pt x="431" y="15"/>
                    <a:pt x="432" y="17"/>
                  </a:cubicBezTo>
                  <a:cubicBezTo>
                    <a:pt x="433" y="16"/>
                    <a:pt x="433" y="15"/>
                    <a:pt x="433" y="14"/>
                  </a:cubicBezTo>
                  <a:cubicBezTo>
                    <a:pt x="435" y="14"/>
                    <a:pt x="435" y="14"/>
                    <a:pt x="435" y="14"/>
                  </a:cubicBezTo>
                  <a:cubicBezTo>
                    <a:pt x="437" y="13"/>
                    <a:pt x="434" y="10"/>
                    <a:pt x="437" y="10"/>
                  </a:cubicBezTo>
                  <a:cubicBezTo>
                    <a:pt x="439" y="11"/>
                    <a:pt x="439" y="11"/>
                    <a:pt x="439" y="11"/>
                  </a:cubicBezTo>
                  <a:cubicBezTo>
                    <a:pt x="438" y="9"/>
                    <a:pt x="441" y="9"/>
                    <a:pt x="442" y="10"/>
                  </a:cubicBezTo>
                  <a:close/>
                  <a:moveTo>
                    <a:pt x="360" y="2"/>
                  </a:moveTo>
                  <a:cubicBezTo>
                    <a:pt x="360" y="2"/>
                    <a:pt x="360" y="2"/>
                    <a:pt x="360" y="2"/>
                  </a:cubicBezTo>
                  <a:cubicBezTo>
                    <a:pt x="360" y="3"/>
                    <a:pt x="360" y="4"/>
                    <a:pt x="361" y="5"/>
                  </a:cubicBezTo>
                  <a:cubicBezTo>
                    <a:pt x="363" y="4"/>
                    <a:pt x="362" y="1"/>
                    <a:pt x="363" y="0"/>
                  </a:cubicBezTo>
                  <a:cubicBezTo>
                    <a:pt x="364" y="1"/>
                    <a:pt x="369" y="0"/>
                    <a:pt x="368" y="3"/>
                  </a:cubicBezTo>
                  <a:cubicBezTo>
                    <a:pt x="370" y="4"/>
                    <a:pt x="372" y="1"/>
                    <a:pt x="373" y="3"/>
                  </a:cubicBezTo>
                  <a:cubicBezTo>
                    <a:pt x="374" y="2"/>
                    <a:pt x="376" y="3"/>
                    <a:pt x="377" y="3"/>
                  </a:cubicBezTo>
                  <a:cubicBezTo>
                    <a:pt x="377" y="4"/>
                    <a:pt x="377" y="4"/>
                    <a:pt x="376" y="5"/>
                  </a:cubicBezTo>
                  <a:cubicBezTo>
                    <a:pt x="377" y="5"/>
                    <a:pt x="378" y="7"/>
                    <a:pt x="379" y="5"/>
                  </a:cubicBezTo>
                  <a:cubicBezTo>
                    <a:pt x="379" y="8"/>
                    <a:pt x="382" y="5"/>
                    <a:pt x="383" y="7"/>
                  </a:cubicBezTo>
                  <a:cubicBezTo>
                    <a:pt x="379" y="10"/>
                    <a:pt x="379" y="10"/>
                    <a:pt x="379" y="10"/>
                  </a:cubicBezTo>
                  <a:cubicBezTo>
                    <a:pt x="380" y="11"/>
                    <a:pt x="382" y="9"/>
                    <a:pt x="383" y="9"/>
                  </a:cubicBezTo>
                  <a:cubicBezTo>
                    <a:pt x="384" y="9"/>
                    <a:pt x="384" y="9"/>
                    <a:pt x="384" y="9"/>
                  </a:cubicBezTo>
                  <a:cubicBezTo>
                    <a:pt x="383" y="9"/>
                    <a:pt x="384" y="9"/>
                    <a:pt x="384" y="10"/>
                  </a:cubicBezTo>
                  <a:cubicBezTo>
                    <a:pt x="385" y="10"/>
                    <a:pt x="385" y="9"/>
                    <a:pt x="385" y="9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1"/>
                    <a:pt x="386" y="10"/>
                    <a:pt x="387" y="10"/>
                  </a:cubicBezTo>
                  <a:cubicBezTo>
                    <a:pt x="386" y="12"/>
                    <a:pt x="386" y="13"/>
                    <a:pt x="387" y="15"/>
                  </a:cubicBezTo>
                  <a:cubicBezTo>
                    <a:pt x="387" y="14"/>
                    <a:pt x="388" y="14"/>
                    <a:pt x="388" y="14"/>
                  </a:cubicBezTo>
                  <a:cubicBezTo>
                    <a:pt x="389" y="15"/>
                    <a:pt x="389" y="18"/>
                    <a:pt x="388" y="19"/>
                  </a:cubicBezTo>
                  <a:cubicBezTo>
                    <a:pt x="385" y="19"/>
                    <a:pt x="383" y="23"/>
                    <a:pt x="380" y="22"/>
                  </a:cubicBezTo>
                  <a:cubicBezTo>
                    <a:pt x="379" y="24"/>
                    <a:pt x="377" y="21"/>
                    <a:pt x="376" y="23"/>
                  </a:cubicBezTo>
                  <a:cubicBezTo>
                    <a:pt x="375" y="22"/>
                    <a:pt x="373" y="23"/>
                    <a:pt x="372" y="22"/>
                  </a:cubicBezTo>
                  <a:cubicBezTo>
                    <a:pt x="372" y="22"/>
                    <a:pt x="372" y="22"/>
                    <a:pt x="372" y="23"/>
                  </a:cubicBezTo>
                  <a:cubicBezTo>
                    <a:pt x="372" y="24"/>
                    <a:pt x="373" y="23"/>
                    <a:pt x="374" y="23"/>
                  </a:cubicBezTo>
                  <a:cubicBezTo>
                    <a:pt x="373" y="25"/>
                    <a:pt x="370" y="24"/>
                    <a:pt x="368" y="26"/>
                  </a:cubicBezTo>
                  <a:cubicBezTo>
                    <a:pt x="371" y="28"/>
                    <a:pt x="374" y="25"/>
                    <a:pt x="377" y="25"/>
                  </a:cubicBezTo>
                  <a:cubicBezTo>
                    <a:pt x="376" y="28"/>
                    <a:pt x="372" y="28"/>
                    <a:pt x="370" y="30"/>
                  </a:cubicBezTo>
                  <a:cubicBezTo>
                    <a:pt x="367" y="31"/>
                    <a:pt x="363" y="31"/>
                    <a:pt x="362" y="34"/>
                  </a:cubicBezTo>
                  <a:cubicBezTo>
                    <a:pt x="361" y="34"/>
                    <a:pt x="360" y="35"/>
                    <a:pt x="359" y="36"/>
                  </a:cubicBezTo>
                  <a:cubicBezTo>
                    <a:pt x="358" y="35"/>
                    <a:pt x="357" y="36"/>
                    <a:pt x="356" y="35"/>
                  </a:cubicBezTo>
                  <a:cubicBezTo>
                    <a:pt x="355" y="36"/>
                    <a:pt x="355" y="36"/>
                    <a:pt x="355" y="36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6" y="39"/>
                    <a:pt x="356" y="39"/>
                    <a:pt x="356" y="39"/>
                  </a:cubicBezTo>
                  <a:cubicBezTo>
                    <a:pt x="356" y="41"/>
                    <a:pt x="353" y="40"/>
                    <a:pt x="352" y="39"/>
                  </a:cubicBezTo>
                  <a:cubicBezTo>
                    <a:pt x="352" y="38"/>
                    <a:pt x="351" y="37"/>
                    <a:pt x="349" y="37"/>
                  </a:cubicBezTo>
                  <a:cubicBezTo>
                    <a:pt x="349" y="37"/>
                    <a:pt x="349" y="37"/>
                    <a:pt x="349" y="37"/>
                  </a:cubicBezTo>
                  <a:cubicBezTo>
                    <a:pt x="349" y="38"/>
                    <a:pt x="351" y="39"/>
                    <a:pt x="351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0"/>
                    <a:pt x="349" y="40"/>
                    <a:pt x="349" y="40"/>
                  </a:cubicBezTo>
                  <a:cubicBezTo>
                    <a:pt x="349" y="40"/>
                    <a:pt x="349" y="41"/>
                    <a:pt x="348" y="41"/>
                  </a:cubicBezTo>
                  <a:cubicBezTo>
                    <a:pt x="348" y="40"/>
                    <a:pt x="348" y="40"/>
                    <a:pt x="348" y="40"/>
                  </a:cubicBezTo>
                  <a:cubicBezTo>
                    <a:pt x="347" y="41"/>
                    <a:pt x="346" y="40"/>
                    <a:pt x="345" y="39"/>
                  </a:cubicBezTo>
                  <a:cubicBezTo>
                    <a:pt x="345" y="40"/>
                    <a:pt x="344" y="40"/>
                    <a:pt x="344" y="41"/>
                  </a:cubicBezTo>
                  <a:cubicBezTo>
                    <a:pt x="342" y="41"/>
                    <a:pt x="342" y="39"/>
                    <a:pt x="340" y="41"/>
                  </a:cubicBezTo>
                  <a:cubicBezTo>
                    <a:pt x="341" y="41"/>
                    <a:pt x="343" y="41"/>
                    <a:pt x="343" y="43"/>
                  </a:cubicBezTo>
                  <a:cubicBezTo>
                    <a:pt x="342" y="43"/>
                    <a:pt x="340" y="43"/>
                    <a:pt x="340" y="42"/>
                  </a:cubicBezTo>
                  <a:cubicBezTo>
                    <a:pt x="339" y="43"/>
                    <a:pt x="339" y="43"/>
                    <a:pt x="339" y="43"/>
                  </a:cubicBezTo>
                  <a:cubicBezTo>
                    <a:pt x="342" y="43"/>
                    <a:pt x="343" y="46"/>
                    <a:pt x="344" y="47"/>
                  </a:cubicBezTo>
                  <a:cubicBezTo>
                    <a:pt x="342" y="48"/>
                    <a:pt x="342" y="54"/>
                    <a:pt x="337" y="51"/>
                  </a:cubicBezTo>
                  <a:cubicBezTo>
                    <a:pt x="337" y="52"/>
                    <a:pt x="337" y="52"/>
                    <a:pt x="337" y="52"/>
                  </a:cubicBezTo>
                  <a:cubicBezTo>
                    <a:pt x="338" y="53"/>
                    <a:pt x="338" y="53"/>
                    <a:pt x="339" y="53"/>
                  </a:cubicBezTo>
                  <a:cubicBezTo>
                    <a:pt x="339" y="54"/>
                    <a:pt x="339" y="54"/>
                    <a:pt x="339" y="54"/>
                  </a:cubicBezTo>
                  <a:cubicBezTo>
                    <a:pt x="337" y="53"/>
                    <a:pt x="336" y="55"/>
                    <a:pt x="334" y="53"/>
                  </a:cubicBezTo>
                  <a:cubicBezTo>
                    <a:pt x="333" y="54"/>
                    <a:pt x="332" y="54"/>
                    <a:pt x="332" y="5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32" y="58"/>
                    <a:pt x="330" y="58"/>
                    <a:pt x="328" y="59"/>
                  </a:cubicBezTo>
                  <a:cubicBezTo>
                    <a:pt x="328" y="59"/>
                    <a:pt x="328" y="59"/>
                    <a:pt x="327" y="59"/>
                  </a:cubicBezTo>
                  <a:cubicBezTo>
                    <a:pt x="327" y="59"/>
                    <a:pt x="327" y="59"/>
                    <a:pt x="327" y="59"/>
                  </a:cubicBezTo>
                  <a:cubicBezTo>
                    <a:pt x="328" y="60"/>
                    <a:pt x="324" y="62"/>
                    <a:pt x="327" y="63"/>
                  </a:cubicBezTo>
                  <a:cubicBezTo>
                    <a:pt x="328" y="63"/>
                    <a:pt x="328" y="63"/>
                    <a:pt x="329" y="63"/>
                  </a:cubicBezTo>
                  <a:cubicBezTo>
                    <a:pt x="329" y="65"/>
                    <a:pt x="328" y="66"/>
                    <a:pt x="326" y="67"/>
                  </a:cubicBezTo>
                  <a:cubicBezTo>
                    <a:pt x="325" y="65"/>
                    <a:pt x="323" y="68"/>
                    <a:pt x="321" y="68"/>
                  </a:cubicBezTo>
                  <a:cubicBezTo>
                    <a:pt x="320" y="68"/>
                    <a:pt x="320" y="68"/>
                    <a:pt x="320" y="68"/>
                  </a:cubicBezTo>
                  <a:cubicBezTo>
                    <a:pt x="320" y="67"/>
                    <a:pt x="320" y="67"/>
                    <a:pt x="321" y="66"/>
                  </a:cubicBezTo>
                  <a:cubicBezTo>
                    <a:pt x="319" y="65"/>
                    <a:pt x="319" y="65"/>
                    <a:pt x="319" y="65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3"/>
                    <a:pt x="318" y="63"/>
                    <a:pt x="318" y="63"/>
                  </a:cubicBezTo>
                  <a:cubicBezTo>
                    <a:pt x="317" y="63"/>
                    <a:pt x="318" y="64"/>
                    <a:pt x="317" y="65"/>
                  </a:cubicBezTo>
                  <a:cubicBezTo>
                    <a:pt x="316" y="65"/>
                    <a:pt x="316" y="65"/>
                    <a:pt x="315" y="64"/>
                  </a:cubicBezTo>
                  <a:cubicBezTo>
                    <a:pt x="315" y="65"/>
                    <a:pt x="315" y="65"/>
                    <a:pt x="315" y="65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2" y="63"/>
                    <a:pt x="312" y="63"/>
                    <a:pt x="312" y="63"/>
                  </a:cubicBezTo>
                  <a:cubicBezTo>
                    <a:pt x="312" y="63"/>
                    <a:pt x="311" y="63"/>
                    <a:pt x="311" y="62"/>
                  </a:cubicBezTo>
                  <a:cubicBezTo>
                    <a:pt x="310" y="63"/>
                    <a:pt x="311" y="64"/>
                    <a:pt x="311" y="65"/>
                  </a:cubicBezTo>
                  <a:cubicBezTo>
                    <a:pt x="309" y="65"/>
                    <a:pt x="308" y="63"/>
                    <a:pt x="307" y="62"/>
                  </a:cubicBezTo>
                  <a:cubicBezTo>
                    <a:pt x="306" y="63"/>
                    <a:pt x="306" y="63"/>
                    <a:pt x="306" y="63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3" y="61"/>
                    <a:pt x="303" y="61"/>
                    <a:pt x="303" y="61"/>
                  </a:cubicBezTo>
                  <a:cubicBezTo>
                    <a:pt x="303" y="61"/>
                    <a:pt x="303" y="61"/>
                    <a:pt x="303" y="61"/>
                  </a:cubicBezTo>
                  <a:cubicBezTo>
                    <a:pt x="301" y="60"/>
                    <a:pt x="301" y="60"/>
                    <a:pt x="301" y="60"/>
                  </a:cubicBezTo>
                  <a:cubicBezTo>
                    <a:pt x="302" y="57"/>
                    <a:pt x="305" y="57"/>
                    <a:pt x="307" y="55"/>
                  </a:cubicBezTo>
                  <a:cubicBezTo>
                    <a:pt x="308" y="56"/>
                    <a:pt x="310" y="56"/>
                    <a:pt x="311" y="56"/>
                  </a:cubicBezTo>
                  <a:cubicBezTo>
                    <a:pt x="311" y="56"/>
                    <a:pt x="311" y="57"/>
                    <a:pt x="312" y="57"/>
                  </a:cubicBezTo>
                  <a:cubicBezTo>
                    <a:pt x="313" y="56"/>
                    <a:pt x="312" y="54"/>
                    <a:pt x="311" y="54"/>
                  </a:cubicBezTo>
                  <a:cubicBezTo>
                    <a:pt x="311" y="53"/>
                    <a:pt x="311" y="53"/>
                    <a:pt x="311" y="53"/>
                  </a:cubicBezTo>
                  <a:cubicBezTo>
                    <a:pt x="311" y="53"/>
                    <a:pt x="311" y="52"/>
                    <a:pt x="311" y="52"/>
                  </a:cubicBezTo>
                  <a:cubicBezTo>
                    <a:pt x="311" y="51"/>
                    <a:pt x="311" y="50"/>
                    <a:pt x="312" y="49"/>
                  </a:cubicBezTo>
                  <a:cubicBezTo>
                    <a:pt x="313" y="49"/>
                    <a:pt x="314" y="49"/>
                    <a:pt x="315" y="50"/>
                  </a:cubicBezTo>
                  <a:cubicBezTo>
                    <a:pt x="315" y="52"/>
                    <a:pt x="314" y="55"/>
                    <a:pt x="316" y="55"/>
                  </a:cubicBezTo>
                  <a:cubicBezTo>
                    <a:pt x="318" y="55"/>
                    <a:pt x="319" y="57"/>
                    <a:pt x="320" y="55"/>
                  </a:cubicBezTo>
                  <a:cubicBezTo>
                    <a:pt x="319" y="54"/>
                    <a:pt x="318" y="54"/>
                    <a:pt x="317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1"/>
                    <a:pt x="317" y="50"/>
                    <a:pt x="317" y="50"/>
                  </a:cubicBezTo>
                  <a:cubicBezTo>
                    <a:pt x="318" y="49"/>
                    <a:pt x="320" y="50"/>
                    <a:pt x="320" y="48"/>
                  </a:cubicBezTo>
                  <a:cubicBezTo>
                    <a:pt x="319" y="48"/>
                    <a:pt x="319" y="47"/>
                    <a:pt x="319" y="47"/>
                  </a:cubicBezTo>
                  <a:cubicBezTo>
                    <a:pt x="317" y="49"/>
                    <a:pt x="317" y="49"/>
                    <a:pt x="317" y="49"/>
                  </a:cubicBezTo>
                  <a:cubicBezTo>
                    <a:pt x="317" y="47"/>
                    <a:pt x="316" y="46"/>
                    <a:pt x="315" y="47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4" y="44"/>
                    <a:pt x="318" y="43"/>
                    <a:pt x="319" y="41"/>
                  </a:cubicBezTo>
                  <a:cubicBezTo>
                    <a:pt x="322" y="42"/>
                    <a:pt x="323" y="40"/>
                    <a:pt x="325" y="42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28" y="44"/>
                    <a:pt x="328" y="44"/>
                    <a:pt x="328" y="44"/>
                  </a:cubicBezTo>
                  <a:cubicBezTo>
                    <a:pt x="328" y="44"/>
                    <a:pt x="328" y="43"/>
                    <a:pt x="328" y="43"/>
                  </a:cubicBezTo>
                  <a:cubicBezTo>
                    <a:pt x="328" y="42"/>
                    <a:pt x="328" y="42"/>
                    <a:pt x="328" y="42"/>
                  </a:cubicBezTo>
                  <a:cubicBezTo>
                    <a:pt x="327" y="42"/>
                    <a:pt x="326" y="40"/>
                    <a:pt x="324" y="41"/>
                  </a:cubicBezTo>
                  <a:cubicBezTo>
                    <a:pt x="324" y="39"/>
                    <a:pt x="324" y="39"/>
                    <a:pt x="324" y="39"/>
                  </a:cubicBezTo>
                  <a:cubicBezTo>
                    <a:pt x="325" y="39"/>
                    <a:pt x="325" y="40"/>
                    <a:pt x="325" y="39"/>
                  </a:cubicBezTo>
                  <a:cubicBezTo>
                    <a:pt x="325" y="38"/>
                    <a:pt x="326" y="36"/>
                    <a:pt x="327" y="34"/>
                  </a:cubicBezTo>
                  <a:cubicBezTo>
                    <a:pt x="326" y="33"/>
                    <a:pt x="326" y="32"/>
                    <a:pt x="325" y="30"/>
                  </a:cubicBezTo>
                  <a:cubicBezTo>
                    <a:pt x="326" y="30"/>
                    <a:pt x="326" y="31"/>
                    <a:pt x="327" y="31"/>
                  </a:cubicBezTo>
                  <a:cubicBezTo>
                    <a:pt x="327" y="29"/>
                    <a:pt x="326" y="27"/>
                    <a:pt x="328" y="26"/>
                  </a:cubicBezTo>
                  <a:cubicBezTo>
                    <a:pt x="330" y="27"/>
                    <a:pt x="333" y="28"/>
                    <a:pt x="333" y="30"/>
                  </a:cubicBezTo>
                  <a:cubicBezTo>
                    <a:pt x="334" y="32"/>
                    <a:pt x="333" y="34"/>
                    <a:pt x="335" y="34"/>
                  </a:cubicBezTo>
                  <a:cubicBezTo>
                    <a:pt x="337" y="34"/>
                    <a:pt x="334" y="32"/>
                    <a:pt x="335" y="30"/>
                  </a:cubicBezTo>
                  <a:cubicBezTo>
                    <a:pt x="335" y="28"/>
                    <a:pt x="335" y="28"/>
                    <a:pt x="335" y="28"/>
                  </a:cubicBezTo>
                  <a:cubicBezTo>
                    <a:pt x="338" y="28"/>
                    <a:pt x="344" y="30"/>
                    <a:pt x="346" y="27"/>
                  </a:cubicBezTo>
                  <a:cubicBezTo>
                    <a:pt x="348" y="25"/>
                    <a:pt x="350" y="30"/>
                    <a:pt x="351" y="27"/>
                  </a:cubicBezTo>
                  <a:cubicBezTo>
                    <a:pt x="350" y="25"/>
                    <a:pt x="349" y="26"/>
                    <a:pt x="347" y="25"/>
                  </a:cubicBezTo>
                  <a:cubicBezTo>
                    <a:pt x="349" y="23"/>
                    <a:pt x="349" y="23"/>
                    <a:pt x="349" y="23"/>
                  </a:cubicBezTo>
                  <a:cubicBezTo>
                    <a:pt x="346" y="22"/>
                    <a:pt x="345" y="27"/>
                    <a:pt x="341" y="26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9" y="24"/>
                    <a:pt x="339" y="24"/>
                    <a:pt x="339" y="24"/>
                  </a:cubicBezTo>
                  <a:cubicBezTo>
                    <a:pt x="336" y="20"/>
                    <a:pt x="332" y="28"/>
                    <a:pt x="330" y="22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0" y="19"/>
                    <a:pt x="328" y="24"/>
                    <a:pt x="326" y="20"/>
                  </a:cubicBezTo>
                  <a:cubicBezTo>
                    <a:pt x="326" y="19"/>
                    <a:pt x="327" y="18"/>
                    <a:pt x="325" y="18"/>
                  </a:cubicBezTo>
                  <a:cubicBezTo>
                    <a:pt x="329" y="17"/>
                    <a:pt x="332" y="20"/>
                    <a:pt x="335" y="17"/>
                  </a:cubicBezTo>
                  <a:cubicBezTo>
                    <a:pt x="334" y="16"/>
                    <a:pt x="333" y="18"/>
                    <a:pt x="332" y="17"/>
                  </a:cubicBezTo>
                  <a:cubicBezTo>
                    <a:pt x="330" y="16"/>
                    <a:pt x="328" y="16"/>
                    <a:pt x="326" y="15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9" y="13"/>
                    <a:pt x="329" y="13"/>
                    <a:pt x="329" y="13"/>
                  </a:cubicBezTo>
                  <a:cubicBezTo>
                    <a:pt x="329" y="12"/>
                    <a:pt x="328" y="12"/>
                    <a:pt x="327" y="12"/>
                  </a:cubicBezTo>
                  <a:cubicBezTo>
                    <a:pt x="327" y="10"/>
                    <a:pt x="331" y="11"/>
                    <a:pt x="329" y="9"/>
                  </a:cubicBezTo>
                  <a:cubicBezTo>
                    <a:pt x="326" y="10"/>
                    <a:pt x="326" y="10"/>
                    <a:pt x="326" y="10"/>
                  </a:cubicBezTo>
                  <a:cubicBezTo>
                    <a:pt x="326" y="8"/>
                    <a:pt x="329" y="7"/>
                    <a:pt x="331" y="7"/>
                  </a:cubicBezTo>
                  <a:cubicBezTo>
                    <a:pt x="332" y="7"/>
                    <a:pt x="332" y="7"/>
                    <a:pt x="332" y="7"/>
                  </a:cubicBezTo>
                  <a:cubicBezTo>
                    <a:pt x="332" y="8"/>
                    <a:pt x="332" y="8"/>
                    <a:pt x="332" y="9"/>
                  </a:cubicBezTo>
                  <a:cubicBezTo>
                    <a:pt x="334" y="8"/>
                    <a:pt x="334" y="7"/>
                    <a:pt x="335" y="6"/>
                  </a:cubicBezTo>
                  <a:cubicBezTo>
                    <a:pt x="336" y="9"/>
                    <a:pt x="336" y="9"/>
                    <a:pt x="336" y="9"/>
                  </a:cubicBezTo>
                  <a:cubicBezTo>
                    <a:pt x="338" y="9"/>
                    <a:pt x="337" y="6"/>
                    <a:pt x="339" y="8"/>
                  </a:cubicBezTo>
                  <a:cubicBezTo>
                    <a:pt x="339" y="8"/>
                    <a:pt x="338" y="9"/>
                    <a:pt x="338" y="9"/>
                  </a:cubicBezTo>
                  <a:cubicBezTo>
                    <a:pt x="338" y="9"/>
                    <a:pt x="339" y="10"/>
                    <a:pt x="339" y="10"/>
                  </a:cubicBezTo>
                  <a:cubicBezTo>
                    <a:pt x="340" y="9"/>
                    <a:pt x="340" y="9"/>
                    <a:pt x="340" y="9"/>
                  </a:cubicBezTo>
                  <a:cubicBezTo>
                    <a:pt x="340" y="9"/>
                    <a:pt x="340" y="10"/>
                    <a:pt x="341" y="10"/>
                  </a:cubicBezTo>
                  <a:cubicBezTo>
                    <a:pt x="343" y="8"/>
                    <a:pt x="340" y="7"/>
                    <a:pt x="340" y="6"/>
                  </a:cubicBezTo>
                  <a:cubicBezTo>
                    <a:pt x="340" y="5"/>
                    <a:pt x="343" y="5"/>
                    <a:pt x="342" y="3"/>
                  </a:cubicBezTo>
                  <a:cubicBezTo>
                    <a:pt x="345" y="2"/>
                    <a:pt x="344" y="11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4"/>
                    <a:pt x="349" y="5"/>
                    <a:pt x="349" y="5"/>
                  </a:cubicBezTo>
                  <a:cubicBezTo>
                    <a:pt x="351" y="4"/>
                    <a:pt x="349" y="4"/>
                    <a:pt x="349" y="2"/>
                  </a:cubicBezTo>
                  <a:cubicBezTo>
                    <a:pt x="352" y="2"/>
                    <a:pt x="350" y="5"/>
                    <a:pt x="352" y="6"/>
                  </a:cubicBezTo>
                  <a:cubicBezTo>
                    <a:pt x="353" y="5"/>
                    <a:pt x="353" y="2"/>
                    <a:pt x="352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4" y="2"/>
                    <a:pt x="353" y="5"/>
                    <a:pt x="356" y="5"/>
                  </a:cubicBezTo>
                  <a:cubicBezTo>
                    <a:pt x="358" y="3"/>
                    <a:pt x="353" y="1"/>
                    <a:pt x="356" y="0"/>
                  </a:cubicBezTo>
                  <a:cubicBezTo>
                    <a:pt x="358" y="0"/>
                    <a:pt x="358" y="2"/>
                    <a:pt x="360" y="2"/>
                  </a:cubicBezTo>
                  <a:close/>
                  <a:moveTo>
                    <a:pt x="319" y="11"/>
                  </a:moveTo>
                  <a:cubicBezTo>
                    <a:pt x="319" y="10"/>
                    <a:pt x="319" y="10"/>
                    <a:pt x="319" y="10"/>
                  </a:cubicBezTo>
                  <a:cubicBezTo>
                    <a:pt x="326" y="13"/>
                    <a:pt x="318" y="18"/>
                    <a:pt x="322" y="22"/>
                  </a:cubicBezTo>
                  <a:cubicBezTo>
                    <a:pt x="322" y="22"/>
                    <a:pt x="323" y="22"/>
                    <a:pt x="323" y="22"/>
                  </a:cubicBezTo>
                  <a:cubicBezTo>
                    <a:pt x="324" y="24"/>
                    <a:pt x="321" y="25"/>
                    <a:pt x="323" y="26"/>
                  </a:cubicBezTo>
                  <a:cubicBezTo>
                    <a:pt x="324" y="26"/>
                    <a:pt x="324" y="24"/>
                    <a:pt x="324" y="23"/>
                  </a:cubicBezTo>
                  <a:cubicBezTo>
                    <a:pt x="325" y="23"/>
                    <a:pt x="325" y="23"/>
                    <a:pt x="325" y="23"/>
                  </a:cubicBezTo>
                  <a:cubicBezTo>
                    <a:pt x="324" y="26"/>
                    <a:pt x="325" y="30"/>
                    <a:pt x="321" y="31"/>
                  </a:cubicBezTo>
                  <a:cubicBezTo>
                    <a:pt x="321" y="32"/>
                    <a:pt x="322" y="32"/>
                    <a:pt x="322" y="32"/>
                  </a:cubicBezTo>
                  <a:cubicBezTo>
                    <a:pt x="323" y="31"/>
                    <a:pt x="323" y="31"/>
                    <a:pt x="323" y="31"/>
                  </a:cubicBezTo>
                  <a:cubicBezTo>
                    <a:pt x="324" y="33"/>
                    <a:pt x="325" y="34"/>
                    <a:pt x="324" y="36"/>
                  </a:cubicBezTo>
                  <a:cubicBezTo>
                    <a:pt x="324" y="38"/>
                    <a:pt x="320" y="36"/>
                    <a:pt x="321" y="39"/>
                  </a:cubicBezTo>
                  <a:cubicBezTo>
                    <a:pt x="320" y="39"/>
                    <a:pt x="320" y="39"/>
                    <a:pt x="320" y="39"/>
                  </a:cubicBezTo>
                  <a:cubicBezTo>
                    <a:pt x="321" y="38"/>
                    <a:pt x="321" y="38"/>
                    <a:pt x="321" y="38"/>
                  </a:cubicBezTo>
                  <a:cubicBezTo>
                    <a:pt x="321" y="38"/>
                    <a:pt x="320" y="38"/>
                    <a:pt x="320" y="38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18" y="40"/>
                    <a:pt x="316" y="40"/>
                    <a:pt x="316" y="42"/>
                  </a:cubicBezTo>
                  <a:cubicBezTo>
                    <a:pt x="315" y="41"/>
                    <a:pt x="315" y="41"/>
                    <a:pt x="315" y="41"/>
                  </a:cubicBezTo>
                  <a:cubicBezTo>
                    <a:pt x="313" y="43"/>
                    <a:pt x="313" y="43"/>
                    <a:pt x="313" y="43"/>
                  </a:cubicBezTo>
                  <a:cubicBezTo>
                    <a:pt x="314" y="43"/>
                    <a:pt x="313" y="43"/>
                    <a:pt x="313" y="42"/>
                  </a:cubicBezTo>
                  <a:cubicBezTo>
                    <a:pt x="313" y="43"/>
                    <a:pt x="311" y="44"/>
                    <a:pt x="311" y="45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09" y="45"/>
                    <a:pt x="309" y="45"/>
                    <a:pt x="309" y="45"/>
                  </a:cubicBezTo>
                  <a:cubicBezTo>
                    <a:pt x="308" y="43"/>
                    <a:pt x="308" y="43"/>
                    <a:pt x="308" y="43"/>
                  </a:cubicBezTo>
                  <a:cubicBezTo>
                    <a:pt x="308" y="44"/>
                    <a:pt x="308" y="44"/>
                    <a:pt x="308" y="45"/>
                  </a:cubicBezTo>
                  <a:cubicBezTo>
                    <a:pt x="306" y="45"/>
                    <a:pt x="305" y="43"/>
                    <a:pt x="304" y="42"/>
                  </a:cubicBezTo>
                  <a:cubicBezTo>
                    <a:pt x="304" y="42"/>
                    <a:pt x="305" y="41"/>
                    <a:pt x="304" y="41"/>
                  </a:cubicBezTo>
                  <a:cubicBezTo>
                    <a:pt x="304" y="40"/>
                    <a:pt x="304" y="40"/>
                    <a:pt x="304" y="40"/>
                  </a:cubicBezTo>
                  <a:cubicBezTo>
                    <a:pt x="305" y="41"/>
                    <a:pt x="305" y="41"/>
                    <a:pt x="305" y="41"/>
                  </a:cubicBezTo>
                  <a:cubicBezTo>
                    <a:pt x="305" y="38"/>
                    <a:pt x="305" y="38"/>
                    <a:pt x="305" y="36"/>
                  </a:cubicBezTo>
                  <a:cubicBezTo>
                    <a:pt x="305" y="34"/>
                    <a:pt x="307" y="35"/>
                    <a:pt x="307" y="34"/>
                  </a:cubicBezTo>
                  <a:cubicBezTo>
                    <a:pt x="308" y="34"/>
                    <a:pt x="309" y="36"/>
                    <a:pt x="310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0" y="33"/>
                    <a:pt x="310" y="31"/>
                    <a:pt x="307" y="32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7" y="31"/>
                    <a:pt x="306" y="31"/>
                    <a:pt x="305" y="31"/>
                  </a:cubicBezTo>
                  <a:cubicBezTo>
                    <a:pt x="305" y="29"/>
                    <a:pt x="306" y="28"/>
                    <a:pt x="307" y="27"/>
                  </a:cubicBezTo>
                  <a:cubicBezTo>
                    <a:pt x="306" y="26"/>
                    <a:pt x="308" y="24"/>
                    <a:pt x="308" y="23"/>
                  </a:cubicBezTo>
                  <a:cubicBezTo>
                    <a:pt x="309" y="25"/>
                    <a:pt x="311" y="24"/>
                    <a:pt x="312" y="25"/>
                  </a:cubicBezTo>
                  <a:cubicBezTo>
                    <a:pt x="313" y="24"/>
                    <a:pt x="313" y="24"/>
                    <a:pt x="313" y="23"/>
                  </a:cubicBezTo>
                  <a:cubicBezTo>
                    <a:pt x="311" y="23"/>
                    <a:pt x="311" y="21"/>
                    <a:pt x="309" y="20"/>
                  </a:cubicBezTo>
                  <a:cubicBezTo>
                    <a:pt x="309" y="19"/>
                    <a:pt x="309" y="19"/>
                    <a:pt x="309" y="19"/>
                  </a:cubicBezTo>
                  <a:cubicBezTo>
                    <a:pt x="312" y="20"/>
                    <a:pt x="313" y="18"/>
                    <a:pt x="315" y="18"/>
                  </a:cubicBezTo>
                  <a:cubicBezTo>
                    <a:pt x="316" y="17"/>
                    <a:pt x="312" y="15"/>
                    <a:pt x="315" y="14"/>
                  </a:cubicBezTo>
                  <a:cubicBezTo>
                    <a:pt x="316" y="15"/>
                    <a:pt x="316" y="15"/>
                    <a:pt x="317" y="15"/>
                  </a:cubicBezTo>
                  <a:cubicBezTo>
                    <a:pt x="317" y="14"/>
                    <a:pt x="318" y="14"/>
                    <a:pt x="317" y="14"/>
                  </a:cubicBezTo>
                  <a:cubicBezTo>
                    <a:pt x="318" y="14"/>
                    <a:pt x="319" y="14"/>
                    <a:pt x="319" y="14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19" y="13"/>
                    <a:pt x="319" y="11"/>
                    <a:pt x="317" y="11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8" y="10"/>
                    <a:pt x="318" y="11"/>
                    <a:pt x="319" y="11"/>
                  </a:cubicBezTo>
                  <a:close/>
                  <a:moveTo>
                    <a:pt x="329" y="12"/>
                  </a:moveTo>
                  <a:cubicBezTo>
                    <a:pt x="332" y="12"/>
                    <a:pt x="332" y="12"/>
                    <a:pt x="332" y="12"/>
                  </a:cubicBezTo>
                  <a:cubicBezTo>
                    <a:pt x="329" y="12"/>
                    <a:pt x="329" y="12"/>
                    <a:pt x="329" y="12"/>
                  </a:cubicBezTo>
                  <a:close/>
                  <a:moveTo>
                    <a:pt x="303" y="21"/>
                  </a:moveTo>
                  <a:cubicBezTo>
                    <a:pt x="301" y="21"/>
                    <a:pt x="301" y="22"/>
                    <a:pt x="301" y="23"/>
                  </a:cubicBezTo>
                  <a:cubicBezTo>
                    <a:pt x="300" y="23"/>
                    <a:pt x="299" y="22"/>
                    <a:pt x="300" y="21"/>
                  </a:cubicBezTo>
                  <a:cubicBezTo>
                    <a:pt x="301" y="20"/>
                    <a:pt x="302" y="20"/>
                    <a:pt x="303" y="21"/>
                  </a:cubicBezTo>
                  <a:close/>
                  <a:moveTo>
                    <a:pt x="284" y="24"/>
                  </a:moveTo>
                  <a:cubicBezTo>
                    <a:pt x="285" y="23"/>
                    <a:pt x="286" y="24"/>
                    <a:pt x="287" y="23"/>
                  </a:cubicBezTo>
                  <a:cubicBezTo>
                    <a:pt x="288" y="24"/>
                    <a:pt x="288" y="26"/>
                    <a:pt x="288" y="27"/>
                  </a:cubicBezTo>
                  <a:cubicBezTo>
                    <a:pt x="287" y="28"/>
                    <a:pt x="287" y="28"/>
                    <a:pt x="287" y="28"/>
                  </a:cubicBezTo>
                  <a:cubicBezTo>
                    <a:pt x="288" y="30"/>
                    <a:pt x="289" y="26"/>
                    <a:pt x="291" y="28"/>
                  </a:cubicBezTo>
                  <a:cubicBezTo>
                    <a:pt x="288" y="31"/>
                    <a:pt x="294" y="31"/>
                    <a:pt x="291" y="34"/>
                  </a:cubicBezTo>
                  <a:cubicBezTo>
                    <a:pt x="287" y="36"/>
                    <a:pt x="290" y="44"/>
                    <a:pt x="284" y="42"/>
                  </a:cubicBezTo>
                  <a:cubicBezTo>
                    <a:pt x="287" y="39"/>
                    <a:pt x="284" y="35"/>
                    <a:pt x="282" y="34"/>
                  </a:cubicBezTo>
                  <a:cubicBezTo>
                    <a:pt x="279" y="34"/>
                    <a:pt x="279" y="34"/>
                    <a:pt x="279" y="34"/>
                  </a:cubicBezTo>
                  <a:cubicBezTo>
                    <a:pt x="279" y="33"/>
                    <a:pt x="279" y="32"/>
                    <a:pt x="280" y="31"/>
                  </a:cubicBezTo>
                  <a:cubicBezTo>
                    <a:pt x="281" y="31"/>
                    <a:pt x="281" y="33"/>
                    <a:pt x="282" y="33"/>
                  </a:cubicBezTo>
                  <a:cubicBezTo>
                    <a:pt x="283" y="32"/>
                    <a:pt x="283" y="31"/>
                    <a:pt x="283" y="31"/>
                  </a:cubicBezTo>
                  <a:cubicBezTo>
                    <a:pt x="283" y="31"/>
                    <a:pt x="283" y="31"/>
                    <a:pt x="284" y="30"/>
                  </a:cubicBezTo>
                  <a:cubicBezTo>
                    <a:pt x="283" y="29"/>
                    <a:pt x="283" y="28"/>
                    <a:pt x="284" y="27"/>
                  </a:cubicBezTo>
                  <a:cubicBezTo>
                    <a:pt x="284" y="27"/>
                    <a:pt x="283" y="27"/>
                    <a:pt x="283" y="27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5"/>
                    <a:pt x="282" y="26"/>
                  </a:cubicBezTo>
                  <a:cubicBezTo>
                    <a:pt x="282" y="25"/>
                    <a:pt x="283" y="22"/>
                    <a:pt x="284" y="24"/>
                  </a:cubicBezTo>
                  <a:close/>
                  <a:moveTo>
                    <a:pt x="269" y="26"/>
                  </a:moveTo>
                  <a:cubicBezTo>
                    <a:pt x="268" y="27"/>
                    <a:pt x="269" y="29"/>
                    <a:pt x="267" y="30"/>
                  </a:cubicBezTo>
                  <a:cubicBezTo>
                    <a:pt x="265" y="30"/>
                    <a:pt x="265" y="29"/>
                    <a:pt x="264" y="28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63" y="27"/>
                    <a:pt x="261" y="26"/>
                    <a:pt x="260" y="27"/>
                  </a:cubicBezTo>
                  <a:cubicBezTo>
                    <a:pt x="262" y="25"/>
                    <a:pt x="267" y="26"/>
                    <a:pt x="269" y="26"/>
                  </a:cubicBezTo>
                  <a:close/>
                  <a:moveTo>
                    <a:pt x="255" y="31"/>
                  </a:moveTo>
                  <a:cubicBezTo>
                    <a:pt x="254" y="31"/>
                    <a:pt x="254" y="32"/>
                    <a:pt x="254" y="32"/>
                  </a:cubicBezTo>
                  <a:cubicBezTo>
                    <a:pt x="253" y="31"/>
                    <a:pt x="253" y="30"/>
                    <a:pt x="254" y="29"/>
                  </a:cubicBezTo>
                  <a:cubicBezTo>
                    <a:pt x="255" y="29"/>
                    <a:pt x="255" y="29"/>
                    <a:pt x="255" y="29"/>
                  </a:cubicBezTo>
                  <a:cubicBezTo>
                    <a:pt x="255" y="31"/>
                    <a:pt x="255" y="31"/>
                    <a:pt x="255" y="31"/>
                  </a:cubicBezTo>
                  <a:close/>
                  <a:moveTo>
                    <a:pt x="264" y="32"/>
                  </a:moveTo>
                  <a:cubicBezTo>
                    <a:pt x="265" y="34"/>
                    <a:pt x="259" y="33"/>
                    <a:pt x="262" y="36"/>
                  </a:cubicBezTo>
                  <a:cubicBezTo>
                    <a:pt x="260" y="38"/>
                    <a:pt x="258" y="38"/>
                    <a:pt x="256" y="38"/>
                  </a:cubicBezTo>
                  <a:cubicBezTo>
                    <a:pt x="256" y="37"/>
                    <a:pt x="255" y="36"/>
                    <a:pt x="254" y="35"/>
                  </a:cubicBezTo>
                  <a:cubicBezTo>
                    <a:pt x="255" y="33"/>
                    <a:pt x="256" y="31"/>
                    <a:pt x="258" y="31"/>
                  </a:cubicBezTo>
                  <a:cubicBezTo>
                    <a:pt x="260" y="32"/>
                    <a:pt x="262" y="31"/>
                    <a:pt x="264" y="32"/>
                  </a:cubicBezTo>
                  <a:close/>
                  <a:moveTo>
                    <a:pt x="244" y="33"/>
                  </a:moveTo>
                  <a:cubicBezTo>
                    <a:pt x="245" y="33"/>
                    <a:pt x="246" y="33"/>
                    <a:pt x="246" y="33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47" y="31"/>
                    <a:pt x="247" y="31"/>
                    <a:pt x="247" y="31"/>
                  </a:cubicBezTo>
                  <a:cubicBezTo>
                    <a:pt x="250" y="36"/>
                    <a:pt x="243" y="33"/>
                    <a:pt x="244" y="37"/>
                  </a:cubicBezTo>
                  <a:cubicBezTo>
                    <a:pt x="244" y="42"/>
                    <a:pt x="238" y="39"/>
                    <a:pt x="237" y="43"/>
                  </a:cubicBezTo>
                  <a:cubicBezTo>
                    <a:pt x="234" y="41"/>
                    <a:pt x="242" y="38"/>
                    <a:pt x="238" y="37"/>
                  </a:cubicBezTo>
                  <a:cubicBezTo>
                    <a:pt x="232" y="42"/>
                    <a:pt x="232" y="42"/>
                    <a:pt x="232" y="42"/>
                  </a:cubicBezTo>
                  <a:cubicBezTo>
                    <a:pt x="233" y="42"/>
                    <a:pt x="232" y="41"/>
                    <a:pt x="232" y="41"/>
                  </a:cubicBezTo>
                  <a:cubicBezTo>
                    <a:pt x="230" y="42"/>
                    <a:pt x="230" y="45"/>
                    <a:pt x="228" y="44"/>
                  </a:cubicBezTo>
                  <a:cubicBezTo>
                    <a:pt x="228" y="43"/>
                    <a:pt x="230" y="42"/>
                    <a:pt x="228" y="41"/>
                  </a:cubicBezTo>
                  <a:cubicBezTo>
                    <a:pt x="226" y="42"/>
                    <a:pt x="226" y="42"/>
                    <a:pt x="226" y="42"/>
                  </a:cubicBezTo>
                  <a:cubicBezTo>
                    <a:pt x="226" y="41"/>
                    <a:pt x="225" y="41"/>
                    <a:pt x="225" y="41"/>
                  </a:cubicBezTo>
                  <a:cubicBezTo>
                    <a:pt x="225" y="41"/>
                    <a:pt x="224" y="41"/>
                    <a:pt x="223" y="41"/>
                  </a:cubicBezTo>
                  <a:cubicBezTo>
                    <a:pt x="223" y="39"/>
                    <a:pt x="225" y="39"/>
                    <a:pt x="227" y="38"/>
                  </a:cubicBezTo>
                  <a:cubicBezTo>
                    <a:pt x="229" y="38"/>
                    <a:pt x="230" y="35"/>
                    <a:pt x="233" y="36"/>
                  </a:cubicBezTo>
                  <a:cubicBezTo>
                    <a:pt x="235" y="34"/>
                    <a:pt x="238" y="34"/>
                    <a:pt x="239" y="31"/>
                  </a:cubicBezTo>
                  <a:cubicBezTo>
                    <a:pt x="241" y="32"/>
                    <a:pt x="244" y="30"/>
                    <a:pt x="244" y="33"/>
                  </a:cubicBezTo>
                  <a:close/>
                  <a:moveTo>
                    <a:pt x="299" y="39"/>
                  </a:moveTo>
                  <a:cubicBezTo>
                    <a:pt x="297" y="43"/>
                    <a:pt x="297" y="43"/>
                    <a:pt x="297" y="43"/>
                  </a:cubicBezTo>
                  <a:cubicBezTo>
                    <a:pt x="295" y="43"/>
                    <a:pt x="291" y="44"/>
                    <a:pt x="292" y="41"/>
                  </a:cubicBezTo>
                  <a:cubicBezTo>
                    <a:pt x="292" y="41"/>
                    <a:pt x="293" y="41"/>
                    <a:pt x="293" y="40"/>
                  </a:cubicBezTo>
                  <a:cubicBezTo>
                    <a:pt x="292" y="38"/>
                    <a:pt x="294" y="36"/>
                    <a:pt x="295" y="34"/>
                  </a:cubicBezTo>
                  <a:cubicBezTo>
                    <a:pt x="298" y="34"/>
                    <a:pt x="296" y="38"/>
                    <a:pt x="299" y="39"/>
                  </a:cubicBezTo>
                  <a:close/>
                  <a:moveTo>
                    <a:pt x="271" y="44"/>
                  </a:moveTo>
                  <a:cubicBezTo>
                    <a:pt x="271" y="44"/>
                    <a:pt x="271" y="44"/>
                    <a:pt x="271" y="44"/>
                  </a:cubicBezTo>
                  <a:cubicBezTo>
                    <a:pt x="270" y="41"/>
                    <a:pt x="272" y="40"/>
                    <a:pt x="272" y="38"/>
                  </a:cubicBezTo>
                  <a:cubicBezTo>
                    <a:pt x="272" y="39"/>
                    <a:pt x="273" y="43"/>
                    <a:pt x="271" y="44"/>
                  </a:cubicBezTo>
                  <a:close/>
                  <a:moveTo>
                    <a:pt x="282" y="40"/>
                  </a:moveTo>
                  <a:cubicBezTo>
                    <a:pt x="282" y="42"/>
                    <a:pt x="282" y="42"/>
                    <a:pt x="282" y="42"/>
                  </a:cubicBezTo>
                  <a:cubicBezTo>
                    <a:pt x="281" y="42"/>
                    <a:pt x="280" y="41"/>
                    <a:pt x="279" y="40"/>
                  </a:cubicBezTo>
                  <a:cubicBezTo>
                    <a:pt x="280" y="39"/>
                    <a:pt x="282" y="39"/>
                    <a:pt x="282" y="40"/>
                  </a:cubicBezTo>
                  <a:close/>
                  <a:moveTo>
                    <a:pt x="347" y="43"/>
                  </a:moveTo>
                  <a:cubicBezTo>
                    <a:pt x="347" y="45"/>
                    <a:pt x="347" y="45"/>
                    <a:pt x="347" y="45"/>
                  </a:cubicBezTo>
                  <a:cubicBezTo>
                    <a:pt x="346" y="44"/>
                    <a:pt x="345" y="45"/>
                    <a:pt x="344" y="44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3"/>
                    <a:pt x="346" y="43"/>
                    <a:pt x="347" y="43"/>
                  </a:cubicBezTo>
                  <a:close/>
                  <a:moveTo>
                    <a:pt x="244" y="44"/>
                  </a:moveTo>
                  <a:cubicBezTo>
                    <a:pt x="244" y="46"/>
                    <a:pt x="244" y="46"/>
                    <a:pt x="244" y="46"/>
                  </a:cubicBezTo>
                  <a:cubicBezTo>
                    <a:pt x="247" y="45"/>
                    <a:pt x="247" y="48"/>
                    <a:pt x="247" y="50"/>
                  </a:cubicBezTo>
                  <a:cubicBezTo>
                    <a:pt x="246" y="51"/>
                    <a:pt x="246" y="51"/>
                    <a:pt x="246" y="51"/>
                  </a:cubicBezTo>
                  <a:cubicBezTo>
                    <a:pt x="249" y="52"/>
                    <a:pt x="244" y="54"/>
                    <a:pt x="247" y="55"/>
                  </a:cubicBezTo>
                  <a:cubicBezTo>
                    <a:pt x="249" y="54"/>
                    <a:pt x="251" y="57"/>
                    <a:pt x="252" y="55"/>
                  </a:cubicBezTo>
                  <a:cubicBezTo>
                    <a:pt x="251" y="52"/>
                    <a:pt x="253" y="52"/>
                    <a:pt x="254" y="50"/>
                  </a:cubicBezTo>
                  <a:cubicBezTo>
                    <a:pt x="253" y="49"/>
                    <a:pt x="254" y="48"/>
                    <a:pt x="254" y="47"/>
                  </a:cubicBezTo>
                  <a:cubicBezTo>
                    <a:pt x="255" y="46"/>
                    <a:pt x="256" y="45"/>
                    <a:pt x="258" y="44"/>
                  </a:cubicBezTo>
                  <a:cubicBezTo>
                    <a:pt x="259" y="45"/>
                    <a:pt x="256" y="47"/>
                    <a:pt x="258" y="49"/>
                  </a:cubicBezTo>
                  <a:cubicBezTo>
                    <a:pt x="257" y="50"/>
                    <a:pt x="256" y="50"/>
                    <a:pt x="256" y="51"/>
                  </a:cubicBezTo>
                  <a:cubicBezTo>
                    <a:pt x="256" y="52"/>
                    <a:pt x="256" y="52"/>
                    <a:pt x="257" y="52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6" y="55"/>
                    <a:pt x="257" y="53"/>
                    <a:pt x="258" y="54"/>
                  </a:cubicBezTo>
                  <a:cubicBezTo>
                    <a:pt x="258" y="54"/>
                    <a:pt x="258" y="54"/>
                    <a:pt x="258" y="55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60" y="55"/>
                    <a:pt x="259" y="54"/>
                    <a:pt x="260" y="53"/>
                  </a:cubicBezTo>
                  <a:cubicBezTo>
                    <a:pt x="262" y="53"/>
                    <a:pt x="262" y="54"/>
                    <a:pt x="262" y="55"/>
                  </a:cubicBezTo>
                  <a:cubicBezTo>
                    <a:pt x="259" y="57"/>
                    <a:pt x="258" y="63"/>
                    <a:pt x="252" y="62"/>
                  </a:cubicBezTo>
                  <a:cubicBezTo>
                    <a:pt x="253" y="61"/>
                    <a:pt x="252" y="61"/>
                    <a:pt x="252" y="61"/>
                  </a:cubicBezTo>
                  <a:cubicBezTo>
                    <a:pt x="251" y="60"/>
                    <a:pt x="251" y="61"/>
                    <a:pt x="251" y="61"/>
                  </a:cubicBezTo>
                  <a:cubicBezTo>
                    <a:pt x="249" y="58"/>
                    <a:pt x="247" y="62"/>
                    <a:pt x="244" y="61"/>
                  </a:cubicBezTo>
                  <a:cubicBezTo>
                    <a:pt x="243" y="63"/>
                    <a:pt x="239" y="62"/>
                    <a:pt x="236" y="62"/>
                  </a:cubicBezTo>
                  <a:cubicBezTo>
                    <a:pt x="236" y="61"/>
                    <a:pt x="234" y="61"/>
                    <a:pt x="235" y="59"/>
                  </a:cubicBezTo>
                  <a:cubicBezTo>
                    <a:pt x="238" y="58"/>
                    <a:pt x="242" y="59"/>
                    <a:pt x="245" y="58"/>
                  </a:cubicBezTo>
                  <a:cubicBezTo>
                    <a:pt x="243" y="57"/>
                    <a:pt x="241" y="56"/>
                    <a:pt x="239" y="57"/>
                  </a:cubicBezTo>
                  <a:cubicBezTo>
                    <a:pt x="239" y="56"/>
                    <a:pt x="239" y="55"/>
                    <a:pt x="238" y="55"/>
                  </a:cubicBezTo>
                  <a:cubicBezTo>
                    <a:pt x="237" y="55"/>
                    <a:pt x="236" y="56"/>
                    <a:pt x="235" y="57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3" y="54"/>
                    <a:pt x="230" y="55"/>
                    <a:pt x="231" y="52"/>
                  </a:cubicBezTo>
                  <a:cubicBezTo>
                    <a:pt x="233" y="50"/>
                    <a:pt x="236" y="54"/>
                    <a:pt x="238" y="51"/>
                  </a:cubicBezTo>
                  <a:cubicBezTo>
                    <a:pt x="237" y="49"/>
                    <a:pt x="235" y="50"/>
                    <a:pt x="234" y="50"/>
                  </a:cubicBezTo>
                  <a:cubicBezTo>
                    <a:pt x="234" y="49"/>
                    <a:pt x="235" y="49"/>
                    <a:pt x="235" y="48"/>
                  </a:cubicBezTo>
                  <a:cubicBezTo>
                    <a:pt x="237" y="48"/>
                    <a:pt x="238" y="48"/>
                    <a:pt x="239" y="47"/>
                  </a:cubicBezTo>
                  <a:cubicBezTo>
                    <a:pt x="237" y="46"/>
                    <a:pt x="237" y="46"/>
                    <a:pt x="237" y="46"/>
                  </a:cubicBezTo>
                  <a:cubicBezTo>
                    <a:pt x="237" y="45"/>
                    <a:pt x="239" y="44"/>
                    <a:pt x="240" y="45"/>
                  </a:cubicBezTo>
                  <a:cubicBezTo>
                    <a:pt x="240" y="42"/>
                    <a:pt x="243" y="43"/>
                    <a:pt x="244" y="44"/>
                  </a:cubicBezTo>
                  <a:close/>
                  <a:moveTo>
                    <a:pt x="235" y="45"/>
                  </a:moveTo>
                  <a:cubicBezTo>
                    <a:pt x="233" y="46"/>
                    <a:pt x="231" y="49"/>
                    <a:pt x="228" y="48"/>
                  </a:cubicBezTo>
                  <a:cubicBezTo>
                    <a:pt x="230" y="46"/>
                    <a:pt x="232" y="45"/>
                    <a:pt x="235" y="45"/>
                  </a:cubicBezTo>
                  <a:close/>
                  <a:moveTo>
                    <a:pt x="299" y="49"/>
                  </a:moveTo>
                  <a:cubicBezTo>
                    <a:pt x="297" y="51"/>
                    <a:pt x="294" y="48"/>
                    <a:pt x="292" y="47"/>
                  </a:cubicBezTo>
                  <a:cubicBezTo>
                    <a:pt x="293" y="44"/>
                    <a:pt x="297" y="47"/>
                    <a:pt x="299" y="49"/>
                  </a:cubicBezTo>
                  <a:close/>
                  <a:moveTo>
                    <a:pt x="270" y="51"/>
                  </a:moveTo>
                  <a:cubicBezTo>
                    <a:pt x="270" y="52"/>
                    <a:pt x="270" y="52"/>
                    <a:pt x="270" y="52"/>
                  </a:cubicBezTo>
                  <a:cubicBezTo>
                    <a:pt x="268" y="51"/>
                    <a:pt x="268" y="51"/>
                    <a:pt x="268" y="49"/>
                  </a:cubicBezTo>
                  <a:cubicBezTo>
                    <a:pt x="269" y="48"/>
                    <a:pt x="269" y="50"/>
                    <a:pt x="270" y="51"/>
                  </a:cubicBezTo>
                  <a:close/>
                  <a:moveTo>
                    <a:pt x="277" y="50"/>
                  </a:moveTo>
                  <a:cubicBezTo>
                    <a:pt x="276" y="50"/>
                    <a:pt x="276" y="51"/>
                    <a:pt x="275" y="51"/>
                  </a:cubicBezTo>
                  <a:cubicBezTo>
                    <a:pt x="275" y="50"/>
                    <a:pt x="276" y="50"/>
                    <a:pt x="277" y="50"/>
                  </a:cubicBezTo>
                  <a:close/>
                  <a:moveTo>
                    <a:pt x="304" y="51"/>
                  </a:moveTo>
                  <a:cubicBezTo>
                    <a:pt x="304" y="51"/>
                    <a:pt x="304" y="52"/>
                    <a:pt x="304" y="52"/>
                  </a:cubicBezTo>
                  <a:cubicBezTo>
                    <a:pt x="304" y="52"/>
                    <a:pt x="304" y="53"/>
                    <a:pt x="304" y="53"/>
                  </a:cubicBezTo>
                  <a:cubicBezTo>
                    <a:pt x="302" y="53"/>
                    <a:pt x="302" y="53"/>
                    <a:pt x="302" y="53"/>
                  </a:cubicBezTo>
                  <a:cubicBezTo>
                    <a:pt x="302" y="52"/>
                    <a:pt x="302" y="50"/>
                    <a:pt x="304" y="51"/>
                  </a:cubicBezTo>
                  <a:close/>
                  <a:moveTo>
                    <a:pt x="280" y="54"/>
                  </a:moveTo>
                  <a:cubicBezTo>
                    <a:pt x="280" y="54"/>
                    <a:pt x="281" y="53"/>
                    <a:pt x="282" y="53"/>
                  </a:cubicBezTo>
                  <a:cubicBezTo>
                    <a:pt x="283" y="56"/>
                    <a:pt x="280" y="59"/>
                    <a:pt x="278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8" y="63"/>
                    <a:pt x="276" y="63"/>
                    <a:pt x="276" y="64"/>
                  </a:cubicBezTo>
                  <a:cubicBezTo>
                    <a:pt x="276" y="66"/>
                    <a:pt x="275" y="66"/>
                    <a:pt x="274" y="66"/>
                  </a:cubicBezTo>
                  <a:cubicBezTo>
                    <a:pt x="273" y="66"/>
                    <a:pt x="271" y="66"/>
                    <a:pt x="270" y="65"/>
                  </a:cubicBezTo>
                  <a:cubicBezTo>
                    <a:pt x="270" y="64"/>
                    <a:pt x="271" y="63"/>
                    <a:pt x="270" y="63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3" y="59"/>
                    <a:pt x="270" y="60"/>
                    <a:pt x="268" y="59"/>
                  </a:cubicBezTo>
                  <a:cubicBezTo>
                    <a:pt x="270" y="58"/>
                    <a:pt x="270" y="58"/>
                    <a:pt x="270" y="58"/>
                  </a:cubicBezTo>
                  <a:cubicBezTo>
                    <a:pt x="269" y="57"/>
                    <a:pt x="268" y="57"/>
                    <a:pt x="268" y="57"/>
                  </a:cubicBezTo>
                  <a:cubicBezTo>
                    <a:pt x="267" y="58"/>
                    <a:pt x="267" y="58"/>
                    <a:pt x="267" y="58"/>
                  </a:cubicBezTo>
                  <a:cubicBezTo>
                    <a:pt x="269" y="55"/>
                    <a:pt x="269" y="55"/>
                    <a:pt x="269" y="55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267" y="53"/>
                    <a:pt x="269" y="53"/>
                    <a:pt x="270" y="53"/>
                  </a:cubicBezTo>
                  <a:cubicBezTo>
                    <a:pt x="271" y="55"/>
                    <a:pt x="267" y="57"/>
                    <a:pt x="270" y="58"/>
                  </a:cubicBezTo>
                  <a:cubicBezTo>
                    <a:pt x="271" y="57"/>
                    <a:pt x="273" y="55"/>
                    <a:pt x="272" y="53"/>
                  </a:cubicBezTo>
                  <a:cubicBezTo>
                    <a:pt x="274" y="54"/>
                    <a:pt x="274" y="57"/>
                    <a:pt x="275" y="59"/>
                  </a:cubicBezTo>
                  <a:cubicBezTo>
                    <a:pt x="278" y="57"/>
                    <a:pt x="274" y="51"/>
                    <a:pt x="278" y="51"/>
                  </a:cubicBezTo>
                  <a:cubicBezTo>
                    <a:pt x="280" y="54"/>
                    <a:pt x="280" y="54"/>
                    <a:pt x="280" y="54"/>
                  </a:cubicBezTo>
                  <a:close/>
                  <a:moveTo>
                    <a:pt x="293" y="54"/>
                  </a:moveTo>
                  <a:cubicBezTo>
                    <a:pt x="294" y="54"/>
                    <a:pt x="293" y="58"/>
                    <a:pt x="296" y="58"/>
                  </a:cubicBezTo>
                  <a:cubicBezTo>
                    <a:pt x="297" y="57"/>
                    <a:pt x="298" y="57"/>
                    <a:pt x="299" y="58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299" y="63"/>
                    <a:pt x="298" y="62"/>
                    <a:pt x="296" y="61"/>
                  </a:cubicBezTo>
                  <a:cubicBezTo>
                    <a:pt x="296" y="61"/>
                    <a:pt x="296" y="62"/>
                    <a:pt x="296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5" y="63"/>
                    <a:pt x="295" y="63"/>
                  </a:cubicBezTo>
                  <a:cubicBezTo>
                    <a:pt x="294" y="64"/>
                    <a:pt x="295" y="65"/>
                    <a:pt x="296" y="65"/>
                  </a:cubicBezTo>
                  <a:cubicBezTo>
                    <a:pt x="297" y="65"/>
                    <a:pt x="297" y="65"/>
                    <a:pt x="297" y="65"/>
                  </a:cubicBezTo>
                  <a:cubicBezTo>
                    <a:pt x="298" y="66"/>
                    <a:pt x="297" y="67"/>
                    <a:pt x="298" y="69"/>
                  </a:cubicBezTo>
                  <a:cubicBezTo>
                    <a:pt x="299" y="67"/>
                    <a:pt x="299" y="67"/>
                    <a:pt x="299" y="67"/>
                  </a:cubicBezTo>
                  <a:cubicBezTo>
                    <a:pt x="300" y="69"/>
                    <a:pt x="303" y="69"/>
                    <a:pt x="304" y="71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7" y="70"/>
                    <a:pt x="309" y="70"/>
                    <a:pt x="311" y="69"/>
                  </a:cubicBezTo>
                  <a:cubicBezTo>
                    <a:pt x="312" y="71"/>
                    <a:pt x="314" y="70"/>
                    <a:pt x="316" y="70"/>
                  </a:cubicBezTo>
                  <a:cubicBezTo>
                    <a:pt x="316" y="73"/>
                    <a:pt x="319" y="73"/>
                    <a:pt x="319" y="75"/>
                  </a:cubicBezTo>
                  <a:cubicBezTo>
                    <a:pt x="318" y="76"/>
                    <a:pt x="317" y="76"/>
                    <a:pt x="316" y="77"/>
                  </a:cubicBezTo>
                  <a:cubicBezTo>
                    <a:pt x="317" y="77"/>
                    <a:pt x="317" y="78"/>
                    <a:pt x="317" y="78"/>
                  </a:cubicBezTo>
                  <a:cubicBezTo>
                    <a:pt x="318" y="78"/>
                    <a:pt x="317" y="78"/>
                    <a:pt x="317" y="79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15" y="79"/>
                    <a:pt x="314" y="82"/>
                    <a:pt x="312" y="80"/>
                  </a:cubicBezTo>
                  <a:cubicBezTo>
                    <a:pt x="311" y="81"/>
                    <a:pt x="310" y="81"/>
                    <a:pt x="309" y="80"/>
                  </a:cubicBezTo>
                  <a:cubicBezTo>
                    <a:pt x="308" y="79"/>
                    <a:pt x="308" y="79"/>
                    <a:pt x="308" y="79"/>
                  </a:cubicBezTo>
                  <a:cubicBezTo>
                    <a:pt x="309" y="79"/>
                    <a:pt x="309" y="78"/>
                    <a:pt x="309" y="77"/>
                  </a:cubicBezTo>
                  <a:cubicBezTo>
                    <a:pt x="308" y="77"/>
                    <a:pt x="308" y="77"/>
                    <a:pt x="308" y="77"/>
                  </a:cubicBezTo>
                  <a:cubicBezTo>
                    <a:pt x="307" y="77"/>
                    <a:pt x="308" y="79"/>
                    <a:pt x="307" y="79"/>
                  </a:cubicBezTo>
                  <a:cubicBezTo>
                    <a:pt x="304" y="78"/>
                    <a:pt x="301" y="77"/>
                    <a:pt x="299" y="78"/>
                  </a:cubicBezTo>
                  <a:cubicBezTo>
                    <a:pt x="297" y="77"/>
                    <a:pt x="297" y="77"/>
                    <a:pt x="297" y="77"/>
                  </a:cubicBezTo>
                  <a:cubicBezTo>
                    <a:pt x="297" y="78"/>
                    <a:pt x="297" y="78"/>
                    <a:pt x="297" y="78"/>
                  </a:cubicBezTo>
                  <a:cubicBezTo>
                    <a:pt x="297" y="77"/>
                    <a:pt x="296" y="77"/>
                    <a:pt x="295" y="77"/>
                  </a:cubicBezTo>
                  <a:cubicBezTo>
                    <a:pt x="295" y="76"/>
                    <a:pt x="296" y="75"/>
                    <a:pt x="296" y="75"/>
                  </a:cubicBezTo>
                  <a:cubicBezTo>
                    <a:pt x="295" y="74"/>
                    <a:pt x="290" y="77"/>
                    <a:pt x="290" y="73"/>
                  </a:cubicBezTo>
                  <a:cubicBezTo>
                    <a:pt x="290" y="74"/>
                    <a:pt x="290" y="74"/>
                    <a:pt x="290" y="74"/>
                  </a:cubicBezTo>
                  <a:cubicBezTo>
                    <a:pt x="288" y="72"/>
                    <a:pt x="290" y="69"/>
                    <a:pt x="290" y="67"/>
                  </a:cubicBezTo>
                  <a:cubicBezTo>
                    <a:pt x="294" y="66"/>
                    <a:pt x="293" y="62"/>
                    <a:pt x="293" y="59"/>
                  </a:cubicBezTo>
                  <a:cubicBezTo>
                    <a:pt x="293" y="59"/>
                    <a:pt x="292" y="59"/>
                    <a:pt x="292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0" y="58"/>
                    <a:pt x="289" y="58"/>
                    <a:pt x="288" y="58"/>
                  </a:cubicBezTo>
                  <a:cubicBezTo>
                    <a:pt x="290" y="57"/>
                    <a:pt x="287" y="56"/>
                    <a:pt x="288" y="54"/>
                  </a:cubicBezTo>
                  <a:cubicBezTo>
                    <a:pt x="286" y="53"/>
                    <a:pt x="287" y="52"/>
                    <a:pt x="288" y="51"/>
                  </a:cubicBezTo>
                  <a:cubicBezTo>
                    <a:pt x="290" y="51"/>
                    <a:pt x="292" y="52"/>
                    <a:pt x="293" y="54"/>
                  </a:cubicBezTo>
                  <a:close/>
                  <a:moveTo>
                    <a:pt x="324" y="55"/>
                  </a:moveTo>
                  <a:cubicBezTo>
                    <a:pt x="322" y="57"/>
                    <a:pt x="325" y="58"/>
                    <a:pt x="325" y="59"/>
                  </a:cubicBezTo>
                  <a:cubicBezTo>
                    <a:pt x="323" y="58"/>
                    <a:pt x="323" y="58"/>
                    <a:pt x="323" y="58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1" y="58"/>
                    <a:pt x="321" y="58"/>
                    <a:pt x="321" y="58"/>
                  </a:cubicBezTo>
                  <a:cubicBezTo>
                    <a:pt x="324" y="59"/>
                    <a:pt x="323" y="56"/>
                    <a:pt x="324" y="55"/>
                  </a:cubicBezTo>
                  <a:close/>
                  <a:moveTo>
                    <a:pt x="224" y="61"/>
                  </a:moveTo>
                  <a:cubicBezTo>
                    <a:pt x="224" y="62"/>
                    <a:pt x="225" y="62"/>
                    <a:pt x="226" y="63"/>
                  </a:cubicBezTo>
                  <a:cubicBezTo>
                    <a:pt x="225" y="65"/>
                    <a:pt x="227" y="69"/>
                    <a:pt x="224" y="70"/>
                  </a:cubicBezTo>
                  <a:cubicBezTo>
                    <a:pt x="219" y="72"/>
                    <a:pt x="213" y="70"/>
                    <a:pt x="210" y="75"/>
                  </a:cubicBezTo>
                  <a:cubicBezTo>
                    <a:pt x="209" y="75"/>
                    <a:pt x="208" y="75"/>
                    <a:pt x="208" y="75"/>
                  </a:cubicBezTo>
                  <a:cubicBezTo>
                    <a:pt x="205" y="76"/>
                    <a:pt x="206" y="81"/>
                    <a:pt x="201" y="81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0" y="79"/>
                    <a:pt x="198" y="81"/>
                    <a:pt x="196" y="81"/>
                  </a:cubicBezTo>
                  <a:cubicBezTo>
                    <a:pt x="196" y="80"/>
                    <a:pt x="195" y="79"/>
                    <a:pt x="196" y="79"/>
                  </a:cubicBezTo>
                  <a:cubicBezTo>
                    <a:pt x="196" y="78"/>
                    <a:pt x="196" y="78"/>
                    <a:pt x="196" y="78"/>
                  </a:cubicBezTo>
                  <a:cubicBezTo>
                    <a:pt x="197" y="77"/>
                    <a:pt x="196" y="75"/>
                    <a:pt x="195" y="74"/>
                  </a:cubicBezTo>
                  <a:cubicBezTo>
                    <a:pt x="194" y="74"/>
                    <a:pt x="194" y="74"/>
                    <a:pt x="194" y="74"/>
                  </a:cubicBezTo>
                  <a:cubicBezTo>
                    <a:pt x="196" y="72"/>
                    <a:pt x="199" y="71"/>
                    <a:pt x="200" y="68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2" y="68"/>
                    <a:pt x="202" y="67"/>
                    <a:pt x="202" y="66"/>
                  </a:cubicBezTo>
                  <a:cubicBezTo>
                    <a:pt x="210" y="65"/>
                    <a:pt x="205" y="53"/>
                    <a:pt x="215" y="57"/>
                  </a:cubicBezTo>
                  <a:cubicBezTo>
                    <a:pt x="218" y="58"/>
                    <a:pt x="220" y="62"/>
                    <a:pt x="224" y="61"/>
                  </a:cubicBezTo>
                  <a:close/>
                  <a:moveTo>
                    <a:pt x="300" y="60"/>
                  </a:moveTo>
                  <a:cubicBezTo>
                    <a:pt x="300" y="59"/>
                    <a:pt x="301" y="58"/>
                    <a:pt x="300" y="58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301" y="58"/>
                    <a:pt x="301" y="59"/>
                    <a:pt x="300" y="60"/>
                  </a:cubicBezTo>
                  <a:close/>
                  <a:moveTo>
                    <a:pt x="262" y="60"/>
                  </a:moveTo>
                  <a:cubicBezTo>
                    <a:pt x="262" y="61"/>
                    <a:pt x="263" y="62"/>
                    <a:pt x="262" y="62"/>
                  </a:cubicBezTo>
                  <a:cubicBezTo>
                    <a:pt x="261" y="62"/>
                    <a:pt x="261" y="62"/>
                    <a:pt x="260" y="62"/>
                  </a:cubicBezTo>
                  <a:cubicBezTo>
                    <a:pt x="260" y="61"/>
                    <a:pt x="261" y="60"/>
                    <a:pt x="262" y="60"/>
                  </a:cubicBezTo>
                  <a:close/>
                  <a:moveTo>
                    <a:pt x="286" y="67"/>
                  </a:moveTo>
                  <a:cubicBezTo>
                    <a:pt x="285" y="69"/>
                    <a:pt x="285" y="71"/>
                    <a:pt x="283" y="73"/>
                  </a:cubicBezTo>
                  <a:cubicBezTo>
                    <a:pt x="282" y="71"/>
                    <a:pt x="279" y="71"/>
                    <a:pt x="279" y="68"/>
                  </a:cubicBezTo>
                  <a:cubicBezTo>
                    <a:pt x="281" y="67"/>
                    <a:pt x="284" y="62"/>
                    <a:pt x="286" y="67"/>
                  </a:cubicBezTo>
                  <a:close/>
                  <a:moveTo>
                    <a:pt x="227" y="71"/>
                  </a:moveTo>
                  <a:cubicBezTo>
                    <a:pt x="227" y="73"/>
                    <a:pt x="225" y="75"/>
                    <a:pt x="223" y="76"/>
                  </a:cubicBezTo>
                  <a:cubicBezTo>
                    <a:pt x="226" y="78"/>
                    <a:pt x="226" y="75"/>
                    <a:pt x="228" y="74"/>
                  </a:cubicBezTo>
                  <a:cubicBezTo>
                    <a:pt x="232" y="78"/>
                    <a:pt x="232" y="78"/>
                    <a:pt x="232" y="78"/>
                  </a:cubicBezTo>
                  <a:cubicBezTo>
                    <a:pt x="231" y="80"/>
                    <a:pt x="228" y="77"/>
                    <a:pt x="228" y="80"/>
                  </a:cubicBezTo>
                  <a:cubicBezTo>
                    <a:pt x="230" y="81"/>
                    <a:pt x="232" y="80"/>
                    <a:pt x="234" y="81"/>
                  </a:cubicBezTo>
                  <a:cubicBezTo>
                    <a:pt x="234" y="80"/>
                    <a:pt x="236" y="78"/>
                    <a:pt x="235" y="77"/>
                  </a:cubicBezTo>
                  <a:cubicBezTo>
                    <a:pt x="237" y="77"/>
                    <a:pt x="236" y="79"/>
                    <a:pt x="237" y="80"/>
                  </a:cubicBezTo>
                  <a:cubicBezTo>
                    <a:pt x="237" y="80"/>
                    <a:pt x="236" y="81"/>
                    <a:pt x="236" y="81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4"/>
                    <a:pt x="234" y="86"/>
                    <a:pt x="235" y="89"/>
                  </a:cubicBezTo>
                  <a:cubicBezTo>
                    <a:pt x="235" y="90"/>
                    <a:pt x="236" y="89"/>
                    <a:pt x="237" y="89"/>
                  </a:cubicBezTo>
                  <a:cubicBezTo>
                    <a:pt x="238" y="85"/>
                    <a:pt x="240" y="81"/>
                    <a:pt x="241" y="77"/>
                  </a:cubicBezTo>
                  <a:cubicBezTo>
                    <a:pt x="241" y="77"/>
                    <a:pt x="242" y="76"/>
                    <a:pt x="242" y="75"/>
                  </a:cubicBezTo>
                  <a:cubicBezTo>
                    <a:pt x="243" y="75"/>
                    <a:pt x="244" y="76"/>
                    <a:pt x="244" y="77"/>
                  </a:cubicBezTo>
                  <a:cubicBezTo>
                    <a:pt x="245" y="76"/>
                    <a:pt x="245" y="76"/>
                    <a:pt x="245" y="76"/>
                  </a:cubicBezTo>
                  <a:cubicBezTo>
                    <a:pt x="249" y="81"/>
                    <a:pt x="242" y="87"/>
                    <a:pt x="243" y="92"/>
                  </a:cubicBezTo>
                  <a:cubicBezTo>
                    <a:pt x="240" y="93"/>
                    <a:pt x="243" y="96"/>
                    <a:pt x="243" y="98"/>
                  </a:cubicBezTo>
                  <a:cubicBezTo>
                    <a:pt x="243" y="99"/>
                    <a:pt x="244" y="99"/>
                    <a:pt x="244" y="99"/>
                  </a:cubicBezTo>
                  <a:cubicBezTo>
                    <a:pt x="243" y="102"/>
                    <a:pt x="249" y="104"/>
                    <a:pt x="246" y="107"/>
                  </a:cubicBezTo>
                  <a:cubicBezTo>
                    <a:pt x="244" y="106"/>
                    <a:pt x="244" y="105"/>
                    <a:pt x="242" y="105"/>
                  </a:cubicBezTo>
                  <a:cubicBezTo>
                    <a:pt x="240" y="107"/>
                    <a:pt x="240" y="107"/>
                    <a:pt x="240" y="107"/>
                  </a:cubicBezTo>
                  <a:cubicBezTo>
                    <a:pt x="239" y="106"/>
                    <a:pt x="239" y="106"/>
                    <a:pt x="239" y="106"/>
                  </a:cubicBezTo>
                  <a:cubicBezTo>
                    <a:pt x="238" y="106"/>
                    <a:pt x="239" y="107"/>
                    <a:pt x="239" y="108"/>
                  </a:cubicBezTo>
                  <a:cubicBezTo>
                    <a:pt x="239" y="109"/>
                    <a:pt x="241" y="108"/>
                    <a:pt x="242" y="108"/>
                  </a:cubicBezTo>
                  <a:cubicBezTo>
                    <a:pt x="242" y="108"/>
                    <a:pt x="241" y="109"/>
                    <a:pt x="241" y="109"/>
                  </a:cubicBezTo>
                  <a:cubicBezTo>
                    <a:pt x="242" y="110"/>
                    <a:pt x="241" y="111"/>
                    <a:pt x="241" y="111"/>
                  </a:cubicBezTo>
                  <a:cubicBezTo>
                    <a:pt x="238" y="113"/>
                    <a:pt x="236" y="111"/>
                    <a:pt x="234" y="110"/>
                  </a:cubicBezTo>
                  <a:cubicBezTo>
                    <a:pt x="233" y="111"/>
                    <a:pt x="233" y="111"/>
                    <a:pt x="233" y="111"/>
                  </a:cubicBezTo>
                  <a:cubicBezTo>
                    <a:pt x="233" y="110"/>
                    <a:pt x="232" y="110"/>
                    <a:pt x="232" y="110"/>
                  </a:cubicBezTo>
                  <a:cubicBezTo>
                    <a:pt x="232" y="110"/>
                    <a:pt x="233" y="110"/>
                    <a:pt x="232" y="109"/>
                  </a:cubicBezTo>
                  <a:cubicBezTo>
                    <a:pt x="230" y="107"/>
                    <a:pt x="230" y="107"/>
                    <a:pt x="230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29" y="105"/>
                    <a:pt x="227" y="107"/>
                    <a:pt x="226" y="108"/>
                  </a:cubicBezTo>
                  <a:cubicBezTo>
                    <a:pt x="223" y="108"/>
                    <a:pt x="221" y="108"/>
                    <a:pt x="219" y="110"/>
                  </a:cubicBezTo>
                  <a:cubicBezTo>
                    <a:pt x="217" y="109"/>
                    <a:pt x="213" y="109"/>
                    <a:pt x="210" y="109"/>
                  </a:cubicBezTo>
                  <a:cubicBezTo>
                    <a:pt x="207" y="106"/>
                    <a:pt x="215" y="104"/>
                    <a:pt x="210" y="102"/>
                  </a:cubicBezTo>
                  <a:cubicBezTo>
                    <a:pt x="208" y="102"/>
                    <a:pt x="206" y="101"/>
                    <a:pt x="205" y="100"/>
                  </a:cubicBezTo>
                  <a:cubicBezTo>
                    <a:pt x="205" y="98"/>
                    <a:pt x="205" y="96"/>
                    <a:pt x="206" y="94"/>
                  </a:cubicBezTo>
                  <a:cubicBezTo>
                    <a:pt x="211" y="92"/>
                    <a:pt x="216" y="97"/>
                    <a:pt x="222" y="96"/>
                  </a:cubicBezTo>
                  <a:cubicBezTo>
                    <a:pt x="219" y="90"/>
                    <a:pt x="212" y="92"/>
                    <a:pt x="207" y="89"/>
                  </a:cubicBezTo>
                  <a:cubicBezTo>
                    <a:pt x="207" y="87"/>
                    <a:pt x="207" y="85"/>
                    <a:pt x="209" y="85"/>
                  </a:cubicBezTo>
                  <a:cubicBezTo>
                    <a:pt x="211" y="85"/>
                    <a:pt x="214" y="85"/>
                    <a:pt x="216" y="85"/>
                  </a:cubicBezTo>
                  <a:cubicBezTo>
                    <a:pt x="216" y="85"/>
                    <a:pt x="217" y="84"/>
                    <a:pt x="216" y="84"/>
                  </a:cubicBezTo>
                  <a:cubicBezTo>
                    <a:pt x="214" y="82"/>
                    <a:pt x="212" y="84"/>
                    <a:pt x="209" y="83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08" y="81"/>
                    <a:pt x="208" y="81"/>
                    <a:pt x="208" y="81"/>
                  </a:cubicBezTo>
                  <a:cubicBezTo>
                    <a:pt x="212" y="77"/>
                    <a:pt x="214" y="74"/>
                    <a:pt x="220" y="72"/>
                  </a:cubicBezTo>
                  <a:cubicBezTo>
                    <a:pt x="222" y="72"/>
                    <a:pt x="224" y="71"/>
                    <a:pt x="227" y="71"/>
                  </a:cubicBezTo>
                  <a:close/>
                  <a:moveTo>
                    <a:pt x="252" y="74"/>
                  </a:moveTo>
                  <a:cubicBezTo>
                    <a:pt x="254" y="77"/>
                    <a:pt x="250" y="78"/>
                    <a:pt x="248" y="79"/>
                  </a:cubicBezTo>
                  <a:cubicBezTo>
                    <a:pt x="246" y="79"/>
                    <a:pt x="249" y="75"/>
                    <a:pt x="246" y="74"/>
                  </a:cubicBezTo>
                  <a:cubicBezTo>
                    <a:pt x="247" y="72"/>
                    <a:pt x="250" y="73"/>
                    <a:pt x="252" y="73"/>
                  </a:cubicBezTo>
                  <a:cubicBezTo>
                    <a:pt x="252" y="74"/>
                    <a:pt x="252" y="74"/>
                    <a:pt x="252" y="74"/>
                  </a:cubicBezTo>
                  <a:close/>
                  <a:moveTo>
                    <a:pt x="271" y="75"/>
                  </a:moveTo>
                  <a:cubicBezTo>
                    <a:pt x="271" y="76"/>
                    <a:pt x="269" y="76"/>
                    <a:pt x="268" y="76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9" y="77"/>
                    <a:pt x="270" y="74"/>
                    <a:pt x="271" y="75"/>
                  </a:cubicBezTo>
                  <a:close/>
                  <a:moveTo>
                    <a:pt x="267" y="77"/>
                  </a:moveTo>
                  <a:cubicBezTo>
                    <a:pt x="268" y="77"/>
                    <a:pt x="270" y="77"/>
                    <a:pt x="271" y="78"/>
                  </a:cubicBezTo>
                  <a:cubicBezTo>
                    <a:pt x="271" y="79"/>
                    <a:pt x="271" y="79"/>
                    <a:pt x="271" y="79"/>
                  </a:cubicBezTo>
                  <a:cubicBezTo>
                    <a:pt x="271" y="79"/>
                    <a:pt x="270" y="79"/>
                    <a:pt x="270" y="79"/>
                  </a:cubicBezTo>
                  <a:cubicBezTo>
                    <a:pt x="270" y="82"/>
                    <a:pt x="266" y="82"/>
                    <a:pt x="265" y="83"/>
                  </a:cubicBezTo>
                  <a:cubicBezTo>
                    <a:pt x="268" y="85"/>
                    <a:pt x="268" y="85"/>
                    <a:pt x="268" y="85"/>
                  </a:cubicBezTo>
                  <a:cubicBezTo>
                    <a:pt x="269" y="86"/>
                    <a:pt x="266" y="86"/>
                    <a:pt x="268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9" y="89"/>
                    <a:pt x="266" y="90"/>
                    <a:pt x="266" y="92"/>
                  </a:cubicBezTo>
                  <a:cubicBezTo>
                    <a:pt x="264" y="93"/>
                    <a:pt x="263" y="96"/>
                    <a:pt x="261" y="94"/>
                  </a:cubicBezTo>
                  <a:cubicBezTo>
                    <a:pt x="261" y="95"/>
                    <a:pt x="260" y="96"/>
                    <a:pt x="259" y="97"/>
                  </a:cubicBezTo>
                  <a:cubicBezTo>
                    <a:pt x="257" y="94"/>
                    <a:pt x="258" y="88"/>
                    <a:pt x="254" y="87"/>
                  </a:cubicBezTo>
                  <a:cubicBezTo>
                    <a:pt x="255" y="85"/>
                    <a:pt x="253" y="80"/>
                    <a:pt x="257" y="81"/>
                  </a:cubicBezTo>
                  <a:cubicBezTo>
                    <a:pt x="257" y="83"/>
                    <a:pt x="258" y="84"/>
                    <a:pt x="259" y="86"/>
                  </a:cubicBezTo>
                  <a:cubicBezTo>
                    <a:pt x="261" y="85"/>
                    <a:pt x="261" y="83"/>
                    <a:pt x="261" y="82"/>
                  </a:cubicBezTo>
                  <a:cubicBezTo>
                    <a:pt x="262" y="82"/>
                    <a:pt x="262" y="82"/>
                    <a:pt x="263" y="81"/>
                  </a:cubicBezTo>
                  <a:cubicBezTo>
                    <a:pt x="261" y="81"/>
                    <a:pt x="260" y="80"/>
                    <a:pt x="260" y="78"/>
                  </a:cubicBezTo>
                  <a:cubicBezTo>
                    <a:pt x="261" y="77"/>
                    <a:pt x="262" y="80"/>
                    <a:pt x="263" y="78"/>
                  </a:cubicBezTo>
                  <a:cubicBezTo>
                    <a:pt x="262" y="78"/>
                    <a:pt x="262" y="76"/>
                    <a:pt x="263" y="75"/>
                  </a:cubicBezTo>
                  <a:cubicBezTo>
                    <a:pt x="264" y="76"/>
                    <a:pt x="266" y="75"/>
                    <a:pt x="267" y="77"/>
                  </a:cubicBezTo>
                  <a:close/>
                  <a:moveTo>
                    <a:pt x="288" y="81"/>
                  </a:moveTo>
                  <a:cubicBezTo>
                    <a:pt x="284" y="83"/>
                    <a:pt x="281" y="93"/>
                    <a:pt x="276" y="87"/>
                  </a:cubicBezTo>
                  <a:cubicBezTo>
                    <a:pt x="275" y="87"/>
                    <a:pt x="274" y="87"/>
                    <a:pt x="274" y="88"/>
                  </a:cubicBezTo>
                  <a:cubicBezTo>
                    <a:pt x="275" y="88"/>
                    <a:pt x="274" y="90"/>
                    <a:pt x="275" y="91"/>
                  </a:cubicBezTo>
                  <a:cubicBezTo>
                    <a:pt x="273" y="91"/>
                    <a:pt x="272" y="95"/>
                    <a:pt x="270" y="92"/>
                  </a:cubicBezTo>
                  <a:cubicBezTo>
                    <a:pt x="272" y="88"/>
                    <a:pt x="272" y="83"/>
                    <a:pt x="275" y="79"/>
                  </a:cubicBezTo>
                  <a:cubicBezTo>
                    <a:pt x="276" y="81"/>
                    <a:pt x="276" y="81"/>
                    <a:pt x="276" y="81"/>
                  </a:cubicBezTo>
                  <a:cubicBezTo>
                    <a:pt x="275" y="76"/>
                    <a:pt x="281" y="77"/>
                    <a:pt x="283" y="78"/>
                  </a:cubicBezTo>
                  <a:cubicBezTo>
                    <a:pt x="284" y="80"/>
                    <a:pt x="287" y="78"/>
                    <a:pt x="288" y="81"/>
                  </a:cubicBezTo>
                  <a:close/>
                  <a:moveTo>
                    <a:pt x="300" y="85"/>
                  </a:moveTo>
                  <a:cubicBezTo>
                    <a:pt x="297" y="86"/>
                    <a:pt x="295" y="90"/>
                    <a:pt x="292" y="92"/>
                  </a:cubicBezTo>
                  <a:cubicBezTo>
                    <a:pt x="294" y="96"/>
                    <a:pt x="288" y="98"/>
                    <a:pt x="291" y="101"/>
                  </a:cubicBezTo>
                  <a:cubicBezTo>
                    <a:pt x="291" y="102"/>
                    <a:pt x="293" y="104"/>
                    <a:pt x="291" y="104"/>
                  </a:cubicBezTo>
                  <a:cubicBezTo>
                    <a:pt x="290" y="105"/>
                    <a:pt x="291" y="106"/>
                    <a:pt x="292" y="106"/>
                  </a:cubicBezTo>
                  <a:cubicBezTo>
                    <a:pt x="297" y="103"/>
                    <a:pt x="288" y="97"/>
                    <a:pt x="295" y="98"/>
                  </a:cubicBezTo>
                  <a:cubicBezTo>
                    <a:pt x="296" y="97"/>
                    <a:pt x="297" y="96"/>
                    <a:pt x="297" y="95"/>
                  </a:cubicBezTo>
                  <a:cubicBezTo>
                    <a:pt x="296" y="95"/>
                    <a:pt x="296" y="95"/>
                    <a:pt x="296" y="95"/>
                  </a:cubicBezTo>
                  <a:cubicBezTo>
                    <a:pt x="296" y="95"/>
                    <a:pt x="296" y="96"/>
                    <a:pt x="295" y="95"/>
                  </a:cubicBezTo>
                  <a:cubicBezTo>
                    <a:pt x="295" y="92"/>
                    <a:pt x="298" y="91"/>
                    <a:pt x="299" y="88"/>
                  </a:cubicBezTo>
                  <a:cubicBezTo>
                    <a:pt x="300" y="89"/>
                    <a:pt x="300" y="89"/>
                    <a:pt x="300" y="89"/>
                  </a:cubicBezTo>
                  <a:cubicBezTo>
                    <a:pt x="301" y="88"/>
                    <a:pt x="301" y="88"/>
                    <a:pt x="301" y="88"/>
                  </a:cubicBezTo>
                  <a:cubicBezTo>
                    <a:pt x="302" y="90"/>
                    <a:pt x="302" y="90"/>
                    <a:pt x="302" y="90"/>
                  </a:cubicBezTo>
                  <a:cubicBezTo>
                    <a:pt x="303" y="89"/>
                    <a:pt x="303" y="89"/>
                    <a:pt x="303" y="88"/>
                  </a:cubicBezTo>
                  <a:cubicBezTo>
                    <a:pt x="304" y="88"/>
                    <a:pt x="305" y="87"/>
                    <a:pt x="307" y="87"/>
                  </a:cubicBezTo>
                  <a:cubicBezTo>
                    <a:pt x="307" y="88"/>
                    <a:pt x="308" y="87"/>
                    <a:pt x="309" y="87"/>
                  </a:cubicBezTo>
                  <a:cubicBezTo>
                    <a:pt x="307" y="90"/>
                    <a:pt x="309" y="92"/>
                    <a:pt x="307" y="94"/>
                  </a:cubicBezTo>
                  <a:cubicBezTo>
                    <a:pt x="307" y="96"/>
                    <a:pt x="307" y="98"/>
                    <a:pt x="304" y="100"/>
                  </a:cubicBezTo>
                  <a:cubicBezTo>
                    <a:pt x="305" y="101"/>
                    <a:pt x="305" y="101"/>
                    <a:pt x="305" y="101"/>
                  </a:cubicBezTo>
                  <a:cubicBezTo>
                    <a:pt x="307" y="99"/>
                    <a:pt x="309" y="98"/>
                    <a:pt x="311" y="99"/>
                  </a:cubicBezTo>
                  <a:cubicBezTo>
                    <a:pt x="312" y="100"/>
                    <a:pt x="313" y="101"/>
                    <a:pt x="313" y="101"/>
                  </a:cubicBezTo>
                  <a:cubicBezTo>
                    <a:pt x="314" y="100"/>
                    <a:pt x="314" y="100"/>
                    <a:pt x="314" y="100"/>
                  </a:cubicBezTo>
                  <a:cubicBezTo>
                    <a:pt x="312" y="99"/>
                    <a:pt x="312" y="99"/>
                    <a:pt x="312" y="99"/>
                  </a:cubicBezTo>
                  <a:cubicBezTo>
                    <a:pt x="313" y="97"/>
                    <a:pt x="315" y="98"/>
                    <a:pt x="316" y="98"/>
                  </a:cubicBezTo>
                  <a:cubicBezTo>
                    <a:pt x="317" y="100"/>
                    <a:pt x="320" y="99"/>
                    <a:pt x="320" y="102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21" y="104"/>
                    <a:pt x="321" y="104"/>
                    <a:pt x="321" y="104"/>
                  </a:cubicBezTo>
                  <a:cubicBezTo>
                    <a:pt x="321" y="106"/>
                    <a:pt x="318" y="104"/>
                    <a:pt x="318" y="106"/>
                  </a:cubicBezTo>
                  <a:cubicBezTo>
                    <a:pt x="319" y="108"/>
                    <a:pt x="320" y="106"/>
                    <a:pt x="321" y="106"/>
                  </a:cubicBezTo>
                  <a:cubicBezTo>
                    <a:pt x="322" y="107"/>
                    <a:pt x="321" y="107"/>
                    <a:pt x="321" y="107"/>
                  </a:cubicBezTo>
                  <a:cubicBezTo>
                    <a:pt x="321" y="108"/>
                    <a:pt x="322" y="108"/>
                    <a:pt x="321" y="108"/>
                  </a:cubicBezTo>
                  <a:cubicBezTo>
                    <a:pt x="321" y="109"/>
                    <a:pt x="321" y="109"/>
                    <a:pt x="321" y="109"/>
                  </a:cubicBezTo>
                  <a:cubicBezTo>
                    <a:pt x="323" y="110"/>
                    <a:pt x="323" y="110"/>
                    <a:pt x="323" y="110"/>
                  </a:cubicBezTo>
                  <a:cubicBezTo>
                    <a:pt x="325" y="107"/>
                    <a:pt x="325" y="107"/>
                    <a:pt x="325" y="107"/>
                  </a:cubicBezTo>
                  <a:cubicBezTo>
                    <a:pt x="326" y="108"/>
                    <a:pt x="327" y="110"/>
                    <a:pt x="327" y="111"/>
                  </a:cubicBezTo>
                  <a:cubicBezTo>
                    <a:pt x="326" y="111"/>
                    <a:pt x="326" y="112"/>
                    <a:pt x="325" y="112"/>
                  </a:cubicBezTo>
                  <a:cubicBezTo>
                    <a:pt x="325" y="113"/>
                    <a:pt x="325" y="113"/>
                    <a:pt x="326" y="114"/>
                  </a:cubicBezTo>
                  <a:cubicBezTo>
                    <a:pt x="327" y="113"/>
                    <a:pt x="327" y="112"/>
                    <a:pt x="328" y="112"/>
                  </a:cubicBezTo>
                  <a:cubicBezTo>
                    <a:pt x="328" y="113"/>
                    <a:pt x="326" y="114"/>
                    <a:pt x="328" y="115"/>
                  </a:cubicBezTo>
                  <a:cubicBezTo>
                    <a:pt x="328" y="114"/>
                    <a:pt x="328" y="114"/>
                    <a:pt x="328" y="114"/>
                  </a:cubicBezTo>
                  <a:cubicBezTo>
                    <a:pt x="328" y="115"/>
                    <a:pt x="329" y="115"/>
                    <a:pt x="329" y="115"/>
                  </a:cubicBezTo>
                  <a:cubicBezTo>
                    <a:pt x="329" y="115"/>
                    <a:pt x="330" y="115"/>
                    <a:pt x="331" y="115"/>
                  </a:cubicBezTo>
                  <a:cubicBezTo>
                    <a:pt x="332" y="116"/>
                    <a:pt x="332" y="116"/>
                    <a:pt x="332" y="116"/>
                  </a:cubicBezTo>
                  <a:cubicBezTo>
                    <a:pt x="329" y="119"/>
                    <a:pt x="329" y="119"/>
                    <a:pt x="329" y="119"/>
                  </a:cubicBezTo>
                  <a:cubicBezTo>
                    <a:pt x="329" y="119"/>
                    <a:pt x="330" y="120"/>
                    <a:pt x="330" y="119"/>
                  </a:cubicBezTo>
                  <a:cubicBezTo>
                    <a:pt x="330" y="120"/>
                    <a:pt x="330" y="120"/>
                    <a:pt x="329" y="120"/>
                  </a:cubicBezTo>
                  <a:cubicBezTo>
                    <a:pt x="330" y="121"/>
                    <a:pt x="330" y="121"/>
                    <a:pt x="331" y="121"/>
                  </a:cubicBezTo>
                  <a:cubicBezTo>
                    <a:pt x="331" y="120"/>
                    <a:pt x="332" y="120"/>
                    <a:pt x="332" y="119"/>
                  </a:cubicBezTo>
                  <a:cubicBezTo>
                    <a:pt x="333" y="120"/>
                    <a:pt x="334" y="121"/>
                    <a:pt x="333" y="122"/>
                  </a:cubicBezTo>
                  <a:cubicBezTo>
                    <a:pt x="332" y="122"/>
                    <a:pt x="331" y="123"/>
                    <a:pt x="329" y="123"/>
                  </a:cubicBezTo>
                  <a:cubicBezTo>
                    <a:pt x="331" y="125"/>
                    <a:pt x="333" y="124"/>
                    <a:pt x="334" y="126"/>
                  </a:cubicBezTo>
                  <a:cubicBezTo>
                    <a:pt x="333" y="126"/>
                    <a:pt x="331" y="126"/>
                    <a:pt x="331" y="125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31" y="127"/>
                    <a:pt x="329" y="128"/>
                    <a:pt x="329" y="128"/>
                  </a:cubicBezTo>
                  <a:cubicBezTo>
                    <a:pt x="328" y="128"/>
                    <a:pt x="328" y="129"/>
                    <a:pt x="327" y="130"/>
                  </a:cubicBezTo>
                  <a:cubicBezTo>
                    <a:pt x="328" y="131"/>
                    <a:pt x="330" y="131"/>
                    <a:pt x="331" y="132"/>
                  </a:cubicBezTo>
                  <a:cubicBezTo>
                    <a:pt x="331" y="132"/>
                    <a:pt x="330" y="132"/>
                    <a:pt x="329" y="132"/>
                  </a:cubicBezTo>
                  <a:cubicBezTo>
                    <a:pt x="332" y="133"/>
                    <a:pt x="333" y="137"/>
                    <a:pt x="335" y="135"/>
                  </a:cubicBezTo>
                  <a:cubicBezTo>
                    <a:pt x="335" y="136"/>
                    <a:pt x="334" y="136"/>
                    <a:pt x="335" y="136"/>
                  </a:cubicBezTo>
                  <a:cubicBezTo>
                    <a:pt x="335" y="137"/>
                    <a:pt x="336" y="137"/>
                    <a:pt x="336" y="137"/>
                  </a:cubicBezTo>
                  <a:cubicBezTo>
                    <a:pt x="336" y="138"/>
                    <a:pt x="337" y="139"/>
                    <a:pt x="336" y="140"/>
                  </a:cubicBezTo>
                  <a:cubicBezTo>
                    <a:pt x="336" y="141"/>
                    <a:pt x="338" y="140"/>
                    <a:pt x="339" y="140"/>
                  </a:cubicBezTo>
                  <a:cubicBezTo>
                    <a:pt x="337" y="141"/>
                    <a:pt x="339" y="142"/>
                    <a:pt x="339" y="143"/>
                  </a:cubicBezTo>
                  <a:cubicBezTo>
                    <a:pt x="341" y="142"/>
                    <a:pt x="342" y="143"/>
                    <a:pt x="343" y="144"/>
                  </a:cubicBezTo>
                  <a:cubicBezTo>
                    <a:pt x="343" y="145"/>
                    <a:pt x="343" y="145"/>
                    <a:pt x="343" y="145"/>
                  </a:cubicBezTo>
                  <a:cubicBezTo>
                    <a:pt x="342" y="144"/>
                    <a:pt x="342" y="144"/>
                    <a:pt x="342" y="144"/>
                  </a:cubicBezTo>
                  <a:cubicBezTo>
                    <a:pt x="341" y="145"/>
                    <a:pt x="341" y="146"/>
                    <a:pt x="341" y="146"/>
                  </a:cubicBezTo>
                  <a:cubicBezTo>
                    <a:pt x="341" y="146"/>
                    <a:pt x="340" y="146"/>
                    <a:pt x="340" y="146"/>
                  </a:cubicBezTo>
                  <a:cubicBezTo>
                    <a:pt x="339" y="147"/>
                    <a:pt x="339" y="147"/>
                    <a:pt x="339" y="147"/>
                  </a:cubicBezTo>
                  <a:cubicBezTo>
                    <a:pt x="339" y="147"/>
                    <a:pt x="339" y="147"/>
                    <a:pt x="339" y="147"/>
                  </a:cubicBezTo>
                  <a:cubicBezTo>
                    <a:pt x="339" y="149"/>
                    <a:pt x="337" y="149"/>
                    <a:pt x="336" y="150"/>
                  </a:cubicBezTo>
                  <a:cubicBezTo>
                    <a:pt x="336" y="149"/>
                    <a:pt x="336" y="149"/>
                    <a:pt x="336" y="149"/>
                  </a:cubicBezTo>
                  <a:cubicBezTo>
                    <a:pt x="334" y="150"/>
                    <a:pt x="335" y="152"/>
                    <a:pt x="335" y="154"/>
                  </a:cubicBezTo>
                  <a:cubicBezTo>
                    <a:pt x="333" y="154"/>
                    <a:pt x="333" y="152"/>
                    <a:pt x="331" y="152"/>
                  </a:cubicBezTo>
                  <a:cubicBezTo>
                    <a:pt x="332" y="150"/>
                    <a:pt x="329" y="147"/>
                    <a:pt x="332" y="147"/>
                  </a:cubicBezTo>
                  <a:cubicBezTo>
                    <a:pt x="332" y="145"/>
                    <a:pt x="331" y="147"/>
                    <a:pt x="330" y="147"/>
                  </a:cubicBezTo>
                  <a:cubicBezTo>
                    <a:pt x="327" y="143"/>
                    <a:pt x="327" y="143"/>
                    <a:pt x="327" y="143"/>
                  </a:cubicBezTo>
                  <a:cubicBezTo>
                    <a:pt x="325" y="145"/>
                    <a:pt x="325" y="145"/>
                    <a:pt x="325" y="145"/>
                  </a:cubicBezTo>
                  <a:cubicBezTo>
                    <a:pt x="326" y="145"/>
                    <a:pt x="325" y="146"/>
                    <a:pt x="325" y="147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324" y="146"/>
                    <a:pt x="324" y="145"/>
                    <a:pt x="324" y="145"/>
                  </a:cubicBezTo>
                  <a:cubicBezTo>
                    <a:pt x="323" y="145"/>
                    <a:pt x="323" y="145"/>
                    <a:pt x="323" y="146"/>
                  </a:cubicBezTo>
                  <a:cubicBezTo>
                    <a:pt x="325" y="149"/>
                    <a:pt x="324" y="153"/>
                    <a:pt x="327" y="155"/>
                  </a:cubicBezTo>
                  <a:cubicBezTo>
                    <a:pt x="328" y="155"/>
                    <a:pt x="328" y="155"/>
                    <a:pt x="328" y="155"/>
                  </a:cubicBezTo>
                  <a:cubicBezTo>
                    <a:pt x="328" y="155"/>
                    <a:pt x="327" y="155"/>
                    <a:pt x="327" y="156"/>
                  </a:cubicBezTo>
                  <a:cubicBezTo>
                    <a:pt x="328" y="156"/>
                    <a:pt x="328" y="157"/>
                    <a:pt x="328" y="156"/>
                  </a:cubicBezTo>
                  <a:cubicBezTo>
                    <a:pt x="328" y="158"/>
                    <a:pt x="330" y="160"/>
                    <a:pt x="329" y="163"/>
                  </a:cubicBezTo>
                  <a:cubicBezTo>
                    <a:pt x="327" y="163"/>
                    <a:pt x="327" y="165"/>
                    <a:pt x="327" y="167"/>
                  </a:cubicBezTo>
                  <a:cubicBezTo>
                    <a:pt x="324" y="164"/>
                    <a:pt x="321" y="160"/>
                    <a:pt x="317" y="159"/>
                  </a:cubicBezTo>
                  <a:cubicBezTo>
                    <a:pt x="316" y="161"/>
                    <a:pt x="320" y="164"/>
                    <a:pt x="321" y="166"/>
                  </a:cubicBezTo>
                  <a:cubicBezTo>
                    <a:pt x="320" y="168"/>
                    <a:pt x="324" y="168"/>
                    <a:pt x="322" y="170"/>
                  </a:cubicBezTo>
                  <a:cubicBezTo>
                    <a:pt x="323" y="170"/>
                    <a:pt x="323" y="170"/>
                    <a:pt x="323" y="170"/>
                  </a:cubicBezTo>
                  <a:cubicBezTo>
                    <a:pt x="318" y="168"/>
                    <a:pt x="314" y="166"/>
                    <a:pt x="311" y="163"/>
                  </a:cubicBezTo>
                  <a:cubicBezTo>
                    <a:pt x="306" y="161"/>
                    <a:pt x="313" y="159"/>
                    <a:pt x="308" y="157"/>
                  </a:cubicBezTo>
                  <a:cubicBezTo>
                    <a:pt x="306" y="156"/>
                    <a:pt x="308" y="153"/>
                    <a:pt x="305" y="153"/>
                  </a:cubicBezTo>
                  <a:cubicBezTo>
                    <a:pt x="303" y="154"/>
                    <a:pt x="306" y="153"/>
                    <a:pt x="304" y="152"/>
                  </a:cubicBezTo>
                  <a:cubicBezTo>
                    <a:pt x="303" y="152"/>
                    <a:pt x="301" y="154"/>
                    <a:pt x="300" y="152"/>
                  </a:cubicBezTo>
                  <a:cubicBezTo>
                    <a:pt x="299" y="153"/>
                    <a:pt x="298" y="154"/>
                    <a:pt x="296" y="154"/>
                  </a:cubicBezTo>
                  <a:cubicBezTo>
                    <a:pt x="295" y="152"/>
                    <a:pt x="292" y="151"/>
                    <a:pt x="294" y="150"/>
                  </a:cubicBezTo>
                  <a:cubicBezTo>
                    <a:pt x="295" y="149"/>
                    <a:pt x="297" y="149"/>
                    <a:pt x="297" y="147"/>
                  </a:cubicBezTo>
                  <a:cubicBezTo>
                    <a:pt x="299" y="148"/>
                    <a:pt x="302" y="150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10" y="147"/>
                    <a:pt x="306" y="146"/>
                    <a:pt x="307" y="143"/>
                  </a:cubicBezTo>
                  <a:cubicBezTo>
                    <a:pt x="310" y="142"/>
                    <a:pt x="311" y="139"/>
                    <a:pt x="315" y="138"/>
                  </a:cubicBezTo>
                  <a:cubicBezTo>
                    <a:pt x="316" y="136"/>
                    <a:pt x="315" y="132"/>
                    <a:pt x="316" y="131"/>
                  </a:cubicBezTo>
                  <a:cubicBezTo>
                    <a:pt x="314" y="130"/>
                    <a:pt x="314" y="129"/>
                    <a:pt x="313" y="127"/>
                  </a:cubicBezTo>
                  <a:cubicBezTo>
                    <a:pt x="312" y="128"/>
                    <a:pt x="312" y="128"/>
                    <a:pt x="312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2" y="127"/>
                    <a:pt x="313" y="127"/>
                    <a:pt x="312" y="126"/>
                  </a:cubicBezTo>
                  <a:cubicBezTo>
                    <a:pt x="312" y="126"/>
                    <a:pt x="312" y="126"/>
                    <a:pt x="312" y="126"/>
                  </a:cubicBezTo>
                  <a:cubicBezTo>
                    <a:pt x="312" y="125"/>
                    <a:pt x="313" y="125"/>
                    <a:pt x="312" y="124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11" y="125"/>
                    <a:pt x="311" y="125"/>
                    <a:pt x="311" y="125"/>
                  </a:cubicBezTo>
                  <a:cubicBezTo>
                    <a:pt x="310" y="124"/>
                    <a:pt x="309" y="125"/>
                    <a:pt x="308" y="126"/>
                  </a:cubicBezTo>
                  <a:cubicBezTo>
                    <a:pt x="308" y="124"/>
                    <a:pt x="308" y="124"/>
                    <a:pt x="308" y="124"/>
                  </a:cubicBezTo>
                  <a:cubicBezTo>
                    <a:pt x="309" y="125"/>
                    <a:pt x="310" y="124"/>
                    <a:pt x="311" y="123"/>
                  </a:cubicBezTo>
                  <a:cubicBezTo>
                    <a:pt x="308" y="120"/>
                    <a:pt x="308" y="120"/>
                    <a:pt x="308" y="120"/>
                  </a:cubicBezTo>
                  <a:cubicBezTo>
                    <a:pt x="308" y="120"/>
                    <a:pt x="309" y="120"/>
                    <a:pt x="309" y="119"/>
                  </a:cubicBezTo>
                  <a:cubicBezTo>
                    <a:pt x="308" y="119"/>
                    <a:pt x="308" y="118"/>
                    <a:pt x="307" y="118"/>
                  </a:cubicBezTo>
                  <a:cubicBezTo>
                    <a:pt x="307" y="117"/>
                    <a:pt x="308" y="116"/>
                    <a:pt x="308" y="115"/>
                  </a:cubicBezTo>
                  <a:cubicBezTo>
                    <a:pt x="307" y="114"/>
                    <a:pt x="307" y="114"/>
                    <a:pt x="307" y="114"/>
                  </a:cubicBezTo>
                  <a:cubicBezTo>
                    <a:pt x="307" y="114"/>
                    <a:pt x="307" y="114"/>
                    <a:pt x="307" y="114"/>
                  </a:cubicBezTo>
                  <a:cubicBezTo>
                    <a:pt x="305" y="112"/>
                    <a:pt x="305" y="112"/>
                    <a:pt x="305" y="112"/>
                  </a:cubicBezTo>
                  <a:cubicBezTo>
                    <a:pt x="306" y="112"/>
                    <a:pt x="305" y="111"/>
                    <a:pt x="305" y="111"/>
                  </a:cubicBezTo>
                  <a:cubicBezTo>
                    <a:pt x="305" y="110"/>
                    <a:pt x="305" y="110"/>
                    <a:pt x="305" y="110"/>
                  </a:cubicBezTo>
                  <a:cubicBezTo>
                    <a:pt x="299" y="111"/>
                    <a:pt x="309" y="117"/>
                    <a:pt x="301" y="116"/>
                  </a:cubicBezTo>
                  <a:cubicBezTo>
                    <a:pt x="301" y="115"/>
                    <a:pt x="300" y="115"/>
                    <a:pt x="299" y="115"/>
                  </a:cubicBezTo>
                  <a:cubicBezTo>
                    <a:pt x="298" y="115"/>
                    <a:pt x="298" y="116"/>
                    <a:pt x="298" y="116"/>
                  </a:cubicBezTo>
                  <a:cubicBezTo>
                    <a:pt x="296" y="115"/>
                    <a:pt x="296" y="115"/>
                    <a:pt x="296" y="115"/>
                  </a:cubicBezTo>
                  <a:cubicBezTo>
                    <a:pt x="294" y="115"/>
                    <a:pt x="290" y="115"/>
                    <a:pt x="288" y="112"/>
                  </a:cubicBezTo>
                  <a:cubicBezTo>
                    <a:pt x="285" y="114"/>
                    <a:pt x="285" y="108"/>
                    <a:pt x="283" y="110"/>
                  </a:cubicBezTo>
                  <a:cubicBezTo>
                    <a:pt x="281" y="110"/>
                    <a:pt x="281" y="109"/>
                    <a:pt x="280" y="107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82" y="104"/>
                    <a:pt x="283" y="107"/>
                    <a:pt x="286" y="105"/>
                  </a:cubicBezTo>
                  <a:cubicBezTo>
                    <a:pt x="285" y="102"/>
                    <a:pt x="282" y="103"/>
                    <a:pt x="280" y="101"/>
                  </a:cubicBezTo>
                  <a:cubicBezTo>
                    <a:pt x="283" y="94"/>
                    <a:pt x="287" y="88"/>
                    <a:pt x="294" y="84"/>
                  </a:cubicBezTo>
                  <a:cubicBezTo>
                    <a:pt x="296" y="84"/>
                    <a:pt x="299" y="83"/>
                    <a:pt x="300" y="85"/>
                  </a:cubicBezTo>
                  <a:close/>
                  <a:moveTo>
                    <a:pt x="319" y="95"/>
                  </a:moveTo>
                  <a:cubicBezTo>
                    <a:pt x="319" y="95"/>
                    <a:pt x="318" y="96"/>
                    <a:pt x="319" y="96"/>
                  </a:cubicBezTo>
                  <a:cubicBezTo>
                    <a:pt x="317" y="93"/>
                    <a:pt x="307" y="100"/>
                    <a:pt x="311" y="92"/>
                  </a:cubicBezTo>
                  <a:cubicBezTo>
                    <a:pt x="307" y="90"/>
                    <a:pt x="312" y="89"/>
                    <a:pt x="311" y="87"/>
                  </a:cubicBezTo>
                  <a:cubicBezTo>
                    <a:pt x="314" y="90"/>
                    <a:pt x="320" y="89"/>
                    <a:pt x="319" y="95"/>
                  </a:cubicBezTo>
                  <a:close/>
                  <a:moveTo>
                    <a:pt x="171" y="88"/>
                  </a:moveTo>
                  <a:cubicBezTo>
                    <a:pt x="170" y="88"/>
                    <a:pt x="169" y="90"/>
                    <a:pt x="167" y="88"/>
                  </a:cubicBezTo>
                  <a:cubicBezTo>
                    <a:pt x="165" y="90"/>
                    <a:pt x="162" y="90"/>
                    <a:pt x="159" y="92"/>
                  </a:cubicBezTo>
                  <a:cubicBezTo>
                    <a:pt x="163" y="89"/>
                    <a:pt x="167" y="88"/>
                    <a:pt x="171" y="88"/>
                  </a:cubicBezTo>
                  <a:close/>
                  <a:moveTo>
                    <a:pt x="156" y="90"/>
                  </a:moveTo>
                  <a:cubicBezTo>
                    <a:pt x="155" y="91"/>
                    <a:pt x="156" y="92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3"/>
                    <a:pt x="155" y="92"/>
                    <a:pt x="155" y="92"/>
                  </a:cubicBezTo>
                  <a:cubicBezTo>
                    <a:pt x="154" y="91"/>
                    <a:pt x="155" y="89"/>
                    <a:pt x="156" y="90"/>
                  </a:cubicBezTo>
                  <a:close/>
                  <a:moveTo>
                    <a:pt x="151" y="101"/>
                  </a:moveTo>
                  <a:cubicBezTo>
                    <a:pt x="151" y="101"/>
                    <a:pt x="151" y="99"/>
                    <a:pt x="151" y="99"/>
                  </a:cubicBezTo>
                  <a:cubicBezTo>
                    <a:pt x="151" y="101"/>
                    <a:pt x="151" y="101"/>
                    <a:pt x="151" y="101"/>
                  </a:cubicBezTo>
                  <a:close/>
                  <a:moveTo>
                    <a:pt x="309" y="101"/>
                  </a:moveTo>
                  <a:cubicBezTo>
                    <a:pt x="310" y="100"/>
                    <a:pt x="310" y="100"/>
                    <a:pt x="310" y="100"/>
                  </a:cubicBezTo>
                  <a:cubicBezTo>
                    <a:pt x="311" y="100"/>
                    <a:pt x="311" y="100"/>
                    <a:pt x="311" y="100"/>
                  </a:cubicBezTo>
                  <a:cubicBezTo>
                    <a:pt x="309" y="101"/>
                    <a:pt x="309" y="101"/>
                    <a:pt x="309" y="101"/>
                  </a:cubicBezTo>
                  <a:close/>
                  <a:moveTo>
                    <a:pt x="235" y="107"/>
                  </a:moveTo>
                  <a:cubicBezTo>
                    <a:pt x="234" y="108"/>
                    <a:pt x="232" y="107"/>
                    <a:pt x="231" y="106"/>
                  </a:cubicBezTo>
                  <a:cubicBezTo>
                    <a:pt x="233" y="106"/>
                    <a:pt x="234" y="107"/>
                    <a:pt x="235" y="107"/>
                  </a:cubicBezTo>
                  <a:close/>
                  <a:moveTo>
                    <a:pt x="257" y="116"/>
                  </a:moveTo>
                  <a:cubicBezTo>
                    <a:pt x="258" y="116"/>
                    <a:pt x="258" y="116"/>
                    <a:pt x="258" y="116"/>
                  </a:cubicBezTo>
                  <a:cubicBezTo>
                    <a:pt x="257" y="118"/>
                    <a:pt x="254" y="119"/>
                    <a:pt x="252" y="118"/>
                  </a:cubicBezTo>
                  <a:cubicBezTo>
                    <a:pt x="249" y="114"/>
                    <a:pt x="249" y="114"/>
                    <a:pt x="249" y="114"/>
                  </a:cubicBezTo>
                  <a:cubicBezTo>
                    <a:pt x="248" y="114"/>
                    <a:pt x="248" y="114"/>
                    <a:pt x="248" y="114"/>
                  </a:cubicBezTo>
                  <a:cubicBezTo>
                    <a:pt x="248" y="114"/>
                    <a:pt x="248" y="114"/>
                    <a:pt x="248" y="114"/>
                  </a:cubicBezTo>
                  <a:cubicBezTo>
                    <a:pt x="248" y="113"/>
                    <a:pt x="249" y="112"/>
                    <a:pt x="251" y="112"/>
                  </a:cubicBezTo>
                  <a:cubicBezTo>
                    <a:pt x="255" y="108"/>
                    <a:pt x="255" y="108"/>
                    <a:pt x="255" y="108"/>
                  </a:cubicBezTo>
                  <a:cubicBezTo>
                    <a:pt x="256" y="110"/>
                    <a:pt x="258" y="113"/>
                    <a:pt x="257" y="116"/>
                  </a:cubicBezTo>
                  <a:close/>
                  <a:moveTo>
                    <a:pt x="188" y="116"/>
                  </a:moveTo>
                  <a:cubicBezTo>
                    <a:pt x="187" y="117"/>
                    <a:pt x="183" y="116"/>
                    <a:pt x="183" y="119"/>
                  </a:cubicBezTo>
                  <a:cubicBezTo>
                    <a:pt x="185" y="120"/>
                    <a:pt x="186" y="121"/>
                    <a:pt x="188" y="120"/>
                  </a:cubicBezTo>
                  <a:cubicBezTo>
                    <a:pt x="189" y="119"/>
                    <a:pt x="190" y="119"/>
                    <a:pt x="191" y="119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5"/>
                    <a:pt x="187" y="125"/>
                    <a:pt x="186" y="125"/>
                  </a:cubicBezTo>
                  <a:cubicBezTo>
                    <a:pt x="185" y="123"/>
                    <a:pt x="183" y="123"/>
                    <a:pt x="182" y="124"/>
                  </a:cubicBezTo>
                  <a:cubicBezTo>
                    <a:pt x="181" y="124"/>
                    <a:pt x="181" y="125"/>
                    <a:pt x="181" y="125"/>
                  </a:cubicBezTo>
                  <a:cubicBezTo>
                    <a:pt x="182" y="126"/>
                    <a:pt x="182" y="126"/>
                    <a:pt x="182" y="126"/>
                  </a:cubicBezTo>
                  <a:cubicBezTo>
                    <a:pt x="180" y="126"/>
                    <a:pt x="178" y="128"/>
                    <a:pt x="176" y="129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7" y="128"/>
                    <a:pt x="180" y="127"/>
                    <a:pt x="180" y="124"/>
                  </a:cubicBezTo>
                  <a:cubicBezTo>
                    <a:pt x="176" y="122"/>
                    <a:pt x="174" y="130"/>
                    <a:pt x="171" y="126"/>
                  </a:cubicBezTo>
                  <a:cubicBezTo>
                    <a:pt x="173" y="126"/>
                    <a:pt x="173" y="123"/>
                    <a:pt x="175" y="123"/>
                  </a:cubicBezTo>
                  <a:cubicBezTo>
                    <a:pt x="177" y="122"/>
                    <a:pt x="177" y="122"/>
                    <a:pt x="177" y="122"/>
                  </a:cubicBezTo>
                  <a:cubicBezTo>
                    <a:pt x="176" y="121"/>
                    <a:pt x="176" y="121"/>
                    <a:pt x="176" y="120"/>
                  </a:cubicBezTo>
                  <a:cubicBezTo>
                    <a:pt x="177" y="120"/>
                    <a:pt x="179" y="123"/>
                    <a:pt x="180" y="120"/>
                  </a:cubicBezTo>
                  <a:cubicBezTo>
                    <a:pt x="180" y="119"/>
                    <a:pt x="178" y="119"/>
                    <a:pt x="177" y="118"/>
                  </a:cubicBezTo>
                  <a:cubicBezTo>
                    <a:pt x="175" y="120"/>
                    <a:pt x="172" y="116"/>
                    <a:pt x="170" y="119"/>
                  </a:cubicBezTo>
                  <a:cubicBezTo>
                    <a:pt x="170" y="118"/>
                    <a:pt x="170" y="117"/>
                    <a:pt x="171" y="116"/>
                  </a:cubicBezTo>
                  <a:cubicBezTo>
                    <a:pt x="175" y="118"/>
                    <a:pt x="179" y="116"/>
                    <a:pt x="183" y="116"/>
                  </a:cubicBezTo>
                  <a:cubicBezTo>
                    <a:pt x="185" y="116"/>
                    <a:pt x="187" y="114"/>
                    <a:pt x="188" y="116"/>
                  </a:cubicBezTo>
                  <a:close/>
                  <a:moveTo>
                    <a:pt x="300" y="123"/>
                  </a:moveTo>
                  <a:cubicBezTo>
                    <a:pt x="304" y="121"/>
                    <a:pt x="304" y="121"/>
                    <a:pt x="304" y="121"/>
                  </a:cubicBezTo>
                  <a:cubicBezTo>
                    <a:pt x="301" y="124"/>
                    <a:pt x="301" y="124"/>
                    <a:pt x="301" y="124"/>
                  </a:cubicBezTo>
                  <a:cubicBezTo>
                    <a:pt x="300" y="123"/>
                    <a:pt x="300" y="123"/>
                    <a:pt x="300" y="123"/>
                  </a:cubicBezTo>
                  <a:close/>
                  <a:moveTo>
                    <a:pt x="202" y="126"/>
                  </a:moveTo>
                  <a:cubicBezTo>
                    <a:pt x="201" y="124"/>
                    <a:pt x="201" y="124"/>
                    <a:pt x="201" y="124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04" y="124"/>
                    <a:pt x="202" y="125"/>
                    <a:pt x="202" y="126"/>
                  </a:cubicBezTo>
                  <a:close/>
                  <a:moveTo>
                    <a:pt x="372" y="128"/>
                  </a:moveTo>
                  <a:cubicBezTo>
                    <a:pt x="372" y="130"/>
                    <a:pt x="369" y="129"/>
                    <a:pt x="368" y="130"/>
                  </a:cubicBezTo>
                  <a:cubicBezTo>
                    <a:pt x="368" y="128"/>
                    <a:pt x="365" y="128"/>
                    <a:pt x="367" y="125"/>
                  </a:cubicBezTo>
                  <a:cubicBezTo>
                    <a:pt x="366" y="125"/>
                    <a:pt x="366" y="124"/>
                    <a:pt x="367" y="123"/>
                  </a:cubicBezTo>
                  <a:cubicBezTo>
                    <a:pt x="370" y="123"/>
                    <a:pt x="370" y="127"/>
                    <a:pt x="372" y="128"/>
                  </a:cubicBezTo>
                  <a:close/>
                  <a:moveTo>
                    <a:pt x="278" y="127"/>
                  </a:moveTo>
                  <a:cubicBezTo>
                    <a:pt x="278" y="125"/>
                    <a:pt x="278" y="125"/>
                    <a:pt x="278" y="125"/>
                  </a:cubicBezTo>
                  <a:cubicBezTo>
                    <a:pt x="279" y="126"/>
                    <a:pt x="279" y="126"/>
                    <a:pt x="279" y="126"/>
                  </a:cubicBezTo>
                  <a:cubicBezTo>
                    <a:pt x="278" y="127"/>
                    <a:pt x="278" y="127"/>
                    <a:pt x="278" y="127"/>
                  </a:cubicBezTo>
                  <a:close/>
                  <a:moveTo>
                    <a:pt x="183" y="131"/>
                  </a:moveTo>
                  <a:cubicBezTo>
                    <a:pt x="184" y="128"/>
                    <a:pt x="184" y="128"/>
                    <a:pt x="184" y="128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3" y="131"/>
                    <a:pt x="183" y="131"/>
                    <a:pt x="183" y="131"/>
                  </a:cubicBezTo>
                  <a:close/>
                  <a:moveTo>
                    <a:pt x="199" y="131"/>
                  </a:moveTo>
                  <a:cubicBezTo>
                    <a:pt x="196" y="132"/>
                    <a:pt x="198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6" y="129"/>
                    <a:pt x="198" y="130"/>
                    <a:pt x="199" y="131"/>
                  </a:cubicBezTo>
                  <a:close/>
                  <a:moveTo>
                    <a:pt x="208" y="134"/>
                  </a:moveTo>
                  <a:cubicBezTo>
                    <a:pt x="206" y="133"/>
                    <a:pt x="208" y="130"/>
                    <a:pt x="206" y="128"/>
                  </a:cubicBezTo>
                  <a:cubicBezTo>
                    <a:pt x="208" y="134"/>
                    <a:pt x="208" y="134"/>
                    <a:pt x="208" y="134"/>
                  </a:cubicBezTo>
                  <a:close/>
                  <a:moveTo>
                    <a:pt x="309" y="130"/>
                  </a:moveTo>
                  <a:cubicBezTo>
                    <a:pt x="309" y="132"/>
                    <a:pt x="308" y="134"/>
                    <a:pt x="305" y="135"/>
                  </a:cubicBezTo>
                  <a:cubicBezTo>
                    <a:pt x="303" y="135"/>
                    <a:pt x="303" y="135"/>
                    <a:pt x="303" y="135"/>
                  </a:cubicBezTo>
                  <a:cubicBezTo>
                    <a:pt x="301" y="132"/>
                    <a:pt x="305" y="131"/>
                    <a:pt x="305" y="129"/>
                  </a:cubicBezTo>
                  <a:cubicBezTo>
                    <a:pt x="307" y="129"/>
                    <a:pt x="308" y="128"/>
                    <a:pt x="309" y="130"/>
                  </a:cubicBezTo>
                  <a:close/>
                  <a:moveTo>
                    <a:pt x="313" y="132"/>
                  </a:moveTo>
                  <a:cubicBezTo>
                    <a:pt x="311" y="132"/>
                    <a:pt x="311" y="132"/>
                    <a:pt x="311" y="132"/>
                  </a:cubicBezTo>
                  <a:cubicBezTo>
                    <a:pt x="311" y="131"/>
                    <a:pt x="311" y="131"/>
                    <a:pt x="311" y="131"/>
                  </a:cubicBezTo>
                  <a:cubicBezTo>
                    <a:pt x="312" y="131"/>
                    <a:pt x="312" y="132"/>
                    <a:pt x="313" y="132"/>
                  </a:cubicBezTo>
                  <a:close/>
                  <a:moveTo>
                    <a:pt x="237" y="132"/>
                  </a:moveTo>
                  <a:cubicBezTo>
                    <a:pt x="237" y="133"/>
                    <a:pt x="237" y="133"/>
                    <a:pt x="238" y="134"/>
                  </a:cubicBezTo>
                  <a:cubicBezTo>
                    <a:pt x="241" y="133"/>
                    <a:pt x="241" y="133"/>
                    <a:pt x="241" y="133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38" y="134"/>
                    <a:pt x="235" y="134"/>
                    <a:pt x="232" y="132"/>
                  </a:cubicBezTo>
                  <a:cubicBezTo>
                    <a:pt x="234" y="133"/>
                    <a:pt x="236" y="133"/>
                    <a:pt x="237" y="132"/>
                  </a:cubicBezTo>
                  <a:close/>
                  <a:moveTo>
                    <a:pt x="184" y="138"/>
                  </a:moveTo>
                  <a:cubicBezTo>
                    <a:pt x="183" y="138"/>
                    <a:pt x="183" y="138"/>
                    <a:pt x="183" y="138"/>
                  </a:cubicBezTo>
                  <a:cubicBezTo>
                    <a:pt x="184" y="136"/>
                    <a:pt x="185" y="134"/>
                    <a:pt x="184" y="133"/>
                  </a:cubicBezTo>
                  <a:cubicBezTo>
                    <a:pt x="186" y="134"/>
                    <a:pt x="183" y="136"/>
                    <a:pt x="184" y="138"/>
                  </a:cubicBezTo>
                  <a:close/>
                  <a:moveTo>
                    <a:pt x="206" y="136"/>
                  </a:moveTo>
                  <a:cubicBezTo>
                    <a:pt x="205" y="137"/>
                    <a:pt x="205" y="137"/>
                    <a:pt x="204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5" y="137"/>
                    <a:pt x="206" y="136"/>
                  </a:cubicBezTo>
                  <a:close/>
                  <a:moveTo>
                    <a:pt x="181" y="142"/>
                  </a:moveTo>
                  <a:cubicBezTo>
                    <a:pt x="180" y="142"/>
                    <a:pt x="180" y="140"/>
                    <a:pt x="179" y="140"/>
                  </a:cubicBezTo>
                  <a:cubicBezTo>
                    <a:pt x="180" y="137"/>
                    <a:pt x="181" y="140"/>
                    <a:pt x="181" y="142"/>
                  </a:cubicBezTo>
                  <a:close/>
                  <a:moveTo>
                    <a:pt x="212" y="142"/>
                  </a:moveTo>
                  <a:cubicBezTo>
                    <a:pt x="212" y="142"/>
                    <a:pt x="212" y="142"/>
                    <a:pt x="211" y="143"/>
                  </a:cubicBezTo>
                  <a:cubicBezTo>
                    <a:pt x="211" y="142"/>
                    <a:pt x="209" y="140"/>
                    <a:pt x="207" y="141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41"/>
                    <a:pt x="210" y="141"/>
                    <a:pt x="212" y="142"/>
                  </a:cubicBezTo>
                  <a:close/>
                  <a:moveTo>
                    <a:pt x="372" y="142"/>
                  </a:moveTo>
                  <a:cubicBezTo>
                    <a:pt x="370" y="141"/>
                    <a:pt x="370" y="141"/>
                    <a:pt x="370" y="141"/>
                  </a:cubicBezTo>
                  <a:cubicBezTo>
                    <a:pt x="371" y="141"/>
                    <a:pt x="371" y="140"/>
                    <a:pt x="372" y="140"/>
                  </a:cubicBezTo>
                  <a:cubicBezTo>
                    <a:pt x="372" y="142"/>
                    <a:pt x="372" y="142"/>
                    <a:pt x="372" y="142"/>
                  </a:cubicBezTo>
                  <a:close/>
                  <a:moveTo>
                    <a:pt x="276" y="142"/>
                  </a:moveTo>
                  <a:cubicBezTo>
                    <a:pt x="275" y="143"/>
                    <a:pt x="276" y="144"/>
                    <a:pt x="276" y="144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78" y="144"/>
                    <a:pt x="278" y="144"/>
                    <a:pt x="278" y="144"/>
                  </a:cubicBezTo>
                  <a:cubicBezTo>
                    <a:pt x="279" y="146"/>
                    <a:pt x="284" y="149"/>
                    <a:pt x="282" y="154"/>
                  </a:cubicBezTo>
                  <a:cubicBezTo>
                    <a:pt x="283" y="155"/>
                    <a:pt x="284" y="154"/>
                    <a:pt x="285" y="154"/>
                  </a:cubicBezTo>
                  <a:cubicBezTo>
                    <a:pt x="285" y="155"/>
                    <a:pt x="284" y="156"/>
                    <a:pt x="284" y="156"/>
                  </a:cubicBezTo>
                  <a:cubicBezTo>
                    <a:pt x="282" y="156"/>
                    <a:pt x="281" y="156"/>
                    <a:pt x="280" y="155"/>
                  </a:cubicBezTo>
                  <a:cubicBezTo>
                    <a:pt x="281" y="154"/>
                    <a:pt x="281" y="154"/>
                    <a:pt x="281" y="154"/>
                  </a:cubicBezTo>
                  <a:cubicBezTo>
                    <a:pt x="279" y="154"/>
                    <a:pt x="280" y="151"/>
                    <a:pt x="278" y="152"/>
                  </a:cubicBezTo>
                  <a:cubicBezTo>
                    <a:pt x="276" y="154"/>
                    <a:pt x="274" y="157"/>
                    <a:pt x="271" y="157"/>
                  </a:cubicBezTo>
                  <a:cubicBezTo>
                    <a:pt x="271" y="156"/>
                    <a:pt x="270" y="155"/>
                    <a:pt x="271" y="155"/>
                  </a:cubicBezTo>
                  <a:cubicBezTo>
                    <a:pt x="271" y="154"/>
                    <a:pt x="269" y="154"/>
                    <a:pt x="268" y="154"/>
                  </a:cubicBezTo>
                  <a:cubicBezTo>
                    <a:pt x="268" y="151"/>
                    <a:pt x="272" y="152"/>
                    <a:pt x="271" y="149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6" y="142"/>
                    <a:pt x="276" y="142"/>
                    <a:pt x="276" y="142"/>
                  </a:cubicBezTo>
                  <a:close/>
                  <a:moveTo>
                    <a:pt x="238" y="143"/>
                  </a:moveTo>
                  <a:cubicBezTo>
                    <a:pt x="237" y="146"/>
                    <a:pt x="235" y="142"/>
                    <a:pt x="233" y="142"/>
                  </a:cubicBezTo>
                  <a:cubicBezTo>
                    <a:pt x="234" y="142"/>
                    <a:pt x="236" y="144"/>
                    <a:pt x="238" y="143"/>
                  </a:cubicBezTo>
                  <a:close/>
                  <a:moveTo>
                    <a:pt x="242" y="143"/>
                  </a:moveTo>
                  <a:cubicBezTo>
                    <a:pt x="241" y="144"/>
                    <a:pt x="241" y="141"/>
                    <a:pt x="239" y="142"/>
                  </a:cubicBezTo>
                  <a:cubicBezTo>
                    <a:pt x="240" y="142"/>
                    <a:pt x="242" y="142"/>
                    <a:pt x="242" y="143"/>
                  </a:cubicBezTo>
                  <a:close/>
                  <a:moveTo>
                    <a:pt x="184" y="146"/>
                  </a:moveTo>
                  <a:cubicBezTo>
                    <a:pt x="188" y="148"/>
                    <a:pt x="187" y="154"/>
                    <a:pt x="192" y="152"/>
                  </a:cubicBezTo>
                  <a:cubicBezTo>
                    <a:pt x="196" y="150"/>
                    <a:pt x="197" y="145"/>
                    <a:pt x="202" y="148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49"/>
                    <a:pt x="202" y="148"/>
                    <a:pt x="201" y="148"/>
                  </a:cubicBezTo>
                  <a:cubicBezTo>
                    <a:pt x="200" y="148"/>
                    <a:pt x="200" y="149"/>
                    <a:pt x="200" y="150"/>
                  </a:cubicBezTo>
                  <a:cubicBezTo>
                    <a:pt x="200" y="150"/>
                    <a:pt x="199" y="149"/>
                    <a:pt x="199" y="150"/>
                  </a:cubicBezTo>
                  <a:cubicBezTo>
                    <a:pt x="195" y="151"/>
                    <a:pt x="191" y="155"/>
                    <a:pt x="187" y="155"/>
                  </a:cubicBezTo>
                  <a:cubicBezTo>
                    <a:pt x="186" y="158"/>
                    <a:pt x="183" y="157"/>
                    <a:pt x="181" y="158"/>
                  </a:cubicBezTo>
                  <a:cubicBezTo>
                    <a:pt x="178" y="157"/>
                    <a:pt x="175" y="155"/>
                    <a:pt x="174" y="152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7" y="154"/>
                    <a:pt x="178" y="156"/>
                    <a:pt x="179" y="156"/>
                  </a:cubicBezTo>
                  <a:cubicBezTo>
                    <a:pt x="182" y="155"/>
                    <a:pt x="182" y="150"/>
                    <a:pt x="184" y="153"/>
                  </a:cubicBezTo>
                  <a:cubicBezTo>
                    <a:pt x="186" y="152"/>
                    <a:pt x="185" y="149"/>
                    <a:pt x="184" y="148"/>
                  </a:cubicBezTo>
                  <a:cubicBezTo>
                    <a:pt x="185" y="146"/>
                    <a:pt x="182" y="146"/>
                    <a:pt x="184" y="144"/>
                  </a:cubicBezTo>
                  <a:cubicBezTo>
                    <a:pt x="183" y="144"/>
                    <a:pt x="183" y="144"/>
                    <a:pt x="183" y="144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4" y="144"/>
                    <a:pt x="183" y="145"/>
                    <a:pt x="184" y="146"/>
                  </a:cubicBezTo>
                  <a:close/>
                  <a:moveTo>
                    <a:pt x="248" y="148"/>
                  </a:moveTo>
                  <a:cubicBezTo>
                    <a:pt x="247" y="146"/>
                    <a:pt x="243" y="149"/>
                    <a:pt x="244" y="146"/>
                  </a:cubicBezTo>
                  <a:cubicBezTo>
                    <a:pt x="245" y="146"/>
                    <a:pt x="248" y="147"/>
                    <a:pt x="248" y="148"/>
                  </a:cubicBezTo>
                  <a:close/>
                  <a:moveTo>
                    <a:pt x="236" y="148"/>
                  </a:moveTo>
                  <a:cubicBezTo>
                    <a:pt x="236" y="148"/>
                    <a:pt x="236" y="147"/>
                    <a:pt x="235" y="147"/>
                  </a:cubicBezTo>
                  <a:cubicBezTo>
                    <a:pt x="234" y="148"/>
                    <a:pt x="234" y="148"/>
                    <a:pt x="234" y="148"/>
                  </a:cubicBezTo>
                  <a:cubicBezTo>
                    <a:pt x="233" y="146"/>
                    <a:pt x="236" y="148"/>
                    <a:pt x="236" y="147"/>
                  </a:cubicBezTo>
                  <a:cubicBezTo>
                    <a:pt x="236" y="148"/>
                    <a:pt x="236" y="148"/>
                    <a:pt x="236" y="148"/>
                  </a:cubicBezTo>
                  <a:close/>
                  <a:moveTo>
                    <a:pt x="229" y="149"/>
                  </a:moveTo>
                  <a:cubicBezTo>
                    <a:pt x="226" y="149"/>
                    <a:pt x="228" y="153"/>
                    <a:pt x="226" y="154"/>
                  </a:cubicBezTo>
                  <a:cubicBezTo>
                    <a:pt x="224" y="153"/>
                    <a:pt x="223" y="150"/>
                    <a:pt x="226" y="150"/>
                  </a:cubicBezTo>
                  <a:cubicBezTo>
                    <a:pt x="227" y="149"/>
                    <a:pt x="228" y="149"/>
                    <a:pt x="229" y="149"/>
                  </a:cubicBezTo>
                  <a:close/>
                  <a:moveTo>
                    <a:pt x="315" y="154"/>
                  </a:moveTo>
                  <a:cubicBezTo>
                    <a:pt x="314" y="152"/>
                    <a:pt x="312" y="153"/>
                    <a:pt x="311" y="153"/>
                  </a:cubicBezTo>
                  <a:cubicBezTo>
                    <a:pt x="312" y="152"/>
                    <a:pt x="313" y="151"/>
                    <a:pt x="313" y="150"/>
                  </a:cubicBezTo>
                  <a:cubicBezTo>
                    <a:pt x="314" y="150"/>
                    <a:pt x="315" y="152"/>
                    <a:pt x="315" y="154"/>
                  </a:cubicBezTo>
                  <a:close/>
                  <a:moveTo>
                    <a:pt x="243" y="153"/>
                  </a:moveTo>
                  <a:cubicBezTo>
                    <a:pt x="242" y="154"/>
                    <a:pt x="243" y="155"/>
                    <a:pt x="242" y="155"/>
                  </a:cubicBezTo>
                  <a:cubicBezTo>
                    <a:pt x="239" y="155"/>
                    <a:pt x="239" y="155"/>
                    <a:pt x="239" y="155"/>
                  </a:cubicBezTo>
                  <a:cubicBezTo>
                    <a:pt x="239" y="155"/>
                    <a:pt x="240" y="155"/>
                    <a:pt x="240" y="155"/>
                  </a:cubicBezTo>
                  <a:cubicBezTo>
                    <a:pt x="242" y="155"/>
                    <a:pt x="243" y="153"/>
                    <a:pt x="243" y="153"/>
                  </a:cubicBezTo>
                  <a:close/>
                  <a:moveTo>
                    <a:pt x="235" y="155"/>
                  </a:moveTo>
                  <a:cubicBezTo>
                    <a:pt x="236" y="155"/>
                    <a:pt x="235" y="157"/>
                    <a:pt x="236" y="157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5" y="155"/>
                    <a:pt x="235" y="155"/>
                    <a:pt x="235" y="155"/>
                  </a:cubicBezTo>
                  <a:close/>
                  <a:moveTo>
                    <a:pt x="224" y="156"/>
                  </a:moveTo>
                  <a:cubicBezTo>
                    <a:pt x="224" y="156"/>
                    <a:pt x="223" y="156"/>
                    <a:pt x="223" y="156"/>
                  </a:cubicBezTo>
                  <a:cubicBezTo>
                    <a:pt x="223" y="155"/>
                    <a:pt x="223" y="155"/>
                    <a:pt x="223" y="155"/>
                  </a:cubicBezTo>
                  <a:cubicBezTo>
                    <a:pt x="224" y="156"/>
                    <a:pt x="224" y="156"/>
                    <a:pt x="224" y="156"/>
                  </a:cubicBezTo>
                  <a:close/>
                  <a:moveTo>
                    <a:pt x="292" y="159"/>
                  </a:moveTo>
                  <a:cubicBezTo>
                    <a:pt x="292" y="160"/>
                    <a:pt x="292" y="160"/>
                    <a:pt x="292" y="160"/>
                  </a:cubicBezTo>
                  <a:cubicBezTo>
                    <a:pt x="290" y="158"/>
                    <a:pt x="290" y="158"/>
                    <a:pt x="290" y="158"/>
                  </a:cubicBezTo>
                  <a:cubicBezTo>
                    <a:pt x="291" y="158"/>
                    <a:pt x="292" y="159"/>
                    <a:pt x="292" y="159"/>
                  </a:cubicBezTo>
                  <a:close/>
                  <a:moveTo>
                    <a:pt x="243" y="159"/>
                  </a:moveTo>
                  <a:cubicBezTo>
                    <a:pt x="242" y="160"/>
                    <a:pt x="241" y="159"/>
                    <a:pt x="240" y="159"/>
                  </a:cubicBezTo>
                  <a:cubicBezTo>
                    <a:pt x="241" y="160"/>
                    <a:pt x="242" y="159"/>
                    <a:pt x="243" y="159"/>
                  </a:cubicBezTo>
                  <a:close/>
                  <a:moveTo>
                    <a:pt x="279" y="160"/>
                  </a:moveTo>
                  <a:cubicBezTo>
                    <a:pt x="278" y="162"/>
                    <a:pt x="276" y="164"/>
                    <a:pt x="274" y="163"/>
                  </a:cubicBezTo>
                  <a:cubicBezTo>
                    <a:pt x="273" y="162"/>
                    <a:pt x="275" y="161"/>
                    <a:pt x="276" y="160"/>
                  </a:cubicBezTo>
                  <a:cubicBezTo>
                    <a:pt x="277" y="162"/>
                    <a:pt x="278" y="158"/>
                    <a:pt x="279" y="160"/>
                  </a:cubicBezTo>
                  <a:close/>
                  <a:moveTo>
                    <a:pt x="234" y="163"/>
                  </a:moveTo>
                  <a:cubicBezTo>
                    <a:pt x="232" y="164"/>
                    <a:pt x="235" y="161"/>
                    <a:pt x="233" y="161"/>
                  </a:cubicBezTo>
                  <a:cubicBezTo>
                    <a:pt x="234" y="162"/>
                    <a:pt x="234" y="162"/>
                    <a:pt x="234" y="162"/>
                  </a:cubicBezTo>
                  <a:cubicBezTo>
                    <a:pt x="234" y="163"/>
                    <a:pt x="234" y="163"/>
                    <a:pt x="234" y="163"/>
                  </a:cubicBezTo>
                  <a:close/>
                  <a:moveTo>
                    <a:pt x="213" y="163"/>
                  </a:moveTo>
                  <a:cubicBezTo>
                    <a:pt x="213" y="164"/>
                    <a:pt x="213" y="166"/>
                    <a:pt x="212" y="166"/>
                  </a:cubicBezTo>
                  <a:cubicBezTo>
                    <a:pt x="213" y="165"/>
                    <a:pt x="212" y="163"/>
                    <a:pt x="213" y="163"/>
                  </a:cubicBezTo>
                  <a:close/>
                  <a:moveTo>
                    <a:pt x="222" y="163"/>
                  </a:moveTo>
                  <a:cubicBezTo>
                    <a:pt x="222" y="164"/>
                    <a:pt x="221" y="164"/>
                    <a:pt x="221" y="165"/>
                  </a:cubicBezTo>
                  <a:cubicBezTo>
                    <a:pt x="220" y="165"/>
                    <a:pt x="220" y="165"/>
                    <a:pt x="220" y="165"/>
                  </a:cubicBezTo>
                  <a:cubicBezTo>
                    <a:pt x="222" y="165"/>
                    <a:pt x="220" y="162"/>
                    <a:pt x="222" y="163"/>
                  </a:cubicBezTo>
                  <a:close/>
                  <a:moveTo>
                    <a:pt x="286" y="164"/>
                  </a:moveTo>
                  <a:cubicBezTo>
                    <a:pt x="285" y="165"/>
                    <a:pt x="284" y="166"/>
                    <a:pt x="283" y="168"/>
                  </a:cubicBezTo>
                  <a:cubicBezTo>
                    <a:pt x="282" y="167"/>
                    <a:pt x="283" y="165"/>
                    <a:pt x="283" y="164"/>
                  </a:cubicBezTo>
                  <a:cubicBezTo>
                    <a:pt x="284" y="163"/>
                    <a:pt x="284" y="163"/>
                    <a:pt x="284" y="163"/>
                  </a:cubicBezTo>
                  <a:cubicBezTo>
                    <a:pt x="285" y="164"/>
                    <a:pt x="285" y="164"/>
                    <a:pt x="286" y="164"/>
                  </a:cubicBezTo>
                  <a:close/>
                  <a:moveTo>
                    <a:pt x="115" y="166"/>
                  </a:move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8"/>
                    <a:pt x="115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2" y="167"/>
                    <a:pt x="113" y="166"/>
                    <a:pt x="113" y="164"/>
                  </a:cubicBezTo>
                  <a:cubicBezTo>
                    <a:pt x="115" y="163"/>
                    <a:pt x="114" y="166"/>
                    <a:pt x="115" y="166"/>
                  </a:cubicBezTo>
                  <a:close/>
                  <a:moveTo>
                    <a:pt x="118" y="169"/>
                  </a:moveTo>
                  <a:cubicBezTo>
                    <a:pt x="117" y="170"/>
                    <a:pt x="116" y="171"/>
                    <a:pt x="115" y="171"/>
                  </a:cubicBezTo>
                  <a:cubicBezTo>
                    <a:pt x="118" y="169"/>
                    <a:pt x="116" y="167"/>
                    <a:pt x="117" y="164"/>
                  </a:cubicBezTo>
                  <a:cubicBezTo>
                    <a:pt x="119" y="165"/>
                    <a:pt x="118" y="168"/>
                    <a:pt x="118" y="169"/>
                  </a:cubicBezTo>
                  <a:close/>
                  <a:moveTo>
                    <a:pt x="217" y="168"/>
                  </a:moveTo>
                  <a:cubicBezTo>
                    <a:pt x="218" y="166"/>
                    <a:pt x="218" y="166"/>
                    <a:pt x="218" y="166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7" y="168"/>
                    <a:pt x="217" y="168"/>
                    <a:pt x="217" y="168"/>
                  </a:cubicBezTo>
                  <a:close/>
                  <a:moveTo>
                    <a:pt x="223" y="171"/>
                  </a:moveTo>
                  <a:cubicBezTo>
                    <a:pt x="224" y="170"/>
                    <a:pt x="225" y="168"/>
                    <a:pt x="226" y="167"/>
                  </a:cubicBezTo>
                  <a:cubicBezTo>
                    <a:pt x="225" y="169"/>
                    <a:pt x="224" y="170"/>
                    <a:pt x="223" y="171"/>
                  </a:cubicBezTo>
                  <a:close/>
                  <a:moveTo>
                    <a:pt x="197" y="170"/>
                  </a:moveTo>
                  <a:cubicBezTo>
                    <a:pt x="197" y="170"/>
                    <a:pt x="198" y="171"/>
                    <a:pt x="198" y="171"/>
                  </a:cubicBezTo>
                  <a:cubicBezTo>
                    <a:pt x="196" y="174"/>
                    <a:pt x="191" y="168"/>
                    <a:pt x="190" y="174"/>
                  </a:cubicBezTo>
                  <a:cubicBezTo>
                    <a:pt x="189" y="173"/>
                    <a:pt x="188" y="174"/>
                    <a:pt x="187" y="173"/>
                  </a:cubicBezTo>
                  <a:cubicBezTo>
                    <a:pt x="191" y="173"/>
                    <a:pt x="194" y="166"/>
                    <a:pt x="196" y="171"/>
                  </a:cubicBezTo>
                  <a:cubicBezTo>
                    <a:pt x="197" y="170"/>
                    <a:pt x="197" y="170"/>
                    <a:pt x="197" y="170"/>
                  </a:cubicBezTo>
                  <a:close/>
                  <a:moveTo>
                    <a:pt x="114" y="170"/>
                  </a:moveTo>
                  <a:cubicBezTo>
                    <a:pt x="114" y="172"/>
                    <a:pt x="113" y="173"/>
                    <a:pt x="113" y="175"/>
                  </a:cubicBezTo>
                  <a:cubicBezTo>
                    <a:pt x="114" y="173"/>
                    <a:pt x="112" y="171"/>
                    <a:pt x="114" y="170"/>
                  </a:cubicBezTo>
                  <a:close/>
                  <a:moveTo>
                    <a:pt x="119" y="175"/>
                  </a:move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5"/>
                    <a:pt x="118" y="175"/>
                  </a:cubicBezTo>
                  <a:cubicBezTo>
                    <a:pt x="117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4" y="177"/>
                  </a:cubicBezTo>
                  <a:cubicBezTo>
                    <a:pt x="114" y="176"/>
                    <a:pt x="115" y="175"/>
                    <a:pt x="115" y="173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116" y="173"/>
                    <a:pt x="116" y="174"/>
                    <a:pt x="117" y="174"/>
                  </a:cubicBezTo>
                  <a:cubicBezTo>
                    <a:pt x="117" y="172"/>
                    <a:pt x="117" y="172"/>
                    <a:pt x="117" y="172"/>
                  </a:cubicBezTo>
                  <a:cubicBezTo>
                    <a:pt x="119" y="172"/>
                    <a:pt x="119" y="174"/>
                    <a:pt x="119" y="175"/>
                  </a:cubicBezTo>
                  <a:close/>
                  <a:moveTo>
                    <a:pt x="185" y="173"/>
                  </a:moveTo>
                  <a:cubicBezTo>
                    <a:pt x="185" y="173"/>
                    <a:pt x="185" y="174"/>
                    <a:pt x="184" y="174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4" y="172"/>
                    <a:pt x="185" y="173"/>
                    <a:pt x="185" y="173"/>
                  </a:cubicBezTo>
                  <a:close/>
                  <a:moveTo>
                    <a:pt x="118" y="176"/>
                  </a:moveTo>
                  <a:cubicBezTo>
                    <a:pt x="119" y="178"/>
                    <a:pt x="119" y="178"/>
                    <a:pt x="119" y="178"/>
                  </a:cubicBezTo>
                  <a:cubicBezTo>
                    <a:pt x="118" y="176"/>
                    <a:pt x="118" y="176"/>
                    <a:pt x="118" y="176"/>
                  </a:cubicBezTo>
                  <a:close/>
                  <a:moveTo>
                    <a:pt x="211" y="178"/>
                  </a:moveTo>
                  <a:cubicBezTo>
                    <a:pt x="211" y="179"/>
                    <a:pt x="209" y="181"/>
                    <a:pt x="208" y="182"/>
                  </a:cubicBezTo>
                  <a:cubicBezTo>
                    <a:pt x="207" y="180"/>
                    <a:pt x="209" y="177"/>
                    <a:pt x="211" y="178"/>
                  </a:cubicBezTo>
                  <a:close/>
                  <a:moveTo>
                    <a:pt x="118" y="179"/>
                  </a:moveTo>
                  <a:cubicBezTo>
                    <a:pt x="118" y="180"/>
                    <a:pt x="118" y="181"/>
                    <a:pt x="117" y="182"/>
                  </a:cubicBezTo>
                  <a:cubicBezTo>
                    <a:pt x="118" y="183"/>
                    <a:pt x="117" y="184"/>
                    <a:pt x="117" y="186"/>
                  </a:cubicBezTo>
                  <a:cubicBezTo>
                    <a:pt x="116" y="185"/>
                    <a:pt x="118" y="182"/>
                    <a:pt x="115" y="183"/>
                  </a:cubicBezTo>
                  <a:cubicBezTo>
                    <a:pt x="116" y="182"/>
                    <a:pt x="116" y="178"/>
                    <a:pt x="118" y="179"/>
                  </a:cubicBezTo>
                  <a:close/>
                  <a:moveTo>
                    <a:pt x="145" y="183"/>
                  </a:moveTo>
                  <a:cubicBezTo>
                    <a:pt x="143" y="183"/>
                    <a:pt x="143" y="182"/>
                    <a:pt x="143" y="181"/>
                  </a:cubicBezTo>
                  <a:cubicBezTo>
                    <a:pt x="144" y="182"/>
                    <a:pt x="144" y="183"/>
                    <a:pt x="145" y="183"/>
                  </a:cubicBezTo>
                  <a:close/>
                  <a:moveTo>
                    <a:pt x="213" y="181"/>
                  </a:moveTo>
                  <a:cubicBezTo>
                    <a:pt x="214" y="184"/>
                    <a:pt x="209" y="184"/>
                    <a:pt x="210" y="187"/>
                  </a:cubicBezTo>
                  <a:cubicBezTo>
                    <a:pt x="209" y="188"/>
                    <a:pt x="207" y="189"/>
                    <a:pt x="206" y="190"/>
                  </a:cubicBezTo>
                  <a:cubicBezTo>
                    <a:pt x="205" y="188"/>
                    <a:pt x="208" y="189"/>
                    <a:pt x="208" y="188"/>
                  </a:cubicBezTo>
                  <a:cubicBezTo>
                    <a:pt x="209" y="185"/>
                    <a:pt x="210" y="182"/>
                    <a:pt x="213" y="181"/>
                  </a:cubicBezTo>
                  <a:close/>
                  <a:moveTo>
                    <a:pt x="199" y="182"/>
                  </a:moveTo>
                  <a:cubicBezTo>
                    <a:pt x="200" y="183"/>
                    <a:pt x="198" y="183"/>
                    <a:pt x="198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7" y="182"/>
                    <a:pt x="198" y="182"/>
                    <a:pt x="199" y="182"/>
                  </a:cubicBezTo>
                  <a:close/>
                  <a:moveTo>
                    <a:pt x="222" y="187"/>
                  </a:moveTo>
                  <a:cubicBezTo>
                    <a:pt x="220" y="187"/>
                    <a:pt x="220" y="190"/>
                    <a:pt x="218" y="189"/>
                  </a:cubicBezTo>
                  <a:cubicBezTo>
                    <a:pt x="218" y="187"/>
                    <a:pt x="222" y="188"/>
                    <a:pt x="222" y="185"/>
                  </a:cubicBezTo>
                  <a:cubicBezTo>
                    <a:pt x="222" y="187"/>
                    <a:pt x="222" y="187"/>
                    <a:pt x="222" y="187"/>
                  </a:cubicBezTo>
                  <a:close/>
                  <a:moveTo>
                    <a:pt x="189" y="190"/>
                  </a:moveTo>
                  <a:cubicBezTo>
                    <a:pt x="189" y="190"/>
                    <a:pt x="190" y="189"/>
                    <a:pt x="190" y="190"/>
                  </a:cubicBezTo>
                  <a:cubicBezTo>
                    <a:pt x="189" y="191"/>
                    <a:pt x="189" y="191"/>
                    <a:pt x="189" y="191"/>
                  </a:cubicBezTo>
                  <a:cubicBezTo>
                    <a:pt x="188" y="188"/>
                    <a:pt x="188" y="188"/>
                    <a:pt x="188" y="188"/>
                  </a:cubicBezTo>
                  <a:cubicBezTo>
                    <a:pt x="189" y="190"/>
                    <a:pt x="189" y="190"/>
                    <a:pt x="189" y="190"/>
                  </a:cubicBezTo>
                  <a:close/>
                  <a:moveTo>
                    <a:pt x="116" y="191"/>
                  </a:moveTo>
                  <a:cubicBezTo>
                    <a:pt x="115" y="192"/>
                    <a:pt x="114" y="194"/>
                    <a:pt x="114" y="195"/>
                  </a:cubicBezTo>
                  <a:cubicBezTo>
                    <a:pt x="112" y="196"/>
                    <a:pt x="113" y="199"/>
                    <a:pt x="114" y="200"/>
                  </a:cubicBezTo>
                  <a:cubicBezTo>
                    <a:pt x="114" y="200"/>
                    <a:pt x="114" y="200"/>
                    <a:pt x="114" y="200"/>
                  </a:cubicBezTo>
                  <a:cubicBezTo>
                    <a:pt x="113" y="200"/>
                    <a:pt x="113" y="198"/>
                    <a:pt x="112" y="197"/>
                  </a:cubicBezTo>
                  <a:cubicBezTo>
                    <a:pt x="112" y="194"/>
                    <a:pt x="111" y="192"/>
                    <a:pt x="113" y="189"/>
                  </a:cubicBezTo>
                  <a:cubicBezTo>
                    <a:pt x="114" y="190"/>
                    <a:pt x="115" y="190"/>
                    <a:pt x="116" y="191"/>
                  </a:cubicBezTo>
                  <a:close/>
                  <a:moveTo>
                    <a:pt x="170" y="190"/>
                  </a:moveTo>
                  <a:cubicBezTo>
                    <a:pt x="170" y="190"/>
                    <a:pt x="170" y="190"/>
                    <a:pt x="170" y="190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8" y="189"/>
                    <a:pt x="169" y="190"/>
                    <a:pt x="170" y="190"/>
                  </a:cubicBezTo>
                  <a:close/>
                  <a:moveTo>
                    <a:pt x="215" y="190"/>
                  </a:moveTo>
                  <a:cubicBezTo>
                    <a:pt x="215" y="190"/>
                    <a:pt x="214" y="191"/>
                    <a:pt x="214" y="191"/>
                  </a:cubicBezTo>
                  <a:cubicBezTo>
                    <a:pt x="213" y="191"/>
                    <a:pt x="213" y="191"/>
                    <a:pt x="213" y="191"/>
                  </a:cubicBezTo>
                  <a:cubicBezTo>
                    <a:pt x="214" y="191"/>
                    <a:pt x="214" y="190"/>
                    <a:pt x="215" y="190"/>
                  </a:cubicBezTo>
                  <a:close/>
                  <a:moveTo>
                    <a:pt x="200" y="195"/>
                  </a:moveTo>
                  <a:cubicBezTo>
                    <a:pt x="200" y="195"/>
                    <a:pt x="199" y="196"/>
                    <a:pt x="199" y="196"/>
                  </a:cubicBezTo>
                  <a:cubicBezTo>
                    <a:pt x="198" y="196"/>
                    <a:pt x="197" y="197"/>
                    <a:pt x="197" y="196"/>
                  </a:cubicBezTo>
                  <a:cubicBezTo>
                    <a:pt x="198" y="195"/>
                    <a:pt x="199" y="195"/>
                    <a:pt x="200" y="195"/>
                  </a:cubicBezTo>
                  <a:close/>
                  <a:moveTo>
                    <a:pt x="192" y="198"/>
                  </a:moveTo>
                  <a:cubicBezTo>
                    <a:pt x="191" y="196"/>
                    <a:pt x="191" y="196"/>
                    <a:pt x="191" y="196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lose/>
                  <a:moveTo>
                    <a:pt x="277" y="197"/>
                  </a:moveTo>
                  <a:cubicBezTo>
                    <a:pt x="277" y="198"/>
                    <a:pt x="276" y="198"/>
                    <a:pt x="275" y="199"/>
                  </a:cubicBezTo>
                  <a:cubicBezTo>
                    <a:pt x="275" y="199"/>
                    <a:pt x="274" y="199"/>
                    <a:pt x="274" y="199"/>
                  </a:cubicBezTo>
                  <a:cubicBezTo>
                    <a:pt x="275" y="198"/>
                    <a:pt x="276" y="196"/>
                    <a:pt x="277" y="197"/>
                  </a:cubicBezTo>
                  <a:close/>
                  <a:moveTo>
                    <a:pt x="127" y="200"/>
                  </a:moveTo>
                  <a:cubicBezTo>
                    <a:pt x="127" y="201"/>
                    <a:pt x="127" y="201"/>
                    <a:pt x="127" y="201"/>
                  </a:cubicBezTo>
                  <a:cubicBezTo>
                    <a:pt x="127" y="202"/>
                    <a:pt x="127" y="202"/>
                    <a:pt x="127" y="202"/>
                  </a:cubicBezTo>
                  <a:cubicBezTo>
                    <a:pt x="126" y="202"/>
                    <a:pt x="126" y="202"/>
                    <a:pt x="126" y="202"/>
                  </a:cubicBezTo>
                  <a:cubicBezTo>
                    <a:pt x="126" y="201"/>
                    <a:pt x="126" y="200"/>
                    <a:pt x="127" y="200"/>
                  </a:cubicBezTo>
                  <a:close/>
                  <a:moveTo>
                    <a:pt x="231" y="201"/>
                  </a:moveTo>
                  <a:cubicBezTo>
                    <a:pt x="230" y="203"/>
                    <a:pt x="229" y="202"/>
                    <a:pt x="228" y="202"/>
                  </a:cubicBezTo>
                  <a:cubicBezTo>
                    <a:pt x="229" y="202"/>
                    <a:pt x="230" y="200"/>
                    <a:pt x="231" y="201"/>
                  </a:cubicBezTo>
                  <a:close/>
                  <a:moveTo>
                    <a:pt x="211" y="202"/>
                  </a:moveTo>
                  <a:cubicBezTo>
                    <a:pt x="212" y="203"/>
                    <a:pt x="211" y="203"/>
                    <a:pt x="211" y="203"/>
                  </a:cubicBezTo>
                  <a:cubicBezTo>
                    <a:pt x="211" y="204"/>
                    <a:pt x="212" y="204"/>
                    <a:pt x="212" y="204"/>
                  </a:cubicBezTo>
                  <a:cubicBezTo>
                    <a:pt x="212" y="205"/>
                    <a:pt x="211" y="205"/>
                    <a:pt x="211" y="206"/>
                  </a:cubicBezTo>
                  <a:cubicBezTo>
                    <a:pt x="211" y="207"/>
                    <a:pt x="212" y="207"/>
                    <a:pt x="214" y="207"/>
                  </a:cubicBezTo>
                  <a:cubicBezTo>
                    <a:pt x="214" y="207"/>
                    <a:pt x="214" y="206"/>
                    <a:pt x="215" y="205"/>
                  </a:cubicBezTo>
                  <a:cubicBezTo>
                    <a:pt x="216" y="205"/>
                    <a:pt x="216" y="206"/>
                    <a:pt x="217" y="205"/>
                  </a:cubicBezTo>
                  <a:cubicBezTo>
                    <a:pt x="217" y="204"/>
                    <a:pt x="218" y="203"/>
                    <a:pt x="216" y="202"/>
                  </a:cubicBezTo>
                  <a:cubicBezTo>
                    <a:pt x="218" y="202"/>
                    <a:pt x="218" y="202"/>
                    <a:pt x="218" y="202"/>
                  </a:cubicBezTo>
                  <a:cubicBezTo>
                    <a:pt x="218" y="203"/>
                    <a:pt x="217" y="203"/>
                    <a:pt x="217" y="204"/>
                  </a:cubicBezTo>
                  <a:cubicBezTo>
                    <a:pt x="218" y="204"/>
                    <a:pt x="218" y="204"/>
                    <a:pt x="218" y="204"/>
                  </a:cubicBezTo>
                  <a:cubicBezTo>
                    <a:pt x="216" y="205"/>
                    <a:pt x="216" y="205"/>
                    <a:pt x="216" y="205"/>
                  </a:cubicBezTo>
                  <a:cubicBezTo>
                    <a:pt x="219" y="208"/>
                    <a:pt x="217" y="213"/>
                    <a:pt x="218" y="216"/>
                  </a:cubicBezTo>
                  <a:cubicBezTo>
                    <a:pt x="218" y="216"/>
                    <a:pt x="217" y="216"/>
                    <a:pt x="216" y="216"/>
                  </a:cubicBezTo>
                  <a:cubicBezTo>
                    <a:pt x="216" y="216"/>
                    <a:pt x="217" y="216"/>
                    <a:pt x="217" y="215"/>
                  </a:cubicBezTo>
                  <a:cubicBezTo>
                    <a:pt x="214" y="215"/>
                    <a:pt x="215" y="212"/>
                    <a:pt x="214" y="210"/>
                  </a:cubicBezTo>
                  <a:cubicBezTo>
                    <a:pt x="214" y="210"/>
                    <a:pt x="214" y="209"/>
                    <a:pt x="214" y="209"/>
                  </a:cubicBezTo>
                  <a:cubicBezTo>
                    <a:pt x="213" y="207"/>
                    <a:pt x="212" y="208"/>
                    <a:pt x="211" y="208"/>
                  </a:cubicBezTo>
                  <a:cubicBezTo>
                    <a:pt x="211" y="209"/>
                    <a:pt x="210" y="212"/>
                    <a:pt x="209" y="213"/>
                  </a:cubicBezTo>
                  <a:cubicBezTo>
                    <a:pt x="209" y="215"/>
                    <a:pt x="209" y="215"/>
                    <a:pt x="209" y="215"/>
                  </a:cubicBezTo>
                  <a:cubicBezTo>
                    <a:pt x="208" y="215"/>
                    <a:pt x="209" y="213"/>
                    <a:pt x="208" y="212"/>
                  </a:cubicBezTo>
                  <a:cubicBezTo>
                    <a:pt x="209" y="212"/>
                    <a:pt x="210" y="211"/>
                    <a:pt x="210" y="209"/>
                  </a:cubicBezTo>
                  <a:cubicBezTo>
                    <a:pt x="208" y="208"/>
                    <a:pt x="208" y="208"/>
                    <a:pt x="208" y="208"/>
                  </a:cubicBezTo>
                  <a:cubicBezTo>
                    <a:pt x="208" y="209"/>
                    <a:pt x="208" y="209"/>
                    <a:pt x="207" y="209"/>
                  </a:cubicBezTo>
                  <a:cubicBezTo>
                    <a:pt x="207" y="208"/>
                    <a:pt x="207" y="208"/>
                    <a:pt x="207" y="208"/>
                  </a:cubicBezTo>
                  <a:cubicBezTo>
                    <a:pt x="210" y="207"/>
                    <a:pt x="210" y="207"/>
                    <a:pt x="210" y="207"/>
                  </a:cubicBezTo>
                  <a:cubicBezTo>
                    <a:pt x="208" y="206"/>
                    <a:pt x="208" y="201"/>
                    <a:pt x="211" y="202"/>
                  </a:cubicBezTo>
                  <a:close/>
                  <a:moveTo>
                    <a:pt x="295" y="205"/>
                  </a:moveTo>
                  <a:cubicBezTo>
                    <a:pt x="295" y="206"/>
                    <a:pt x="294" y="205"/>
                    <a:pt x="293" y="205"/>
                  </a:cubicBezTo>
                  <a:cubicBezTo>
                    <a:pt x="294" y="206"/>
                    <a:pt x="294" y="205"/>
                    <a:pt x="295" y="205"/>
                  </a:cubicBezTo>
                  <a:close/>
                  <a:moveTo>
                    <a:pt x="229" y="207"/>
                  </a:moveTo>
                  <a:cubicBezTo>
                    <a:pt x="226" y="205"/>
                    <a:pt x="226" y="205"/>
                    <a:pt x="226" y="205"/>
                  </a:cubicBezTo>
                  <a:cubicBezTo>
                    <a:pt x="228" y="206"/>
                    <a:pt x="228" y="206"/>
                    <a:pt x="228" y="206"/>
                  </a:cubicBezTo>
                  <a:cubicBezTo>
                    <a:pt x="229" y="207"/>
                    <a:pt x="229" y="207"/>
                    <a:pt x="229" y="207"/>
                  </a:cubicBezTo>
                  <a:close/>
                  <a:moveTo>
                    <a:pt x="305" y="209"/>
                  </a:moveTo>
                  <a:cubicBezTo>
                    <a:pt x="304" y="209"/>
                    <a:pt x="304" y="209"/>
                    <a:pt x="304" y="209"/>
                  </a:cubicBezTo>
                  <a:cubicBezTo>
                    <a:pt x="305" y="209"/>
                    <a:pt x="304" y="208"/>
                    <a:pt x="303" y="208"/>
                  </a:cubicBezTo>
                  <a:cubicBezTo>
                    <a:pt x="303" y="208"/>
                    <a:pt x="302" y="208"/>
                    <a:pt x="302" y="208"/>
                  </a:cubicBezTo>
                  <a:cubicBezTo>
                    <a:pt x="303" y="209"/>
                    <a:pt x="303" y="209"/>
                    <a:pt x="303" y="209"/>
                  </a:cubicBezTo>
                  <a:cubicBezTo>
                    <a:pt x="301" y="209"/>
                    <a:pt x="303" y="211"/>
                    <a:pt x="303" y="211"/>
                  </a:cubicBezTo>
                  <a:cubicBezTo>
                    <a:pt x="301" y="211"/>
                    <a:pt x="301" y="211"/>
                    <a:pt x="301" y="211"/>
                  </a:cubicBezTo>
                  <a:cubicBezTo>
                    <a:pt x="303" y="207"/>
                    <a:pt x="303" y="207"/>
                    <a:pt x="303" y="207"/>
                  </a:cubicBezTo>
                  <a:cubicBezTo>
                    <a:pt x="303" y="208"/>
                    <a:pt x="304" y="208"/>
                    <a:pt x="305" y="209"/>
                  </a:cubicBezTo>
                  <a:close/>
                  <a:moveTo>
                    <a:pt x="251" y="208"/>
                  </a:moveTo>
                  <a:cubicBezTo>
                    <a:pt x="251" y="209"/>
                    <a:pt x="250" y="210"/>
                    <a:pt x="250" y="211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49" y="210"/>
                    <a:pt x="250" y="208"/>
                    <a:pt x="251" y="208"/>
                  </a:cubicBezTo>
                  <a:close/>
                  <a:moveTo>
                    <a:pt x="233" y="210"/>
                  </a:moveTo>
                  <a:cubicBezTo>
                    <a:pt x="232" y="210"/>
                    <a:pt x="230" y="212"/>
                    <a:pt x="230" y="209"/>
                  </a:cubicBezTo>
                  <a:cubicBezTo>
                    <a:pt x="230" y="210"/>
                    <a:pt x="232" y="210"/>
                    <a:pt x="233" y="210"/>
                  </a:cubicBezTo>
                  <a:close/>
                  <a:moveTo>
                    <a:pt x="127" y="213"/>
                  </a:moveTo>
                  <a:cubicBezTo>
                    <a:pt x="128" y="217"/>
                    <a:pt x="131" y="219"/>
                    <a:pt x="131" y="224"/>
                  </a:cubicBezTo>
                  <a:cubicBezTo>
                    <a:pt x="129" y="224"/>
                    <a:pt x="128" y="223"/>
                    <a:pt x="127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5" y="220"/>
                    <a:pt x="126" y="217"/>
                    <a:pt x="123" y="217"/>
                  </a:cubicBezTo>
                  <a:cubicBezTo>
                    <a:pt x="124" y="216"/>
                    <a:pt x="124" y="216"/>
                    <a:pt x="124" y="216"/>
                  </a:cubicBezTo>
                  <a:cubicBezTo>
                    <a:pt x="123" y="215"/>
                    <a:pt x="119" y="214"/>
                    <a:pt x="121" y="212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3" y="209"/>
                    <a:pt x="124" y="214"/>
                    <a:pt x="127" y="213"/>
                  </a:cubicBezTo>
                  <a:close/>
                  <a:moveTo>
                    <a:pt x="320" y="212"/>
                  </a:moveTo>
                  <a:cubicBezTo>
                    <a:pt x="320" y="211"/>
                    <a:pt x="320" y="211"/>
                    <a:pt x="320" y="211"/>
                  </a:cubicBezTo>
                  <a:cubicBezTo>
                    <a:pt x="321" y="212"/>
                    <a:pt x="321" y="212"/>
                    <a:pt x="321" y="213"/>
                  </a:cubicBezTo>
                  <a:cubicBezTo>
                    <a:pt x="319" y="214"/>
                    <a:pt x="317" y="211"/>
                    <a:pt x="316" y="213"/>
                  </a:cubicBezTo>
                  <a:cubicBezTo>
                    <a:pt x="314" y="214"/>
                    <a:pt x="315" y="212"/>
                    <a:pt x="314" y="211"/>
                  </a:cubicBezTo>
                  <a:cubicBezTo>
                    <a:pt x="316" y="214"/>
                    <a:pt x="318" y="208"/>
                    <a:pt x="320" y="212"/>
                  </a:cubicBezTo>
                  <a:close/>
                  <a:moveTo>
                    <a:pt x="267" y="213"/>
                  </a:moveTo>
                  <a:cubicBezTo>
                    <a:pt x="267" y="214"/>
                    <a:pt x="267" y="214"/>
                    <a:pt x="267" y="215"/>
                  </a:cubicBezTo>
                  <a:cubicBezTo>
                    <a:pt x="266" y="214"/>
                    <a:pt x="265" y="214"/>
                    <a:pt x="264" y="214"/>
                  </a:cubicBezTo>
                  <a:cubicBezTo>
                    <a:pt x="264" y="212"/>
                    <a:pt x="267" y="213"/>
                    <a:pt x="267" y="213"/>
                  </a:cubicBezTo>
                  <a:close/>
                  <a:moveTo>
                    <a:pt x="187" y="215"/>
                  </a:moveTo>
                  <a:cubicBezTo>
                    <a:pt x="186" y="216"/>
                    <a:pt x="184" y="218"/>
                    <a:pt x="182" y="217"/>
                  </a:cubicBezTo>
                  <a:cubicBezTo>
                    <a:pt x="184" y="218"/>
                    <a:pt x="186" y="216"/>
                    <a:pt x="187" y="215"/>
                  </a:cubicBezTo>
                  <a:close/>
                  <a:moveTo>
                    <a:pt x="212" y="217"/>
                  </a:moveTo>
                  <a:cubicBezTo>
                    <a:pt x="209" y="219"/>
                    <a:pt x="214" y="222"/>
                    <a:pt x="211" y="223"/>
                  </a:cubicBezTo>
                  <a:cubicBezTo>
                    <a:pt x="211" y="222"/>
                    <a:pt x="211" y="222"/>
                    <a:pt x="211" y="221"/>
                  </a:cubicBezTo>
                  <a:cubicBezTo>
                    <a:pt x="211" y="220"/>
                    <a:pt x="211" y="217"/>
                    <a:pt x="210" y="215"/>
                  </a:cubicBezTo>
                  <a:cubicBezTo>
                    <a:pt x="212" y="215"/>
                    <a:pt x="211" y="217"/>
                    <a:pt x="212" y="217"/>
                  </a:cubicBezTo>
                  <a:close/>
                  <a:moveTo>
                    <a:pt x="218" y="221"/>
                  </a:moveTo>
                  <a:cubicBezTo>
                    <a:pt x="217" y="221"/>
                    <a:pt x="217" y="222"/>
                    <a:pt x="216" y="222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218" y="217"/>
                    <a:pt x="218" y="220"/>
                    <a:pt x="218" y="221"/>
                  </a:cubicBezTo>
                  <a:close/>
                  <a:moveTo>
                    <a:pt x="232" y="219"/>
                  </a:moveTo>
                  <a:cubicBezTo>
                    <a:pt x="233" y="217"/>
                    <a:pt x="233" y="217"/>
                    <a:pt x="233" y="217"/>
                  </a:cubicBezTo>
                  <a:cubicBezTo>
                    <a:pt x="232" y="217"/>
                    <a:pt x="232" y="217"/>
                    <a:pt x="232" y="217"/>
                  </a:cubicBezTo>
                  <a:cubicBezTo>
                    <a:pt x="232" y="219"/>
                    <a:pt x="232" y="219"/>
                    <a:pt x="232" y="219"/>
                  </a:cubicBezTo>
                  <a:close/>
                  <a:moveTo>
                    <a:pt x="235" y="221"/>
                  </a:moveTo>
                  <a:cubicBezTo>
                    <a:pt x="235" y="220"/>
                    <a:pt x="237" y="221"/>
                    <a:pt x="238" y="220"/>
                  </a:cubicBezTo>
                  <a:cubicBezTo>
                    <a:pt x="237" y="221"/>
                    <a:pt x="235" y="221"/>
                    <a:pt x="234" y="220"/>
                  </a:cubicBezTo>
                  <a:cubicBezTo>
                    <a:pt x="234" y="220"/>
                    <a:pt x="234" y="221"/>
                    <a:pt x="235" y="221"/>
                  </a:cubicBezTo>
                  <a:close/>
                  <a:moveTo>
                    <a:pt x="231" y="223"/>
                  </a:moveTo>
                  <a:cubicBezTo>
                    <a:pt x="232" y="224"/>
                    <a:pt x="231" y="225"/>
                    <a:pt x="230" y="225"/>
                  </a:cubicBezTo>
                  <a:cubicBezTo>
                    <a:pt x="231" y="225"/>
                    <a:pt x="231" y="225"/>
                    <a:pt x="231" y="225"/>
                  </a:cubicBezTo>
                  <a:cubicBezTo>
                    <a:pt x="228" y="223"/>
                    <a:pt x="228" y="223"/>
                    <a:pt x="228" y="223"/>
                  </a:cubicBezTo>
                  <a:cubicBezTo>
                    <a:pt x="229" y="223"/>
                    <a:pt x="230" y="225"/>
                    <a:pt x="231" y="223"/>
                  </a:cubicBezTo>
                  <a:close/>
                  <a:moveTo>
                    <a:pt x="240" y="223"/>
                  </a:moveTo>
                  <a:cubicBezTo>
                    <a:pt x="239" y="222"/>
                    <a:pt x="239" y="223"/>
                    <a:pt x="239" y="223"/>
                  </a:cubicBezTo>
                  <a:cubicBezTo>
                    <a:pt x="239" y="224"/>
                    <a:pt x="239" y="224"/>
                    <a:pt x="239" y="224"/>
                  </a:cubicBezTo>
                  <a:cubicBezTo>
                    <a:pt x="238" y="223"/>
                    <a:pt x="238" y="223"/>
                    <a:pt x="238" y="223"/>
                  </a:cubicBezTo>
                  <a:cubicBezTo>
                    <a:pt x="238" y="222"/>
                    <a:pt x="239" y="223"/>
                    <a:pt x="240" y="223"/>
                  </a:cubicBezTo>
                  <a:close/>
                  <a:moveTo>
                    <a:pt x="289" y="224"/>
                  </a:moveTo>
                  <a:cubicBezTo>
                    <a:pt x="289" y="225"/>
                    <a:pt x="287" y="225"/>
                    <a:pt x="286" y="226"/>
                  </a:cubicBezTo>
                  <a:cubicBezTo>
                    <a:pt x="287" y="225"/>
                    <a:pt x="287" y="224"/>
                    <a:pt x="289" y="224"/>
                  </a:cubicBezTo>
                  <a:close/>
                  <a:moveTo>
                    <a:pt x="242" y="226"/>
                  </a:moveTo>
                  <a:cubicBezTo>
                    <a:pt x="241" y="227"/>
                    <a:pt x="242" y="229"/>
                    <a:pt x="240" y="229"/>
                  </a:cubicBezTo>
                  <a:cubicBezTo>
                    <a:pt x="238" y="228"/>
                    <a:pt x="240" y="227"/>
                    <a:pt x="240" y="225"/>
                  </a:cubicBezTo>
                  <a:cubicBezTo>
                    <a:pt x="241" y="225"/>
                    <a:pt x="241" y="226"/>
                    <a:pt x="242" y="226"/>
                  </a:cubicBezTo>
                  <a:close/>
                  <a:moveTo>
                    <a:pt x="341" y="225"/>
                  </a:moveTo>
                  <a:cubicBezTo>
                    <a:pt x="340" y="228"/>
                    <a:pt x="337" y="230"/>
                    <a:pt x="336" y="233"/>
                  </a:cubicBezTo>
                  <a:cubicBezTo>
                    <a:pt x="337" y="235"/>
                    <a:pt x="338" y="231"/>
                    <a:pt x="339" y="232"/>
                  </a:cubicBezTo>
                  <a:cubicBezTo>
                    <a:pt x="339" y="233"/>
                    <a:pt x="338" y="234"/>
                    <a:pt x="339" y="235"/>
                  </a:cubicBezTo>
                  <a:cubicBezTo>
                    <a:pt x="341" y="237"/>
                    <a:pt x="343" y="234"/>
                    <a:pt x="345" y="236"/>
                  </a:cubicBezTo>
                  <a:cubicBezTo>
                    <a:pt x="345" y="236"/>
                    <a:pt x="343" y="237"/>
                    <a:pt x="344" y="239"/>
                  </a:cubicBezTo>
                  <a:cubicBezTo>
                    <a:pt x="345" y="241"/>
                    <a:pt x="345" y="238"/>
                    <a:pt x="347" y="239"/>
                  </a:cubicBezTo>
                  <a:cubicBezTo>
                    <a:pt x="346" y="239"/>
                    <a:pt x="345" y="240"/>
                    <a:pt x="344" y="241"/>
                  </a:cubicBezTo>
                  <a:cubicBezTo>
                    <a:pt x="344" y="242"/>
                    <a:pt x="343" y="243"/>
                    <a:pt x="344" y="243"/>
                  </a:cubicBezTo>
                  <a:cubicBezTo>
                    <a:pt x="345" y="243"/>
                    <a:pt x="345" y="242"/>
                    <a:pt x="346" y="242"/>
                  </a:cubicBezTo>
                  <a:cubicBezTo>
                    <a:pt x="346" y="242"/>
                    <a:pt x="345" y="243"/>
                    <a:pt x="345" y="243"/>
                  </a:cubicBezTo>
                  <a:cubicBezTo>
                    <a:pt x="346" y="244"/>
                    <a:pt x="346" y="244"/>
                    <a:pt x="346" y="244"/>
                  </a:cubicBezTo>
                  <a:cubicBezTo>
                    <a:pt x="346" y="243"/>
                    <a:pt x="347" y="243"/>
                    <a:pt x="347" y="243"/>
                  </a:cubicBezTo>
                  <a:cubicBezTo>
                    <a:pt x="345" y="244"/>
                    <a:pt x="348" y="248"/>
                    <a:pt x="344" y="247"/>
                  </a:cubicBezTo>
                  <a:cubicBezTo>
                    <a:pt x="344" y="246"/>
                    <a:pt x="344" y="245"/>
                    <a:pt x="344" y="245"/>
                  </a:cubicBezTo>
                  <a:cubicBezTo>
                    <a:pt x="343" y="246"/>
                    <a:pt x="343" y="246"/>
                    <a:pt x="343" y="246"/>
                  </a:cubicBezTo>
                  <a:cubicBezTo>
                    <a:pt x="343" y="245"/>
                    <a:pt x="345" y="243"/>
                    <a:pt x="343" y="241"/>
                  </a:cubicBezTo>
                  <a:cubicBezTo>
                    <a:pt x="341" y="243"/>
                    <a:pt x="339" y="245"/>
                    <a:pt x="337" y="245"/>
                  </a:cubicBezTo>
                  <a:cubicBezTo>
                    <a:pt x="339" y="245"/>
                    <a:pt x="339" y="244"/>
                    <a:pt x="340" y="243"/>
                  </a:cubicBezTo>
                  <a:cubicBezTo>
                    <a:pt x="340" y="242"/>
                    <a:pt x="339" y="243"/>
                    <a:pt x="338" y="243"/>
                  </a:cubicBezTo>
                  <a:cubicBezTo>
                    <a:pt x="338" y="242"/>
                    <a:pt x="338" y="242"/>
                    <a:pt x="337" y="241"/>
                  </a:cubicBezTo>
                  <a:cubicBezTo>
                    <a:pt x="334" y="245"/>
                    <a:pt x="331" y="240"/>
                    <a:pt x="328" y="242"/>
                  </a:cubicBezTo>
                  <a:cubicBezTo>
                    <a:pt x="327" y="241"/>
                    <a:pt x="327" y="241"/>
                    <a:pt x="327" y="241"/>
                  </a:cubicBezTo>
                  <a:cubicBezTo>
                    <a:pt x="333" y="238"/>
                    <a:pt x="334" y="229"/>
                    <a:pt x="340" y="225"/>
                  </a:cubicBezTo>
                  <a:cubicBezTo>
                    <a:pt x="341" y="225"/>
                    <a:pt x="341" y="225"/>
                    <a:pt x="341" y="225"/>
                  </a:cubicBezTo>
                  <a:close/>
                  <a:moveTo>
                    <a:pt x="222" y="227"/>
                  </a:moveTo>
                  <a:cubicBezTo>
                    <a:pt x="222" y="227"/>
                    <a:pt x="221" y="228"/>
                    <a:pt x="222" y="229"/>
                  </a:cubicBezTo>
                  <a:cubicBezTo>
                    <a:pt x="221" y="230"/>
                    <a:pt x="221" y="230"/>
                    <a:pt x="221" y="230"/>
                  </a:cubicBezTo>
                  <a:cubicBezTo>
                    <a:pt x="221" y="230"/>
                    <a:pt x="220" y="229"/>
                    <a:pt x="220" y="229"/>
                  </a:cubicBezTo>
                  <a:cubicBezTo>
                    <a:pt x="221" y="229"/>
                    <a:pt x="221" y="227"/>
                    <a:pt x="222" y="227"/>
                  </a:cubicBezTo>
                  <a:close/>
                  <a:moveTo>
                    <a:pt x="249" y="237"/>
                  </a:moveTo>
                  <a:cubicBezTo>
                    <a:pt x="248" y="239"/>
                    <a:pt x="250" y="241"/>
                    <a:pt x="249" y="243"/>
                  </a:cubicBezTo>
                  <a:cubicBezTo>
                    <a:pt x="252" y="246"/>
                    <a:pt x="262" y="244"/>
                    <a:pt x="262" y="251"/>
                  </a:cubicBezTo>
                  <a:cubicBezTo>
                    <a:pt x="261" y="254"/>
                    <a:pt x="258" y="251"/>
                    <a:pt x="258" y="249"/>
                  </a:cubicBezTo>
                  <a:cubicBezTo>
                    <a:pt x="256" y="253"/>
                    <a:pt x="256" y="257"/>
                    <a:pt x="253" y="259"/>
                  </a:cubicBezTo>
                  <a:cubicBezTo>
                    <a:pt x="253" y="257"/>
                    <a:pt x="253" y="255"/>
                    <a:pt x="252" y="254"/>
                  </a:cubicBezTo>
                  <a:cubicBezTo>
                    <a:pt x="251" y="253"/>
                    <a:pt x="250" y="256"/>
                    <a:pt x="249" y="256"/>
                  </a:cubicBezTo>
                  <a:cubicBezTo>
                    <a:pt x="250" y="254"/>
                    <a:pt x="252" y="252"/>
                    <a:pt x="251" y="249"/>
                  </a:cubicBezTo>
                  <a:cubicBezTo>
                    <a:pt x="250" y="248"/>
                    <a:pt x="248" y="247"/>
                    <a:pt x="247" y="247"/>
                  </a:cubicBezTo>
                  <a:cubicBezTo>
                    <a:pt x="246" y="248"/>
                    <a:pt x="245" y="248"/>
                    <a:pt x="245" y="249"/>
                  </a:cubicBezTo>
                  <a:cubicBezTo>
                    <a:pt x="244" y="250"/>
                    <a:pt x="244" y="249"/>
                    <a:pt x="244" y="249"/>
                  </a:cubicBezTo>
                  <a:cubicBezTo>
                    <a:pt x="238" y="252"/>
                    <a:pt x="244" y="261"/>
                    <a:pt x="236" y="264"/>
                  </a:cubicBezTo>
                  <a:cubicBezTo>
                    <a:pt x="234" y="261"/>
                    <a:pt x="236" y="258"/>
                    <a:pt x="237" y="256"/>
                  </a:cubicBezTo>
                  <a:cubicBezTo>
                    <a:pt x="236" y="254"/>
                    <a:pt x="239" y="253"/>
                    <a:pt x="239" y="251"/>
                  </a:cubicBezTo>
                  <a:cubicBezTo>
                    <a:pt x="238" y="250"/>
                    <a:pt x="238" y="250"/>
                    <a:pt x="238" y="250"/>
                  </a:cubicBezTo>
                  <a:cubicBezTo>
                    <a:pt x="237" y="251"/>
                    <a:pt x="238" y="248"/>
                    <a:pt x="239" y="248"/>
                  </a:cubicBezTo>
                  <a:cubicBezTo>
                    <a:pt x="242" y="245"/>
                    <a:pt x="247" y="245"/>
                    <a:pt x="250" y="246"/>
                  </a:cubicBezTo>
                  <a:cubicBezTo>
                    <a:pt x="251" y="245"/>
                    <a:pt x="251" y="245"/>
                    <a:pt x="251" y="245"/>
                  </a:cubicBezTo>
                  <a:cubicBezTo>
                    <a:pt x="248" y="242"/>
                    <a:pt x="244" y="242"/>
                    <a:pt x="241" y="243"/>
                  </a:cubicBezTo>
                  <a:cubicBezTo>
                    <a:pt x="240" y="242"/>
                    <a:pt x="240" y="241"/>
                    <a:pt x="239" y="240"/>
                  </a:cubicBezTo>
                  <a:cubicBezTo>
                    <a:pt x="238" y="240"/>
                    <a:pt x="238" y="240"/>
                    <a:pt x="238" y="240"/>
                  </a:cubicBezTo>
                  <a:cubicBezTo>
                    <a:pt x="240" y="239"/>
                    <a:pt x="240" y="239"/>
                    <a:pt x="240" y="239"/>
                  </a:cubicBezTo>
                  <a:cubicBezTo>
                    <a:pt x="238" y="237"/>
                    <a:pt x="237" y="240"/>
                    <a:pt x="235" y="240"/>
                  </a:cubicBezTo>
                  <a:cubicBezTo>
                    <a:pt x="230" y="245"/>
                    <a:pt x="230" y="236"/>
                    <a:pt x="226" y="241"/>
                  </a:cubicBezTo>
                  <a:cubicBezTo>
                    <a:pt x="229" y="237"/>
                    <a:pt x="234" y="237"/>
                    <a:pt x="237" y="234"/>
                  </a:cubicBezTo>
                  <a:cubicBezTo>
                    <a:pt x="238" y="234"/>
                    <a:pt x="239" y="234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2"/>
                    <a:pt x="239" y="232"/>
                    <a:pt x="239" y="232"/>
                  </a:cubicBezTo>
                  <a:cubicBezTo>
                    <a:pt x="239" y="232"/>
                    <a:pt x="239" y="232"/>
                    <a:pt x="239" y="232"/>
                  </a:cubicBezTo>
                  <a:cubicBezTo>
                    <a:pt x="239" y="233"/>
                    <a:pt x="240" y="233"/>
                    <a:pt x="240" y="233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46" y="231"/>
                    <a:pt x="244" y="237"/>
                    <a:pt x="249" y="237"/>
                  </a:cubicBezTo>
                  <a:close/>
                  <a:moveTo>
                    <a:pt x="321" y="235"/>
                  </a:moveTo>
                  <a:cubicBezTo>
                    <a:pt x="319" y="236"/>
                    <a:pt x="318" y="234"/>
                    <a:pt x="316" y="234"/>
                  </a:cubicBezTo>
                  <a:cubicBezTo>
                    <a:pt x="314" y="232"/>
                    <a:pt x="314" y="232"/>
                    <a:pt x="314" y="232"/>
                  </a:cubicBezTo>
                  <a:cubicBezTo>
                    <a:pt x="317" y="232"/>
                    <a:pt x="319" y="234"/>
                    <a:pt x="321" y="235"/>
                  </a:cubicBezTo>
                  <a:close/>
                  <a:moveTo>
                    <a:pt x="267" y="233"/>
                  </a:moveTo>
                  <a:cubicBezTo>
                    <a:pt x="267" y="234"/>
                    <a:pt x="267" y="234"/>
                    <a:pt x="267" y="234"/>
                  </a:cubicBezTo>
                  <a:cubicBezTo>
                    <a:pt x="265" y="234"/>
                    <a:pt x="265" y="234"/>
                    <a:pt x="265" y="234"/>
                  </a:cubicBezTo>
                  <a:cubicBezTo>
                    <a:pt x="266" y="233"/>
                    <a:pt x="266" y="233"/>
                    <a:pt x="266" y="233"/>
                  </a:cubicBezTo>
                  <a:cubicBezTo>
                    <a:pt x="266" y="233"/>
                    <a:pt x="266" y="234"/>
                    <a:pt x="267" y="233"/>
                  </a:cubicBezTo>
                  <a:close/>
                  <a:moveTo>
                    <a:pt x="282" y="235"/>
                  </a:moveTo>
                  <a:cubicBezTo>
                    <a:pt x="281" y="236"/>
                    <a:pt x="282" y="236"/>
                    <a:pt x="282" y="236"/>
                  </a:cubicBezTo>
                  <a:cubicBezTo>
                    <a:pt x="280" y="235"/>
                    <a:pt x="280" y="235"/>
                    <a:pt x="280" y="235"/>
                  </a:cubicBezTo>
                  <a:cubicBezTo>
                    <a:pt x="282" y="235"/>
                    <a:pt x="282" y="235"/>
                    <a:pt x="282" y="235"/>
                  </a:cubicBezTo>
                  <a:close/>
                  <a:moveTo>
                    <a:pt x="315" y="247"/>
                  </a:moveTo>
                  <a:cubicBezTo>
                    <a:pt x="316" y="247"/>
                    <a:pt x="316" y="247"/>
                    <a:pt x="316" y="247"/>
                  </a:cubicBezTo>
                  <a:cubicBezTo>
                    <a:pt x="316" y="248"/>
                    <a:pt x="316" y="249"/>
                    <a:pt x="316" y="249"/>
                  </a:cubicBezTo>
                  <a:cubicBezTo>
                    <a:pt x="314" y="247"/>
                    <a:pt x="312" y="247"/>
                    <a:pt x="312" y="245"/>
                  </a:cubicBezTo>
                  <a:cubicBezTo>
                    <a:pt x="312" y="247"/>
                    <a:pt x="314" y="246"/>
                    <a:pt x="315" y="247"/>
                  </a:cubicBezTo>
                  <a:close/>
                  <a:moveTo>
                    <a:pt x="323" y="246"/>
                  </a:moveTo>
                  <a:cubicBezTo>
                    <a:pt x="322" y="246"/>
                    <a:pt x="323" y="248"/>
                    <a:pt x="323" y="248"/>
                  </a:cubicBezTo>
                  <a:cubicBezTo>
                    <a:pt x="323" y="249"/>
                    <a:pt x="324" y="249"/>
                    <a:pt x="324" y="249"/>
                  </a:cubicBezTo>
                  <a:cubicBezTo>
                    <a:pt x="324" y="250"/>
                    <a:pt x="322" y="251"/>
                    <a:pt x="320" y="251"/>
                  </a:cubicBezTo>
                  <a:cubicBezTo>
                    <a:pt x="319" y="249"/>
                    <a:pt x="321" y="248"/>
                    <a:pt x="321" y="247"/>
                  </a:cubicBezTo>
                  <a:cubicBezTo>
                    <a:pt x="323" y="245"/>
                    <a:pt x="323" y="245"/>
                    <a:pt x="323" y="245"/>
                  </a:cubicBezTo>
                  <a:cubicBezTo>
                    <a:pt x="323" y="246"/>
                    <a:pt x="323" y="246"/>
                    <a:pt x="323" y="246"/>
                  </a:cubicBezTo>
                  <a:close/>
                  <a:moveTo>
                    <a:pt x="272" y="255"/>
                  </a:moveTo>
                  <a:cubicBezTo>
                    <a:pt x="273" y="256"/>
                    <a:pt x="272" y="258"/>
                    <a:pt x="271" y="259"/>
                  </a:cubicBezTo>
                  <a:cubicBezTo>
                    <a:pt x="268" y="259"/>
                    <a:pt x="265" y="257"/>
                    <a:pt x="262" y="259"/>
                  </a:cubicBezTo>
                  <a:cubicBezTo>
                    <a:pt x="262" y="256"/>
                    <a:pt x="265" y="257"/>
                    <a:pt x="266" y="256"/>
                  </a:cubicBezTo>
                  <a:cubicBezTo>
                    <a:pt x="267" y="256"/>
                    <a:pt x="269" y="255"/>
                    <a:pt x="270" y="256"/>
                  </a:cubicBezTo>
                  <a:cubicBezTo>
                    <a:pt x="270" y="256"/>
                    <a:pt x="271" y="254"/>
                    <a:pt x="272" y="255"/>
                  </a:cubicBezTo>
                  <a:close/>
                  <a:moveTo>
                    <a:pt x="263" y="260"/>
                  </a:moveTo>
                  <a:cubicBezTo>
                    <a:pt x="259" y="263"/>
                    <a:pt x="254" y="268"/>
                    <a:pt x="249" y="265"/>
                  </a:cubicBezTo>
                  <a:cubicBezTo>
                    <a:pt x="250" y="262"/>
                    <a:pt x="254" y="264"/>
                    <a:pt x="256" y="261"/>
                  </a:cubicBezTo>
                  <a:cubicBezTo>
                    <a:pt x="258" y="263"/>
                    <a:pt x="260" y="259"/>
                    <a:pt x="263" y="260"/>
                  </a:cubicBezTo>
                  <a:close/>
                  <a:moveTo>
                    <a:pt x="37" y="104"/>
                  </a:moveTo>
                  <a:cubicBezTo>
                    <a:pt x="38" y="106"/>
                    <a:pt x="38" y="106"/>
                    <a:pt x="38" y="106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4" y="105"/>
                    <a:pt x="35" y="103"/>
                    <a:pt x="33" y="102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3" y="103"/>
                    <a:pt x="38" y="100"/>
                    <a:pt x="37" y="104"/>
                  </a:cubicBezTo>
                  <a:close/>
                  <a:moveTo>
                    <a:pt x="49" y="111"/>
                  </a:moveTo>
                  <a:cubicBezTo>
                    <a:pt x="49" y="112"/>
                    <a:pt x="49" y="112"/>
                    <a:pt x="49" y="113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9" y="111"/>
                    <a:pt x="49" y="111"/>
                    <a:pt x="49" y="111"/>
                  </a:cubicBezTo>
                  <a:close/>
                  <a:moveTo>
                    <a:pt x="34" y="132"/>
                  </a:moveTo>
                  <a:cubicBezTo>
                    <a:pt x="33" y="132"/>
                    <a:pt x="31" y="132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3" y="130"/>
                    <a:pt x="36" y="128"/>
                    <a:pt x="34" y="132"/>
                  </a:cubicBezTo>
                  <a:close/>
                  <a:moveTo>
                    <a:pt x="88" y="143"/>
                  </a:moveTo>
                  <a:cubicBezTo>
                    <a:pt x="87" y="144"/>
                    <a:pt x="86" y="146"/>
                    <a:pt x="85" y="146"/>
                  </a:cubicBezTo>
                  <a:cubicBezTo>
                    <a:pt x="86" y="145"/>
                    <a:pt x="87" y="143"/>
                    <a:pt x="88" y="143"/>
                  </a:cubicBezTo>
                  <a:close/>
                  <a:moveTo>
                    <a:pt x="67" y="152"/>
                  </a:moveTo>
                  <a:cubicBezTo>
                    <a:pt x="67" y="152"/>
                    <a:pt x="67" y="153"/>
                    <a:pt x="66" y="153"/>
                  </a:cubicBezTo>
                  <a:cubicBezTo>
                    <a:pt x="66" y="153"/>
                    <a:pt x="64" y="153"/>
                    <a:pt x="64" y="152"/>
                  </a:cubicBezTo>
                  <a:cubicBezTo>
                    <a:pt x="65" y="153"/>
                    <a:pt x="66" y="150"/>
                    <a:pt x="67" y="152"/>
                  </a:cubicBezTo>
                  <a:close/>
                  <a:moveTo>
                    <a:pt x="62" y="155"/>
                  </a:moveTo>
                  <a:cubicBezTo>
                    <a:pt x="63" y="155"/>
                    <a:pt x="63" y="155"/>
                    <a:pt x="63" y="154"/>
                  </a:cubicBezTo>
                  <a:cubicBezTo>
                    <a:pt x="64" y="154"/>
                    <a:pt x="64" y="155"/>
                    <a:pt x="65" y="155"/>
                  </a:cubicBezTo>
                  <a:cubicBezTo>
                    <a:pt x="64" y="155"/>
                    <a:pt x="65" y="156"/>
                    <a:pt x="65" y="156"/>
                  </a:cubicBezTo>
                  <a:cubicBezTo>
                    <a:pt x="64" y="157"/>
                    <a:pt x="63" y="156"/>
                    <a:pt x="62" y="157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60" y="157"/>
                    <a:pt x="59" y="159"/>
                    <a:pt x="57" y="161"/>
                  </a:cubicBezTo>
                  <a:cubicBezTo>
                    <a:pt x="58" y="160"/>
                    <a:pt x="58" y="160"/>
                    <a:pt x="58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7" y="159"/>
                    <a:pt x="57" y="159"/>
                    <a:pt x="56" y="159"/>
                  </a:cubicBezTo>
                  <a:cubicBezTo>
                    <a:pt x="57" y="157"/>
                    <a:pt x="57" y="156"/>
                    <a:pt x="59" y="155"/>
                  </a:cubicBezTo>
                  <a:cubicBezTo>
                    <a:pt x="60" y="156"/>
                    <a:pt x="60" y="156"/>
                    <a:pt x="60" y="156"/>
                  </a:cubicBezTo>
                  <a:cubicBezTo>
                    <a:pt x="61" y="156"/>
                    <a:pt x="62" y="155"/>
                    <a:pt x="61" y="154"/>
                  </a:cubicBezTo>
                  <a:cubicBezTo>
                    <a:pt x="61" y="154"/>
                    <a:pt x="62" y="155"/>
                    <a:pt x="62" y="155"/>
                  </a:cubicBezTo>
                  <a:close/>
                  <a:moveTo>
                    <a:pt x="24" y="167"/>
                  </a:moveTo>
                  <a:cubicBezTo>
                    <a:pt x="23" y="168"/>
                    <a:pt x="24" y="168"/>
                    <a:pt x="24" y="168"/>
                  </a:cubicBezTo>
                  <a:cubicBezTo>
                    <a:pt x="22" y="169"/>
                    <a:pt x="20" y="169"/>
                    <a:pt x="18" y="170"/>
                  </a:cubicBezTo>
                  <a:cubicBezTo>
                    <a:pt x="19" y="168"/>
                    <a:pt x="21" y="166"/>
                    <a:pt x="24" y="167"/>
                  </a:cubicBezTo>
                  <a:close/>
                  <a:moveTo>
                    <a:pt x="12" y="172"/>
                  </a:moveTo>
                  <a:cubicBezTo>
                    <a:pt x="12" y="175"/>
                    <a:pt x="9" y="174"/>
                    <a:pt x="8" y="175"/>
                  </a:cubicBezTo>
                  <a:cubicBezTo>
                    <a:pt x="10" y="175"/>
                    <a:pt x="10" y="171"/>
                    <a:pt x="12" y="172"/>
                  </a:cubicBezTo>
                  <a:close/>
                  <a:moveTo>
                    <a:pt x="6" y="174"/>
                  </a:moveTo>
                  <a:cubicBezTo>
                    <a:pt x="5" y="176"/>
                    <a:pt x="4" y="177"/>
                    <a:pt x="2" y="177"/>
                  </a:cubicBezTo>
                  <a:cubicBezTo>
                    <a:pt x="2" y="177"/>
                    <a:pt x="4" y="175"/>
                    <a:pt x="6" y="174"/>
                  </a:cubicBezTo>
                  <a:close/>
                  <a:moveTo>
                    <a:pt x="4" y="348"/>
                  </a:moveTo>
                  <a:cubicBezTo>
                    <a:pt x="5" y="350"/>
                    <a:pt x="2" y="349"/>
                    <a:pt x="2" y="350"/>
                  </a:cubicBezTo>
                  <a:cubicBezTo>
                    <a:pt x="3" y="349"/>
                    <a:pt x="0" y="348"/>
                    <a:pt x="2" y="346"/>
                  </a:cubicBezTo>
                  <a:cubicBezTo>
                    <a:pt x="3" y="346"/>
                    <a:pt x="3" y="347"/>
                    <a:pt x="4" y="348"/>
                  </a:cubicBezTo>
                  <a:close/>
                  <a:moveTo>
                    <a:pt x="421" y="17"/>
                  </a:moveTo>
                  <a:cubicBezTo>
                    <a:pt x="420" y="17"/>
                    <a:pt x="420" y="17"/>
                    <a:pt x="420" y="17"/>
                  </a:cubicBezTo>
                  <a:cubicBezTo>
                    <a:pt x="421" y="16"/>
                    <a:pt x="420" y="15"/>
                    <a:pt x="421" y="15"/>
                  </a:cubicBezTo>
                  <a:cubicBezTo>
                    <a:pt x="421" y="17"/>
                    <a:pt x="421" y="17"/>
                    <a:pt x="421" y="17"/>
                  </a:cubicBezTo>
                  <a:close/>
                  <a:moveTo>
                    <a:pt x="426" y="19"/>
                  </a:moveTo>
                  <a:cubicBezTo>
                    <a:pt x="426" y="21"/>
                    <a:pt x="426" y="21"/>
                    <a:pt x="426" y="21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5" y="18"/>
                    <a:pt x="425" y="19"/>
                    <a:pt x="426" y="19"/>
                  </a:cubicBezTo>
                  <a:close/>
                  <a:moveTo>
                    <a:pt x="427" y="25"/>
                  </a:moveTo>
                  <a:cubicBezTo>
                    <a:pt x="426" y="25"/>
                    <a:pt x="426" y="23"/>
                    <a:pt x="426" y="22"/>
                  </a:cubicBezTo>
                  <a:cubicBezTo>
                    <a:pt x="426" y="23"/>
                    <a:pt x="426" y="24"/>
                    <a:pt x="427" y="25"/>
                  </a:cubicBezTo>
                  <a:close/>
                  <a:moveTo>
                    <a:pt x="464" y="97"/>
                  </a:moveTo>
                  <a:cubicBezTo>
                    <a:pt x="463" y="97"/>
                    <a:pt x="462" y="98"/>
                    <a:pt x="461" y="96"/>
                  </a:cubicBezTo>
                  <a:cubicBezTo>
                    <a:pt x="461" y="95"/>
                    <a:pt x="461" y="94"/>
                    <a:pt x="463" y="94"/>
                  </a:cubicBezTo>
                  <a:cubicBezTo>
                    <a:pt x="464" y="97"/>
                    <a:pt x="464" y="97"/>
                    <a:pt x="464" y="97"/>
                  </a:cubicBezTo>
                  <a:close/>
                  <a:moveTo>
                    <a:pt x="443" y="109"/>
                  </a:moveTo>
                  <a:cubicBezTo>
                    <a:pt x="440" y="110"/>
                    <a:pt x="440" y="110"/>
                    <a:pt x="440" y="110"/>
                  </a:cubicBezTo>
                  <a:cubicBezTo>
                    <a:pt x="441" y="108"/>
                    <a:pt x="441" y="108"/>
                    <a:pt x="441" y="108"/>
                  </a:cubicBezTo>
                  <a:cubicBezTo>
                    <a:pt x="442" y="109"/>
                    <a:pt x="442" y="109"/>
                    <a:pt x="443" y="109"/>
                  </a:cubicBezTo>
                  <a:close/>
                  <a:moveTo>
                    <a:pt x="441" y="122"/>
                  </a:moveTo>
                  <a:cubicBezTo>
                    <a:pt x="440" y="121"/>
                    <a:pt x="437" y="121"/>
                    <a:pt x="436" y="119"/>
                  </a:cubicBezTo>
                  <a:cubicBezTo>
                    <a:pt x="437" y="121"/>
                    <a:pt x="440" y="121"/>
                    <a:pt x="441" y="122"/>
                  </a:cubicBezTo>
                  <a:close/>
                  <a:moveTo>
                    <a:pt x="437" y="126"/>
                  </a:moveTo>
                  <a:cubicBezTo>
                    <a:pt x="437" y="127"/>
                    <a:pt x="434" y="127"/>
                    <a:pt x="435" y="129"/>
                  </a:cubicBezTo>
                  <a:cubicBezTo>
                    <a:pt x="435" y="128"/>
                    <a:pt x="433" y="129"/>
                    <a:pt x="432" y="128"/>
                  </a:cubicBezTo>
                  <a:cubicBezTo>
                    <a:pt x="434" y="128"/>
                    <a:pt x="435" y="128"/>
                    <a:pt x="436" y="127"/>
                  </a:cubicBezTo>
                  <a:cubicBezTo>
                    <a:pt x="436" y="125"/>
                    <a:pt x="436" y="125"/>
                    <a:pt x="436" y="125"/>
                  </a:cubicBezTo>
                  <a:cubicBezTo>
                    <a:pt x="436" y="125"/>
                    <a:pt x="436" y="125"/>
                    <a:pt x="437" y="126"/>
                  </a:cubicBezTo>
                  <a:close/>
                  <a:moveTo>
                    <a:pt x="448" y="158"/>
                  </a:moveTo>
                  <a:cubicBezTo>
                    <a:pt x="448" y="159"/>
                    <a:pt x="448" y="160"/>
                    <a:pt x="449" y="161"/>
                  </a:cubicBezTo>
                  <a:cubicBezTo>
                    <a:pt x="450" y="159"/>
                    <a:pt x="453" y="160"/>
                    <a:pt x="452" y="156"/>
                  </a:cubicBezTo>
                  <a:cubicBezTo>
                    <a:pt x="453" y="159"/>
                    <a:pt x="453" y="159"/>
                    <a:pt x="453" y="159"/>
                  </a:cubicBezTo>
                  <a:cubicBezTo>
                    <a:pt x="455" y="156"/>
                    <a:pt x="455" y="156"/>
                    <a:pt x="455" y="156"/>
                  </a:cubicBezTo>
                  <a:cubicBezTo>
                    <a:pt x="457" y="158"/>
                    <a:pt x="457" y="158"/>
                    <a:pt x="457" y="158"/>
                  </a:cubicBezTo>
                  <a:cubicBezTo>
                    <a:pt x="457" y="158"/>
                    <a:pt x="457" y="157"/>
                    <a:pt x="457" y="156"/>
                  </a:cubicBezTo>
                  <a:cubicBezTo>
                    <a:pt x="459" y="158"/>
                    <a:pt x="460" y="156"/>
                    <a:pt x="462" y="156"/>
                  </a:cubicBezTo>
                  <a:cubicBezTo>
                    <a:pt x="462" y="155"/>
                    <a:pt x="462" y="155"/>
                    <a:pt x="462" y="155"/>
                  </a:cubicBezTo>
                  <a:cubicBezTo>
                    <a:pt x="464" y="156"/>
                    <a:pt x="464" y="156"/>
                    <a:pt x="464" y="156"/>
                  </a:cubicBezTo>
                  <a:cubicBezTo>
                    <a:pt x="465" y="156"/>
                    <a:pt x="465" y="155"/>
                    <a:pt x="466" y="155"/>
                  </a:cubicBezTo>
                  <a:cubicBezTo>
                    <a:pt x="463" y="157"/>
                    <a:pt x="468" y="156"/>
                    <a:pt x="466" y="158"/>
                  </a:cubicBezTo>
                  <a:cubicBezTo>
                    <a:pt x="467" y="159"/>
                    <a:pt x="467" y="160"/>
                    <a:pt x="468" y="160"/>
                  </a:cubicBezTo>
                  <a:cubicBezTo>
                    <a:pt x="468" y="161"/>
                    <a:pt x="468" y="161"/>
                    <a:pt x="467" y="162"/>
                  </a:cubicBezTo>
                  <a:cubicBezTo>
                    <a:pt x="469" y="164"/>
                    <a:pt x="465" y="164"/>
                    <a:pt x="465" y="166"/>
                  </a:cubicBezTo>
                  <a:cubicBezTo>
                    <a:pt x="463" y="166"/>
                    <a:pt x="462" y="169"/>
                    <a:pt x="460" y="168"/>
                  </a:cubicBezTo>
                  <a:cubicBezTo>
                    <a:pt x="458" y="170"/>
                    <a:pt x="458" y="170"/>
                    <a:pt x="458" y="170"/>
                  </a:cubicBezTo>
                  <a:cubicBezTo>
                    <a:pt x="458" y="169"/>
                    <a:pt x="458" y="169"/>
                    <a:pt x="458" y="169"/>
                  </a:cubicBezTo>
                  <a:cubicBezTo>
                    <a:pt x="456" y="170"/>
                    <a:pt x="455" y="172"/>
                    <a:pt x="453" y="171"/>
                  </a:cubicBezTo>
                  <a:cubicBezTo>
                    <a:pt x="453" y="170"/>
                    <a:pt x="451" y="170"/>
                    <a:pt x="450" y="170"/>
                  </a:cubicBezTo>
                  <a:cubicBezTo>
                    <a:pt x="450" y="168"/>
                    <a:pt x="448" y="170"/>
                    <a:pt x="448" y="168"/>
                  </a:cubicBezTo>
                  <a:cubicBezTo>
                    <a:pt x="447" y="169"/>
                    <a:pt x="445" y="169"/>
                    <a:pt x="444" y="169"/>
                  </a:cubicBezTo>
                  <a:cubicBezTo>
                    <a:pt x="444" y="167"/>
                    <a:pt x="444" y="167"/>
                    <a:pt x="444" y="167"/>
                  </a:cubicBezTo>
                  <a:cubicBezTo>
                    <a:pt x="445" y="167"/>
                    <a:pt x="446" y="168"/>
                    <a:pt x="446" y="167"/>
                  </a:cubicBezTo>
                  <a:cubicBezTo>
                    <a:pt x="446" y="164"/>
                    <a:pt x="444" y="163"/>
                    <a:pt x="441" y="163"/>
                  </a:cubicBezTo>
                  <a:cubicBezTo>
                    <a:pt x="447" y="162"/>
                    <a:pt x="447" y="162"/>
                    <a:pt x="447" y="162"/>
                  </a:cubicBezTo>
                  <a:cubicBezTo>
                    <a:pt x="447" y="161"/>
                    <a:pt x="446" y="161"/>
                    <a:pt x="446" y="161"/>
                  </a:cubicBezTo>
                  <a:cubicBezTo>
                    <a:pt x="447" y="160"/>
                    <a:pt x="447" y="160"/>
                    <a:pt x="447" y="160"/>
                  </a:cubicBezTo>
                  <a:cubicBezTo>
                    <a:pt x="445" y="157"/>
                    <a:pt x="442" y="160"/>
                    <a:pt x="441" y="159"/>
                  </a:cubicBezTo>
                  <a:cubicBezTo>
                    <a:pt x="443" y="159"/>
                    <a:pt x="443" y="157"/>
                    <a:pt x="444" y="155"/>
                  </a:cubicBezTo>
                  <a:cubicBezTo>
                    <a:pt x="444" y="156"/>
                    <a:pt x="445" y="157"/>
                    <a:pt x="446" y="156"/>
                  </a:cubicBezTo>
                  <a:cubicBezTo>
                    <a:pt x="447" y="156"/>
                    <a:pt x="445" y="155"/>
                    <a:pt x="446" y="154"/>
                  </a:cubicBezTo>
                  <a:cubicBezTo>
                    <a:pt x="447" y="155"/>
                    <a:pt x="450" y="157"/>
                    <a:pt x="448" y="158"/>
                  </a:cubicBezTo>
                  <a:close/>
                  <a:moveTo>
                    <a:pt x="260" y="327"/>
                  </a:moveTo>
                  <a:cubicBezTo>
                    <a:pt x="259" y="324"/>
                    <a:pt x="259" y="324"/>
                    <a:pt x="259" y="324"/>
                  </a:cubicBezTo>
                  <a:cubicBezTo>
                    <a:pt x="260" y="326"/>
                    <a:pt x="260" y="326"/>
                    <a:pt x="260" y="326"/>
                  </a:cubicBezTo>
                  <a:cubicBezTo>
                    <a:pt x="260" y="327"/>
                    <a:pt x="260" y="327"/>
                    <a:pt x="260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2" name="组合 1041"/>
          <p:cNvGrpSpPr/>
          <p:nvPr/>
        </p:nvGrpSpPr>
        <p:grpSpPr>
          <a:xfrm>
            <a:off x="2644777" y="1955646"/>
            <a:ext cx="576263" cy="712787"/>
            <a:chOff x="2047875" y="1020763"/>
            <a:chExt cx="576263" cy="712787"/>
          </a:xfrm>
        </p:grpSpPr>
        <p:sp>
          <p:nvSpPr>
            <p:cNvPr id="1024" name="Freeform 44"/>
            <p:cNvSpPr>
              <a:spLocks/>
            </p:cNvSpPr>
            <p:nvPr/>
          </p:nvSpPr>
          <p:spPr bwMode="auto">
            <a:xfrm>
              <a:off x="2047875" y="1020763"/>
              <a:ext cx="576263" cy="712787"/>
            </a:xfrm>
            <a:custGeom>
              <a:avLst/>
              <a:gdLst>
                <a:gd name="T0" fmla="*/ 0 w 154"/>
                <a:gd name="T1" fmla="*/ 76 h 190"/>
                <a:gd name="T2" fmla="*/ 77 w 154"/>
                <a:gd name="T3" fmla="*/ 190 h 190"/>
                <a:gd name="T4" fmla="*/ 154 w 154"/>
                <a:gd name="T5" fmla="*/ 76 h 190"/>
                <a:gd name="T6" fmla="*/ 77 w 154"/>
                <a:gd name="T7" fmla="*/ 0 h 190"/>
                <a:gd name="T8" fmla="*/ 0 w 154"/>
                <a:gd name="T9" fmla="*/ 7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90">
                  <a:moveTo>
                    <a:pt x="0" y="76"/>
                  </a:moveTo>
                  <a:cubicBezTo>
                    <a:pt x="0" y="122"/>
                    <a:pt x="34" y="148"/>
                    <a:pt x="77" y="190"/>
                  </a:cubicBezTo>
                  <a:cubicBezTo>
                    <a:pt x="120" y="148"/>
                    <a:pt x="154" y="12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ubicBezTo>
                    <a:pt x="34" y="0"/>
                    <a:pt x="0" y="34"/>
                    <a:pt x="0" y="76"/>
                  </a:cubicBez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46"/>
            <p:cNvSpPr>
              <a:spLocks/>
            </p:cNvSpPr>
            <p:nvPr/>
          </p:nvSpPr>
          <p:spPr bwMode="auto">
            <a:xfrm>
              <a:off x="2197100" y="1452563"/>
              <a:ext cx="138113" cy="138112"/>
            </a:xfrm>
            <a:custGeom>
              <a:avLst/>
              <a:gdLst>
                <a:gd name="T0" fmla="*/ 37 w 37"/>
                <a:gd name="T1" fmla="*/ 37 h 37"/>
                <a:gd name="T2" fmla="*/ 37 w 37"/>
                <a:gd name="T3" fmla="*/ 16 h 37"/>
                <a:gd name="T4" fmla="*/ 0 w 37"/>
                <a:gd name="T5" fmla="*/ 0 h 37"/>
                <a:gd name="T6" fmla="*/ 37 w 3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2" y="16"/>
                    <a:pt x="9" y="10"/>
                    <a:pt x="0" y="0"/>
                  </a:cubicBezTo>
                  <a:lnTo>
                    <a:pt x="37" y="37"/>
                  </a:ln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47"/>
            <p:cNvSpPr>
              <a:spLocks/>
            </p:cNvSpPr>
            <p:nvPr/>
          </p:nvSpPr>
          <p:spPr bwMode="auto">
            <a:xfrm>
              <a:off x="2335213" y="1177925"/>
              <a:ext cx="288925" cy="488950"/>
            </a:xfrm>
            <a:custGeom>
              <a:avLst/>
              <a:gdLst>
                <a:gd name="T0" fmla="*/ 77 w 77"/>
                <a:gd name="T1" fmla="*/ 40 h 130"/>
                <a:gd name="T2" fmla="*/ 37 w 77"/>
                <a:gd name="T3" fmla="*/ 0 h 130"/>
                <a:gd name="T4" fmla="*/ 38 w 77"/>
                <a:gd name="T5" fmla="*/ 1 h 130"/>
                <a:gd name="T6" fmla="*/ 52 w 77"/>
                <a:gd name="T7" fmla="*/ 37 h 130"/>
                <a:gd name="T8" fmla="*/ 0 w 77"/>
                <a:gd name="T9" fmla="*/ 89 h 130"/>
                <a:gd name="T10" fmla="*/ 0 w 77"/>
                <a:gd name="T11" fmla="*/ 110 h 130"/>
                <a:gd name="T12" fmla="*/ 19 w 77"/>
                <a:gd name="T13" fmla="*/ 130 h 130"/>
                <a:gd name="T14" fmla="*/ 77 w 77"/>
                <a:gd name="T15" fmla="*/ 4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30">
                  <a:moveTo>
                    <a:pt x="77" y="4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1"/>
                    <a:pt x="38" y="1"/>
                  </a:cubicBezTo>
                  <a:cubicBezTo>
                    <a:pt x="46" y="10"/>
                    <a:pt x="52" y="23"/>
                    <a:pt x="52" y="37"/>
                  </a:cubicBezTo>
                  <a:cubicBezTo>
                    <a:pt x="52" y="65"/>
                    <a:pt x="28" y="89"/>
                    <a:pt x="0" y="8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53" y="98"/>
                    <a:pt x="74" y="75"/>
                    <a:pt x="77" y="40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Oval 48"/>
            <p:cNvSpPr>
              <a:spLocks noChangeArrowheads="1"/>
            </p:cNvSpPr>
            <p:nvPr/>
          </p:nvSpPr>
          <p:spPr bwMode="auto">
            <a:xfrm>
              <a:off x="2141538" y="1122363"/>
              <a:ext cx="388938" cy="390525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49"/>
            <p:cNvSpPr>
              <a:spLocks/>
            </p:cNvSpPr>
            <p:nvPr/>
          </p:nvSpPr>
          <p:spPr bwMode="auto">
            <a:xfrm>
              <a:off x="2141538" y="1122363"/>
              <a:ext cx="193675" cy="209550"/>
            </a:xfrm>
            <a:custGeom>
              <a:avLst/>
              <a:gdLst>
                <a:gd name="T0" fmla="*/ 52 w 52"/>
                <a:gd name="T1" fmla="*/ 0 h 56"/>
                <a:gd name="T2" fmla="*/ 52 w 52"/>
                <a:gd name="T3" fmla="*/ 0 h 56"/>
                <a:gd name="T4" fmla="*/ 52 w 52"/>
                <a:gd name="T5" fmla="*/ 0 h 56"/>
                <a:gd name="T6" fmla="*/ 0 w 52"/>
                <a:gd name="T7" fmla="*/ 52 h 56"/>
                <a:gd name="T8" fmla="*/ 0 w 52"/>
                <a:gd name="T9" fmla="*/ 56 h 56"/>
                <a:gd name="T10" fmla="*/ 52 w 52"/>
                <a:gd name="T11" fmla="*/ 56 h 56"/>
                <a:gd name="T12" fmla="*/ 52 w 52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3"/>
                    <a:pt x="0" y="54"/>
                    <a:pt x="0" y="56"/>
                  </a:cubicBezTo>
                  <a:cubicBezTo>
                    <a:pt x="52" y="56"/>
                    <a:pt x="52" y="56"/>
                    <a:pt x="52" y="56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233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50"/>
            <p:cNvSpPr>
              <a:spLocks noEditPoints="1"/>
            </p:cNvSpPr>
            <p:nvPr/>
          </p:nvSpPr>
          <p:spPr bwMode="auto">
            <a:xfrm>
              <a:off x="2141538" y="1130300"/>
              <a:ext cx="179388" cy="190500"/>
            </a:xfrm>
            <a:custGeom>
              <a:avLst/>
              <a:gdLst>
                <a:gd name="T0" fmla="*/ 17 w 48"/>
                <a:gd name="T1" fmla="*/ 51 h 51"/>
                <a:gd name="T2" fmla="*/ 19 w 48"/>
                <a:gd name="T3" fmla="*/ 47 h 51"/>
                <a:gd name="T4" fmla="*/ 23 w 48"/>
                <a:gd name="T5" fmla="*/ 19 h 51"/>
                <a:gd name="T6" fmla="*/ 27 w 48"/>
                <a:gd name="T7" fmla="*/ 21 h 51"/>
                <a:gd name="T8" fmla="*/ 24 w 48"/>
                <a:gd name="T9" fmla="*/ 8 h 51"/>
                <a:gd name="T10" fmla="*/ 27 w 48"/>
                <a:gd name="T11" fmla="*/ 11 h 51"/>
                <a:gd name="T12" fmla="*/ 19 w 48"/>
                <a:gd name="T13" fmla="*/ 34 h 51"/>
                <a:gd name="T14" fmla="*/ 19 w 48"/>
                <a:gd name="T15" fmla="*/ 39 h 51"/>
                <a:gd name="T16" fmla="*/ 19 w 48"/>
                <a:gd name="T17" fmla="*/ 25 h 51"/>
                <a:gd name="T18" fmla="*/ 17 w 48"/>
                <a:gd name="T19" fmla="*/ 28 h 51"/>
                <a:gd name="T20" fmla="*/ 19 w 48"/>
                <a:gd name="T21" fmla="*/ 25 h 51"/>
                <a:gd name="T22" fmla="*/ 11 w 48"/>
                <a:gd name="T23" fmla="*/ 32 h 51"/>
                <a:gd name="T24" fmla="*/ 15 w 48"/>
                <a:gd name="T25" fmla="*/ 31 h 51"/>
                <a:gd name="T26" fmla="*/ 16 w 48"/>
                <a:gd name="T27" fmla="*/ 14 h 51"/>
                <a:gd name="T28" fmla="*/ 20 w 48"/>
                <a:gd name="T29" fmla="*/ 15 h 51"/>
                <a:gd name="T30" fmla="*/ 31 w 48"/>
                <a:gd name="T31" fmla="*/ 13 h 51"/>
                <a:gd name="T32" fmla="*/ 33 w 48"/>
                <a:gd name="T33" fmla="*/ 17 h 51"/>
                <a:gd name="T34" fmla="*/ 32 w 48"/>
                <a:gd name="T35" fmla="*/ 46 h 51"/>
                <a:gd name="T36" fmla="*/ 32 w 48"/>
                <a:gd name="T37" fmla="*/ 50 h 51"/>
                <a:gd name="T38" fmla="*/ 33 w 48"/>
                <a:gd name="T39" fmla="*/ 36 h 51"/>
                <a:gd name="T40" fmla="*/ 30 w 48"/>
                <a:gd name="T41" fmla="*/ 40 h 51"/>
                <a:gd name="T42" fmla="*/ 33 w 48"/>
                <a:gd name="T43" fmla="*/ 36 h 51"/>
                <a:gd name="T44" fmla="*/ 11 w 48"/>
                <a:gd name="T45" fmla="*/ 43 h 51"/>
                <a:gd name="T46" fmla="*/ 15 w 48"/>
                <a:gd name="T47" fmla="*/ 42 h 51"/>
                <a:gd name="T48" fmla="*/ 29 w 48"/>
                <a:gd name="T49" fmla="*/ 25 h 51"/>
                <a:gd name="T50" fmla="*/ 33 w 48"/>
                <a:gd name="T51" fmla="*/ 26 h 51"/>
                <a:gd name="T52" fmla="*/ 24 w 48"/>
                <a:gd name="T53" fmla="*/ 30 h 51"/>
                <a:gd name="T54" fmla="*/ 27 w 48"/>
                <a:gd name="T55" fmla="*/ 34 h 51"/>
                <a:gd name="T56" fmla="*/ 25 w 48"/>
                <a:gd name="T57" fmla="*/ 40 h 51"/>
                <a:gd name="T58" fmla="*/ 25 w 48"/>
                <a:gd name="T59" fmla="*/ 44 h 51"/>
                <a:gd name="T60" fmla="*/ 13 w 48"/>
                <a:gd name="T61" fmla="*/ 19 h 51"/>
                <a:gd name="T62" fmla="*/ 10 w 48"/>
                <a:gd name="T63" fmla="*/ 23 h 51"/>
                <a:gd name="T64" fmla="*/ 13 w 48"/>
                <a:gd name="T65" fmla="*/ 19 h 51"/>
                <a:gd name="T66" fmla="*/ 46 w 48"/>
                <a:gd name="T67" fmla="*/ 26 h 51"/>
                <a:gd name="T68" fmla="*/ 42 w 48"/>
                <a:gd name="T69" fmla="*/ 25 h 51"/>
                <a:gd name="T70" fmla="*/ 42 w 48"/>
                <a:gd name="T71" fmla="*/ 14 h 51"/>
                <a:gd name="T72" fmla="*/ 46 w 48"/>
                <a:gd name="T73" fmla="*/ 15 h 51"/>
                <a:gd name="T74" fmla="*/ 45 w 48"/>
                <a:gd name="T75" fmla="*/ 39 h 51"/>
                <a:gd name="T76" fmla="*/ 45 w 48"/>
                <a:gd name="T77" fmla="*/ 34 h 51"/>
                <a:gd name="T78" fmla="*/ 43 w 48"/>
                <a:gd name="T79" fmla="*/ 51 h 51"/>
                <a:gd name="T80" fmla="*/ 46 w 48"/>
                <a:gd name="T81" fmla="*/ 47 h 51"/>
                <a:gd name="T82" fmla="*/ 31 w 48"/>
                <a:gd name="T83" fmla="*/ 2 h 51"/>
                <a:gd name="T84" fmla="*/ 32 w 48"/>
                <a:gd name="T85" fmla="*/ 5 h 51"/>
                <a:gd name="T86" fmla="*/ 32 w 48"/>
                <a:gd name="T87" fmla="*/ 1 h 51"/>
                <a:gd name="T88" fmla="*/ 43 w 48"/>
                <a:gd name="T89" fmla="*/ 4 h 51"/>
                <a:gd name="T90" fmla="*/ 48 w 48"/>
                <a:gd name="T91" fmla="*/ 2 h 51"/>
                <a:gd name="T92" fmla="*/ 38 w 48"/>
                <a:gd name="T93" fmla="*/ 44 h 51"/>
                <a:gd name="T94" fmla="*/ 38 w 48"/>
                <a:gd name="T95" fmla="*/ 40 h 51"/>
                <a:gd name="T96" fmla="*/ 5 w 48"/>
                <a:gd name="T97" fmla="*/ 34 h 51"/>
                <a:gd name="T98" fmla="*/ 5 w 48"/>
                <a:gd name="T99" fmla="*/ 39 h 51"/>
                <a:gd name="T100" fmla="*/ 7 w 48"/>
                <a:gd name="T101" fmla="*/ 28 h 51"/>
                <a:gd name="T102" fmla="*/ 4 w 48"/>
                <a:gd name="T103" fmla="*/ 28 h 51"/>
                <a:gd name="T104" fmla="*/ 38 w 48"/>
                <a:gd name="T105" fmla="*/ 33 h 51"/>
                <a:gd name="T106" fmla="*/ 38 w 48"/>
                <a:gd name="T107" fmla="*/ 29 h 51"/>
                <a:gd name="T108" fmla="*/ 2 w 48"/>
                <a:gd name="T109" fmla="*/ 42 h 51"/>
                <a:gd name="T110" fmla="*/ 6 w 48"/>
                <a:gd name="T111" fmla="*/ 47 h 51"/>
                <a:gd name="T112" fmla="*/ 4 w 48"/>
                <a:gd name="T113" fmla="*/ 51 h 51"/>
                <a:gd name="T114" fmla="*/ 6 w 48"/>
                <a:gd name="T115" fmla="*/ 47 h 51"/>
                <a:gd name="T116" fmla="*/ 37 w 48"/>
                <a:gd name="T117" fmla="*/ 9 h 51"/>
                <a:gd name="T118" fmla="*/ 41 w 48"/>
                <a:gd name="T119" fmla="*/ 8 h 51"/>
                <a:gd name="T120" fmla="*/ 40 w 48"/>
                <a:gd name="T121" fmla="*/ 23 h 51"/>
                <a:gd name="T122" fmla="*/ 38 w 48"/>
                <a:gd name="T123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" h="51">
                  <a:moveTo>
                    <a:pt x="21" y="48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lnTo>
                    <a:pt x="21" y="48"/>
                  </a:lnTo>
                  <a:close/>
                  <a:moveTo>
                    <a:pt x="26" y="19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28" y="19"/>
                    <a:pt x="28" y="19"/>
                  </a:cubicBezTo>
                  <a:lnTo>
                    <a:pt x="26" y="19"/>
                  </a:lnTo>
                  <a:close/>
                  <a:moveTo>
                    <a:pt x="26" y="8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8"/>
                    <a:pt x="28" y="8"/>
                    <a:pt x="28" y="8"/>
                  </a:cubicBezTo>
                  <a:lnTo>
                    <a:pt x="26" y="8"/>
                  </a:lnTo>
                  <a:close/>
                  <a:moveTo>
                    <a:pt x="19" y="36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19" y="36"/>
                  </a:lnTo>
                  <a:close/>
                  <a:moveTo>
                    <a:pt x="19" y="25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19" y="25"/>
                  </a:lnTo>
                  <a:close/>
                  <a:moveTo>
                    <a:pt x="13" y="30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1"/>
                    <a:pt x="15" y="31"/>
                    <a:pt x="15" y="31"/>
                  </a:cubicBezTo>
                  <a:lnTo>
                    <a:pt x="13" y="30"/>
                  </a:lnTo>
                  <a:close/>
                  <a:moveTo>
                    <a:pt x="19" y="13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4"/>
                    <a:pt x="21" y="14"/>
                    <a:pt x="21" y="14"/>
                  </a:cubicBezTo>
                  <a:lnTo>
                    <a:pt x="19" y="13"/>
                  </a:lnTo>
                  <a:close/>
                  <a:moveTo>
                    <a:pt x="33" y="13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4"/>
                    <a:pt x="34" y="14"/>
                    <a:pt x="34" y="14"/>
                  </a:cubicBezTo>
                  <a:lnTo>
                    <a:pt x="33" y="13"/>
                  </a:lnTo>
                  <a:close/>
                  <a:moveTo>
                    <a:pt x="33" y="47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8"/>
                    <a:pt x="34" y="48"/>
                    <a:pt x="34" y="48"/>
                  </a:cubicBezTo>
                  <a:lnTo>
                    <a:pt x="33" y="47"/>
                  </a:lnTo>
                  <a:close/>
                  <a:moveTo>
                    <a:pt x="33" y="36"/>
                  </a:moveTo>
                  <a:cubicBezTo>
                    <a:pt x="32" y="34"/>
                    <a:pt x="32" y="34"/>
                    <a:pt x="32" y="3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6"/>
                    <a:pt x="34" y="36"/>
                    <a:pt x="34" y="36"/>
                  </a:cubicBezTo>
                  <a:lnTo>
                    <a:pt x="33" y="36"/>
                  </a:lnTo>
                  <a:close/>
                  <a:moveTo>
                    <a:pt x="13" y="42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2"/>
                    <a:pt x="15" y="42"/>
                    <a:pt x="15" y="42"/>
                  </a:cubicBezTo>
                  <a:lnTo>
                    <a:pt x="13" y="42"/>
                  </a:lnTo>
                  <a:close/>
                  <a:moveTo>
                    <a:pt x="33" y="25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5"/>
                    <a:pt x="34" y="25"/>
                    <a:pt x="34" y="25"/>
                  </a:cubicBezTo>
                  <a:lnTo>
                    <a:pt x="33" y="25"/>
                  </a:lnTo>
                  <a:close/>
                  <a:moveTo>
                    <a:pt x="26" y="30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1"/>
                    <a:pt x="28" y="31"/>
                    <a:pt x="28" y="31"/>
                  </a:cubicBezTo>
                  <a:lnTo>
                    <a:pt x="26" y="30"/>
                  </a:lnTo>
                  <a:close/>
                  <a:moveTo>
                    <a:pt x="26" y="42"/>
                  </a:moveTo>
                  <a:cubicBezTo>
                    <a:pt x="25" y="40"/>
                    <a:pt x="25" y="40"/>
                    <a:pt x="25" y="4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2"/>
                    <a:pt x="28" y="42"/>
                    <a:pt x="28" y="42"/>
                  </a:cubicBezTo>
                  <a:lnTo>
                    <a:pt x="26" y="42"/>
                  </a:lnTo>
                  <a:close/>
                  <a:moveTo>
                    <a:pt x="13" y="19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13" y="19"/>
                  </a:lnTo>
                  <a:close/>
                  <a:moveTo>
                    <a:pt x="43" y="26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43" y="26"/>
                  </a:lnTo>
                  <a:close/>
                  <a:moveTo>
                    <a:pt x="46" y="13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46" y="13"/>
                  </a:lnTo>
                  <a:close/>
                  <a:moveTo>
                    <a:pt x="43" y="38"/>
                  </a:moveTo>
                  <a:cubicBezTo>
                    <a:pt x="43" y="40"/>
                    <a:pt x="43" y="40"/>
                    <a:pt x="43" y="40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2" y="36"/>
                    <a:pt x="42" y="36"/>
                    <a:pt x="42" y="36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43" y="51"/>
                    <a:pt x="43" y="51"/>
                    <a:pt x="43" y="51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2" y="48"/>
                    <a:pt x="42" y="48"/>
                    <a:pt x="42" y="48"/>
                  </a:cubicBezTo>
                  <a:lnTo>
                    <a:pt x="43" y="49"/>
                  </a:lnTo>
                  <a:close/>
                  <a:moveTo>
                    <a:pt x="31" y="2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29" y="3"/>
                    <a:pt x="29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1" y="2"/>
                  </a:cubicBezTo>
                  <a:close/>
                  <a:moveTo>
                    <a:pt x="45" y="0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2"/>
                    <a:pt x="46" y="2"/>
                    <a:pt x="46" y="2"/>
                  </a:cubicBezTo>
                  <a:lnTo>
                    <a:pt x="45" y="0"/>
                  </a:lnTo>
                  <a:close/>
                  <a:moveTo>
                    <a:pt x="37" y="43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6" y="42"/>
                    <a:pt x="36" y="42"/>
                    <a:pt x="36" y="42"/>
                  </a:cubicBezTo>
                  <a:lnTo>
                    <a:pt x="37" y="43"/>
                  </a:lnTo>
                  <a:close/>
                  <a:moveTo>
                    <a:pt x="6" y="36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6"/>
                    <a:pt x="8" y="36"/>
                    <a:pt x="8" y="36"/>
                  </a:cubicBezTo>
                  <a:lnTo>
                    <a:pt x="6" y="36"/>
                  </a:lnTo>
                  <a:close/>
                  <a:moveTo>
                    <a:pt x="7" y="28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6"/>
                    <a:pt x="5" y="27"/>
                    <a:pt x="4" y="28"/>
                  </a:cubicBezTo>
                  <a:cubicBezTo>
                    <a:pt x="5" y="27"/>
                    <a:pt x="5" y="27"/>
                    <a:pt x="5" y="27"/>
                  </a:cubicBezTo>
                  <a:lnTo>
                    <a:pt x="7" y="28"/>
                  </a:lnTo>
                  <a:close/>
                  <a:moveTo>
                    <a:pt x="37" y="32"/>
                  </a:move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6" y="31"/>
                    <a:pt x="36" y="31"/>
                    <a:pt x="36" y="31"/>
                  </a:cubicBezTo>
                  <a:lnTo>
                    <a:pt x="37" y="32"/>
                  </a:lnTo>
                  <a:close/>
                  <a:moveTo>
                    <a:pt x="0" y="43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0" y="43"/>
                  </a:lnTo>
                  <a:close/>
                  <a:moveTo>
                    <a:pt x="6" y="47"/>
                  </a:move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48"/>
                    <a:pt x="8" y="48"/>
                    <a:pt x="8" y="48"/>
                  </a:cubicBezTo>
                  <a:lnTo>
                    <a:pt x="6" y="47"/>
                  </a:lnTo>
                  <a:close/>
                  <a:moveTo>
                    <a:pt x="39" y="8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lnTo>
                    <a:pt x="39" y="8"/>
                  </a:lnTo>
                  <a:close/>
                  <a:moveTo>
                    <a:pt x="37" y="21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6" y="19"/>
                    <a:pt x="36" y="19"/>
                    <a:pt x="36" y="19"/>
                  </a:cubicBezTo>
                  <a:lnTo>
                    <a:pt x="37" y="2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51"/>
            <p:cNvSpPr>
              <a:spLocks noEditPoints="1"/>
            </p:cNvSpPr>
            <p:nvPr/>
          </p:nvSpPr>
          <p:spPr bwMode="auto">
            <a:xfrm>
              <a:off x="2144713" y="1122363"/>
              <a:ext cx="385763" cy="390525"/>
            </a:xfrm>
            <a:custGeom>
              <a:avLst/>
              <a:gdLst>
                <a:gd name="T0" fmla="*/ 51 w 103"/>
                <a:gd name="T1" fmla="*/ 0 h 104"/>
                <a:gd name="T2" fmla="*/ 50 w 103"/>
                <a:gd name="T3" fmla="*/ 0 h 104"/>
                <a:gd name="T4" fmla="*/ 50 w 103"/>
                <a:gd name="T5" fmla="*/ 0 h 104"/>
                <a:gd name="T6" fmla="*/ 51 w 103"/>
                <a:gd name="T7" fmla="*/ 0 h 104"/>
                <a:gd name="T8" fmla="*/ 51 w 103"/>
                <a:gd name="T9" fmla="*/ 8 h 104"/>
                <a:gd name="T10" fmla="*/ 79 w 103"/>
                <a:gd name="T11" fmla="*/ 8 h 104"/>
                <a:gd name="T12" fmla="*/ 51 w 103"/>
                <a:gd name="T13" fmla="*/ 0 h 104"/>
                <a:gd name="T14" fmla="*/ 51 w 103"/>
                <a:gd name="T15" fmla="*/ 8 h 104"/>
                <a:gd name="T16" fmla="*/ 51 w 103"/>
                <a:gd name="T17" fmla="*/ 40 h 104"/>
                <a:gd name="T18" fmla="*/ 101 w 103"/>
                <a:gd name="T19" fmla="*/ 40 h 104"/>
                <a:gd name="T20" fmla="*/ 99 w 103"/>
                <a:gd name="T21" fmla="*/ 32 h 104"/>
                <a:gd name="T22" fmla="*/ 51 w 103"/>
                <a:gd name="T23" fmla="*/ 32 h 104"/>
                <a:gd name="T24" fmla="*/ 51 w 103"/>
                <a:gd name="T25" fmla="*/ 40 h 104"/>
                <a:gd name="T26" fmla="*/ 51 w 103"/>
                <a:gd name="T27" fmla="*/ 24 h 104"/>
                <a:gd name="T28" fmla="*/ 95 w 103"/>
                <a:gd name="T29" fmla="*/ 24 h 104"/>
                <a:gd name="T30" fmla="*/ 88 w 103"/>
                <a:gd name="T31" fmla="*/ 16 h 104"/>
                <a:gd name="T32" fmla="*/ 51 w 103"/>
                <a:gd name="T33" fmla="*/ 16 h 104"/>
                <a:gd name="T34" fmla="*/ 51 w 103"/>
                <a:gd name="T35" fmla="*/ 24 h 104"/>
                <a:gd name="T36" fmla="*/ 3 w 103"/>
                <a:gd name="T37" fmla="*/ 72 h 104"/>
                <a:gd name="T38" fmla="*/ 99 w 103"/>
                <a:gd name="T39" fmla="*/ 72 h 104"/>
                <a:gd name="T40" fmla="*/ 101 w 103"/>
                <a:gd name="T41" fmla="*/ 63 h 104"/>
                <a:gd name="T42" fmla="*/ 0 w 103"/>
                <a:gd name="T43" fmla="*/ 63 h 104"/>
                <a:gd name="T44" fmla="*/ 3 w 103"/>
                <a:gd name="T45" fmla="*/ 72 h 104"/>
                <a:gd name="T46" fmla="*/ 103 w 103"/>
                <a:gd name="T47" fmla="*/ 48 h 104"/>
                <a:gd name="T48" fmla="*/ 51 w 103"/>
                <a:gd name="T49" fmla="*/ 48 h 104"/>
                <a:gd name="T50" fmla="*/ 51 w 103"/>
                <a:gd name="T51" fmla="*/ 56 h 104"/>
                <a:gd name="T52" fmla="*/ 103 w 103"/>
                <a:gd name="T53" fmla="*/ 56 h 104"/>
                <a:gd name="T54" fmla="*/ 103 w 103"/>
                <a:gd name="T55" fmla="*/ 52 h 104"/>
                <a:gd name="T56" fmla="*/ 103 w 103"/>
                <a:gd name="T57" fmla="*/ 48 h 104"/>
                <a:gd name="T58" fmla="*/ 51 w 103"/>
                <a:gd name="T59" fmla="*/ 104 h 104"/>
                <a:gd name="T60" fmla="*/ 51 w 103"/>
                <a:gd name="T61" fmla="*/ 104 h 104"/>
                <a:gd name="T62" fmla="*/ 79 w 103"/>
                <a:gd name="T63" fmla="*/ 95 h 104"/>
                <a:gd name="T64" fmla="*/ 23 w 103"/>
                <a:gd name="T65" fmla="*/ 95 h 104"/>
                <a:gd name="T66" fmla="*/ 51 w 103"/>
                <a:gd name="T67" fmla="*/ 104 h 104"/>
                <a:gd name="T68" fmla="*/ 13 w 103"/>
                <a:gd name="T69" fmla="*/ 88 h 104"/>
                <a:gd name="T70" fmla="*/ 88 w 103"/>
                <a:gd name="T71" fmla="*/ 88 h 104"/>
                <a:gd name="T72" fmla="*/ 95 w 103"/>
                <a:gd name="T73" fmla="*/ 79 h 104"/>
                <a:gd name="T74" fmla="*/ 7 w 103"/>
                <a:gd name="T75" fmla="*/ 79 h 104"/>
                <a:gd name="T76" fmla="*/ 13 w 103"/>
                <a:gd name="T77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104">
                  <a:moveTo>
                    <a:pt x="51" y="0"/>
                  </a:moveTo>
                  <a:cubicBezTo>
                    <a:pt x="51" y="0"/>
                    <a:pt x="51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lose/>
                  <a:moveTo>
                    <a:pt x="51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71" y="3"/>
                    <a:pt x="61" y="0"/>
                    <a:pt x="51" y="0"/>
                  </a:cubicBezTo>
                  <a:lnTo>
                    <a:pt x="51" y="8"/>
                  </a:lnTo>
                  <a:close/>
                  <a:moveTo>
                    <a:pt x="5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37"/>
                    <a:pt x="100" y="34"/>
                    <a:pt x="99" y="32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1" y="40"/>
                  </a:lnTo>
                  <a:close/>
                  <a:moveTo>
                    <a:pt x="51" y="24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3" y="21"/>
                    <a:pt x="91" y="18"/>
                    <a:pt x="88" y="16"/>
                  </a:cubicBezTo>
                  <a:cubicBezTo>
                    <a:pt x="51" y="16"/>
                    <a:pt x="51" y="16"/>
                    <a:pt x="51" y="16"/>
                  </a:cubicBezTo>
                  <a:lnTo>
                    <a:pt x="51" y="24"/>
                  </a:lnTo>
                  <a:close/>
                  <a:moveTo>
                    <a:pt x="3" y="72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100" y="69"/>
                    <a:pt x="101" y="66"/>
                    <a:pt x="10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6"/>
                    <a:pt x="2" y="69"/>
                    <a:pt x="3" y="72"/>
                  </a:cubicBezTo>
                  <a:close/>
                  <a:moveTo>
                    <a:pt x="103" y="48"/>
                  </a:moveTo>
                  <a:cubicBezTo>
                    <a:pt x="51" y="48"/>
                    <a:pt x="51" y="48"/>
                    <a:pt x="51" y="48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3" y="54"/>
                    <a:pt x="103" y="53"/>
                    <a:pt x="103" y="52"/>
                  </a:cubicBezTo>
                  <a:cubicBezTo>
                    <a:pt x="103" y="50"/>
                    <a:pt x="103" y="49"/>
                    <a:pt x="103" y="48"/>
                  </a:cubicBez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  <a:cubicBezTo>
                    <a:pt x="61" y="104"/>
                    <a:pt x="71" y="101"/>
                    <a:pt x="79" y="95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31" y="101"/>
                    <a:pt x="40" y="104"/>
                    <a:pt x="51" y="104"/>
                  </a:cubicBezTo>
                  <a:close/>
                  <a:moveTo>
                    <a:pt x="13" y="88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91" y="85"/>
                    <a:pt x="93" y="82"/>
                    <a:pt x="95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9" y="82"/>
                    <a:pt x="11" y="85"/>
                    <a:pt x="13" y="88"/>
                  </a:cubicBezTo>
                  <a:close/>
                </a:path>
              </a:pathLst>
            </a:custGeom>
            <a:solidFill>
              <a:srgbClr val="E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3" name="组合 1052"/>
          <p:cNvGrpSpPr/>
          <p:nvPr/>
        </p:nvGrpSpPr>
        <p:grpSpPr>
          <a:xfrm>
            <a:off x="4861688" y="1358142"/>
            <a:ext cx="576262" cy="717550"/>
            <a:chOff x="4284663" y="2216150"/>
            <a:chExt cx="576262" cy="717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46" name="Freeform 56"/>
            <p:cNvSpPr>
              <a:spLocks/>
            </p:cNvSpPr>
            <p:nvPr/>
          </p:nvSpPr>
          <p:spPr bwMode="auto">
            <a:xfrm>
              <a:off x="4284663" y="2216150"/>
              <a:ext cx="576262" cy="717550"/>
            </a:xfrm>
            <a:custGeom>
              <a:avLst/>
              <a:gdLst>
                <a:gd name="T0" fmla="*/ 0 w 154"/>
                <a:gd name="T1" fmla="*/ 77 h 191"/>
                <a:gd name="T2" fmla="*/ 77 w 154"/>
                <a:gd name="T3" fmla="*/ 191 h 191"/>
                <a:gd name="T4" fmla="*/ 154 w 154"/>
                <a:gd name="T5" fmla="*/ 77 h 191"/>
                <a:gd name="T6" fmla="*/ 77 w 154"/>
                <a:gd name="T7" fmla="*/ 0 h 191"/>
                <a:gd name="T8" fmla="*/ 0 w 154"/>
                <a:gd name="T9" fmla="*/ 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91">
                  <a:moveTo>
                    <a:pt x="0" y="77"/>
                  </a:moveTo>
                  <a:cubicBezTo>
                    <a:pt x="0" y="123"/>
                    <a:pt x="34" y="149"/>
                    <a:pt x="77" y="191"/>
                  </a:cubicBezTo>
                  <a:cubicBezTo>
                    <a:pt x="121" y="149"/>
                    <a:pt x="154" y="124"/>
                    <a:pt x="154" y="77"/>
                  </a:cubicBezTo>
                  <a:cubicBezTo>
                    <a:pt x="154" y="35"/>
                    <a:pt x="119" y="0"/>
                    <a:pt x="77" y="0"/>
                  </a:cubicBezTo>
                  <a:cubicBezTo>
                    <a:pt x="34" y="0"/>
                    <a:pt x="0" y="35"/>
                    <a:pt x="0" y="77"/>
                  </a:cubicBez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58"/>
            <p:cNvSpPr>
              <a:spLocks/>
            </p:cNvSpPr>
            <p:nvPr/>
          </p:nvSpPr>
          <p:spPr bwMode="auto">
            <a:xfrm>
              <a:off x="4433888" y="2652713"/>
              <a:ext cx="139700" cy="138113"/>
            </a:xfrm>
            <a:custGeom>
              <a:avLst/>
              <a:gdLst>
                <a:gd name="T0" fmla="*/ 37 w 37"/>
                <a:gd name="T1" fmla="*/ 37 h 37"/>
                <a:gd name="T2" fmla="*/ 37 w 37"/>
                <a:gd name="T3" fmla="*/ 16 h 37"/>
                <a:gd name="T4" fmla="*/ 0 w 37"/>
                <a:gd name="T5" fmla="*/ 0 h 37"/>
                <a:gd name="T6" fmla="*/ 37 w 3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2" y="16"/>
                    <a:pt x="9" y="10"/>
                    <a:pt x="0" y="0"/>
                  </a:cubicBezTo>
                  <a:lnTo>
                    <a:pt x="37" y="37"/>
                  </a:ln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59"/>
            <p:cNvSpPr>
              <a:spLocks/>
            </p:cNvSpPr>
            <p:nvPr/>
          </p:nvSpPr>
          <p:spPr bwMode="auto">
            <a:xfrm>
              <a:off x="4573588" y="2378075"/>
              <a:ext cx="287337" cy="484188"/>
            </a:xfrm>
            <a:custGeom>
              <a:avLst/>
              <a:gdLst>
                <a:gd name="T0" fmla="*/ 77 w 77"/>
                <a:gd name="T1" fmla="*/ 39 h 129"/>
                <a:gd name="T2" fmla="*/ 37 w 77"/>
                <a:gd name="T3" fmla="*/ 0 h 129"/>
                <a:gd name="T4" fmla="*/ 38 w 77"/>
                <a:gd name="T5" fmla="*/ 1 h 129"/>
                <a:gd name="T6" fmla="*/ 52 w 77"/>
                <a:gd name="T7" fmla="*/ 37 h 129"/>
                <a:gd name="T8" fmla="*/ 0 w 77"/>
                <a:gd name="T9" fmla="*/ 89 h 129"/>
                <a:gd name="T10" fmla="*/ 0 w 77"/>
                <a:gd name="T11" fmla="*/ 110 h 129"/>
                <a:gd name="T12" fmla="*/ 19 w 77"/>
                <a:gd name="T13" fmla="*/ 129 h 129"/>
                <a:gd name="T14" fmla="*/ 77 w 77"/>
                <a:gd name="T15" fmla="*/ 3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29">
                  <a:moveTo>
                    <a:pt x="77" y="39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8" y="1"/>
                  </a:cubicBezTo>
                  <a:cubicBezTo>
                    <a:pt x="46" y="10"/>
                    <a:pt x="52" y="23"/>
                    <a:pt x="52" y="37"/>
                  </a:cubicBezTo>
                  <a:cubicBezTo>
                    <a:pt x="52" y="65"/>
                    <a:pt x="29" y="89"/>
                    <a:pt x="0" y="8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53" y="97"/>
                    <a:pt x="75" y="75"/>
                    <a:pt x="77" y="39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Oval 60"/>
            <p:cNvSpPr>
              <a:spLocks noChangeArrowheads="1"/>
            </p:cNvSpPr>
            <p:nvPr/>
          </p:nvSpPr>
          <p:spPr bwMode="auto">
            <a:xfrm>
              <a:off x="4378325" y="2317750"/>
              <a:ext cx="388937" cy="393700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61"/>
            <p:cNvSpPr>
              <a:spLocks noEditPoints="1"/>
            </p:cNvSpPr>
            <p:nvPr/>
          </p:nvSpPr>
          <p:spPr bwMode="auto">
            <a:xfrm>
              <a:off x="4386263" y="2320925"/>
              <a:ext cx="374650" cy="387350"/>
            </a:xfrm>
            <a:custGeom>
              <a:avLst/>
              <a:gdLst>
                <a:gd name="T0" fmla="*/ 80 w 100"/>
                <a:gd name="T1" fmla="*/ 9 h 103"/>
                <a:gd name="T2" fmla="*/ 60 w 100"/>
                <a:gd name="T3" fmla="*/ 30 h 103"/>
                <a:gd name="T4" fmla="*/ 60 w 100"/>
                <a:gd name="T5" fmla="*/ 0 h 103"/>
                <a:gd name="T6" fmla="*/ 80 w 100"/>
                <a:gd name="T7" fmla="*/ 9 h 103"/>
                <a:gd name="T8" fmla="*/ 80 w 100"/>
                <a:gd name="T9" fmla="*/ 37 h 103"/>
                <a:gd name="T10" fmla="*/ 100 w 100"/>
                <a:gd name="T11" fmla="*/ 37 h 103"/>
                <a:gd name="T12" fmla="*/ 93 w 100"/>
                <a:gd name="T13" fmla="*/ 23 h 103"/>
                <a:gd name="T14" fmla="*/ 80 w 100"/>
                <a:gd name="T15" fmla="*/ 37 h 103"/>
                <a:gd name="T16" fmla="*/ 80 w 100"/>
                <a:gd name="T17" fmla="*/ 66 h 103"/>
                <a:gd name="T18" fmla="*/ 93 w 100"/>
                <a:gd name="T19" fmla="*/ 80 h 103"/>
                <a:gd name="T20" fmla="*/ 100 w 100"/>
                <a:gd name="T21" fmla="*/ 66 h 103"/>
                <a:gd name="T22" fmla="*/ 80 w 100"/>
                <a:gd name="T23" fmla="*/ 66 h 103"/>
                <a:gd name="T24" fmla="*/ 80 w 100"/>
                <a:gd name="T25" fmla="*/ 94 h 103"/>
                <a:gd name="T26" fmla="*/ 60 w 100"/>
                <a:gd name="T27" fmla="*/ 73 h 103"/>
                <a:gd name="T28" fmla="*/ 60 w 100"/>
                <a:gd name="T29" fmla="*/ 103 h 103"/>
                <a:gd name="T30" fmla="*/ 80 w 100"/>
                <a:gd name="T31" fmla="*/ 94 h 103"/>
                <a:gd name="T32" fmla="*/ 19 w 100"/>
                <a:gd name="T33" fmla="*/ 37 h 103"/>
                <a:gd name="T34" fmla="*/ 6 w 100"/>
                <a:gd name="T35" fmla="*/ 23 h 103"/>
                <a:gd name="T36" fmla="*/ 0 w 100"/>
                <a:gd name="T37" fmla="*/ 37 h 103"/>
                <a:gd name="T38" fmla="*/ 19 w 100"/>
                <a:gd name="T39" fmla="*/ 37 h 103"/>
                <a:gd name="T40" fmla="*/ 19 w 100"/>
                <a:gd name="T41" fmla="*/ 66 h 103"/>
                <a:gd name="T42" fmla="*/ 0 w 100"/>
                <a:gd name="T43" fmla="*/ 66 h 103"/>
                <a:gd name="T44" fmla="*/ 6 w 100"/>
                <a:gd name="T45" fmla="*/ 80 h 103"/>
                <a:gd name="T46" fmla="*/ 19 w 100"/>
                <a:gd name="T47" fmla="*/ 66 h 103"/>
                <a:gd name="T48" fmla="*/ 19 w 100"/>
                <a:gd name="T49" fmla="*/ 9 h 103"/>
                <a:gd name="T50" fmla="*/ 39 w 100"/>
                <a:gd name="T51" fmla="*/ 30 h 103"/>
                <a:gd name="T52" fmla="*/ 39 w 100"/>
                <a:gd name="T53" fmla="*/ 1 h 103"/>
                <a:gd name="T54" fmla="*/ 19 w 100"/>
                <a:gd name="T55" fmla="*/ 9 h 103"/>
                <a:gd name="T56" fmla="*/ 39 w 100"/>
                <a:gd name="T57" fmla="*/ 102 h 103"/>
                <a:gd name="T58" fmla="*/ 39 w 100"/>
                <a:gd name="T59" fmla="*/ 73 h 103"/>
                <a:gd name="T60" fmla="*/ 19 w 100"/>
                <a:gd name="T61" fmla="*/ 94 h 103"/>
                <a:gd name="T62" fmla="*/ 39 w 100"/>
                <a:gd name="T63" fmla="*/ 10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" h="103">
                  <a:moveTo>
                    <a:pt x="80" y="9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2"/>
                    <a:pt x="74" y="5"/>
                    <a:pt x="80" y="9"/>
                  </a:cubicBezTo>
                  <a:close/>
                  <a:moveTo>
                    <a:pt x="80" y="37"/>
                  </a:moveTo>
                  <a:cubicBezTo>
                    <a:pt x="100" y="37"/>
                    <a:pt x="100" y="37"/>
                    <a:pt x="100" y="37"/>
                  </a:cubicBezTo>
                  <a:cubicBezTo>
                    <a:pt x="98" y="32"/>
                    <a:pt x="96" y="27"/>
                    <a:pt x="93" y="23"/>
                  </a:cubicBezTo>
                  <a:lnTo>
                    <a:pt x="80" y="37"/>
                  </a:lnTo>
                  <a:close/>
                  <a:moveTo>
                    <a:pt x="80" y="66"/>
                  </a:moveTo>
                  <a:cubicBezTo>
                    <a:pt x="93" y="80"/>
                    <a:pt x="93" y="80"/>
                    <a:pt x="93" y="80"/>
                  </a:cubicBezTo>
                  <a:cubicBezTo>
                    <a:pt x="96" y="76"/>
                    <a:pt x="98" y="71"/>
                    <a:pt x="100" y="66"/>
                  </a:cubicBezTo>
                  <a:lnTo>
                    <a:pt x="80" y="66"/>
                  </a:lnTo>
                  <a:close/>
                  <a:moveTo>
                    <a:pt x="80" y="94"/>
                  </a:moveTo>
                  <a:cubicBezTo>
                    <a:pt x="60" y="73"/>
                    <a:pt x="60" y="73"/>
                    <a:pt x="60" y="7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8" y="101"/>
                    <a:pt x="74" y="98"/>
                    <a:pt x="80" y="94"/>
                  </a:cubicBezTo>
                  <a:close/>
                  <a:moveTo>
                    <a:pt x="19" y="37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3" y="27"/>
                    <a:pt x="1" y="32"/>
                    <a:pt x="0" y="37"/>
                  </a:cubicBezTo>
                  <a:lnTo>
                    <a:pt x="19" y="37"/>
                  </a:lnTo>
                  <a:close/>
                  <a:moveTo>
                    <a:pt x="19" y="66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" y="71"/>
                    <a:pt x="3" y="76"/>
                    <a:pt x="6" y="80"/>
                  </a:cubicBezTo>
                  <a:lnTo>
                    <a:pt x="19" y="66"/>
                  </a:lnTo>
                  <a:close/>
                  <a:moveTo>
                    <a:pt x="19" y="9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2" y="2"/>
                    <a:pt x="25" y="5"/>
                    <a:pt x="19" y="9"/>
                  </a:cubicBezTo>
                  <a:close/>
                  <a:moveTo>
                    <a:pt x="39" y="102"/>
                  </a:moveTo>
                  <a:cubicBezTo>
                    <a:pt x="39" y="73"/>
                    <a:pt x="39" y="73"/>
                    <a:pt x="39" y="73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25" y="98"/>
                    <a:pt x="32" y="101"/>
                    <a:pt x="39" y="102"/>
                  </a:cubicBezTo>
                  <a:close/>
                </a:path>
              </a:pathLst>
            </a:custGeom>
            <a:solidFill>
              <a:srgbClr val="002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62"/>
            <p:cNvSpPr>
              <a:spLocks noEditPoints="1"/>
            </p:cNvSpPr>
            <p:nvPr/>
          </p:nvSpPr>
          <p:spPr bwMode="auto">
            <a:xfrm>
              <a:off x="4378325" y="2317750"/>
              <a:ext cx="388937" cy="393700"/>
            </a:xfrm>
            <a:custGeom>
              <a:avLst/>
              <a:gdLst>
                <a:gd name="T0" fmla="*/ 44 w 104"/>
                <a:gd name="T1" fmla="*/ 64 h 105"/>
                <a:gd name="T2" fmla="*/ 17 w 104"/>
                <a:gd name="T3" fmla="*/ 91 h 105"/>
                <a:gd name="T4" fmla="*/ 13 w 104"/>
                <a:gd name="T5" fmla="*/ 87 h 105"/>
                <a:gd name="T6" fmla="*/ 35 w 104"/>
                <a:gd name="T7" fmla="*/ 64 h 105"/>
                <a:gd name="T8" fmla="*/ 44 w 104"/>
                <a:gd name="T9" fmla="*/ 64 h 105"/>
                <a:gd name="T10" fmla="*/ 52 w 104"/>
                <a:gd name="T11" fmla="*/ 105 h 105"/>
                <a:gd name="T12" fmla="*/ 58 w 104"/>
                <a:gd name="T13" fmla="*/ 104 h 105"/>
                <a:gd name="T14" fmla="*/ 58 w 104"/>
                <a:gd name="T15" fmla="*/ 58 h 105"/>
                <a:gd name="T16" fmla="*/ 58 w 104"/>
                <a:gd name="T17" fmla="*/ 58 h 105"/>
                <a:gd name="T18" fmla="*/ 90 w 104"/>
                <a:gd name="T19" fmla="*/ 58 h 105"/>
                <a:gd name="T20" fmla="*/ 104 w 104"/>
                <a:gd name="T21" fmla="*/ 58 h 105"/>
                <a:gd name="T22" fmla="*/ 104 w 104"/>
                <a:gd name="T23" fmla="*/ 53 h 105"/>
                <a:gd name="T24" fmla="*/ 103 w 104"/>
                <a:gd name="T25" fmla="*/ 43 h 105"/>
                <a:gd name="T26" fmla="*/ 90 w 104"/>
                <a:gd name="T27" fmla="*/ 43 h 105"/>
                <a:gd name="T28" fmla="*/ 58 w 104"/>
                <a:gd name="T29" fmla="*/ 43 h 105"/>
                <a:gd name="T30" fmla="*/ 58 w 104"/>
                <a:gd name="T31" fmla="*/ 1 h 105"/>
                <a:gd name="T32" fmla="*/ 52 w 104"/>
                <a:gd name="T33" fmla="*/ 0 h 105"/>
                <a:gd name="T34" fmla="*/ 45 w 104"/>
                <a:gd name="T35" fmla="*/ 1 h 105"/>
                <a:gd name="T36" fmla="*/ 45 w 104"/>
                <a:gd name="T37" fmla="*/ 43 h 105"/>
                <a:gd name="T38" fmla="*/ 1 w 104"/>
                <a:gd name="T39" fmla="*/ 43 h 105"/>
                <a:gd name="T40" fmla="*/ 0 w 104"/>
                <a:gd name="T41" fmla="*/ 53 h 105"/>
                <a:gd name="T42" fmla="*/ 0 w 104"/>
                <a:gd name="T43" fmla="*/ 58 h 105"/>
                <a:gd name="T44" fmla="*/ 13 w 104"/>
                <a:gd name="T45" fmla="*/ 58 h 105"/>
                <a:gd name="T46" fmla="*/ 45 w 104"/>
                <a:gd name="T47" fmla="*/ 58 h 105"/>
                <a:gd name="T48" fmla="*/ 45 w 104"/>
                <a:gd name="T49" fmla="*/ 104 h 105"/>
                <a:gd name="T50" fmla="*/ 52 w 104"/>
                <a:gd name="T51" fmla="*/ 105 h 105"/>
                <a:gd name="T52" fmla="*/ 68 w 104"/>
                <a:gd name="T53" fmla="*/ 38 h 105"/>
                <a:gd name="T54" fmla="*/ 89 w 104"/>
                <a:gd name="T55" fmla="*/ 16 h 105"/>
                <a:gd name="T56" fmla="*/ 85 w 104"/>
                <a:gd name="T57" fmla="*/ 12 h 105"/>
                <a:gd name="T58" fmla="*/ 60 w 104"/>
                <a:gd name="T59" fmla="*/ 38 h 105"/>
                <a:gd name="T60" fmla="*/ 68 w 104"/>
                <a:gd name="T61" fmla="*/ 38 h 105"/>
                <a:gd name="T62" fmla="*/ 14 w 104"/>
                <a:gd name="T63" fmla="*/ 16 h 105"/>
                <a:gd name="T64" fmla="*/ 11 w 104"/>
                <a:gd name="T65" fmla="*/ 21 h 105"/>
                <a:gd name="T66" fmla="*/ 27 w 104"/>
                <a:gd name="T67" fmla="*/ 38 h 105"/>
                <a:gd name="T68" fmla="*/ 35 w 104"/>
                <a:gd name="T69" fmla="*/ 38 h 105"/>
                <a:gd name="T70" fmla="*/ 14 w 104"/>
                <a:gd name="T71" fmla="*/ 16 h 105"/>
                <a:gd name="T72" fmla="*/ 94 w 104"/>
                <a:gd name="T73" fmla="*/ 83 h 105"/>
                <a:gd name="T74" fmla="*/ 75 w 104"/>
                <a:gd name="T75" fmla="*/ 64 h 105"/>
                <a:gd name="T76" fmla="*/ 67 w 104"/>
                <a:gd name="T77" fmla="*/ 64 h 105"/>
                <a:gd name="T78" fmla="*/ 90 w 104"/>
                <a:gd name="T79" fmla="*/ 88 h 105"/>
                <a:gd name="T80" fmla="*/ 94 w 104"/>
                <a:gd name="T8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" h="105">
                  <a:moveTo>
                    <a:pt x="44" y="64"/>
                  </a:moveTo>
                  <a:cubicBezTo>
                    <a:pt x="17" y="91"/>
                    <a:pt x="17" y="91"/>
                    <a:pt x="17" y="91"/>
                  </a:cubicBezTo>
                  <a:cubicBezTo>
                    <a:pt x="16" y="90"/>
                    <a:pt x="14" y="89"/>
                    <a:pt x="13" y="87"/>
                  </a:cubicBezTo>
                  <a:cubicBezTo>
                    <a:pt x="35" y="64"/>
                    <a:pt x="35" y="64"/>
                    <a:pt x="35" y="64"/>
                  </a:cubicBezTo>
                  <a:lnTo>
                    <a:pt x="44" y="64"/>
                  </a:lnTo>
                  <a:close/>
                  <a:moveTo>
                    <a:pt x="52" y="105"/>
                  </a:moveTo>
                  <a:cubicBezTo>
                    <a:pt x="54" y="105"/>
                    <a:pt x="56" y="104"/>
                    <a:pt x="58" y="104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6"/>
                    <a:pt x="104" y="54"/>
                    <a:pt x="104" y="53"/>
                  </a:cubicBezTo>
                  <a:cubicBezTo>
                    <a:pt x="104" y="49"/>
                    <a:pt x="104" y="46"/>
                    <a:pt x="103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1"/>
                    <a:pt x="54" y="0"/>
                    <a:pt x="52" y="0"/>
                  </a:cubicBezTo>
                  <a:cubicBezTo>
                    <a:pt x="50" y="0"/>
                    <a:pt x="47" y="1"/>
                    <a:pt x="45" y="1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6"/>
                    <a:pt x="0" y="49"/>
                    <a:pt x="0" y="53"/>
                  </a:cubicBezTo>
                  <a:cubicBezTo>
                    <a:pt x="0" y="54"/>
                    <a:pt x="0" y="56"/>
                    <a:pt x="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7" y="104"/>
                    <a:pt x="50" y="105"/>
                    <a:pt x="52" y="105"/>
                  </a:cubicBezTo>
                  <a:close/>
                  <a:moveTo>
                    <a:pt x="68" y="38"/>
                  </a:moveTo>
                  <a:cubicBezTo>
                    <a:pt x="89" y="16"/>
                    <a:pt x="89" y="16"/>
                    <a:pt x="89" y="16"/>
                  </a:cubicBezTo>
                  <a:cubicBezTo>
                    <a:pt x="88" y="15"/>
                    <a:pt x="86" y="13"/>
                    <a:pt x="85" y="12"/>
                  </a:cubicBezTo>
                  <a:cubicBezTo>
                    <a:pt x="60" y="38"/>
                    <a:pt x="60" y="38"/>
                    <a:pt x="60" y="38"/>
                  </a:cubicBezTo>
                  <a:lnTo>
                    <a:pt x="68" y="38"/>
                  </a:lnTo>
                  <a:close/>
                  <a:moveTo>
                    <a:pt x="14" y="16"/>
                  </a:moveTo>
                  <a:cubicBezTo>
                    <a:pt x="13" y="18"/>
                    <a:pt x="12" y="19"/>
                    <a:pt x="11" y="2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5" y="38"/>
                    <a:pt x="35" y="38"/>
                    <a:pt x="35" y="38"/>
                  </a:cubicBezTo>
                  <a:lnTo>
                    <a:pt x="14" y="16"/>
                  </a:lnTo>
                  <a:close/>
                  <a:moveTo>
                    <a:pt x="94" y="83"/>
                  </a:moveTo>
                  <a:cubicBezTo>
                    <a:pt x="75" y="64"/>
                    <a:pt x="75" y="64"/>
                    <a:pt x="75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1" y="87"/>
                    <a:pt x="93" y="85"/>
                    <a:pt x="94" y="83"/>
                  </a:cubicBezTo>
                  <a:close/>
                </a:path>
              </a:pathLst>
            </a:custGeom>
            <a:solidFill>
              <a:srgbClr val="CD1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7" name="组合 1066"/>
          <p:cNvGrpSpPr/>
          <p:nvPr/>
        </p:nvGrpSpPr>
        <p:grpSpPr>
          <a:xfrm>
            <a:off x="7020272" y="1746250"/>
            <a:ext cx="576262" cy="714375"/>
            <a:chOff x="4281488" y="2216150"/>
            <a:chExt cx="576262" cy="7143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57" name="Freeform 67"/>
            <p:cNvSpPr>
              <a:spLocks/>
            </p:cNvSpPr>
            <p:nvPr/>
          </p:nvSpPr>
          <p:spPr bwMode="auto">
            <a:xfrm>
              <a:off x="4281488" y="2216150"/>
              <a:ext cx="576262" cy="714375"/>
            </a:xfrm>
            <a:custGeom>
              <a:avLst/>
              <a:gdLst>
                <a:gd name="T0" fmla="*/ 0 w 154"/>
                <a:gd name="T1" fmla="*/ 77 h 190"/>
                <a:gd name="T2" fmla="*/ 77 w 154"/>
                <a:gd name="T3" fmla="*/ 190 h 190"/>
                <a:gd name="T4" fmla="*/ 154 w 154"/>
                <a:gd name="T5" fmla="*/ 77 h 190"/>
                <a:gd name="T6" fmla="*/ 77 w 154"/>
                <a:gd name="T7" fmla="*/ 0 h 190"/>
                <a:gd name="T8" fmla="*/ 0 w 154"/>
                <a:gd name="T9" fmla="*/ 7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90">
                  <a:moveTo>
                    <a:pt x="0" y="77"/>
                  </a:moveTo>
                  <a:cubicBezTo>
                    <a:pt x="0" y="123"/>
                    <a:pt x="34" y="148"/>
                    <a:pt x="77" y="190"/>
                  </a:cubicBezTo>
                  <a:cubicBezTo>
                    <a:pt x="121" y="148"/>
                    <a:pt x="154" y="123"/>
                    <a:pt x="154" y="77"/>
                  </a:cubicBezTo>
                  <a:cubicBezTo>
                    <a:pt x="154" y="34"/>
                    <a:pt x="120" y="0"/>
                    <a:pt x="77" y="0"/>
                  </a:cubicBezTo>
                  <a:cubicBezTo>
                    <a:pt x="35" y="0"/>
                    <a:pt x="0" y="34"/>
                    <a:pt x="0" y="77"/>
                  </a:cubicBez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69"/>
            <p:cNvSpPr>
              <a:spLocks/>
            </p:cNvSpPr>
            <p:nvPr/>
          </p:nvSpPr>
          <p:spPr bwMode="auto">
            <a:xfrm>
              <a:off x="4430713" y="2652713"/>
              <a:ext cx="138112" cy="134938"/>
            </a:xfrm>
            <a:custGeom>
              <a:avLst/>
              <a:gdLst>
                <a:gd name="T0" fmla="*/ 37 w 37"/>
                <a:gd name="T1" fmla="*/ 36 h 36"/>
                <a:gd name="T2" fmla="*/ 37 w 37"/>
                <a:gd name="T3" fmla="*/ 15 h 36"/>
                <a:gd name="T4" fmla="*/ 0 w 37"/>
                <a:gd name="T5" fmla="*/ 0 h 36"/>
                <a:gd name="T6" fmla="*/ 37 w 37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6">
                  <a:moveTo>
                    <a:pt x="37" y="36"/>
                  </a:moveTo>
                  <a:cubicBezTo>
                    <a:pt x="37" y="15"/>
                    <a:pt x="37" y="15"/>
                    <a:pt x="37" y="15"/>
                  </a:cubicBezTo>
                  <a:cubicBezTo>
                    <a:pt x="23" y="15"/>
                    <a:pt x="10" y="9"/>
                    <a:pt x="0" y="0"/>
                  </a:cubicBezTo>
                  <a:lnTo>
                    <a:pt x="37" y="36"/>
                  </a:ln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70"/>
            <p:cNvSpPr>
              <a:spLocks/>
            </p:cNvSpPr>
            <p:nvPr/>
          </p:nvSpPr>
          <p:spPr bwMode="auto">
            <a:xfrm>
              <a:off x="4568825" y="2374900"/>
              <a:ext cx="288925" cy="487363"/>
            </a:xfrm>
            <a:custGeom>
              <a:avLst/>
              <a:gdLst>
                <a:gd name="T0" fmla="*/ 77 w 77"/>
                <a:gd name="T1" fmla="*/ 40 h 130"/>
                <a:gd name="T2" fmla="*/ 37 w 77"/>
                <a:gd name="T3" fmla="*/ 0 h 130"/>
                <a:gd name="T4" fmla="*/ 38 w 77"/>
                <a:gd name="T5" fmla="*/ 1 h 130"/>
                <a:gd name="T6" fmla="*/ 52 w 77"/>
                <a:gd name="T7" fmla="*/ 37 h 130"/>
                <a:gd name="T8" fmla="*/ 0 w 77"/>
                <a:gd name="T9" fmla="*/ 89 h 130"/>
                <a:gd name="T10" fmla="*/ 0 w 77"/>
                <a:gd name="T11" fmla="*/ 110 h 130"/>
                <a:gd name="T12" fmla="*/ 20 w 77"/>
                <a:gd name="T13" fmla="*/ 130 h 130"/>
                <a:gd name="T14" fmla="*/ 77 w 77"/>
                <a:gd name="T15" fmla="*/ 4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30">
                  <a:moveTo>
                    <a:pt x="77" y="4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7" y="11"/>
                    <a:pt x="52" y="23"/>
                    <a:pt x="52" y="37"/>
                  </a:cubicBezTo>
                  <a:cubicBezTo>
                    <a:pt x="52" y="66"/>
                    <a:pt x="29" y="89"/>
                    <a:pt x="0" y="8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54" y="98"/>
                    <a:pt x="75" y="76"/>
                    <a:pt x="77" y="40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Oval 71"/>
            <p:cNvSpPr>
              <a:spLocks noChangeArrowheads="1"/>
            </p:cNvSpPr>
            <p:nvPr/>
          </p:nvSpPr>
          <p:spPr bwMode="auto">
            <a:xfrm>
              <a:off x="4375150" y="2317750"/>
              <a:ext cx="388937" cy="390525"/>
            </a:xfrm>
            <a:prstGeom prst="ellipse">
              <a:avLst/>
            </a:prstGeom>
            <a:solidFill>
              <a:srgbClr val="DE29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72"/>
            <p:cNvSpPr>
              <a:spLocks/>
            </p:cNvSpPr>
            <p:nvPr/>
          </p:nvSpPr>
          <p:spPr bwMode="auto">
            <a:xfrm>
              <a:off x="4416425" y="2359025"/>
              <a:ext cx="111125" cy="101600"/>
            </a:xfrm>
            <a:custGeom>
              <a:avLst/>
              <a:gdLst>
                <a:gd name="T0" fmla="*/ 35 w 70"/>
                <a:gd name="T1" fmla="*/ 0 h 64"/>
                <a:gd name="T2" fmla="*/ 42 w 70"/>
                <a:gd name="T3" fmla="*/ 24 h 64"/>
                <a:gd name="T4" fmla="*/ 70 w 70"/>
                <a:gd name="T5" fmla="*/ 24 h 64"/>
                <a:gd name="T6" fmla="*/ 47 w 70"/>
                <a:gd name="T7" fmla="*/ 40 h 64"/>
                <a:gd name="T8" fmla="*/ 56 w 70"/>
                <a:gd name="T9" fmla="*/ 64 h 64"/>
                <a:gd name="T10" fmla="*/ 35 w 70"/>
                <a:gd name="T11" fmla="*/ 50 h 64"/>
                <a:gd name="T12" fmla="*/ 14 w 70"/>
                <a:gd name="T13" fmla="*/ 64 h 64"/>
                <a:gd name="T14" fmla="*/ 21 w 70"/>
                <a:gd name="T15" fmla="*/ 40 h 64"/>
                <a:gd name="T16" fmla="*/ 0 w 70"/>
                <a:gd name="T17" fmla="*/ 24 h 64"/>
                <a:gd name="T18" fmla="*/ 26 w 70"/>
                <a:gd name="T19" fmla="*/ 24 h 64"/>
                <a:gd name="T20" fmla="*/ 35 w 7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64">
                  <a:moveTo>
                    <a:pt x="35" y="0"/>
                  </a:moveTo>
                  <a:lnTo>
                    <a:pt x="42" y="24"/>
                  </a:lnTo>
                  <a:lnTo>
                    <a:pt x="70" y="24"/>
                  </a:lnTo>
                  <a:lnTo>
                    <a:pt x="47" y="40"/>
                  </a:lnTo>
                  <a:lnTo>
                    <a:pt x="56" y="64"/>
                  </a:lnTo>
                  <a:lnTo>
                    <a:pt x="35" y="50"/>
                  </a:lnTo>
                  <a:lnTo>
                    <a:pt x="14" y="64"/>
                  </a:lnTo>
                  <a:lnTo>
                    <a:pt x="21" y="40"/>
                  </a:lnTo>
                  <a:lnTo>
                    <a:pt x="0" y="24"/>
                  </a:lnTo>
                  <a:lnTo>
                    <a:pt x="26" y="2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73"/>
            <p:cNvSpPr>
              <a:spLocks/>
            </p:cNvSpPr>
            <p:nvPr/>
          </p:nvSpPr>
          <p:spPr bwMode="auto">
            <a:xfrm>
              <a:off x="4592638" y="2435225"/>
              <a:ext cx="36512" cy="33338"/>
            </a:xfrm>
            <a:custGeom>
              <a:avLst/>
              <a:gdLst>
                <a:gd name="T0" fmla="*/ 11 w 23"/>
                <a:gd name="T1" fmla="*/ 0 h 21"/>
                <a:gd name="T2" fmla="*/ 14 w 23"/>
                <a:gd name="T3" fmla="*/ 9 h 21"/>
                <a:gd name="T4" fmla="*/ 23 w 23"/>
                <a:gd name="T5" fmla="*/ 9 h 21"/>
                <a:gd name="T6" fmla="*/ 16 w 23"/>
                <a:gd name="T7" fmla="*/ 14 h 21"/>
                <a:gd name="T8" fmla="*/ 18 w 23"/>
                <a:gd name="T9" fmla="*/ 21 h 21"/>
                <a:gd name="T10" fmla="*/ 11 w 23"/>
                <a:gd name="T11" fmla="*/ 16 h 21"/>
                <a:gd name="T12" fmla="*/ 4 w 23"/>
                <a:gd name="T13" fmla="*/ 21 h 21"/>
                <a:gd name="T14" fmla="*/ 7 w 23"/>
                <a:gd name="T15" fmla="*/ 14 h 21"/>
                <a:gd name="T16" fmla="*/ 0 w 23"/>
                <a:gd name="T17" fmla="*/ 9 h 21"/>
                <a:gd name="T18" fmla="*/ 9 w 23"/>
                <a:gd name="T19" fmla="*/ 9 h 21"/>
                <a:gd name="T20" fmla="*/ 11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1" y="0"/>
                  </a:moveTo>
                  <a:lnTo>
                    <a:pt x="14" y="9"/>
                  </a:lnTo>
                  <a:lnTo>
                    <a:pt x="23" y="9"/>
                  </a:lnTo>
                  <a:lnTo>
                    <a:pt x="16" y="14"/>
                  </a:lnTo>
                  <a:lnTo>
                    <a:pt x="18" y="21"/>
                  </a:lnTo>
                  <a:lnTo>
                    <a:pt x="11" y="16"/>
                  </a:lnTo>
                  <a:lnTo>
                    <a:pt x="4" y="21"/>
                  </a:lnTo>
                  <a:lnTo>
                    <a:pt x="7" y="14"/>
                  </a:lnTo>
                  <a:lnTo>
                    <a:pt x="0" y="9"/>
                  </a:lnTo>
                  <a:lnTo>
                    <a:pt x="9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74"/>
            <p:cNvSpPr>
              <a:spLocks/>
            </p:cNvSpPr>
            <p:nvPr/>
          </p:nvSpPr>
          <p:spPr bwMode="auto">
            <a:xfrm>
              <a:off x="4587875" y="2378075"/>
              <a:ext cx="38100" cy="33338"/>
            </a:xfrm>
            <a:custGeom>
              <a:avLst/>
              <a:gdLst>
                <a:gd name="T0" fmla="*/ 7 w 24"/>
                <a:gd name="T1" fmla="*/ 0 h 21"/>
                <a:gd name="T2" fmla="*/ 14 w 24"/>
                <a:gd name="T3" fmla="*/ 7 h 21"/>
                <a:gd name="T4" fmla="*/ 21 w 24"/>
                <a:gd name="T5" fmla="*/ 2 h 21"/>
                <a:gd name="T6" fmla="*/ 17 w 24"/>
                <a:gd name="T7" fmla="*/ 10 h 21"/>
                <a:gd name="T8" fmla="*/ 24 w 24"/>
                <a:gd name="T9" fmla="*/ 17 h 21"/>
                <a:gd name="T10" fmla="*/ 14 w 24"/>
                <a:gd name="T11" fmla="*/ 14 h 21"/>
                <a:gd name="T12" fmla="*/ 12 w 24"/>
                <a:gd name="T13" fmla="*/ 21 h 21"/>
                <a:gd name="T14" fmla="*/ 10 w 24"/>
                <a:gd name="T15" fmla="*/ 14 h 21"/>
                <a:gd name="T16" fmla="*/ 0 w 24"/>
                <a:gd name="T17" fmla="*/ 12 h 21"/>
                <a:gd name="T18" fmla="*/ 10 w 24"/>
                <a:gd name="T19" fmla="*/ 10 h 21"/>
                <a:gd name="T20" fmla="*/ 7 w 24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1">
                  <a:moveTo>
                    <a:pt x="7" y="0"/>
                  </a:moveTo>
                  <a:lnTo>
                    <a:pt x="14" y="7"/>
                  </a:lnTo>
                  <a:lnTo>
                    <a:pt x="21" y="2"/>
                  </a:lnTo>
                  <a:lnTo>
                    <a:pt x="17" y="10"/>
                  </a:lnTo>
                  <a:lnTo>
                    <a:pt x="24" y="17"/>
                  </a:lnTo>
                  <a:lnTo>
                    <a:pt x="14" y="14"/>
                  </a:lnTo>
                  <a:lnTo>
                    <a:pt x="12" y="21"/>
                  </a:lnTo>
                  <a:lnTo>
                    <a:pt x="10" y="14"/>
                  </a:lnTo>
                  <a:lnTo>
                    <a:pt x="0" y="12"/>
                  </a:lnTo>
                  <a:lnTo>
                    <a:pt x="10" y="1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75"/>
            <p:cNvSpPr>
              <a:spLocks/>
            </p:cNvSpPr>
            <p:nvPr/>
          </p:nvSpPr>
          <p:spPr bwMode="auto">
            <a:xfrm>
              <a:off x="4554538" y="2339975"/>
              <a:ext cx="33337" cy="34925"/>
            </a:xfrm>
            <a:custGeom>
              <a:avLst/>
              <a:gdLst>
                <a:gd name="T0" fmla="*/ 0 w 21"/>
                <a:gd name="T1" fmla="*/ 3 h 22"/>
                <a:gd name="T2" fmla="*/ 9 w 21"/>
                <a:gd name="T3" fmla="*/ 7 h 22"/>
                <a:gd name="T4" fmla="*/ 14 w 21"/>
                <a:gd name="T5" fmla="*/ 0 h 22"/>
                <a:gd name="T6" fmla="*/ 14 w 21"/>
                <a:gd name="T7" fmla="*/ 7 h 22"/>
                <a:gd name="T8" fmla="*/ 21 w 21"/>
                <a:gd name="T9" fmla="*/ 12 h 22"/>
                <a:gd name="T10" fmla="*/ 14 w 21"/>
                <a:gd name="T11" fmla="*/ 15 h 22"/>
                <a:gd name="T12" fmla="*/ 12 w 21"/>
                <a:gd name="T13" fmla="*/ 22 h 22"/>
                <a:gd name="T14" fmla="*/ 7 w 21"/>
                <a:gd name="T15" fmla="*/ 15 h 22"/>
                <a:gd name="T16" fmla="*/ 0 w 21"/>
                <a:gd name="T17" fmla="*/ 17 h 22"/>
                <a:gd name="T18" fmla="*/ 5 w 21"/>
                <a:gd name="T19" fmla="*/ 10 h 22"/>
                <a:gd name="T20" fmla="*/ 0 w 21"/>
                <a:gd name="T2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0" y="3"/>
                  </a:moveTo>
                  <a:lnTo>
                    <a:pt x="9" y="7"/>
                  </a:lnTo>
                  <a:lnTo>
                    <a:pt x="14" y="0"/>
                  </a:lnTo>
                  <a:lnTo>
                    <a:pt x="14" y="7"/>
                  </a:lnTo>
                  <a:lnTo>
                    <a:pt x="21" y="12"/>
                  </a:lnTo>
                  <a:lnTo>
                    <a:pt x="14" y="15"/>
                  </a:lnTo>
                  <a:lnTo>
                    <a:pt x="12" y="22"/>
                  </a:lnTo>
                  <a:lnTo>
                    <a:pt x="7" y="15"/>
                  </a:lnTo>
                  <a:lnTo>
                    <a:pt x="0" y="17"/>
                  </a:lnTo>
                  <a:lnTo>
                    <a:pt x="5" y="1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76"/>
            <p:cNvSpPr>
              <a:spLocks/>
            </p:cNvSpPr>
            <p:nvPr/>
          </p:nvSpPr>
          <p:spPr bwMode="auto">
            <a:xfrm>
              <a:off x="4554538" y="2476500"/>
              <a:ext cx="33337" cy="36513"/>
            </a:xfrm>
            <a:custGeom>
              <a:avLst/>
              <a:gdLst>
                <a:gd name="T0" fmla="*/ 0 w 21"/>
                <a:gd name="T1" fmla="*/ 4 h 23"/>
                <a:gd name="T2" fmla="*/ 9 w 21"/>
                <a:gd name="T3" fmla="*/ 7 h 23"/>
                <a:gd name="T4" fmla="*/ 14 w 21"/>
                <a:gd name="T5" fmla="*/ 0 h 23"/>
                <a:gd name="T6" fmla="*/ 14 w 21"/>
                <a:gd name="T7" fmla="*/ 9 h 23"/>
                <a:gd name="T8" fmla="*/ 21 w 21"/>
                <a:gd name="T9" fmla="*/ 11 h 23"/>
                <a:gd name="T10" fmla="*/ 14 w 21"/>
                <a:gd name="T11" fmla="*/ 14 h 23"/>
                <a:gd name="T12" fmla="*/ 12 w 21"/>
                <a:gd name="T13" fmla="*/ 23 h 23"/>
                <a:gd name="T14" fmla="*/ 7 w 21"/>
                <a:gd name="T15" fmla="*/ 16 h 23"/>
                <a:gd name="T16" fmla="*/ 0 w 21"/>
                <a:gd name="T17" fmla="*/ 18 h 23"/>
                <a:gd name="T18" fmla="*/ 5 w 21"/>
                <a:gd name="T19" fmla="*/ 11 h 23"/>
                <a:gd name="T20" fmla="*/ 0 w 2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3">
                  <a:moveTo>
                    <a:pt x="0" y="4"/>
                  </a:moveTo>
                  <a:lnTo>
                    <a:pt x="9" y="7"/>
                  </a:lnTo>
                  <a:lnTo>
                    <a:pt x="14" y="0"/>
                  </a:lnTo>
                  <a:lnTo>
                    <a:pt x="14" y="9"/>
                  </a:lnTo>
                  <a:lnTo>
                    <a:pt x="21" y="11"/>
                  </a:lnTo>
                  <a:lnTo>
                    <a:pt x="14" y="14"/>
                  </a:lnTo>
                  <a:lnTo>
                    <a:pt x="12" y="23"/>
                  </a:lnTo>
                  <a:lnTo>
                    <a:pt x="7" y="16"/>
                  </a:lnTo>
                  <a:lnTo>
                    <a:pt x="0" y="18"/>
                  </a:lnTo>
                  <a:lnTo>
                    <a:pt x="5" y="1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9" name="组合 1078"/>
          <p:cNvGrpSpPr/>
          <p:nvPr/>
        </p:nvGrpSpPr>
        <p:grpSpPr>
          <a:xfrm>
            <a:off x="7330662" y="3507854"/>
            <a:ext cx="576262" cy="712788"/>
            <a:chOff x="4281488" y="2219325"/>
            <a:chExt cx="576262" cy="7127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71" name="Freeform 81"/>
            <p:cNvSpPr>
              <a:spLocks/>
            </p:cNvSpPr>
            <p:nvPr/>
          </p:nvSpPr>
          <p:spPr bwMode="auto">
            <a:xfrm>
              <a:off x="4281488" y="2219325"/>
              <a:ext cx="576262" cy="712788"/>
            </a:xfrm>
            <a:custGeom>
              <a:avLst/>
              <a:gdLst>
                <a:gd name="T0" fmla="*/ 0 w 154"/>
                <a:gd name="T1" fmla="*/ 76 h 190"/>
                <a:gd name="T2" fmla="*/ 77 w 154"/>
                <a:gd name="T3" fmla="*/ 190 h 190"/>
                <a:gd name="T4" fmla="*/ 154 w 154"/>
                <a:gd name="T5" fmla="*/ 76 h 190"/>
                <a:gd name="T6" fmla="*/ 77 w 154"/>
                <a:gd name="T7" fmla="*/ 0 h 190"/>
                <a:gd name="T8" fmla="*/ 0 w 154"/>
                <a:gd name="T9" fmla="*/ 7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90">
                  <a:moveTo>
                    <a:pt x="0" y="76"/>
                  </a:moveTo>
                  <a:cubicBezTo>
                    <a:pt x="0" y="122"/>
                    <a:pt x="34" y="148"/>
                    <a:pt x="77" y="190"/>
                  </a:cubicBezTo>
                  <a:cubicBezTo>
                    <a:pt x="120" y="148"/>
                    <a:pt x="154" y="12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ubicBezTo>
                    <a:pt x="34" y="0"/>
                    <a:pt x="0" y="34"/>
                    <a:pt x="0" y="76"/>
                  </a:cubicBez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83"/>
            <p:cNvSpPr>
              <a:spLocks/>
            </p:cNvSpPr>
            <p:nvPr/>
          </p:nvSpPr>
          <p:spPr bwMode="auto">
            <a:xfrm>
              <a:off x="4430713" y="2651125"/>
              <a:ext cx="138112" cy="138113"/>
            </a:xfrm>
            <a:custGeom>
              <a:avLst/>
              <a:gdLst>
                <a:gd name="T0" fmla="*/ 37 w 37"/>
                <a:gd name="T1" fmla="*/ 37 h 37"/>
                <a:gd name="T2" fmla="*/ 37 w 37"/>
                <a:gd name="T3" fmla="*/ 16 h 37"/>
                <a:gd name="T4" fmla="*/ 0 w 37"/>
                <a:gd name="T5" fmla="*/ 0 h 37"/>
                <a:gd name="T6" fmla="*/ 37 w 3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2" y="16"/>
                    <a:pt x="9" y="10"/>
                    <a:pt x="0" y="0"/>
                  </a:cubicBezTo>
                  <a:lnTo>
                    <a:pt x="37" y="37"/>
                  </a:ln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84"/>
            <p:cNvSpPr>
              <a:spLocks/>
            </p:cNvSpPr>
            <p:nvPr/>
          </p:nvSpPr>
          <p:spPr bwMode="auto">
            <a:xfrm>
              <a:off x="4568825" y="2376488"/>
              <a:ext cx="285750" cy="488950"/>
            </a:xfrm>
            <a:custGeom>
              <a:avLst/>
              <a:gdLst>
                <a:gd name="T0" fmla="*/ 76 w 76"/>
                <a:gd name="T1" fmla="*/ 40 h 130"/>
                <a:gd name="T2" fmla="*/ 37 w 76"/>
                <a:gd name="T3" fmla="*/ 0 h 130"/>
                <a:gd name="T4" fmla="*/ 38 w 76"/>
                <a:gd name="T5" fmla="*/ 1 h 130"/>
                <a:gd name="T6" fmla="*/ 52 w 76"/>
                <a:gd name="T7" fmla="*/ 37 h 130"/>
                <a:gd name="T8" fmla="*/ 0 w 76"/>
                <a:gd name="T9" fmla="*/ 89 h 130"/>
                <a:gd name="T10" fmla="*/ 0 w 76"/>
                <a:gd name="T11" fmla="*/ 110 h 130"/>
                <a:gd name="T12" fmla="*/ 19 w 76"/>
                <a:gd name="T13" fmla="*/ 130 h 130"/>
                <a:gd name="T14" fmla="*/ 76 w 76"/>
                <a:gd name="T15" fmla="*/ 4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30">
                  <a:moveTo>
                    <a:pt x="76" y="4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1"/>
                    <a:pt x="38" y="1"/>
                  </a:cubicBezTo>
                  <a:cubicBezTo>
                    <a:pt x="46" y="10"/>
                    <a:pt x="52" y="23"/>
                    <a:pt x="52" y="37"/>
                  </a:cubicBezTo>
                  <a:cubicBezTo>
                    <a:pt x="52" y="65"/>
                    <a:pt x="28" y="89"/>
                    <a:pt x="0" y="8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53" y="98"/>
                    <a:pt x="74" y="75"/>
                    <a:pt x="76" y="40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Oval 85"/>
            <p:cNvSpPr>
              <a:spLocks noChangeArrowheads="1"/>
            </p:cNvSpPr>
            <p:nvPr/>
          </p:nvSpPr>
          <p:spPr bwMode="auto">
            <a:xfrm>
              <a:off x="4375150" y="2320925"/>
              <a:ext cx="388937" cy="390525"/>
            </a:xfrm>
            <a:prstGeom prst="ellipse">
              <a:avLst/>
            </a:prstGeom>
            <a:solidFill>
              <a:srgbClr val="002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86"/>
            <p:cNvSpPr>
              <a:spLocks/>
            </p:cNvSpPr>
            <p:nvPr/>
          </p:nvSpPr>
          <p:spPr bwMode="auto">
            <a:xfrm>
              <a:off x="4375150" y="2320925"/>
              <a:ext cx="193675" cy="195263"/>
            </a:xfrm>
            <a:custGeom>
              <a:avLst/>
              <a:gdLst>
                <a:gd name="T0" fmla="*/ 52 w 52"/>
                <a:gd name="T1" fmla="*/ 0 h 52"/>
                <a:gd name="T2" fmla="*/ 36 w 52"/>
                <a:gd name="T3" fmla="*/ 2 h 52"/>
                <a:gd name="T4" fmla="*/ 16 w 52"/>
                <a:gd name="T5" fmla="*/ 14 h 52"/>
                <a:gd name="T6" fmla="*/ 16 w 52"/>
                <a:gd name="T7" fmla="*/ 13 h 52"/>
                <a:gd name="T8" fmla="*/ 0 w 52"/>
                <a:gd name="T9" fmla="*/ 52 h 52"/>
                <a:gd name="T10" fmla="*/ 0 w 52"/>
                <a:gd name="T11" fmla="*/ 52 h 52"/>
                <a:gd name="T12" fmla="*/ 16 w 52"/>
                <a:gd name="T13" fmla="*/ 52 h 52"/>
                <a:gd name="T14" fmla="*/ 16 w 52"/>
                <a:gd name="T15" fmla="*/ 38 h 52"/>
                <a:gd name="T16" fmla="*/ 40 w 52"/>
                <a:gd name="T17" fmla="*/ 52 h 52"/>
                <a:gd name="T18" fmla="*/ 52 w 52"/>
                <a:gd name="T19" fmla="*/ 52 h 52"/>
                <a:gd name="T20" fmla="*/ 52 w 52"/>
                <a:gd name="T21" fmla="*/ 46 h 52"/>
                <a:gd name="T22" fmla="*/ 33 w 52"/>
                <a:gd name="T23" fmla="*/ 35 h 52"/>
                <a:gd name="T24" fmla="*/ 52 w 52"/>
                <a:gd name="T25" fmla="*/ 35 h 52"/>
                <a:gd name="T26" fmla="*/ 52 w 52"/>
                <a:gd name="T27" fmla="*/ 17 h 52"/>
                <a:gd name="T28" fmla="*/ 33 w 52"/>
                <a:gd name="T29" fmla="*/ 17 h 52"/>
                <a:gd name="T30" fmla="*/ 52 w 52"/>
                <a:gd name="T31" fmla="*/ 6 h 52"/>
                <a:gd name="T32" fmla="*/ 52 w 52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52" y="0"/>
                  </a:moveTo>
                  <a:cubicBezTo>
                    <a:pt x="46" y="0"/>
                    <a:pt x="41" y="0"/>
                    <a:pt x="36" y="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6" y="23"/>
                    <a:pt x="0" y="37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87"/>
            <p:cNvSpPr>
              <a:spLocks noEditPoints="1"/>
            </p:cNvSpPr>
            <p:nvPr/>
          </p:nvSpPr>
          <p:spPr bwMode="auto">
            <a:xfrm>
              <a:off x="4381500" y="2320925"/>
              <a:ext cx="187325" cy="195263"/>
            </a:xfrm>
            <a:custGeom>
              <a:avLst/>
              <a:gdLst>
                <a:gd name="T0" fmla="*/ 50 w 50"/>
                <a:gd name="T1" fmla="*/ 52 h 52"/>
                <a:gd name="T2" fmla="*/ 49 w 50"/>
                <a:gd name="T3" fmla="*/ 52 h 52"/>
                <a:gd name="T4" fmla="*/ 19 w 50"/>
                <a:gd name="T5" fmla="*/ 34 h 52"/>
                <a:gd name="T6" fmla="*/ 26 w 50"/>
                <a:gd name="T7" fmla="*/ 34 h 52"/>
                <a:gd name="T8" fmla="*/ 50 w 50"/>
                <a:gd name="T9" fmla="*/ 48 h 52"/>
                <a:gd name="T10" fmla="*/ 50 w 50"/>
                <a:gd name="T11" fmla="*/ 52 h 52"/>
                <a:gd name="T12" fmla="*/ 11 w 50"/>
                <a:gd name="T13" fmla="*/ 17 h 52"/>
                <a:gd name="T14" fmla="*/ 0 w 50"/>
                <a:gd name="T15" fmla="*/ 34 h 52"/>
                <a:gd name="T16" fmla="*/ 0 w 50"/>
                <a:gd name="T17" fmla="*/ 52 h 52"/>
                <a:gd name="T18" fmla="*/ 11 w 50"/>
                <a:gd name="T19" fmla="*/ 52 h 52"/>
                <a:gd name="T20" fmla="*/ 11 w 50"/>
                <a:gd name="T21" fmla="*/ 31 h 52"/>
                <a:gd name="T22" fmla="*/ 11 w 50"/>
                <a:gd name="T23" fmla="*/ 31 h 52"/>
                <a:gd name="T24" fmla="*/ 50 w 50"/>
                <a:gd name="T25" fmla="*/ 31 h 52"/>
                <a:gd name="T26" fmla="*/ 50 w 50"/>
                <a:gd name="T27" fmla="*/ 20 h 52"/>
                <a:gd name="T28" fmla="*/ 11 w 50"/>
                <a:gd name="T29" fmla="*/ 20 h 52"/>
                <a:gd name="T30" fmla="*/ 11 w 50"/>
                <a:gd name="T31" fmla="*/ 17 h 52"/>
                <a:gd name="T32" fmla="*/ 13 w 50"/>
                <a:gd name="T33" fmla="*/ 17 h 52"/>
                <a:gd name="T34" fmla="*/ 20 w 50"/>
                <a:gd name="T35" fmla="*/ 17 h 52"/>
                <a:gd name="T36" fmla="*/ 49 w 50"/>
                <a:gd name="T37" fmla="*/ 0 h 52"/>
                <a:gd name="T38" fmla="*/ 42 w 50"/>
                <a:gd name="T39" fmla="*/ 0 h 52"/>
                <a:gd name="T40" fmla="*/ 13 w 50"/>
                <a:gd name="T41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2">
                  <a:moveTo>
                    <a:pt x="50" y="52"/>
                  </a:moveTo>
                  <a:cubicBezTo>
                    <a:pt x="49" y="52"/>
                    <a:pt x="49" y="52"/>
                    <a:pt x="49" y="52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48"/>
                    <a:pt x="50" y="48"/>
                    <a:pt x="50" y="48"/>
                  </a:cubicBezTo>
                  <a:lnTo>
                    <a:pt x="50" y="52"/>
                  </a:lnTo>
                  <a:close/>
                  <a:moveTo>
                    <a:pt x="11" y="17"/>
                  </a:moveTo>
                  <a:cubicBezTo>
                    <a:pt x="6" y="22"/>
                    <a:pt x="3" y="28"/>
                    <a:pt x="0" y="3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17"/>
                  </a:lnTo>
                  <a:close/>
                  <a:moveTo>
                    <a:pt x="13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7" y="0"/>
                    <a:pt x="44" y="0"/>
                    <a:pt x="42" y="0"/>
                  </a:cubicBezTo>
                  <a:lnTo>
                    <a:pt x="13" y="17"/>
                  </a:lnTo>
                  <a:close/>
                </a:path>
              </a:pathLst>
            </a:custGeom>
            <a:solidFill>
              <a:srgbClr val="CD1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88"/>
            <p:cNvSpPr>
              <a:spLocks noEditPoints="1"/>
            </p:cNvSpPr>
            <p:nvPr/>
          </p:nvSpPr>
          <p:spPr bwMode="auto">
            <a:xfrm>
              <a:off x="4392613" y="2387600"/>
              <a:ext cx="352425" cy="293688"/>
            </a:xfrm>
            <a:custGeom>
              <a:avLst/>
              <a:gdLst>
                <a:gd name="T0" fmla="*/ 91 w 94"/>
                <a:gd name="T1" fmla="*/ 7 h 78"/>
                <a:gd name="T2" fmla="*/ 91 w 94"/>
                <a:gd name="T3" fmla="*/ 12 h 78"/>
                <a:gd name="T4" fmla="*/ 84 w 94"/>
                <a:gd name="T5" fmla="*/ 12 h 78"/>
                <a:gd name="T6" fmla="*/ 80 w 94"/>
                <a:gd name="T7" fmla="*/ 7 h 78"/>
                <a:gd name="T8" fmla="*/ 81 w 94"/>
                <a:gd name="T9" fmla="*/ 1 h 78"/>
                <a:gd name="T10" fmla="*/ 86 w 94"/>
                <a:gd name="T11" fmla="*/ 0 h 78"/>
                <a:gd name="T12" fmla="*/ 90 w 94"/>
                <a:gd name="T13" fmla="*/ 35 h 78"/>
                <a:gd name="T14" fmla="*/ 86 w 94"/>
                <a:gd name="T15" fmla="*/ 38 h 78"/>
                <a:gd name="T16" fmla="*/ 88 w 94"/>
                <a:gd name="T17" fmla="*/ 43 h 78"/>
                <a:gd name="T18" fmla="*/ 93 w 94"/>
                <a:gd name="T19" fmla="*/ 43 h 78"/>
                <a:gd name="T20" fmla="*/ 94 w 94"/>
                <a:gd name="T21" fmla="*/ 38 h 78"/>
                <a:gd name="T22" fmla="*/ 19 w 94"/>
                <a:gd name="T23" fmla="*/ 59 h 78"/>
                <a:gd name="T24" fmla="*/ 15 w 94"/>
                <a:gd name="T25" fmla="*/ 54 h 78"/>
                <a:gd name="T26" fmla="*/ 8 w 94"/>
                <a:gd name="T27" fmla="*/ 54 h 78"/>
                <a:gd name="T28" fmla="*/ 4 w 94"/>
                <a:gd name="T29" fmla="*/ 59 h 78"/>
                <a:gd name="T30" fmla="*/ 5 w 94"/>
                <a:gd name="T31" fmla="*/ 65 h 78"/>
                <a:gd name="T32" fmla="*/ 6 w 94"/>
                <a:gd name="T33" fmla="*/ 66 h 78"/>
                <a:gd name="T34" fmla="*/ 12 w 94"/>
                <a:gd name="T35" fmla="*/ 68 h 78"/>
                <a:gd name="T36" fmla="*/ 17 w 94"/>
                <a:gd name="T37" fmla="*/ 65 h 78"/>
                <a:gd name="T38" fmla="*/ 19 w 94"/>
                <a:gd name="T39" fmla="*/ 59 h 78"/>
                <a:gd name="T40" fmla="*/ 62 w 94"/>
                <a:gd name="T41" fmla="*/ 35 h 78"/>
                <a:gd name="T42" fmla="*/ 68 w 94"/>
                <a:gd name="T43" fmla="*/ 35 h 78"/>
                <a:gd name="T44" fmla="*/ 72 w 94"/>
                <a:gd name="T45" fmla="*/ 30 h 78"/>
                <a:gd name="T46" fmla="*/ 70 w 94"/>
                <a:gd name="T47" fmla="*/ 24 h 78"/>
                <a:gd name="T48" fmla="*/ 65 w 94"/>
                <a:gd name="T49" fmla="*/ 21 h 78"/>
                <a:gd name="T50" fmla="*/ 59 w 94"/>
                <a:gd name="T51" fmla="*/ 24 h 78"/>
                <a:gd name="T52" fmla="*/ 58 w 94"/>
                <a:gd name="T53" fmla="*/ 30 h 78"/>
                <a:gd name="T54" fmla="*/ 80 w 94"/>
                <a:gd name="T55" fmla="*/ 73 h 78"/>
                <a:gd name="T56" fmla="*/ 79 w 94"/>
                <a:gd name="T57" fmla="*/ 67 h 78"/>
                <a:gd name="T58" fmla="*/ 73 w 94"/>
                <a:gd name="T59" fmla="*/ 64 h 78"/>
                <a:gd name="T60" fmla="*/ 68 w 94"/>
                <a:gd name="T61" fmla="*/ 67 h 78"/>
                <a:gd name="T62" fmla="*/ 66 w 94"/>
                <a:gd name="T63" fmla="*/ 74 h 78"/>
                <a:gd name="T64" fmla="*/ 70 w 94"/>
                <a:gd name="T65" fmla="*/ 78 h 78"/>
                <a:gd name="T66" fmla="*/ 75 w 94"/>
                <a:gd name="T67" fmla="*/ 77 h 78"/>
                <a:gd name="T68" fmla="*/ 76 w 94"/>
                <a:gd name="T69" fmla="*/ 74 h 78"/>
                <a:gd name="T70" fmla="*/ 80 w 94"/>
                <a:gd name="T71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78">
                  <a:moveTo>
                    <a:pt x="86" y="0"/>
                  </a:moveTo>
                  <a:cubicBezTo>
                    <a:pt x="88" y="2"/>
                    <a:pt x="90" y="5"/>
                    <a:pt x="91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6" y="2"/>
                    <a:pt x="86" y="2"/>
                    <a:pt x="86" y="2"/>
                  </a:cubicBezTo>
                  <a:lnTo>
                    <a:pt x="86" y="0"/>
                  </a:lnTo>
                  <a:close/>
                  <a:moveTo>
                    <a:pt x="91" y="38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4" y="38"/>
                    <a:pt x="94" y="38"/>
                    <a:pt x="94" y="38"/>
                  </a:cubicBezTo>
                  <a:lnTo>
                    <a:pt x="91" y="38"/>
                  </a:lnTo>
                  <a:close/>
                  <a:moveTo>
                    <a:pt x="19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4" y="64"/>
                    <a:pt x="5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7"/>
                    <a:pt x="8" y="69"/>
                    <a:pt x="9" y="70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26" y="64"/>
                    <a:pt x="26" y="64"/>
                    <a:pt x="26" y="64"/>
                  </a:cubicBezTo>
                  <a:lnTo>
                    <a:pt x="19" y="59"/>
                  </a:lnTo>
                  <a:close/>
                  <a:moveTo>
                    <a:pt x="62" y="31"/>
                  </a:moveTo>
                  <a:cubicBezTo>
                    <a:pt x="62" y="35"/>
                    <a:pt x="62" y="35"/>
                    <a:pt x="62" y="35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8" y="30"/>
                    <a:pt x="58" y="30"/>
                    <a:pt x="58" y="30"/>
                  </a:cubicBezTo>
                  <a:lnTo>
                    <a:pt x="62" y="31"/>
                  </a:lnTo>
                  <a:close/>
                  <a:moveTo>
                    <a:pt x="80" y="73"/>
                  </a:moveTo>
                  <a:cubicBezTo>
                    <a:pt x="77" y="71"/>
                    <a:pt x="77" y="71"/>
                    <a:pt x="77" y="71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6" y="77"/>
                    <a:pt x="77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0" y="73"/>
                    <a:pt x="80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3" name="组合 1092"/>
          <p:cNvGrpSpPr/>
          <p:nvPr/>
        </p:nvGrpSpPr>
        <p:grpSpPr>
          <a:xfrm>
            <a:off x="5150613" y="2796273"/>
            <a:ext cx="579437" cy="717550"/>
            <a:chOff x="4281488" y="2212975"/>
            <a:chExt cx="579437" cy="717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83" name="Freeform 94"/>
            <p:cNvSpPr>
              <a:spLocks/>
            </p:cNvSpPr>
            <p:nvPr/>
          </p:nvSpPr>
          <p:spPr bwMode="auto">
            <a:xfrm>
              <a:off x="4281488" y="2212975"/>
              <a:ext cx="579437" cy="717550"/>
            </a:xfrm>
            <a:custGeom>
              <a:avLst/>
              <a:gdLst>
                <a:gd name="T0" fmla="*/ 0 w 154"/>
                <a:gd name="T1" fmla="*/ 77 h 191"/>
                <a:gd name="T2" fmla="*/ 77 w 154"/>
                <a:gd name="T3" fmla="*/ 191 h 191"/>
                <a:gd name="T4" fmla="*/ 154 w 154"/>
                <a:gd name="T5" fmla="*/ 77 h 191"/>
                <a:gd name="T6" fmla="*/ 77 w 154"/>
                <a:gd name="T7" fmla="*/ 0 h 191"/>
                <a:gd name="T8" fmla="*/ 0 w 154"/>
                <a:gd name="T9" fmla="*/ 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91">
                  <a:moveTo>
                    <a:pt x="0" y="77"/>
                  </a:moveTo>
                  <a:cubicBezTo>
                    <a:pt x="0" y="123"/>
                    <a:pt x="34" y="148"/>
                    <a:pt x="77" y="191"/>
                  </a:cubicBezTo>
                  <a:cubicBezTo>
                    <a:pt x="121" y="148"/>
                    <a:pt x="154" y="123"/>
                    <a:pt x="154" y="77"/>
                  </a:cubicBezTo>
                  <a:cubicBezTo>
                    <a:pt x="154" y="34"/>
                    <a:pt x="119" y="0"/>
                    <a:pt x="77" y="0"/>
                  </a:cubicBezTo>
                  <a:cubicBezTo>
                    <a:pt x="35" y="0"/>
                    <a:pt x="0" y="34"/>
                    <a:pt x="0" y="77"/>
                  </a:cubicBez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96"/>
            <p:cNvSpPr>
              <a:spLocks/>
            </p:cNvSpPr>
            <p:nvPr/>
          </p:nvSpPr>
          <p:spPr bwMode="auto">
            <a:xfrm>
              <a:off x="4432300" y="2647950"/>
              <a:ext cx="138112" cy="134938"/>
            </a:xfrm>
            <a:custGeom>
              <a:avLst/>
              <a:gdLst>
                <a:gd name="T0" fmla="*/ 37 w 37"/>
                <a:gd name="T1" fmla="*/ 36 h 36"/>
                <a:gd name="T2" fmla="*/ 37 w 37"/>
                <a:gd name="T3" fmla="*/ 15 h 36"/>
                <a:gd name="T4" fmla="*/ 0 w 37"/>
                <a:gd name="T5" fmla="*/ 0 h 36"/>
                <a:gd name="T6" fmla="*/ 37 w 37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6">
                  <a:moveTo>
                    <a:pt x="37" y="36"/>
                  </a:moveTo>
                  <a:cubicBezTo>
                    <a:pt x="37" y="15"/>
                    <a:pt x="37" y="15"/>
                    <a:pt x="37" y="15"/>
                  </a:cubicBezTo>
                  <a:cubicBezTo>
                    <a:pt x="23" y="15"/>
                    <a:pt x="10" y="9"/>
                    <a:pt x="0" y="0"/>
                  </a:cubicBezTo>
                  <a:lnTo>
                    <a:pt x="37" y="36"/>
                  </a:lnTo>
                  <a:close/>
                </a:path>
              </a:pathLst>
            </a:custGeom>
            <a:solidFill>
              <a:srgbClr val="F1F3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97"/>
            <p:cNvSpPr>
              <a:spLocks/>
            </p:cNvSpPr>
            <p:nvPr/>
          </p:nvSpPr>
          <p:spPr bwMode="auto">
            <a:xfrm>
              <a:off x="4570413" y="2370138"/>
              <a:ext cx="290512" cy="488950"/>
            </a:xfrm>
            <a:custGeom>
              <a:avLst/>
              <a:gdLst>
                <a:gd name="T0" fmla="*/ 77 w 77"/>
                <a:gd name="T1" fmla="*/ 40 h 130"/>
                <a:gd name="T2" fmla="*/ 37 w 77"/>
                <a:gd name="T3" fmla="*/ 0 h 130"/>
                <a:gd name="T4" fmla="*/ 38 w 77"/>
                <a:gd name="T5" fmla="*/ 1 h 130"/>
                <a:gd name="T6" fmla="*/ 52 w 77"/>
                <a:gd name="T7" fmla="*/ 37 h 130"/>
                <a:gd name="T8" fmla="*/ 0 w 77"/>
                <a:gd name="T9" fmla="*/ 89 h 130"/>
                <a:gd name="T10" fmla="*/ 0 w 77"/>
                <a:gd name="T11" fmla="*/ 110 h 130"/>
                <a:gd name="T12" fmla="*/ 20 w 77"/>
                <a:gd name="T13" fmla="*/ 130 h 130"/>
                <a:gd name="T14" fmla="*/ 77 w 77"/>
                <a:gd name="T15" fmla="*/ 4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30">
                  <a:moveTo>
                    <a:pt x="77" y="4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8" y="1"/>
                    <a:pt x="38" y="1"/>
                  </a:cubicBezTo>
                  <a:cubicBezTo>
                    <a:pt x="47" y="11"/>
                    <a:pt x="52" y="23"/>
                    <a:pt x="52" y="37"/>
                  </a:cubicBezTo>
                  <a:cubicBezTo>
                    <a:pt x="52" y="66"/>
                    <a:pt x="29" y="89"/>
                    <a:pt x="0" y="8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53" y="98"/>
                    <a:pt x="75" y="76"/>
                    <a:pt x="77" y="40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98"/>
            <p:cNvSpPr>
              <a:spLocks/>
            </p:cNvSpPr>
            <p:nvPr/>
          </p:nvSpPr>
          <p:spPr bwMode="auto">
            <a:xfrm>
              <a:off x="4375150" y="2314575"/>
              <a:ext cx="390525" cy="390525"/>
            </a:xfrm>
            <a:custGeom>
              <a:avLst/>
              <a:gdLst>
                <a:gd name="T0" fmla="*/ 0 w 104"/>
                <a:gd name="T1" fmla="*/ 52 h 104"/>
                <a:gd name="T2" fmla="*/ 52 w 104"/>
                <a:gd name="T3" fmla="*/ 104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0 h 104"/>
                <a:gd name="T12" fmla="*/ 0 w 104"/>
                <a:gd name="T13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4">
                  <a:moveTo>
                    <a:pt x="0" y="52"/>
                  </a:moveTo>
                  <a:cubicBezTo>
                    <a:pt x="0" y="81"/>
                    <a:pt x="23" y="104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lose/>
                </a:path>
              </a:pathLst>
            </a:custGeom>
            <a:solidFill>
              <a:srgbClr val="F7D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99"/>
            <p:cNvSpPr>
              <a:spLocks/>
            </p:cNvSpPr>
            <p:nvPr/>
          </p:nvSpPr>
          <p:spPr bwMode="auto">
            <a:xfrm>
              <a:off x="4465638" y="2509838"/>
              <a:ext cx="300037" cy="195263"/>
            </a:xfrm>
            <a:custGeom>
              <a:avLst/>
              <a:gdLst>
                <a:gd name="T0" fmla="*/ 0 w 80"/>
                <a:gd name="T1" fmla="*/ 44 h 52"/>
                <a:gd name="T2" fmla="*/ 28 w 80"/>
                <a:gd name="T3" fmla="*/ 52 h 52"/>
                <a:gd name="T4" fmla="*/ 28 w 80"/>
                <a:gd name="T5" fmla="*/ 52 h 52"/>
                <a:gd name="T6" fmla="*/ 80 w 80"/>
                <a:gd name="T7" fmla="*/ 0 h 52"/>
                <a:gd name="T8" fmla="*/ 0 w 80"/>
                <a:gd name="T9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0" y="44"/>
                  </a:moveTo>
                  <a:cubicBezTo>
                    <a:pt x="8" y="49"/>
                    <a:pt x="1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57" y="52"/>
                    <a:pt x="80" y="29"/>
                    <a:pt x="80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007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100"/>
            <p:cNvSpPr>
              <a:spLocks/>
            </p:cNvSpPr>
            <p:nvPr/>
          </p:nvSpPr>
          <p:spPr bwMode="auto">
            <a:xfrm>
              <a:off x="4375150" y="2314575"/>
              <a:ext cx="360362" cy="273050"/>
            </a:xfrm>
            <a:custGeom>
              <a:avLst/>
              <a:gdLst>
                <a:gd name="T0" fmla="*/ 52 w 96"/>
                <a:gd name="T1" fmla="*/ 0 h 73"/>
                <a:gd name="T2" fmla="*/ 52 w 96"/>
                <a:gd name="T3" fmla="*/ 0 h 73"/>
                <a:gd name="T4" fmla="*/ 0 w 96"/>
                <a:gd name="T5" fmla="*/ 52 h 73"/>
                <a:gd name="T6" fmla="*/ 4 w 96"/>
                <a:gd name="T7" fmla="*/ 73 h 73"/>
                <a:gd name="T8" fmla="*/ 96 w 96"/>
                <a:gd name="T9" fmla="*/ 24 h 73"/>
                <a:gd name="T10" fmla="*/ 52 w 96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3"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60"/>
                    <a:pt x="2" y="67"/>
                    <a:pt x="4" y="73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87" y="10"/>
                    <a:pt x="70" y="0"/>
                    <a:pt x="52" y="0"/>
                  </a:cubicBezTo>
                  <a:close/>
                </a:path>
              </a:pathLst>
            </a:custGeom>
            <a:solidFill>
              <a:srgbClr val="007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101"/>
            <p:cNvSpPr>
              <a:spLocks/>
            </p:cNvSpPr>
            <p:nvPr/>
          </p:nvSpPr>
          <p:spPr bwMode="auto">
            <a:xfrm>
              <a:off x="4402138" y="2422525"/>
              <a:ext cx="363537" cy="236538"/>
            </a:xfrm>
            <a:custGeom>
              <a:avLst/>
              <a:gdLst>
                <a:gd name="T0" fmla="*/ 92 w 97"/>
                <a:gd name="T1" fmla="*/ 0 h 63"/>
                <a:gd name="T2" fmla="*/ 0 w 97"/>
                <a:gd name="T3" fmla="*/ 49 h 63"/>
                <a:gd name="T4" fmla="*/ 12 w 97"/>
                <a:gd name="T5" fmla="*/ 63 h 63"/>
                <a:gd name="T6" fmla="*/ 97 w 97"/>
                <a:gd name="T7" fmla="*/ 17 h 63"/>
                <a:gd name="T8" fmla="*/ 92 w 97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63">
                  <a:moveTo>
                    <a:pt x="92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3" y="54"/>
                    <a:pt x="7" y="59"/>
                    <a:pt x="12" y="63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6" y="11"/>
                    <a:pt x="94" y="5"/>
                    <a:pt x="92" y="0"/>
                  </a:cubicBezTo>
                  <a:close/>
                </a:path>
              </a:pathLst>
            </a:custGeom>
            <a:solidFill>
              <a:srgbClr val="CE1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102"/>
            <p:cNvSpPr>
              <a:spLocks/>
            </p:cNvSpPr>
            <p:nvPr/>
          </p:nvSpPr>
          <p:spPr bwMode="auto">
            <a:xfrm>
              <a:off x="4427538" y="2359025"/>
              <a:ext cx="142875" cy="134938"/>
            </a:xfrm>
            <a:custGeom>
              <a:avLst/>
              <a:gdLst>
                <a:gd name="T0" fmla="*/ 45 w 90"/>
                <a:gd name="T1" fmla="*/ 0 h 85"/>
                <a:gd name="T2" fmla="*/ 55 w 90"/>
                <a:gd name="T3" fmla="*/ 33 h 85"/>
                <a:gd name="T4" fmla="*/ 90 w 90"/>
                <a:gd name="T5" fmla="*/ 33 h 85"/>
                <a:gd name="T6" fmla="*/ 62 w 90"/>
                <a:gd name="T7" fmla="*/ 52 h 85"/>
                <a:gd name="T8" fmla="*/ 74 w 90"/>
                <a:gd name="T9" fmla="*/ 85 h 85"/>
                <a:gd name="T10" fmla="*/ 45 w 90"/>
                <a:gd name="T11" fmla="*/ 66 h 85"/>
                <a:gd name="T12" fmla="*/ 17 w 90"/>
                <a:gd name="T13" fmla="*/ 85 h 85"/>
                <a:gd name="T14" fmla="*/ 27 w 90"/>
                <a:gd name="T15" fmla="*/ 55 h 85"/>
                <a:gd name="T16" fmla="*/ 0 w 90"/>
                <a:gd name="T17" fmla="*/ 33 h 85"/>
                <a:gd name="T18" fmla="*/ 34 w 90"/>
                <a:gd name="T19" fmla="*/ 33 h 85"/>
                <a:gd name="T20" fmla="*/ 45 w 90"/>
                <a:gd name="T2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85">
                  <a:moveTo>
                    <a:pt x="45" y="0"/>
                  </a:moveTo>
                  <a:lnTo>
                    <a:pt x="55" y="33"/>
                  </a:lnTo>
                  <a:lnTo>
                    <a:pt x="90" y="33"/>
                  </a:lnTo>
                  <a:lnTo>
                    <a:pt x="62" y="52"/>
                  </a:lnTo>
                  <a:lnTo>
                    <a:pt x="74" y="85"/>
                  </a:lnTo>
                  <a:lnTo>
                    <a:pt x="45" y="66"/>
                  </a:lnTo>
                  <a:lnTo>
                    <a:pt x="17" y="85"/>
                  </a:lnTo>
                  <a:lnTo>
                    <a:pt x="27" y="55"/>
                  </a:lnTo>
                  <a:lnTo>
                    <a:pt x="0" y="33"/>
                  </a:lnTo>
                  <a:lnTo>
                    <a:pt x="34" y="3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7D6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TextBox 1"/>
          <p:cNvSpPr txBox="1"/>
          <p:nvPr/>
        </p:nvSpPr>
        <p:spPr>
          <a:xfrm>
            <a:off x="1360124" y="2050980"/>
            <a:ext cx="461665" cy="300791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790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59</Words>
  <Application>Microsoft Office PowerPoint</Application>
  <PresentationFormat>全屏显示(16:9)</PresentationFormat>
  <Paragraphs>23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莫枫</dc:creator>
  <cp:lastModifiedBy>pc</cp:lastModifiedBy>
  <cp:revision>70</cp:revision>
  <dcterms:created xsi:type="dcterms:W3CDTF">2015-04-29T02:41:07Z</dcterms:created>
  <dcterms:modified xsi:type="dcterms:W3CDTF">2015-07-12T11:17:37Z</dcterms:modified>
</cp:coreProperties>
</file>