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13"/>
  </p:notesMasterIdLst>
  <p:sldIdLst>
    <p:sldId id="270" r:id="rId2"/>
    <p:sldId id="256" r:id="rId3"/>
    <p:sldId id="257" r:id="rId4"/>
    <p:sldId id="260" r:id="rId5"/>
    <p:sldId id="262" r:id="rId6"/>
    <p:sldId id="263" r:id="rId7"/>
    <p:sldId id="264" r:id="rId8"/>
    <p:sldId id="259" r:id="rId9"/>
    <p:sldId id="265" r:id="rId10"/>
    <p:sldId id="258" r:id="rId11"/>
    <p:sldId id="266" r:id="rId12"/>
  </p:sldIdLst>
  <p:sldSz cx="14400213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Dotum" pitchFamily="34" charset="-127"/>
      <p:regular r:id="rId18"/>
    </p:embeddedFont>
    <p:embeddedFont>
      <p:font typeface="方正清刻本悦宋简体" charset="-122"/>
      <p:regular r:id="rId19"/>
    </p:embeddedFont>
    <p:embeddedFont>
      <p:font typeface="Calibri Light" charset="0"/>
      <p:regular r:id="rId20"/>
      <p:italic r:id="rId21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pos="4989" userDrawn="1">
          <p15:clr>
            <a:srgbClr val="A4A3A4"/>
          </p15:clr>
        </p15:guide>
        <p15:guide id="3" orient="horz" pos="2047">
          <p15:clr>
            <a:srgbClr val="A4A3A4"/>
          </p15:clr>
        </p15:guide>
        <p15:guide id="4" orient="horz" pos="2024">
          <p15:clr>
            <a:srgbClr val="A4A3A4"/>
          </p15:clr>
        </p15:guide>
        <p15:guide id="5" orient="horz" pos="25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FAF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1" autoAdjust="0"/>
    <p:restoredTop sz="94660"/>
  </p:normalViewPr>
  <p:slideViewPr>
    <p:cSldViewPr showGuides="1">
      <p:cViewPr varScale="1">
        <p:scale>
          <a:sx n="66" d="100"/>
          <a:sy n="66" d="100"/>
        </p:scale>
        <p:origin x="-570" y="-102"/>
      </p:cViewPr>
      <p:guideLst>
        <p:guide orient="horz" pos="2115"/>
        <p:guide orient="horz" pos="2047"/>
        <p:guide orient="horz" pos="2024"/>
        <p:guide orient="horz" pos="2523"/>
        <p:guide pos="4989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D0C89-1DFD-4039-9A24-F98CDF82BB98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90500" y="1143000"/>
            <a:ext cx="6477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1A289-EA13-4390-A2E7-9389D32084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08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758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D8653-4B09-4691-9759-47D9E72E7BB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69927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2" y="365125"/>
            <a:ext cx="3105046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365125"/>
            <a:ext cx="913513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29A0A-52CF-43CD-94C7-BDB276256FE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0258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166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400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29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4933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183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553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57200"/>
            <a:ext cx="46444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987426"/>
            <a:ext cx="729010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057400"/>
            <a:ext cx="46444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83869-047D-42B9-9353-0CD2A3438EF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47874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1" y="457200"/>
            <a:ext cx="46444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987426"/>
            <a:ext cx="7290108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1" y="2057400"/>
            <a:ext cx="46444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54F5D-9507-44FF-B3FA-FA0760FBDC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20818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990600" y="365125"/>
            <a:ext cx="12419013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90600" y="1825625"/>
            <a:ext cx="12419013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600" y="6356350"/>
            <a:ext cx="32400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438" y="6356350"/>
            <a:ext cx="48593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9525" y="6356350"/>
            <a:ext cx="32400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92AB0AE-FEA7-497D-898D-253145A481A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等腰三角形 10"/>
          <p:cNvSpPr/>
          <p:nvPr/>
        </p:nvSpPr>
        <p:spPr>
          <a:xfrm rot="10800000">
            <a:off x="3196544" y="-171399"/>
            <a:ext cx="8122892" cy="7002494"/>
          </a:xfrm>
          <a:prstGeom prst="triangle">
            <a:avLst/>
          </a:prstGeom>
          <a:solidFill>
            <a:srgbClr val="FA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4648863" y="836712"/>
            <a:ext cx="5274756" cy="4547202"/>
          </a:xfrm>
          <a:prstGeom prst="triangl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858018" y="1765314"/>
            <a:ext cx="4733323" cy="660923"/>
          </a:xfrm>
          <a:custGeom>
            <a:avLst/>
            <a:gdLst>
              <a:gd name="connsiteX0" fmla="*/ 0 w 4733323"/>
              <a:gd name="connsiteY0" fmla="*/ 0 h 660923"/>
              <a:gd name="connsiteX1" fmla="*/ 4733323 w 4733323"/>
              <a:gd name="connsiteY1" fmla="*/ 0 h 660923"/>
              <a:gd name="connsiteX2" fmla="*/ 4398679 w 4733323"/>
              <a:gd name="connsiteY2" fmla="*/ 660923 h 660923"/>
              <a:gd name="connsiteX3" fmla="*/ 393406 w 4733323"/>
              <a:gd name="connsiteY3" fmla="*/ 660923 h 660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3323" h="660923">
                <a:moveTo>
                  <a:pt x="0" y="0"/>
                </a:moveTo>
                <a:lnTo>
                  <a:pt x="4733323" y="0"/>
                </a:lnTo>
                <a:lnTo>
                  <a:pt x="4398679" y="660923"/>
                </a:lnTo>
                <a:lnTo>
                  <a:pt x="393406" y="660923"/>
                </a:lnTo>
                <a:close/>
              </a:path>
            </a:pathLst>
          </a:custGeom>
          <a:solidFill>
            <a:srgbClr val="FA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15630" y="1656797"/>
            <a:ext cx="9253028" cy="769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44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演示八论     </a:t>
            </a:r>
            <a:endParaRPr lang="en-US" altLang="zh-CN" sz="4400" spc="44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92618" y="2636912"/>
            <a:ext cx="3187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什么是一个好的</a:t>
            </a:r>
            <a:r>
              <a:rPr lang="en-US" altLang="zh-CN" spc="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endParaRPr lang="zh-CN" altLang="en-US" spc="6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endParaRPr lang="zh-CN" altLang="en-US" spc="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6747398" y="3744806"/>
            <a:ext cx="1077688" cy="929042"/>
          </a:xfrm>
          <a:prstGeom prst="triangle">
            <a:avLst/>
          </a:prstGeom>
          <a:solidFill>
            <a:srgbClr val="0D0D0D">
              <a:alpha val="94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配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652934" y="5599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58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6_1_1"/>
          <p:cNvSpPr/>
          <p:nvPr/>
        </p:nvSpPr>
        <p:spPr>
          <a:xfrm>
            <a:off x="3554078" y="3213100"/>
            <a:ext cx="754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sz="2000" b="1" kern="1400" spc="720" dirty="0" smtClean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但</a:t>
            </a:r>
            <a:r>
              <a:rPr lang="zh-CN" altLang="en-US" sz="20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同样重要的是</a:t>
            </a:r>
            <a:r>
              <a:rPr lang="zh-CN" altLang="en-US" sz="2000" b="1" kern="1400" spc="720" dirty="0" smtClean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，好的</a:t>
            </a:r>
            <a:r>
              <a:rPr lang="zh-CN" altLang="en-US" sz="20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设计是尽可能少地</a:t>
            </a:r>
            <a:r>
              <a:rPr lang="zh-CN" altLang="en-US" sz="2000" b="1" kern="1400" spc="720" dirty="0" smtClean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</a:t>
            </a:r>
            <a:r>
              <a:rPr lang="zh-CN" altLang="en-US" sz="20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68"/>
    </mc:Choice>
    <mc:Fallback xmlns="">
      <p:transition spd="slow" advTm="3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4_1"/>
          <p:cNvSpPr/>
          <p:nvPr/>
        </p:nvSpPr>
        <p:spPr>
          <a:xfrm>
            <a:off x="-2090703" y="-5609582"/>
            <a:ext cx="18293388" cy="182933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Oval 4_1_1"/>
          <p:cNvSpPr/>
          <p:nvPr/>
        </p:nvSpPr>
        <p:spPr>
          <a:xfrm>
            <a:off x="-2090703" y="-5609582"/>
            <a:ext cx="18293388" cy="1829338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Oval 4_1_1_1"/>
          <p:cNvSpPr/>
          <p:nvPr/>
        </p:nvSpPr>
        <p:spPr>
          <a:xfrm>
            <a:off x="4175572" y="584684"/>
            <a:ext cx="5760838" cy="57608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Oval 4_1_1_1_4"/>
          <p:cNvSpPr/>
          <p:nvPr/>
        </p:nvSpPr>
        <p:spPr>
          <a:xfrm>
            <a:off x="4175572" y="584684"/>
            <a:ext cx="5760838" cy="57608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Oval 4_1_1_1_3"/>
          <p:cNvSpPr/>
          <p:nvPr/>
        </p:nvSpPr>
        <p:spPr>
          <a:xfrm>
            <a:off x="4175572" y="584684"/>
            <a:ext cx="5760838" cy="57608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Oval 4_1_1_1_2"/>
          <p:cNvSpPr/>
          <p:nvPr/>
        </p:nvSpPr>
        <p:spPr>
          <a:xfrm>
            <a:off x="4175572" y="584684"/>
            <a:ext cx="5760838" cy="57608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4_1_1_1_1"/>
          <p:cNvSpPr/>
          <p:nvPr/>
        </p:nvSpPr>
        <p:spPr>
          <a:xfrm>
            <a:off x="4175572" y="584684"/>
            <a:ext cx="5760838" cy="576083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27 copy copy_1" hidden="1"/>
          <p:cNvSpPr/>
          <p:nvPr/>
        </p:nvSpPr>
        <p:spPr>
          <a:xfrm>
            <a:off x="14394619" y="0"/>
            <a:ext cx="14400213" cy="6858000"/>
          </a:xfrm>
          <a:prstGeom prst="rect">
            <a:avLst/>
          </a:prstGeom>
          <a:solidFill>
            <a:srgbClr val="FA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 hidden="1"/>
          <p:cNvGrpSpPr/>
          <p:nvPr/>
        </p:nvGrpSpPr>
        <p:grpSpPr>
          <a:xfrm rot="16200000" flipV="1">
            <a:off x="644210" y="1691581"/>
            <a:ext cx="11048958" cy="3866612"/>
            <a:chOff x="3902564" y="2603334"/>
            <a:chExt cx="5152379" cy="1803090"/>
          </a:xfrm>
          <a:solidFill>
            <a:srgbClr val="FAF8FB"/>
          </a:solidFill>
        </p:grpSpPr>
        <p:sp>
          <p:nvSpPr>
            <p:cNvPr id="23" name="流程图: 延期 22"/>
            <p:cNvSpPr/>
            <p:nvPr/>
          </p:nvSpPr>
          <p:spPr>
            <a:xfrm>
              <a:off x="7475402" y="2731062"/>
              <a:ext cx="1494718" cy="1547634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974142" y="2731062"/>
              <a:ext cx="4158030" cy="1547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5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02564" y="2603334"/>
              <a:ext cx="97179" cy="18030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5297" y="3376362"/>
              <a:ext cx="169646" cy="2570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" name="直接连接符 5" hidden="1"/>
          <p:cNvCxnSpPr/>
          <p:nvPr/>
        </p:nvCxnSpPr>
        <p:spPr>
          <a:xfrm>
            <a:off x="22222711" y="-207404"/>
            <a:ext cx="0" cy="706540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hidden="1"/>
          <p:cNvCxnSpPr/>
          <p:nvPr/>
        </p:nvCxnSpPr>
        <p:spPr>
          <a:xfrm>
            <a:off x="18903907" y="-207404"/>
            <a:ext cx="0" cy="727280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394619" y="6659563"/>
            <a:ext cx="14400213" cy="1269937"/>
          </a:xfrm>
          <a:prstGeom prst="rect">
            <a:avLst/>
          </a:prstGeom>
          <a:solidFill>
            <a:srgbClr val="FA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652947" y="3090963"/>
            <a:ext cx="806088" cy="8060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285" y="-6185605"/>
            <a:ext cx="10058400" cy="5657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285" y="-6035605"/>
            <a:ext cx="10058400" cy="5657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4115" y="-8855897"/>
            <a:ext cx="10058400" cy="5657850"/>
          </a:xfrm>
          <a:prstGeom prst="rect">
            <a:avLst/>
          </a:prstGeom>
        </p:spPr>
      </p:pic>
      <p:sp>
        <p:nvSpPr>
          <p:cNvPr id="10" name="空心弧 9"/>
          <p:cNvSpPr/>
          <p:nvPr/>
        </p:nvSpPr>
        <p:spPr>
          <a:xfrm>
            <a:off x="6767860" y="3193317"/>
            <a:ext cx="576262" cy="576262"/>
          </a:xfrm>
          <a:prstGeom prst="blockArc">
            <a:avLst>
              <a:gd name="adj1" fmla="val 2132261"/>
              <a:gd name="adj2" fmla="val 20306886"/>
              <a:gd name="adj3" fmla="val 1649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Block Arc 9_1"/>
          <p:cNvSpPr/>
          <p:nvPr/>
        </p:nvSpPr>
        <p:spPr>
          <a:xfrm rot="10800000">
            <a:off x="6815752" y="3241209"/>
            <a:ext cx="480478" cy="480478"/>
          </a:xfrm>
          <a:prstGeom prst="blockArc">
            <a:avLst>
              <a:gd name="adj1" fmla="val 2132261"/>
              <a:gd name="adj2" fmla="val 20306886"/>
              <a:gd name="adj3" fmla="val 1649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43822" y="4031776"/>
            <a:ext cx="5004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2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r>
              <a:rPr lang="en-US" altLang="zh-CN" spc="12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PPT,</a:t>
            </a:r>
            <a:r>
              <a:rPr lang="zh-CN" altLang="en-US" spc="12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就是下一个 </a:t>
            </a:r>
            <a:endParaRPr lang="zh-CN" altLang="en-US" spc="12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1975" y="3273478"/>
            <a:ext cx="144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D0D0D"/>
                </a:solidFill>
              </a:rPr>
              <a:t>P</a:t>
            </a:r>
            <a:endParaRPr lang="zh-CN" altLang="en-US" sz="2400" dirty="0">
              <a:solidFill>
                <a:srgbClr val="0D0D0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3150072"/>
      </p:ext>
    </p:extLst>
  </p:cSld>
  <p:clrMapOvr>
    <a:masterClrMapping/>
  </p:clrMapOvr>
  <p:transition spd="med" advTm="1368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97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978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7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8" ac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978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978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7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78"/>
                            </p:stCondLst>
                            <p:childTnLst>
                              <p:par>
                                <p:cTn id="14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accel="25333" decel="30667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82000" y="82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6" presetClass="emph" presetSubtype="0" fill="hold" grpId="2" nodeType="after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3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83" dur="750" fill="hold"/>
                                        <p:tgtEl>
                                          <p:spTgt spid="3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grpId="2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3" dur="75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1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5" grpId="0" animBg="1"/>
      <p:bldP spid="35" grpId="1" animBg="1"/>
      <p:bldP spid="35" grpId="2" animBg="1"/>
      <p:bldP spid="39" grpId="0" animBg="1"/>
      <p:bldP spid="39" grpId="1" animBg="1"/>
      <p:bldP spid="39" grpId="2" animBg="1"/>
      <p:bldP spid="38" grpId="0" animBg="1"/>
      <p:bldP spid="38" grpId="1" animBg="1"/>
      <p:bldP spid="38" grpId="2" animBg="1"/>
      <p:bldP spid="37" grpId="0" animBg="1"/>
      <p:bldP spid="37" grpId="1" animBg="1"/>
      <p:bldP spid="37" grpId="2" animBg="1"/>
      <p:bldP spid="36" grpId="0" animBg="1"/>
      <p:bldP spid="36" grpId="1" animBg="1"/>
      <p:bldP spid="36" grpId="2" animBg="1"/>
      <p:bldP spid="18" grpId="0" animBg="1"/>
      <p:bldP spid="13" grpId="0" animBg="1"/>
      <p:bldP spid="5" grpId="0" animBg="1"/>
      <p:bldP spid="5" grpId="1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 hidden="1"/>
          <p:cNvSpPr/>
          <p:nvPr/>
        </p:nvSpPr>
        <p:spPr>
          <a:xfrm>
            <a:off x="5903913" y="3249613"/>
            <a:ext cx="71437" cy="358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518025" y="3136900"/>
            <a:ext cx="53641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zh-CN" sz="3200" b="1" kern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@</a:t>
            </a:r>
            <a:r>
              <a:rPr lang="zh-CN" altLang="en-US" sz="3200" b="1" kern="14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不二素鱼汤</a:t>
            </a:r>
          </a:p>
        </p:txBody>
      </p:sp>
      <p:sp>
        <p:nvSpPr>
          <p:cNvPr id="14" name="矩形 13"/>
          <p:cNvSpPr/>
          <p:nvPr/>
        </p:nvSpPr>
        <p:spPr>
          <a:xfrm>
            <a:off x="5759450" y="3176588"/>
            <a:ext cx="2881313" cy="5016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Tm="194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9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4400213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875463" y="3136900"/>
            <a:ext cx="53641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r>
              <a:rPr lang="en-US" altLang="zh-CN" sz="3200" b="1" kern="1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3200" b="1" kern="1400" spc="500" dirty="0">
              <a:solidFill>
                <a:schemeClr val="tx1">
                  <a:lumMod val="95000"/>
                  <a:lumOff val="5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782050" y="3268663"/>
            <a:ext cx="180975" cy="304800"/>
            <a:chOff x="8781844" y="3268876"/>
            <a:chExt cx="181590" cy="304381"/>
          </a:xfrm>
        </p:grpSpPr>
        <p:sp>
          <p:nvSpPr>
            <p:cNvPr id="14" name="文本框 13"/>
            <p:cNvSpPr txBox="1"/>
            <p:nvPr/>
          </p:nvSpPr>
          <p:spPr>
            <a:xfrm>
              <a:off x="8781844" y="3268876"/>
              <a:ext cx="181590" cy="234627"/>
            </a:xfrm>
            <a:custGeom>
              <a:avLst/>
              <a:gdLst/>
              <a:ahLst/>
              <a:cxnLst/>
              <a:rect l="l" t="t" r="r" b="b"/>
              <a:pathLst>
                <a:path w="181590" h="233967">
                  <a:moveTo>
                    <a:pt x="93932" y="0"/>
                  </a:moveTo>
                  <a:cubicBezTo>
                    <a:pt x="120498" y="0"/>
                    <a:pt x="140169" y="6687"/>
                    <a:pt x="152948" y="20061"/>
                  </a:cubicBezTo>
                  <a:cubicBezTo>
                    <a:pt x="172042" y="35014"/>
                    <a:pt x="181590" y="54132"/>
                    <a:pt x="181590" y="77414"/>
                  </a:cubicBezTo>
                  <a:cubicBezTo>
                    <a:pt x="181590" y="90192"/>
                    <a:pt x="179077" y="101887"/>
                    <a:pt x="174052" y="112499"/>
                  </a:cubicBezTo>
                  <a:cubicBezTo>
                    <a:pt x="169149" y="122586"/>
                    <a:pt x="161893" y="132183"/>
                    <a:pt x="152285" y="141291"/>
                  </a:cubicBezTo>
                  <a:lnTo>
                    <a:pt x="140498" y="151784"/>
                  </a:lnTo>
                  <a:cubicBezTo>
                    <a:pt x="127012" y="163758"/>
                    <a:pt x="118098" y="172812"/>
                    <a:pt x="113756" y="178945"/>
                  </a:cubicBezTo>
                  <a:cubicBezTo>
                    <a:pt x="107515" y="187832"/>
                    <a:pt x="104394" y="197648"/>
                    <a:pt x="104394" y="208393"/>
                  </a:cubicBezTo>
                  <a:lnTo>
                    <a:pt x="104394" y="233967"/>
                  </a:lnTo>
                  <a:lnTo>
                    <a:pt x="71996" y="233967"/>
                  </a:lnTo>
                  <a:lnTo>
                    <a:pt x="71996" y="205256"/>
                  </a:lnTo>
                  <a:cubicBezTo>
                    <a:pt x="71996" y="192065"/>
                    <a:pt x="74515" y="180566"/>
                    <a:pt x="79552" y="170758"/>
                  </a:cubicBezTo>
                  <a:cubicBezTo>
                    <a:pt x="83414" y="163850"/>
                    <a:pt x="90537" y="155196"/>
                    <a:pt x="100920" y="144797"/>
                  </a:cubicBezTo>
                  <a:lnTo>
                    <a:pt x="115012" y="130679"/>
                  </a:lnTo>
                  <a:cubicBezTo>
                    <a:pt x="126137" y="120055"/>
                    <a:pt x="133561" y="112007"/>
                    <a:pt x="137286" y="106537"/>
                  </a:cubicBezTo>
                  <a:cubicBezTo>
                    <a:pt x="143090" y="98296"/>
                    <a:pt x="145992" y="89371"/>
                    <a:pt x="145992" y="79764"/>
                  </a:cubicBezTo>
                  <a:cubicBezTo>
                    <a:pt x="145992" y="64506"/>
                    <a:pt x="142142" y="53030"/>
                    <a:pt x="134442" y="45334"/>
                  </a:cubicBezTo>
                  <a:cubicBezTo>
                    <a:pt x="123347" y="36443"/>
                    <a:pt x="109581" y="31998"/>
                    <a:pt x="93145" y="31998"/>
                  </a:cubicBezTo>
                  <a:cubicBezTo>
                    <a:pt x="73854" y="31998"/>
                    <a:pt x="59489" y="36962"/>
                    <a:pt x="50048" y="46891"/>
                  </a:cubicBezTo>
                  <a:cubicBezTo>
                    <a:pt x="40682" y="56744"/>
                    <a:pt x="35998" y="73612"/>
                    <a:pt x="35998" y="97494"/>
                  </a:cubicBezTo>
                  <a:lnTo>
                    <a:pt x="0" y="97494"/>
                  </a:lnTo>
                  <a:cubicBezTo>
                    <a:pt x="817" y="64392"/>
                    <a:pt x="9177" y="39895"/>
                    <a:pt x="25080" y="24004"/>
                  </a:cubicBezTo>
                  <a:cubicBezTo>
                    <a:pt x="41058" y="8001"/>
                    <a:pt x="64009" y="0"/>
                    <a:pt x="93932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txBody>
            <a:bodyPr/>
            <a:lstStyle/>
            <a:p>
              <a:pPr algn="ctr" eaLnBrk="1" hangingPunct="1">
                <a:defRPr/>
              </a:pPr>
              <a:endParaRPr lang="zh-CN" altLang="en-US" sz="3200" b="1" kern="1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851931" y="3528868"/>
              <a:ext cx="35044" cy="44389"/>
            </a:xfrm>
            <a:custGeom>
              <a:avLst/>
              <a:gdLst/>
              <a:ahLst/>
              <a:cxnLst/>
              <a:rect l="l" t="t" r="r" b="b"/>
              <a:pathLst>
                <a:path w="34798" h="43997">
                  <a:moveTo>
                    <a:pt x="0" y="0"/>
                  </a:moveTo>
                  <a:lnTo>
                    <a:pt x="34798" y="0"/>
                  </a:lnTo>
                  <a:lnTo>
                    <a:pt x="34798" y="43997"/>
                  </a:lnTo>
                  <a:lnTo>
                    <a:pt x="0" y="43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p:spPr>
          <p:txBody>
            <a:bodyPr/>
            <a:lstStyle/>
            <a:p>
              <a:pPr algn="ctr" eaLnBrk="1" hangingPunct="1">
                <a:defRPr/>
              </a:pPr>
              <a:endParaRPr lang="zh-CN" altLang="en-US" sz="3200" b="1" kern="1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00675" y="3141663"/>
            <a:ext cx="5362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50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什么是</a:t>
            </a:r>
            <a:endParaRPr lang="zh-CN" altLang="en-US" sz="3200" b="1" kern="1400" spc="500" dirty="0">
              <a:solidFill>
                <a:schemeClr val="tx1">
                  <a:lumMod val="95000"/>
                  <a:lumOff val="5000"/>
                </a:schemeClr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90850" y="3105150"/>
            <a:ext cx="19446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72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</a:t>
            </a:r>
            <a:r>
              <a:rPr lang="zh-CN" altLang="en-US" sz="3200" b="1" kern="1400" spc="72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创新</a:t>
            </a:r>
            <a:r>
              <a:rPr lang="zh-CN" altLang="en-US" sz="2200" b="1" kern="1400" spc="720" dirty="0">
                <a:solidFill>
                  <a:schemeClr val="tx1">
                    <a:lumMod val="95000"/>
                    <a:lumOff val="5000"/>
                  </a:schemeClr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762750" y="3573463"/>
            <a:ext cx="830263" cy="671512"/>
          </a:xfrm>
          <a:custGeom>
            <a:avLst/>
            <a:gdLst>
              <a:gd name="connsiteX0" fmla="*/ 295275 w 476250"/>
              <a:gd name="connsiteY0" fmla="*/ 0 h 885825"/>
              <a:gd name="connsiteX1" fmla="*/ 0 w 476250"/>
              <a:gd name="connsiteY1" fmla="*/ 14288 h 885825"/>
              <a:gd name="connsiteX2" fmla="*/ 476250 w 476250"/>
              <a:gd name="connsiteY2" fmla="*/ 66675 h 885825"/>
              <a:gd name="connsiteX3" fmla="*/ 66675 w 476250"/>
              <a:gd name="connsiteY3" fmla="*/ 100013 h 885825"/>
              <a:gd name="connsiteX4" fmla="*/ 404813 w 476250"/>
              <a:gd name="connsiteY4" fmla="*/ 142875 h 885825"/>
              <a:gd name="connsiteX5" fmla="*/ 123825 w 476250"/>
              <a:gd name="connsiteY5" fmla="*/ 171450 h 885825"/>
              <a:gd name="connsiteX6" fmla="*/ 347663 w 476250"/>
              <a:gd name="connsiteY6" fmla="*/ 214313 h 885825"/>
              <a:gd name="connsiteX7" fmla="*/ 152400 w 476250"/>
              <a:gd name="connsiteY7" fmla="*/ 242888 h 885825"/>
              <a:gd name="connsiteX8" fmla="*/ 285750 w 476250"/>
              <a:gd name="connsiteY8" fmla="*/ 285750 h 885825"/>
              <a:gd name="connsiteX9" fmla="*/ 285750 w 476250"/>
              <a:gd name="connsiteY9" fmla="*/ 885825 h 885825"/>
              <a:gd name="connsiteX0" fmla="*/ 295277 w 476252"/>
              <a:gd name="connsiteY0" fmla="*/ 0 h 885825"/>
              <a:gd name="connsiteX1" fmla="*/ 2 w 476252"/>
              <a:gd name="connsiteY1" fmla="*/ 14288 h 885825"/>
              <a:gd name="connsiteX2" fmla="*/ 476252 w 476252"/>
              <a:gd name="connsiteY2" fmla="*/ 66675 h 885825"/>
              <a:gd name="connsiteX3" fmla="*/ 66677 w 476252"/>
              <a:gd name="connsiteY3" fmla="*/ 100013 h 885825"/>
              <a:gd name="connsiteX4" fmla="*/ 404815 w 476252"/>
              <a:gd name="connsiteY4" fmla="*/ 142875 h 885825"/>
              <a:gd name="connsiteX5" fmla="*/ 123827 w 476252"/>
              <a:gd name="connsiteY5" fmla="*/ 171450 h 885825"/>
              <a:gd name="connsiteX6" fmla="*/ 347665 w 476252"/>
              <a:gd name="connsiteY6" fmla="*/ 214313 h 885825"/>
              <a:gd name="connsiteX7" fmla="*/ 152402 w 476252"/>
              <a:gd name="connsiteY7" fmla="*/ 242888 h 885825"/>
              <a:gd name="connsiteX8" fmla="*/ 285752 w 476252"/>
              <a:gd name="connsiteY8" fmla="*/ 285750 h 885825"/>
              <a:gd name="connsiteX9" fmla="*/ 285752 w 476252"/>
              <a:gd name="connsiteY9" fmla="*/ 885825 h 885825"/>
              <a:gd name="connsiteX0" fmla="*/ 295277 w 476252"/>
              <a:gd name="connsiteY0" fmla="*/ 0 h 885825"/>
              <a:gd name="connsiteX1" fmla="*/ 2 w 476252"/>
              <a:gd name="connsiteY1" fmla="*/ 14288 h 885825"/>
              <a:gd name="connsiteX2" fmla="*/ 476252 w 476252"/>
              <a:gd name="connsiteY2" fmla="*/ 66675 h 885825"/>
              <a:gd name="connsiteX3" fmla="*/ 66677 w 476252"/>
              <a:gd name="connsiteY3" fmla="*/ 100013 h 885825"/>
              <a:gd name="connsiteX4" fmla="*/ 404815 w 476252"/>
              <a:gd name="connsiteY4" fmla="*/ 142875 h 885825"/>
              <a:gd name="connsiteX5" fmla="*/ 123827 w 476252"/>
              <a:gd name="connsiteY5" fmla="*/ 171450 h 885825"/>
              <a:gd name="connsiteX6" fmla="*/ 347665 w 476252"/>
              <a:gd name="connsiteY6" fmla="*/ 214313 h 885825"/>
              <a:gd name="connsiteX7" fmla="*/ 152402 w 476252"/>
              <a:gd name="connsiteY7" fmla="*/ 242888 h 885825"/>
              <a:gd name="connsiteX8" fmla="*/ 285752 w 476252"/>
              <a:gd name="connsiteY8" fmla="*/ 285750 h 885825"/>
              <a:gd name="connsiteX9" fmla="*/ 285752 w 476252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87 w 476289"/>
              <a:gd name="connsiteY9" fmla="*/ 311927 h 885825"/>
              <a:gd name="connsiteX10" fmla="*/ 285752 w 476289"/>
              <a:gd name="connsiteY10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313951 w 476289"/>
              <a:gd name="connsiteY8" fmla="*/ 268134 h 885825"/>
              <a:gd name="connsiteX9" fmla="*/ 285787 w 476289"/>
              <a:gd name="connsiteY9" fmla="*/ 311927 h 885825"/>
              <a:gd name="connsiteX10" fmla="*/ 285752 w 476289"/>
              <a:gd name="connsiteY10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313951 w 476289"/>
              <a:gd name="connsiteY8" fmla="*/ 268134 h 885825"/>
              <a:gd name="connsiteX9" fmla="*/ 276387 w 476289"/>
              <a:gd name="connsiteY9" fmla="*/ 303119 h 885825"/>
              <a:gd name="connsiteX10" fmla="*/ 285752 w 476289"/>
              <a:gd name="connsiteY10" fmla="*/ 885825 h 885825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175902 w 476289"/>
              <a:gd name="connsiteY7" fmla="*/ 239365 h 761344"/>
              <a:gd name="connsiteX8" fmla="*/ 313951 w 476289"/>
              <a:gd name="connsiteY8" fmla="*/ 268134 h 761344"/>
              <a:gd name="connsiteX9" fmla="*/ 276387 w 476289"/>
              <a:gd name="connsiteY9" fmla="*/ 303119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175902 w 476289"/>
              <a:gd name="connsiteY7" fmla="*/ 239365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1000911"/>
              <a:gd name="connsiteX1" fmla="*/ 2 w 476289"/>
              <a:gd name="connsiteY1" fmla="*/ 14288 h 1000911"/>
              <a:gd name="connsiteX2" fmla="*/ 476252 w 476289"/>
              <a:gd name="connsiteY2" fmla="*/ 66675 h 1000911"/>
              <a:gd name="connsiteX3" fmla="*/ 66677 w 476289"/>
              <a:gd name="connsiteY3" fmla="*/ 100013 h 1000911"/>
              <a:gd name="connsiteX4" fmla="*/ 404815 w 476289"/>
              <a:gd name="connsiteY4" fmla="*/ 142875 h 1000911"/>
              <a:gd name="connsiteX5" fmla="*/ 123827 w 476289"/>
              <a:gd name="connsiteY5" fmla="*/ 171450 h 1000911"/>
              <a:gd name="connsiteX6" fmla="*/ 347665 w 476289"/>
              <a:gd name="connsiteY6" fmla="*/ 214313 h 1000911"/>
              <a:gd name="connsiteX7" fmla="*/ 206451 w 476289"/>
              <a:gd name="connsiteY7" fmla="*/ 234081 h 1000911"/>
              <a:gd name="connsiteX8" fmla="*/ 313951 w 476289"/>
              <a:gd name="connsiteY8" fmla="*/ 268134 h 1000911"/>
              <a:gd name="connsiteX9" fmla="*/ 278737 w 476289"/>
              <a:gd name="connsiteY9" fmla="*/ 289027 h 1000911"/>
              <a:gd name="connsiteX10" fmla="*/ 281053 w 476289"/>
              <a:gd name="connsiteY10" fmla="*/ 1000911 h 1000911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289" h="289027">
                <a:moveTo>
                  <a:pt x="295277" y="0"/>
                </a:moveTo>
                <a:cubicBezTo>
                  <a:pt x="196852" y="4763"/>
                  <a:pt x="1046" y="349"/>
                  <a:pt x="2" y="14288"/>
                </a:cubicBezTo>
                <a:cubicBezTo>
                  <a:pt x="-1042" y="28227"/>
                  <a:pt x="481181" y="53801"/>
                  <a:pt x="476252" y="66675"/>
                </a:cubicBezTo>
                <a:cubicBezTo>
                  <a:pt x="471323" y="79549"/>
                  <a:pt x="69110" y="85726"/>
                  <a:pt x="66677" y="100013"/>
                </a:cubicBezTo>
                <a:cubicBezTo>
                  <a:pt x="64244" y="114300"/>
                  <a:pt x="404482" y="128066"/>
                  <a:pt x="404815" y="142875"/>
                </a:cubicBezTo>
                <a:cubicBezTo>
                  <a:pt x="405148" y="157684"/>
                  <a:pt x="130677" y="159510"/>
                  <a:pt x="123827" y="171450"/>
                </a:cubicBezTo>
                <a:cubicBezTo>
                  <a:pt x="116977" y="183390"/>
                  <a:pt x="333894" y="203875"/>
                  <a:pt x="347665" y="214313"/>
                </a:cubicBezTo>
                <a:cubicBezTo>
                  <a:pt x="361436" y="224752"/>
                  <a:pt x="207370" y="223349"/>
                  <a:pt x="206451" y="234081"/>
                </a:cubicBezTo>
                <a:cubicBezTo>
                  <a:pt x="205532" y="244813"/>
                  <a:pt x="295637" y="256040"/>
                  <a:pt x="313951" y="268134"/>
                </a:cubicBezTo>
                <a:cubicBezTo>
                  <a:pt x="313963" y="276860"/>
                  <a:pt x="278725" y="280301"/>
                  <a:pt x="278737" y="289027"/>
                </a:cubicBezTo>
              </a:path>
            </a:pathLst>
          </a:cu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18917900">
            <a:off x="7196138" y="4327525"/>
            <a:ext cx="101600" cy="103188"/>
          </a:xfrm>
          <a:prstGeom prst="teardrop">
            <a:avLst>
              <a:gd name="adj" fmla="val 200000"/>
            </a:avLst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8" name="直接连接符 17"/>
          <p:cNvCxnSpPr>
            <a:endCxn id="16" idx="9"/>
          </p:cNvCxnSpPr>
          <p:nvPr/>
        </p:nvCxnSpPr>
        <p:spPr>
          <a:xfrm flipH="1" flipV="1">
            <a:off x="7248525" y="4244975"/>
            <a:ext cx="7938" cy="1354138"/>
          </a:xfrm>
          <a:prstGeom prst="lin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任意多边形 18"/>
          <p:cNvSpPr/>
          <p:nvPr/>
        </p:nvSpPr>
        <p:spPr>
          <a:xfrm>
            <a:off x="6410325" y="1952625"/>
            <a:ext cx="811213" cy="1619250"/>
          </a:xfrm>
          <a:custGeom>
            <a:avLst/>
            <a:gdLst>
              <a:gd name="connsiteX0" fmla="*/ 473869 w 473869"/>
              <a:gd name="connsiteY0" fmla="*/ 0 h 940593"/>
              <a:gd name="connsiteX1" fmla="*/ 0 w 473869"/>
              <a:gd name="connsiteY1" fmla="*/ 457200 h 940593"/>
              <a:gd name="connsiteX2" fmla="*/ 473869 w 473869"/>
              <a:gd name="connsiteY2" fmla="*/ 940593 h 940593"/>
              <a:gd name="connsiteX0" fmla="*/ 474041 w 474041"/>
              <a:gd name="connsiteY0" fmla="*/ 0 h 940593"/>
              <a:gd name="connsiteX1" fmla="*/ 172 w 474041"/>
              <a:gd name="connsiteY1" fmla="*/ 457200 h 940593"/>
              <a:gd name="connsiteX2" fmla="*/ 474041 w 474041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5"/>
              <a:gd name="connsiteX1" fmla="*/ 2 w 473871"/>
              <a:gd name="connsiteY1" fmla="*/ 457200 h 940595"/>
              <a:gd name="connsiteX2" fmla="*/ 473871 w 473871"/>
              <a:gd name="connsiteY2" fmla="*/ 940593 h 940595"/>
              <a:gd name="connsiteX0" fmla="*/ 470697 w 470697"/>
              <a:gd name="connsiteY0" fmla="*/ 0 h 940595"/>
              <a:gd name="connsiteX1" fmla="*/ 3 w 470697"/>
              <a:gd name="connsiteY1" fmla="*/ 463550 h 940595"/>
              <a:gd name="connsiteX2" fmla="*/ 470697 w 470697"/>
              <a:gd name="connsiteY2" fmla="*/ 940593 h 94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0697" h="940595">
                <a:moveTo>
                  <a:pt x="470697" y="0"/>
                </a:moveTo>
                <a:cubicBezTo>
                  <a:pt x="222254" y="2381"/>
                  <a:pt x="796" y="206375"/>
                  <a:pt x="3" y="463550"/>
                </a:cubicBezTo>
                <a:cubicBezTo>
                  <a:pt x="-790" y="720725"/>
                  <a:pt x="200822" y="941387"/>
                  <a:pt x="470697" y="940593"/>
                </a:cubicBezTo>
              </a:path>
            </a:pathLst>
          </a:cu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Freeform 14_1"/>
          <p:cNvSpPr/>
          <p:nvPr/>
        </p:nvSpPr>
        <p:spPr>
          <a:xfrm flipH="1">
            <a:off x="7196138" y="1952625"/>
            <a:ext cx="809625" cy="1619250"/>
          </a:xfrm>
          <a:custGeom>
            <a:avLst/>
            <a:gdLst>
              <a:gd name="connsiteX0" fmla="*/ 473869 w 473869"/>
              <a:gd name="connsiteY0" fmla="*/ 0 h 940593"/>
              <a:gd name="connsiteX1" fmla="*/ 0 w 473869"/>
              <a:gd name="connsiteY1" fmla="*/ 457200 h 940593"/>
              <a:gd name="connsiteX2" fmla="*/ 473869 w 473869"/>
              <a:gd name="connsiteY2" fmla="*/ 940593 h 940593"/>
              <a:gd name="connsiteX0" fmla="*/ 474041 w 474041"/>
              <a:gd name="connsiteY0" fmla="*/ 0 h 940593"/>
              <a:gd name="connsiteX1" fmla="*/ 172 w 474041"/>
              <a:gd name="connsiteY1" fmla="*/ 457200 h 940593"/>
              <a:gd name="connsiteX2" fmla="*/ 474041 w 474041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5"/>
              <a:gd name="connsiteX1" fmla="*/ 2 w 473871"/>
              <a:gd name="connsiteY1" fmla="*/ 457200 h 940595"/>
              <a:gd name="connsiteX2" fmla="*/ 473871 w 473871"/>
              <a:gd name="connsiteY2" fmla="*/ 940593 h 940595"/>
              <a:gd name="connsiteX0" fmla="*/ 470697 w 470697"/>
              <a:gd name="connsiteY0" fmla="*/ 0 h 940595"/>
              <a:gd name="connsiteX1" fmla="*/ 3 w 470697"/>
              <a:gd name="connsiteY1" fmla="*/ 463550 h 940595"/>
              <a:gd name="connsiteX2" fmla="*/ 470697 w 470697"/>
              <a:gd name="connsiteY2" fmla="*/ 940593 h 94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0697" h="940595">
                <a:moveTo>
                  <a:pt x="470697" y="0"/>
                </a:moveTo>
                <a:cubicBezTo>
                  <a:pt x="222254" y="2381"/>
                  <a:pt x="796" y="206375"/>
                  <a:pt x="3" y="463550"/>
                </a:cubicBezTo>
                <a:cubicBezTo>
                  <a:pt x="-790" y="720725"/>
                  <a:pt x="200822" y="941387"/>
                  <a:pt x="470697" y="940593"/>
                </a:cubicBezTo>
              </a:path>
            </a:pathLst>
          </a:cu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200900" y="3573463"/>
            <a:ext cx="1690688" cy="0"/>
          </a:xfrm>
          <a:prstGeom prst="lin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21"/>
    </mc:Choice>
    <mc:Fallback xmlns="">
      <p:transition spd="slow" advTm="10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8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6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iterate type="lt">
                                    <p:tmAbs val="18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832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25223E-6 -1.48148E-6 L -0.38993 -1.48148E-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2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09778E-6 2.96296E-6 L -0.39114 2.96296E-6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5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2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decel="5379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12215E-6 4.07407E-6 L -2.12215E-6 0.17662 " pathEditMode="relative" rAng="0" ptsTypes="AA">
                                      <p:cBhvr>
                                        <p:cTn id="55" dur="14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" grpId="1" build="allAtOnce"/>
      <p:bldP spid="3" grpId="0" build="allAtOnce"/>
      <p:bldP spid="3" grpId="1" build="allAtOnce"/>
      <p:bldP spid="3" grpId="2" build="allAtOnce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4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4400213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9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4400213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751388" y="6345238"/>
            <a:ext cx="505618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永不停滞的创造力总是充满惊喜。</a:t>
            </a:r>
          </a:p>
        </p:txBody>
      </p:sp>
      <p:sp>
        <p:nvSpPr>
          <p:cNvPr id="55" name="Rectangle 6_1"/>
          <p:cNvSpPr/>
          <p:nvPr/>
        </p:nvSpPr>
        <p:spPr>
          <a:xfrm>
            <a:off x="5076825" y="6345238"/>
            <a:ext cx="44069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简约的设计平静而易于理解，</a:t>
            </a:r>
          </a:p>
        </p:txBody>
      </p:sp>
      <p:sp>
        <p:nvSpPr>
          <p:cNvPr id="56" name="Rectangle 6_1_1"/>
          <p:cNvSpPr/>
          <p:nvPr/>
        </p:nvSpPr>
        <p:spPr>
          <a:xfrm>
            <a:off x="4751388" y="6345238"/>
            <a:ext cx="505618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让听者的心灵处在最原始的地方。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6762750" y="3573463"/>
            <a:ext cx="830263" cy="671512"/>
          </a:xfrm>
          <a:custGeom>
            <a:avLst/>
            <a:gdLst>
              <a:gd name="connsiteX0" fmla="*/ 295275 w 476250"/>
              <a:gd name="connsiteY0" fmla="*/ 0 h 885825"/>
              <a:gd name="connsiteX1" fmla="*/ 0 w 476250"/>
              <a:gd name="connsiteY1" fmla="*/ 14288 h 885825"/>
              <a:gd name="connsiteX2" fmla="*/ 476250 w 476250"/>
              <a:gd name="connsiteY2" fmla="*/ 66675 h 885825"/>
              <a:gd name="connsiteX3" fmla="*/ 66675 w 476250"/>
              <a:gd name="connsiteY3" fmla="*/ 100013 h 885825"/>
              <a:gd name="connsiteX4" fmla="*/ 404813 w 476250"/>
              <a:gd name="connsiteY4" fmla="*/ 142875 h 885825"/>
              <a:gd name="connsiteX5" fmla="*/ 123825 w 476250"/>
              <a:gd name="connsiteY5" fmla="*/ 171450 h 885825"/>
              <a:gd name="connsiteX6" fmla="*/ 347663 w 476250"/>
              <a:gd name="connsiteY6" fmla="*/ 214313 h 885825"/>
              <a:gd name="connsiteX7" fmla="*/ 152400 w 476250"/>
              <a:gd name="connsiteY7" fmla="*/ 242888 h 885825"/>
              <a:gd name="connsiteX8" fmla="*/ 285750 w 476250"/>
              <a:gd name="connsiteY8" fmla="*/ 285750 h 885825"/>
              <a:gd name="connsiteX9" fmla="*/ 285750 w 476250"/>
              <a:gd name="connsiteY9" fmla="*/ 885825 h 885825"/>
              <a:gd name="connsiteX0" fmla="*/ 295277 w 476252"/>
              <a:gd name="connsiteY0" fmla="*/ 0 h 885825"/>
              <a:gd name="connsiteX1" fmla="*/ 2 w 476252"/>
              <a:gd name="connsiteY1" fmla="*/ 14288 h 885825"/>
              <a:gd name="connsiteX2" fmla="*/ 476252 w 476252"/>
              <a:gd name="connsiteY2" fmla="*/ 66675 h 885825"/>
              <a:gd name="connsiteX3" fmla="*/ 66677 w 476252"/>
              <a:gd name="connsiteY3" fmla="*/ 100013 h 885825"/>
              <a:gd name="connsiteX4" fmla="*/ 404815 w 476252"/>
              <a:gd name="connsiteY4" fmla="*/ 142875 h 885825"/>
              <a:gd name="connsiteX5" fmla="*/ 123827 w 476252"/>
              <a:gd name="connsiteY5" fmla="*/ 171450 h 885825"/>
              <a:gd name="connsiteX6" fmla="*/ 347665 w 476252"/>
              <a:gd name="connsiteY6" fmla="*/ 214313 h 885825"/>
              <a:gd name="connsiteX7" fmla="*/ 152402 w 476252"/>
              <a:gd name="connsiteY7" fmla="*/ 242888 h 885825"/>
              <a:gd name="connsiteX8" fmla="*/ 285752 w 476252"/>
              <a:gd name="connsiteY8" fmla="*/ 285750 h 885825"/>
              <a:gd name="connsiteX9" fmla="*/ 285752 w 476252"/>
              <a:gd name="connsiteY9" fmla="*/ 885825 h 885825"/>
              <a:gd name="connsiteX0" fmla="*/ 295277 w 476252"/>
              <a:gd name="connsiteY0" fmla="*/ 0 h 885825"/>
              <a:gd name="connsiteX1" fmla="*/ 2 w 476252"/>
              <a:gd name="connsiteY1" fmla="*/ 14288 h 885825"/>
              <a:gd name="connsiteX2" fmla="*/ 476252 w 476252"/>
              <a:gd name="connsiteY2" fmla="*/ 66675 h 885825"/>
              <a:gd name="connsiteX3" fmla="*/ 66677 w 476252"/>
              <a:gd name="connsiteY3" fmla="*/ 100013 h 885825"/>
              <a:gd name="connsiteX4" fmla="*/ 404815 w 476252"/>
              <a:gd name="connsiteY4" fmla="*/ 142875 h 885825"/>
              <a:gd name="connsiteX5" fmla="*/ 123827 w 476252"/>
              <a:gd name="connsiteY5" fmla="*/ 171450 h 885825"/>
              <a:gd name="connsiteX6" fmla="*/ 347665 w 476252"/>
              <a:gd name="connsiteY6" fmla="*/ 214313 h 885825"/>
              <a:gd name="connsiteX7" fmla="*/ 152402 w 476252"/>
              <a:gd name="connsiteY7" fmla="*/ 242888 h 885825"/>
              <a:gd name="connsiteX8" fmla="*/ 285752 w 476252"/>
              <a:gd name="connsiteY8" fmla="*/ 285750 h 885825"/>
              <a:gd name="connsiteX9" fmla="*/ 285752 w 476252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52402 w 476289"/>
              <a:gd name="connsiteY7" fmla="*/ 242888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52 w 476289"/>
              <a:gd name="connsiteY9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285752 w 476289"/>
              <a:gd name="connsiteY8" fmla="*/ 285750 h 885825"/>
              <a:gd name="connsiteX9" fmla="*/ 285787 w 476289"/>
              <a:gd name="connsiteY9" fmla="*/ 311927 h 885825"/>
              <a:gd name="connsiteX10" fmla="*/ 285752 w 476289"/>
              <a:gd name="connsiteY10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313951 w 476289"/>
              <a:gd name="connsiteY8" fmla="*/ 268134 h 885825"/>
              <a:gd name="connsiteX9" fmla="*/ 285787 w 476289"/>
              <a:gd name="connsiteY9" fmla="*/ 311927 h 885825"/>
              <a:gd name="connsiteX10" fmla="*/ 285752 w 476289"/>
              <a:gd name="connsiteY10" fmla="*/ 885825 h 885825"/>
              <a:gd name="connsiteX0" fmla="*/ 295277 w 476289"/>
              <a:gd name="connsiteY0" fmla="*/ 0 h 885825"/>
              <a:gd name="connsiteX1" fmla="*/ 2 w 476289"/>
              <a:gd name="connsiteY1" fmla="*/ 14288 h 885825"/>
              <a:gd name="connsiteX2" fmla="*/ 476252 w 476289"/>
              <a:gd name="connsiteY2" fmla="*/ 66675 h 885825"/>
              <a:gd name="connsiteX3" fmla="*/ 66677 w 476289"/>
              <a:gd name="connsiteY3" fmla="*/ 100013 h 885825"/>
              <a:gd name="connsiteX4" fmla="*/ 404815 w 476289"/>
              <a:gd name="connsiteY4" fmla="*/ 142875 h 885825"/>
              <a:gd name="connsiteX5" fmla="*/ 123827 w 476289"/>
              <a:gd name="connsiteY5" fmla="*/ 171450 h 885825"/>
              <a:gd name="connsiteX6" fmla="*/ 347665 w 476289"/>
              <a:gd name="connsiteY6" fmla="*/ 214313 h 885825"/>
              <a:gd name="connsiteX7" fmla="*/ 175902 w 476289"/>
              <a:gd name="connsiteY7" fmla="*/ 239365 h 885825"/>
              <a:gd name="connsiteX8" fmla="*/ 313951 w 476289"/>
              <a:gd name="connsiteY8" fmla="*/ 268134 h 885825"/>
              <a:gd name="connsiteX9" fmla="*/ 276387 w 476289"/>
              <a:gd name="connsiteY9" fmla="*/ 303119 h 885825"/>
              <a:gd name="connsiteX10" fmla="*/ 285752 w 476289"/>
              <a:gd name="connsiteY10" fmla="*/ 885825 h 885825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175902 w 476289"/>
              <a:gd name="connsiteY7" fmla="*/ 239365 h 761344"/>
              <a:gd name="connsiteX8" fmla="*/ 313951 w 476289"/>
              <a:gd name="connsiteY8" fmla="*/ 268134 h 761344"/>
              <a:gd name="connsiteX9" fmla="*/ 276387 w 476289"/>
              <a:gd name="connsiteY9" fmla="*/ 303119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175902 w 476289"/>
              <a:gd name="connsiteY7" fmla="*/ 239365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761344"/>
              <a:gd name="connsiteX1" fmla="*/ 2 w 476289"/>
              <a:gd name="connsiteY1" fmla="*/ 14288 h 761344"/>
              <a:gd name="connsiteX2" fmla="*/ 476252 w 476289"/>
              <a:gd name="connsiteY2" fmla="*/ 66675 h 761344"/>
              <a:gd name="connsiteX3" fmla="*/ 66677 w 476289"/>
              <a:gd name="connsiteY3" fmla="*/ 100013 h 761344"/>
              <a:gd name="connsiteX4" fmla="*/ 404815 w 476289"/>
              <a:gd name="connsiteY4" fmla="*/ 142875 h 761344"/>
              <a:gd name="connsiteX5" fmla="*/ 123827 w 476289"/>
              <a:gd name="connsiteY5" fmla="*/ 171450 h 761344"/>
              <a:gd name="connsiteX6" fmla="*/ 347665 w 476289"/>
              <a:gd name="connsiteY6" fmla="*/ 214313 h 761344"/>
              <a:gd name="connsiteX7" fmla="*/ 206451 w 476289"/>
              <a:gd name="connsiteY7" fmla="*/ 234081 h 761344"/>
              <a:gd name="connsiteX8" fmla="*/ 313951 w 476289"/>
              <a:gd name="connsiteY8" fmla="*/ 268134 h 761344"/>
              <a:gd name="connsiteX9" fmla="*/ 278737 w 476289"/>
              <a:gd name="connsiteY9" fmla="*/ 289027 h 761344"/>
              <a:gd name="connsiteX10" fmla="*/ 276353 w 476289"/>
              <a:gd name="connsiteY10" fmla="*/ 761344 h 761344"/>
              <a:gd name="connsiteX0" fmla="*/ 295277 w 476289"/>
              <a:gd name="connsiteY0" fmla="*/ 0 h 1000911"/>
              <a:gd name="connsiteX1" fmla="*/ 2 w 476289"/>
              <a:gd name="connsiteY1" fmla="*/ 14288 h 1000911"/>
              <a:gd name="connsiteX2" fmla="*/ 476252 w 476289"/>
              <a:gd name="connsiteY2" fmla="*/ 66675 h 1000911"/>
              <a:gd name="connsiteX3" fmla="*/ 66677 w 476289"/>
              <a:gd name="connsiteY3" fmla="*/ 100013 h 1000911"/>
              <a:gd name="connsiteX4" fmla="*/ 404815 w 476289"/>
              <a:gd name="connsiteY4" fmla="*/ 142875 h 1000911"/>
              <a:gd name="connsiteX5" fmla="*/ 123827 w 476289"/>
              <a:gd name="connsiteY5" fmla="*/ 171450 h 1000911"/>
              <a:gd name="connsiteX6" fmla="*/ 347665 w 476289"/>
              <a:gd name="connsiteY6" fmla="*/ 214313 h 1000911"/>
              <a:gd name="connsiteX7" fmla="*/ 206451 w 476289"/>
              <a:gd name="connsiteY7" fmla="*/ 234081 h 1000911"/>
              <a:gd name="connsiteX8" fmla="*/ 313951 w 476289"/>
              <a:gd name="connsiteY8" fmla="*/ 268134 h 1000911"/>
              <a:gd name="connsiteX9" fmla="*/ 278737 w 476289"/>
              <a:gd name="connsiteY9" fmla="*/ 289027 h 1000911"/>
              <a:gd name="connsiteX10" fmla="*/ 281053 w 476289"/>
              <a:gd name="connsiteY10" fmla="*/ 1000911 h 1000911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  <a:gd name="connsiteX0" fmla="*/ 295277 w 476289"/>
              <a:gd name="connsiteY0" fmla="*/ 0 h 289027"/>
              <a:gd name="connsiteX1" fmla="*/ 2 w 476289"/>
              <a:gd name="connsiteY1" fmla="*/ 14288 h 289027"/>
              <a:gd name="connsiteX2" fmla="*/ 476252 w 476289"/>
              <a:gd name="connsiteY2" fmla="*/ 66675 h 289027"/>
              <a:gd name="connsiteX3" fmla="*/ 66677 w 476289"/>
              <a:gd name="connsiteY3" fmla="*/ 100013 h 289027"/>
              <a:gd name="connsiteX4" fmla="*/ 404815 w 476289"/>
              <a:gd name="connsiteY4" fmla="*/ 142875 h 289027"/>
              <a:gd name="connsiteX5" fmla="*/ 123827 w 476289"/>
              <a:gd name="connsiteY5" fmla="*/ 171450 h 289027"/>
              <a:gd name="connsiteX6" fmla="*/ 347665 w 476289"/>
              <a:gd name="connsiteY6" fmla="*/ 214313 h 289027"/>
              <a:gd name="connsiteX7" fmla="*/ 206451 w 476289"/>
              <a:gd name="connsiteY7" fmla="*/ 234081 h 289027"/>
              <a:gd name="connsiteX8" fmla="*/ 313951 w 476289"/>
              <a:gd name="connsiteY8" fmla="*/ 268134 h 289027"/>
              <a:gd name="connsiteX9" fmla="*/ 278737 w 476289"/>
              <a:gd name="connsiteY9" fmla="*/ 289027 h 28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289" h="289027">
                <a:moveTo>
                  <a:pt x="295277" y="0"/>
                </a:moveTo>
                <a:cubicBezTo>
                  <a:pt x="196852" y="4763"/>
                  <a:pt x="1046" y="349"/>
                  <a:pt x="2" y="14288"/>
                </a:cubicBezTo>
                <a:cubicBezTo>
                  <a:pt x="-1042" y="28227"/>
                  <a:pt x="481181" y="53801"/>
                  <a:pt x="476252" y="66675"/>
                </a:cubicBezTo>
                <a:cubicBezTo>
                  <a:pt x="471323" y="79549"/>
                  <a:pt x="69110" y="85726"/>
                  <a:pt x="66677" y="100013"/>
                </a:cubicBezTo>
                <a:cubicBezTo>
                  <a:pt x="64244" y="114300"/>
                  <a:pt x="404482" y="128066"/>
                  <a:pt x="404815" y="142875"/>
                </a:cubicBezTo>
                <a:cubicBezTo>
                  <a:pt x="405148" y="157684"/>
                  <a:pt x="130677" y="159510"/>
                  <a:pt x="123827" y="171450"/>
                </a:cubicBezTo>
                <a:cubicBezTo>
                  <a:pt x="116977" y="183390"/>
                  <a:pt x="333894" y="203875"/>
                  <a:pt x="347665" y="214313"/>
                </a:cubicBezTo>
                <a:cubicBezTo>
                  <a:pt x="361436" y="224752"/>
                  <a:pt x="207370" y="223349"/>
                  <a:pt x="206451" y="234081"/>
                </a:cubicBezTo>
                <a:cubicBezTo>
                  <a:pt x="205532" y="244813"/>
                  <a:pt x="295637" y="256040"/>
                  <a:pt x="313951" y="268134"/>
                </a:cubicBezTo>
                <a:cubicBezTo>
                  <a:pt x="313963" y="276860"/>
                  <a:pt x="278725" y="280301"/>
                  <a:pt x="278737" y="289027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0850" y="3105150"/>
            <a:ext cx="19446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</a:t>
            </a:r>
            <a:r>
              <a:rPr lang="zh-CN" altLang="en-US" sz="3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创新</a:t>
            </a:r>
            <a:r>
              <a:rPr lang="zh-CN" altLang="en-US" sz="2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</a:p>
        </p:txBody>
      </p:sp>
      <p:sp>
        <p:nvSpPr>
          <p:cNvPr id="36" name="Rectangle 7_1"/>
          <p:cNvSpPr/>
          <p:nvPr/>
        </p:nvSpPr>
        <p:spPr>
          <a:xfrm>
            <a:off x="2700338" y="3960813"/>
            <a:ext cx="22225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en-US" sz="2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</a:t>
            </a:r>
            <a:r>
              <a:rPr lang="zh-CN" altLang="en-US" sz="3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简约</a:t>
            </a:r>
            <a:r>
              <a:rPr lang="zh-CN" altLang="en-US" sz="2200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295400" y="3213100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5513" y="3235325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205663" y="4244975"/>
            <a:ext cx="101600" cy="1431925"/>
            <a:chOff x="7205192" y="4245269"/>
            <a:chExt cx="102303" cy="1432152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7248351" y="4245269"/>
              <a:ext cx="7993" cy="1352764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泪滴形 28"/>
            <p:cNvSpPr/>
            <p:nvPr/>
          </p:nvSpPr>
          <p:spPr>
            <a:xfrm rot="18917900">
              <a:off x="7205192" y="5574218"/>
              <a:ext cx="102303" cy="103203"/>
            </a:xfrm>
            <a:prstGeom prst="teardrop">
              <a:avLst>
                <a:gd name="adj" fmla="val 2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6410325" y="1952625"/>
            <a:ext cx="811213" cy="1619250"/>
          </a:xfrm>
          <a:custGeom>
            <a:avLst/>
            <a:gdLst>
              <a:gd name="connsiteX0" fmla="*/ 473869 w 473869"/>
              <a:gd name="connsiteY0" fmla="*/ 0 h 940593"/>
              <a:gd name="connsiteX1" fmla="*/ 0 w 473869"/>
              <a:gd name="connsiteY1" fmla="*/ 457200 h 940593"/>
              <a:gd name="connsiteX2" fmla="*/ 473869 w 473869"/>
              <a:gd name="connsiteY2" fmla="*/ 940593 h 940593"/>
              <a:gd name="connsiteX0" fmla="*/ 474041 w 474041"/>
              <a:gd name="connsiteY0" fmla="*/ 0 h 940593"/>
              <a:gd name="connsiteX1" fmla="*/ 172 w 474041"/>
              <a:gd name="connsiteY1" fmla="*/ 457200 h 940593"/>
              <a:gd name="connsiteX2" fmla="*/ 474041 w 474041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5"/>
              <a:gd name="connsiteX1" fmla="*/ 2 w 473871"/>
              <a:gd name="connsiteY1" fmla="*/ 457200 h 940595"/>
              <a:gd name="connsiteX2" fmla="*/ 473871 w 473871"/>
              <a:gd name="connsiteY2" fmla="*/ 940593 h 940595"/>
              <a:gd name="connsiteX0" fmla="*/ 470697 w 470697"/>
              <a:gd name="connsiteY0" fmla="*/ 0 h 940595"/>
              <a:gd name="connsiteX1" fmla="*/ 3 w 470697"/>
              <a:gd name="connsiteY1" fmla="*/ 463550 h 940595"/>
              <a:gd name="connsiteX2" fmla="*/ 470697 w 470697"/>
              <a:gd name="connsiteY2" fmla="*/ 940593 h 94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0697" h="940595">
                <a:moveTo>
                  <a:pt x="470697" y="0"/>
                </a:moveTo>
                <a:cubicBezTo>
                  <a:pt x="222254" y="2381"/>
                  <a:pt x="796" y="206375"/>
                  <a:pt x="3" y="463550"/>
                </a:cubicBezTo>
                <a:cubicBezTo>
                  <a:pt x="-790" y="720725"/>
                  <a:pt x="200822" y="941387"/>
                  <a:pt x="470697" y="940593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Freeform 14_1"/>
          <p:cNvSpPr/>
          <p:nvPr/>
        </p:nvSpPr>
        <p:spPr>
          <a:xfrm flipH="1">
            <a:off x="7196138" y="1952625"/>
            <a:ext cx="809625" cy="1619250"/>
          </a:xfrm>
          <a:custGeom>
            <a:avLst/>
            <a:gdLst>
              <a:gd name="connsiteX0" fmla="*/ 473869 w 473869"/>
              <a:gd name="connsiteY0" fmla="*/ 0 h 940593"/>
              <a:gd name="connsiteX1" fmla="*/ 0 w 473869"/>
              <a:gd name="connsiteY1" fmla="*/ 457200 h 940593"/>
              <a:gd name="connsiteX2" fmla="*/ 473869 w 473869"/>
              <a:gd name="connsiteY2" fmla="*/ 940593 h 940593"/>
              <a:gd name="connsiteX0" fmla="*/ 474041 w 474041"/>
              <a:gd name="connsiteY0" fmla="*/ 0 h 940593"/>
              <a:gd name="connsiteX1" fmla="*/ 172 w 474041"/>
              <a:gd name="connsiteY1" fmla="*/ 457200 h 940593"/>
              <a:gd name="connsiteX2" fmla="*/ 474041 w 474041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4072 w 474072"/>
              <a:gd name="connsiteY0" fmla="*/ 0 h 940593"/>
              <a:gd name="connsiteX1" fmla="*/ 203 w 474072"/>
              <a:gd name="connsiteY1" fmla="*/ 457200 h 940593"/>
              <a:gd name="connsiteX2" fmla="*/ 474072 w 474072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3"/>
              <a:gd name="connsiteX1" fmla="*/ 2 w 473871"/>
              <a:gd name="connsiteY1" fmla="*/ 457200 h 940593"/>
              <a:gd name="connsiteX2" fmla="*/ 473871 w 473871"/>
              <a:gd name="connsiteY2" fmla="*/ 940593 h 940593"/>
              <a:gd name="connsiteX0" fmla="*/ 473871 w 473871"/>
              <a:gd name="connsiteY0" fmla="*/ 0 h 940595"/>
              <a:gd name="connsiteX1" fmla="*/ 2 w 473871"/>
              <a:gd name="connsiteY1" fmla="*/ 457200 h 940595"/>
              <a:gd name="connsiteX2" fmla="*/ 473871 w 473871"/>
              <a:gd name="connsiteY2" fmla="*/ 940593 h 940595"/>
              <a:gd name="connsiteX0" fmla="*/ 470697 w 470697"/>
              <a:gd name="connsiteY0" fmla="*/ 0 h 940595"/>
              <a:gd name="connsiteX1" fmla="*/ 3 w 470697"/>
              <a:gd name="connsiteY1" fmla="*/ 463550 h 940595"/>
              <a:gd name="connsiteX2" fmla="*/ 470697 w 470697"/>
              <a:gd name="connsiteY2" fmla="*/ 940593 h 940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0697" h="940595">
                <a:moveTo>
                  <a:pt x="470697" y="0"/>
                </a:moveTo>
                <a:cubicBezTo>
                  <a:pt x="222254" y="2381"/>
                  <a:pt x="796" y="206375"/>
                  <a:pt x="3" y="463550"/>
                </a:cubicBezTo>
                <a:cubicBezTo>
                  <a:pt x="-790" y="720725"/>
                  <a:pt x="200822" y="941387"/>
                  <a:pt x="470697" y="940593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09606" y="1952836"/>
            <a:ext cx="1582588" cy="162018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bg1"/>
            </a:solidFill>
          </a:ln>
          <a:effectLst>
            <a:glow rad="241300">
              <a:schemeClr val="bg1">
                <a:alpha val="3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2" name="Oval 30_1"/>
          <p:cNvSpPr/>
          <p:nvPr/>
        </p:nvSpPr>
        <p:spPr>
          <a:xfrm>
            <a:off x="6410325" y="1952625"/>
            <a:ext cx="1581150" cy="16208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024188" y="4032250"/>
            <a:ext cx="1800225" cy="4302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4" name="直接连接符 113"/>
          <p:cNvCxnSpPr/>
          <p:nvPr/>
        </p:nvCxnSpPr>
        <p:spPr>
          <a:xfrm>
            <a:off x="7343775" y="5805488"/>
            <a:ext cx="1809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>
            <a:off x="7019925" y="5805488"/>
            <a:ext cx="1793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7272338" y="5553075"/>
            <a:ext cx="0" cy="179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>
            <a:off x="7272338" y="5876925"/>
            <a:ext cx="0" cy="1809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7343775" y="5876925"/>
            <a:ext cx="144463" cy="1444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7091363" y="5876925"/>
            <a:ext cx="107950" cy="1079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7091363" y="5589588"/>
            <a:ext cx="107950" cy="1428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 flipV="1">
            <a:off x="7343775" y="5589588"/>
            <a:ext cx="107950" cy="1428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55"/>
    </mc:Choice>
    <mc:Fallback xmlns="">
      <p:transition spd="slow" advTm="79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0611E-6 -3.7037E-7 L -2.60611E-6 0.125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5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1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1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16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1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2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" pathEditMode="relative" ptsTypes="AA">
                                      <p:cBhvr>
                                        <p:cTn id="2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1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7072E-6 3.7037E-7 L -3.57072E-6 0.0287 " pathEditMode="relative" rAng="0" ptsTypes="AA">
                                      <p:cBhvr>
                                        <p:cTn id="3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61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960"/>
                            </p:stCondLst>
                            <p:childTnLst>
                              <p:par>
                                <p:cTn id="43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1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1 0.02847 L 0.00011 0.0044 " pathEditMode="relative" ptsTypes="AA">
                                      <p:cBhvr>
                                        <p:cTn id="48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31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1429E-7 -2.22222E-6 C -2.41429E-7 0.00834 0.00011 0.01667 0.00022 0.025 " pathEditMode="relative" ptsTypes="AA">
                                      <p:cBhvr>
                                        <p:cTn id="51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410"/>
                            </p:stCondLst>
                            <p:childTnLst>
                              <p:par>
                                <p:cTn id="55" presetID="0" presetClass="path" presetSubtype="0" accel="50000" decel="50000" fill="hold" nodeType="after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11 0.02778 L 0.00011 0.00509 " pathEditMode="relative" ptsTypes="AA">
                                      <p:cBhvr>
                                        <p:cTn id="56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260"/>
                            </p:stCondLst>
                            <p:childTnLst>
                              <p:par>
                                <p:cTn id="5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2 0.00463 L 0.00022 0.02824 " pathEditMode="relative" ptsTypes="AA">
                                      <p:cBhvr>
                                        <p:cTn id="59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36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110"/>
                            </p:stCondLst>
                            <p:childTnLst>
                              <p:par>
                                <p:cTn id="69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617 2.22222E-6 L 0.00628 2.22222E-6 " pathEditMode="relative" rAng="0" ptsTypes="AA">
                                      <p:cBhvr>
                                        <p:cTn id="89" dur="38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628 2.22222E-6 L -0.00617 2.22222E-6 " pathEditMode="relative" rAng="0" ptsTypes="AA">
                                      <p:cBhvr>
                                        <p:cTn id="91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1499E-6 0.01319 L 4.01499E-6 -0.01297 " pathEditMode="relative" rAng="0" ptsTypes="AA">
                                      <p:cBhvr>
                                        <p:cTn id="9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1499E-6 -0.01296 L 4.01499E-6 0.01319 " pathEditMode="relative" rAng="0" ptsTypes="AA">
                                      <p:cBhvr>
                                        <p:cTn id="9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9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4 -0.00787 L -0.00375 0.00788 " pathEditMode="relative" rAng="0" ptsTypes="AA">
                                      <p:cBhvr>
                                        <p:cTn id="99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4 0.01065 L -0.00364 -0.01041 " pathEditMode="relative" rAng="0" ptsTypes="AA">
                                      <p:cBhvr>
                                        <p:cTn id="101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5 0.01065 L 0.00374 -0.01041 " pathEditMode="relative" rAng="0" ptsTypes="AA">
                                      <p:cBhvr>
                                        <p:cTn id="103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22" presetClass="exit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2" presetClass="exit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8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4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5" grpId="0"/>
      <p:bldP spid="55" grpId="1"/>
      <p:bldP spid="56" grpId="0"/>
      <p:bldP spid="56" grpId="1"/>
      <p:bldP spid="8" grpId="0"/>
      <p:bldP spid="8" grpId="1"/>
      <p:bldP spid="36" grpId="0"/>
      <p:bldP spid="21" grpId="0"/>
      <p:bldP spid="22" grpId="0"/>
      <p:bldP spid="32" grpId="0" animBg="1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4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4400213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9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4400213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7_1"/>
          <p:cNvSpPr/>
          <p:nvPr/>
        </p:nvSpPr>
        <p:spPr>
          <a:xfrm>
            <a:off x="2700338" y="3960813"/>
            <a:ext cx="21939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61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en-US" sz="2200" b="1" kern="1400" spc="61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     的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295400" y="4076700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rgbClr val="0D0D0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95513" y="4098925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rgbClr val="0D0D0D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39" name="Oval 30_1_10_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9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8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7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Oval 30_1_9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" name="Oval 30_1_8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Oval 30_1_7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" name="Oval 30_1_6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" name="Oval 30_1_5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4" name="Oval 30_1_4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Oval 30_1_3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Oval 30_1_2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Oval 30_1_1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1" name="Rectangle 7_1"/>
          <p:cNvSpPr/>
          <p:nvPr/>
        </p:nvSpPr>
        <p:spPr>
          <a:xfrm>
            <a:off x="3059113" y="3968750"/>
            <a:ext cx="1471612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简约</a:t>
            </a:r>
            <a:endParaRPr lang="zh-CN" altLang="en-US" sz="2200" b="1" kern="1400" spc="720" dirty="0">
              <a:solidFill>
                <a:srgbClr val="0D0D0D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4" name="椭圆 3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3" name="Rectangle 7_1"/>
          <p:cNvSpPr/>
          <p:nvPr/>
        </p:nvSpPr>
        <p:spPr>
          <a:xfrm>
            <a:off x="3600450" y="3968750"/>
            <a:ext cx="688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美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5581650" y="2776538"/>
            <a:ext cx="3238500" cy="833437"/>
          </a:xfrm>
          <a:custGeom>
            <a:avLst/>
            <a:gdLst>
              <a:gd name="connsiteX0" fmla="*/ 2108200 w 2108200"/>
              <a:gd name="connsiteY0" fmla="*/ 666750 h 666750"/>
              <a:gd name="connsiteX1" fmla="*/ 1035050 w 2108200"/>
              <a:gd name="connsiteY1" fmla="*/ 0 h 666750"/>
              <a:gd name="connsiteX2" fmla="*/ 0 w 2108200"/>
              <a:gd name="connsiteY2" fmla="*/ 641350 h 666750"/>
              <a:gd name="connsiteX0" fmla="*/ 2108200 w 2108200"/>
              <a:gd name="connsiteY0" fmla="*/ 666949 h 666949"/>
              <a:gd name="connsiteX1" fmla="*/ 1035050 w 2108200"/>
              <a:gd name="connsiteY1" fmla="*/ 199 h 666949"/>
              <a:gd name="connsiteX2" fmla="*/ 0 w 2108200"/>
              <a:gd name="connsiteY2" fmla="*/ 641549 h 66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8200" h="666949">
                <a:moveTo>
                  <a:pt x="2108200" y="666949"/>
                </a:moveTo>
                <a:cubicBezTo>
                  <a:pt x="1750483" y="444699"/>
                  <a:pt x="1468967" y="-10913"/>
                  <a:pt x="1035050" y="199"/>
                </a:cubicBezTo>
                <a:cubicBezTo>
                  <a:pt x="601133" y="11311"/>
                  <a:pt x="345017" y="427766"/>
                  <a:pt x="0" y="641549"/>
                </a:cubicBezTo>
              </a:path>
            </a:pathLst>
          </a:cu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4" name="Freeform 6_1"/>
          <p:cNvSpPr/>
          <p:nvPr/>
        </p:nvSpPr>
        <p:spPr>
          <a:xfrm flipH="1" flipV="1">
            <a:off x="5581650" y="3573463"/>
            <a:ext cx="3238500" cy="831850"/>
          </a:xfrm>
          <a:custGeom>
            <a:avLst/>
            <a:gdLst>
              <a:gd name="connsiteX0" fmla="*/ 2108200 w 2108200"/>
              <a:gd name="connsiteY0" fmla="*/ 666750 h 666750"/>
              <a:gd name="connsiteX1" fmla="*/ 1035050 w 2108200"/>
              <a:gd name="connsiteY1" fmla="*/ 0 h 666750"/>
              <a:gd name="connsiteX2" fmla="*/ 0 w 2108200"/>
              <a:gd name="connsiteY2" fmla="*/ 641350 h 666750"/>
              <a:gd name="connsiteX0" fmla="*/ 2108200 w 2108200"/>
              <a:gd name="connsiteY0" fmla="*/ 666949 h 666949"/>
              <a:gd name="connsiteX1" fmla="*/ 1035050 w 2108200"/>
              <a:gd name="connsiteY1" fmla="*/ 199 h 666949"/>
              <a:gd name="connsiteX2" fmla="*/ 0 w 2108200"/>
              <a:gd name="connsiteY2" fmla="*/ 641549 h 66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8200" h="666949">
                <a:moveTo>
                  <a:pt x="2108200" y="666949"/>
                </a:moveTo>
                <a:cubicBezTo>
                  <a:pt x="1750483" y="444699"/>
                  <a:pt x="1468967" y="-10913"/>
                  <a:pt x="1035050" y="199"/>
                </a:cubicBezTo>
                <a:cubicBezTo>
                  <a:pt x="601133" y="11311"/>
                  <a:pt x="345017" y="427766"/>
                  <a:pt x="0" y="641549"/>
                </a:cubicBezTo>
              </a:path>
            </a:pathLst>
          </a:cu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410325" y="2781300"/>
            <a:ext cx="1581150" cy="1619250"/>
            <a:chOff x="6409606" y="2780928"/>
            <a:chExt cx="1582588" cy="1620180"/>
          </a:xfrm>
        </p:grpSpPr>
        <p:sp>
          <p:nvSpPr>
            <p:cNvPr id="30" name="Oval 30_1_10"/>
            <p:cNvSpPr/>
            <p:nvPr/>
          </p:nvSpPr>
          <p:spPr>
            <a:xfrm>
              <a:off x="6409606" y="2780928"/>
              <a:ext cx="1582588" cy="1620180"/>
            </a:xfrm>
            <a:prstGeom prst="ellipse">
              <a:avLst/>
            </a:prstGeom>
            <a:solidFill>
              <a:srgbClr val="0D0D0D"/>
            </a:solidFill>
            <a:ln w="15875">
              <a:solidFill>
                <a:srgbClr val="0D0D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37" name="Oval 30_1_10"/>
            <p:cNvSpPr/>
            <p:nvPr/>
          </p:nvSpPr>
          <p:spPr>
            <a:xfrm>
              <a:off x="7019760" y="3419470"/>
              <a:ext cx="362279" cy="370100"/>
            </a:xfrm>
            <a:prstGeom prst="ellipse">
              <a:avLst/>
            </a:prstGeom>
            <a:solidFill>
              <a:srgbClr val="FAF8FB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8891588" y="3608388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567738" y="3608388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8820150" y="3357563"/>
            <a:ext cx="0" cy="179387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8820150" y="3681413"/>
            <a:ext cx="0" cy="179387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8891588" y="3681413"/>
            <a:ext cx="144462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8640763" y="3681413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8640763" y="3392488"/>
            <a:ext cx="107950" cy="14446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8891588" y="3392488"/>
            <a:ext cx="107950" cy="14446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6_1_1"/>
          <p:cNvSpPr/>
          <p:nvPr/>
        </p:nvSpPr>
        <p:spPr>
          <a:xfrm>
            <a:off x="4751388" y="6345238"/>
            <a:ext cx="5056187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赏心悦目的物品，谁都不忍拒绝。</a:t>
            </a:r>
          </a:p>
        </p:txBody>
      </p:sp>
      <p:grpSp>
        <p:nvGrpSpPr>
          <p:cNvPr id="95" name="Group 76_1"/>
          <p:cNvGrpSpPr>
            <a:grpSpLocks/>
          </p:cNvGrpSpPr>
          <p:nvPr/>
        </p:nvGrpSpPr>
        <p:grpSpPr bwMode="auto">
          <a:xfrm>
            <a:off x="-9288463" y="920750"/>
            <a:ext cx="18576926" cy="11874500"/>
            <a:chOff x="-9288338" y="920596"/>
            <a:chExt cx="18576676" cy="11874808"/>
          </a:xfrm>
        </p:grpSpPr>
        <p:grpSp>
          <p:nvGrpSpPr>
            <p:cNvPr id="12356" name="组合 95"/>
            <p:cNvGrpSpPr>
              <a:grpSpLocks/>
            </p:cNvGrpSpPr>
            <p:nvPr/>
          </p:nvGrpSpPr>
          <p:grpSpPr bwMode="auto">
            <a:xfrm>
              <a:off x="5581514" y="2777122"/>
              <a:ext cx="3238772" cy="1628049"/>
              <a:chOff x="5581514" y="2777122"/>
              <a:chExt cx="3238772" cy="1628049"/>
            </a:xfrm>
          </p:grpSpPr>
          <p:sp>
            <p:nvSpPr>
              <p:cNvPr id="98" name="Oval 30_1_10_1"/>
              <p:cNvSpPr/>
              <p:nvPr/>
            </p:nvSpPr>
            <p:spPr>
              <a:xfrm>
                <a:off x="6410239" y="2779607"/>
                <a:ext cx="1581129" cy="1620879"/>
              </a:xfrm>
              <a:prstGeom prst="ellipse">
                <a:avLst/>
              </a:pr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581575" y="2776432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00" name="Freeform 6_1"/>
              <p:cNvSpPr/>
              <p:nvPr/>
            </p:nvSpPr>
            <p:spPr>
              <a:xfrm flipH="1" flipV="1">
                <a:off x="5581575" y="3573378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2361" name="组合 100"/>
              <p:cNvGrpSpPr>
                <a:grpSpLocks/>
              </p:cNvGrpSpPr>
              <p:nvPr/>
            </p:nvGrpSpPr>
            <p:grpSpPr bwMode="auto">
              <a:xfrm>
                <a:off x="6409606" y="2780928"/>
                <a:ext cx="1582588" cy="1620180"/>
                <a:chOff x="6409606" y="2780928"/>
                <a:chExt cx="1582588" cy="1620180"/>
              </a:xfrm>
            </p:grpSpPr>
            <p:sp>
              <p:nvSpPr>
                <p:cNvPr id="102" name="Oval 30_1_10"/>
                <p:cNvSpPr/>
                <p:nvPr/>
              </p:nvSpPr>
              <p:spPr>
                <a:xfrm>
                  <a:off x="6410239" y="2779607"/>
                  <a:ext cx="1581128" cy="1620879"/>
                </a:xfrm>
                <a:prstGeom prst="ellipse">
                  <a:avLst/>
                </a:prstGeom>
                <a:solidFill>
                  <a:srgbClr val="0D0D0D"/>
                </a:solidFill>
                <a:ln w="15875">
                  <a:solidFill>
                    <a:srgbClr val="0D0D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03" name="Oval 30_1_10"/>
                <p:cNvSpPr/>
                <p:nvPr/>
              </p:nvSpPr>
              <p:spPr>
                <a:xfrm>
                  <a:off x="7019831" y="3417799"/>
                  <a:ext cx="361945" cy="369897"/>
                </a:xfrm>
                <a:prstGeom prst="ellipse">
                  <a:avLst/>
                </a:prstGeom>
                <a:solidFill>
                  <a:srgbClr val="FAF8FB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97" name="矩形 96"/>
            <p:cNvSpPr/>
            <p:nvPr/>
          </p:nvSpPr>
          <p:spPr>
            <a:xfrm>
              <a:off x="-9288338" y="920596"/>
              <a:ext cx="18576676" cy="118748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104" name="Group 76_2"/>
          <p:cNvGrpSpPr>
            <a:grpSpLocks/>
          </p:cNvGrpSpPr>
          <p:nvPr/>
        </p:nvGrpSpPr>
        <p:grpSpPr bwMode="auto">
          <a:xfrm>
            <a:off x="-9288463" y="920750"/>
            <a:ext cx="18576926" cy="11874500"/>
            <a:chOff x="-9288338" y="920596"/>
            <a:chExt cx="18576676" cy="11874808"/>
          </a:xfrm>
        </p:grpSpPr>
        <p:grpSp>
          <p:nvGrpSpPr>
            <p:cNvPr id="12348" name="组合 104"/>
            <p:cNvGrpSpPr>
              <a:grpSpLocks/>
            </p:cNvGrpSpPr>
            <p:nvPr/>
          </p:nvGrpSpPr>
          <p:grpSpPr bwMode="auto">
            <a:xfrm>
              <a:off x="5581514" y="2777122"/>
              <a:ext cx="3238772" cy="1628049"/>
              <a:chOff x="5581514" y="2777122"/>
              <a:chExt cx="3238772" cy="1628049"/>
            </a:xfrm>
          </p:grpSpPr>
          <p:sp>
            <p:nvSpPr>
              <p:cNvPr id="107" name="Oval 30_1_10_1"/>
              <p:cNvSpPr/>
              <p:nvPr/>
            </p:nvSpPr>
            <p:spPr>
              <a:xfrm>
                <a:off x="6410239" y="2779607"/>
                <a:ext cx="1581129" cy="1620879"/>
              </a:xfrm>
              <a:prstGeom prst="ellipse">
                <a:avLst/>
              </a:pr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5581575" y="2776432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09" name="Freeform 6_1"/>
              <p:cNvSpPr/>
              <p:nvPr/>
            </p:nvSpPr>
            <p:spPr>
              <a:xfrm flipH="1" flipV="1">
                <a:off x="5581575" y="3573378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2353" name="组合 109"/>
              <p:cNvGrpSpPr>
                <a:grpSpLocks/>
              </p:cNvGrpSpPr>
              <p:nvPr/>
            </p:nvGrpSpPr>
            <p:grpSpPr bwMode="auto">
              <a:xfrm>
                <a:off x="6409606" y="2780928"/>
                <a:ext cx="1582588" cy="1620180"/>
                <a:chOff x="6409606" y="2780928"/>
                <a:chExt cx="1582588" cy="1620180"/>
              </a:xfrm>
            </p:grpSpPr>
            <p:sp>
              <p:nvSpPr>
                <p:cNvPr id="111" name="Oval 30_1_10"/>
                <p:cNvSpPr/>
                <p:nvPr/>
              </p:nvSpPr>
              <p:spPr>
                <a:xfrm>
                  <a:off x="6410239" y="2779607"/>
                  <a:ext cx="1581128" cy="1620879"/>
                </a:xfrm>
                <a:prstGeom prst="ellipse">
                  <a:avLst/>
                </a:prstGeom>
                <a:solidFill>
                  <a:srgbClr val="0D0D0D"/>
                </a:solidFill>
                <a:ln w="15875">
                  <a:solidFill>
                    <a:srgbClr val="0D0D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12" name="Oval 30_1_10"/>
                <p:cNvSpPr/>
                <p:nvPr/>
              </p:nvSpPr>
              <p:spPr>
                <a:xfrm>
                  <a:off x="7019831" y="3417799"/>
                  <a:ext cx="361945" cy="369897"/>
                </a:xfrm>
                <a:prstGeom prst="ellipse">
                  <a:avLst/>
                </a:prstGeom>
                <a:solidFill>
                  <a:srgbClr val="FAF8FB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06" name="矩形 105"/>
            <p:cNvSpPr/>
            <p:nvPr/>
          </p:nvSpPr>
          <p:spPr>
            <a:xfrm>
              <a:off x="-9288338" y="920596"/>
              <a:ext cx="18576676" cy="118748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113" name="Group 76_3"/>
          <p:cNvGrpSpPr>
            <a:grpSpLocks/>
          </p:cNvGrpSpPr>
          <p:nvPr/>
        </p:nvGrpSpPr>
        <p:grpSpPr bwMode="auto">
          <a:xfrm>
            <a:off x="-9288463" y="920750"/>
            <a:ext cx="18576926" cy="11874500"/>
            <a:chOff x="-9288338" y="920596"/>
            <a:chExt cx="18576676" cy="11874808"/>
          </a:xfrm>
        </p:grpSpPr>
        <p:grpSp>
          <p:nvGrpSpPr>
            <p:cNvPr id="12340" name="组合 113"/>
            <p:cNvGrpSpPr>
              <a:grpSpLocks/>
            </p:cNvGrpSpPr>
            <p:nvPr/>
          </p:nvGrpSpPr>
          <p:grpSpPr bwMode="auto">
            <a:xfrm>
              <a:off x="5581514" y="2777122"/>
              <a:ext cx="3238772" cy="1628049"/>
              <a:chOff x="5581514" y="2777122"/>
              <a:chExt cx="3238772" cy="1628049"/>
            </a:xfrm>
          </p:grpSpPr>
          <p:sp>
            <p:nvSpPr>
              <p:cNvPr id="116" name="Oval 30_1_10_1"/>
              <p:cNvSpPr/>
              <p:nvPr/>
            </p:nvSpPr>
            <p:spPr>
              <a:xfrm>
                <a:off x="6410239" y="2779607"/>
                <a:ext cx="1581129" cy="1620879"/>
              </a:xfrm>
              <a:prstGeom prst="ellipse">
                <a:avLst/>
              </a:pr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5581575" y="2776432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18" name="Freeform 6_1"/>
              <p:cNvSpPr/>
              <p:nvPr/>
            </p:nvSpPr>
            <p:spPr>
              <a:xfrm flipH="1" flipV="1">
                <a:off x="5581575" y="3573378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2345" name="组合 118"/>
              <p:cNvGrpSpPr>
                <a:grpSpLocks/>
              </p:cNvGrpSpPr>
              <p:nvPr/>
            </p:nvGrpSpPr>
            <p:grpSpPr bwMode="auto">
              <a:xfrm>
                <a:off x="6409606" y="2780928"/>
                <a:ext cx="1582588" cy="1620180"/>
                <a:chOff x="6409606" y="2780928"/>
                <a:chExt cx="1582588" cy="1620180"/>
              </a:xfrm>
            </p:grpSpPr>
            <p:sp>
              <p:nvSpPr>
                <p:cNvPr id="120" name="Oval 30_1_10"/>
                <p:cNvSpPr/>
                <p:nvPr/>
              </p:nvSpPr>
              <p:spPr>
                <a:xfrm>
                  <a:off x="6410239" y="2779607"/>
                  <a:ext cx="1581128" cy="1620879"/>
                </a:xfrm>
                <a:prstGeom prst="ellipse">
                  <a:avLst/>
                </a:prstGeom>
                <a:solidFill>
                  <a:srgbClr val="0D0D0D"/>
                </a:solidFill>
                <a:ln w="15875">
                  <a:solidFill>
                    <a:srgbClr val="0D0D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21" name="Oval 30_1_10"/>
                <p:cNvSpPr/>
                <p:nvPr/>
              </p:nvSpPr>
              <p:spPr>
                <a:xfrm>
                  <a:off x="7019831" y="3417799"/>
                  <a:ext cx="361945" cy="369897"/>
                </a:xfrm>
                <a:prstGeom prst="ellipse">
                  <a:avLst/>
                </a:prstGeom>
                <a:solidFill>
                  <a:srgbClr val="FAF8FB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15" name="矩形 114"/>
            <p:cNvSpPr/>
            <p:nvPr/>
          </p:nvSpPr>
          <p:spPr>
            <a:xfrm>
              <a:off x="-9288338" y="920596"/>
              <a:ext cx="18576676" cy="118748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-9288463" y="920750"/>
            <a:ext cx="18576926" cy="11874500"/>
            <a:chOff x="-9288338" y="920596"/>
            <a:chExt cx="18576676" cy="11874808"/>
          </a:xfrm>
        </p:grpSpPr>
        <p:grpSp>
          <p:nvGrpSpPr>
            <p:cNvPr id="12332" name="组合 77"/>
            <p:cNvGrpSpPr>
              <a:grpSpLocks/>
            </p:cNvGrpSpPr>
            <p:nvPr/>
          </p:nvGrpSpPr>
          <p:grpSpPr bwMode="auto">
            <a:xfrm>
              <a:off x="5581514" y="2777122"/>
              <a:ext cx="3238772" cy="1628049"/>
              <a:chOff x="5581514" y="2777122"/>
              <a:chExt cx="3238772" cy="1628049"/>
            </a:xfrm>
          </p:grpSpPr>
          <p:sp>
            <p:nvSpPr>
              <p:cNvPr id="80" name="Oval 30_1_10_1"/>
              <p:cNvSpPr/>
              <p:nvPr/>
            </p:nvSpPr>
            <p:spPr>
              <a:xfrm>
                <a:off x="6410239" y="2779607"/>
                <a:ext cx="1581129" cy="1620879"/>
              </a:xfrm>
              <a:prstGeom prst="ellipse">
                <a:avLst/>
              </a:pr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581575" y="2776432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82" name="Freeform 6_1"/>
              <p:cNvSpPr/>
              <p:nvPr/>
            </p:nvSpPr>
            <p:spPr>
              <a:xfrm flipH="1" flipV="1">
                <a:off x="5581575" y="3573378"/>
                <a:ext cx="3238456" cy="831871"/>
              </a:xfrm>
              <a:custGeom>
                <a:avLst/>
                <a:gdLst>
                  <a:gd name="connsiteX0" fmla="*/ 2108200 w 2108200"/>
                  <a:gd name="connsiteY0" fmla="*/ 666750 h 666750"/>
                  <a:gd name="connsiteX1" fmla="*/ 1035050 w 2108200"/>
                  <a:gd name="connsiteY1" fmla="*/ 0 h 666750"/>
                  <a:gd name="connsiteX2" fmla="*/ 0 w 2108200"/>
                  <a:gd name="connsiteY2" fmla="*/ 641350 h 666750"/>
                  <a:gd name="connsiteX0" fmla="*/ 2108200 w 2108200"/>
                  <a:gd name="connsiteY0" fmla="*/ 666949 h 666949"/>
                  <a:gd name="connsiteX1" fmla="*/ 1035050 w 2108200"/>
                  <a:gd name="connsiteY1" fmla="*/ 199 h 666949"/>
                  <a:gd name="connsiteX2" fmla="*/ 0 w 2108200"/>
                  <a:gd name="connsiteY2" fmla="*/ 641549 h 66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08200" h="666949">
                    <a:moveTo>
                      <a:pt x="2108200" y="666949"/>
                    </a:moveTo>
                    <a:cubicBezTo>
                      <a:pt x="1750483" y="444699"/>
                      <a:pt x="1468967" y="-10913"/>
                      <a:pt x="1035050" y="199"/>
                    </a:cubicBezTo>
                    <a:cubicBezTo>
                      <a:pt x="601133" y="11311"/>
                      <a:pt x="345017" y="427766"/>
                      <a:pt x="0" y="641549"/>
                    </a:cubicBezTo>
                  </a:path>
                </a:pathLst>
              </a:custGeom>
              <a:noFill/>
              <a:ln w="15875">
                <a:solidFill>
                  <a:srgbClr val="0D0D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2337" name="组合 82"/>
              <p:cNvGrpSpPr>
                <a:grpSpLocks/>
              </p:cNvGrpSpPr>
              <p:nvPr/>
            </p:nvGrpSpPr>
            <p:grpSpPr bwMode="auto">
              <a:xfrm>
                <a:off x="6409606" y="2780928"/>
                <a:ext cx="1582588" cy="1620180"/>
                <a:chOff x="6409606" y="2780928"/>
                <a:chExt cx="1582588" cy="1620180"/>
              </a:xfrm>
            </p:grpSpPr>
            <p:sp>
              <p:nvSpPr>
                <p:cNvPr id="84" name="Oval 30_1_10"/>
                <p:cNvSpPr/>
                <p:nvPr/>
              </p:nvSpPr>
              <p:spPr>
                <a:xfrm>
                  <a:off x="6410239" y="2779607"/>
                  <a:ext cx="1581128" cy="1620879"/>
                </a:xfrm>
                <a:prstGeom prst="ellipse">
                  <a:avLst/>
                </a:prstGeom>
                <a:solidFill>
                  <a:srgbClr val="0D0D0D"/>
                </a:solidFill>
                <a:ln w="15875">
                  <a:solidFill>
                    <a:srgbClr val="0D0D0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5" name="Oval 30_1_10"/>
                <p:cNvSpPr/>
                <p:nvPr/>
              </p:nvSpPr>
              <p:spPr>
                <a:xfrm>
                  <a:off x="7019831" y="3417799"/>
                  <a:ext cx="361945" cy="369897"/>
                </a:xfrm>
                <a:prstGeom prst="ellipse">
                  <a:avLst/>
                </a:prstGeom>
                <a:solidFill>
                  <a:srgbClr val="FAF8FB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79" name="矩形 78"/>
            <p:cNvSpPr/>
            <p:nvPr/>
          </p:nvSpPr>
          <p:spPr>
            <a:xfrm>
              <a:off x="-9288338" y="920596"/>
              <a:ext cx="18576676" cy="118748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99"/>
    </mc:Choice>
    <mc:Fallback xmlns="">
      <p:transition spd="slow" advTm="74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618 2.59259E-6 L 0.00628 2.59259E-6 " pathEditMode="relative" rAng="0" ptsTypes="AA">
                                      <p:cBhvr>
                                        <p:cTn id="42" dur="38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628 2.59259E-6 L -0.00618 2.59259E-6 " pathEditMode="relative" rAng="0" ptsTypes="AA">
                                      <p:cBhvr>
                                        <p:cTn id="4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7802E-6 0.01319 L -1.37802E-6 -0.01297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37802E-6 -0.01296 L -1.37802E-6 0.01319 " pathEditMode="relative" rAng="0" ptsTypes="AA">
                                      <p:cBhvr>
                                        <p:cTn id="4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496 -0.01041 L 0.00507 0.01065 " pathEditMode="relative" rAng="0" ptsTypes="AA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5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5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2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38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630"/>
                            </p:stCondLst>
                            <p:childTnLst>
                              <p:par>
                                <p:cTn id="86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4130"/>
                            </p:stCondLst>
                            <p:childTnLst>
                              <p:par>
                                <p:cTn id="90" presetID="1" presetClass="entr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4430"/>
                            </p:stCondLst>
                            <p:childTnLst>
                              <p:par>
                                <p:cTn id="111" presetID="8" presetClass="emph" presetSubtype="0" accel="46667" decel="4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8" presetClass="emph" presetSubtype="0" accel="46667" decel="43333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Rot by="-5400000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53" presetClass="exit" presetSubtype="32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8" presetClass="emph" presetSubtype="0" accel="46667" decel="43333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Rot by="-5400000">
                                      <p:cBhvr>
                                        <p:cTn id="12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8" presetClass="emph" presetSubtype="0" accel="46667" decel="43333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1" grpId="0"/>
      <p:bldP spid="33" grpId="0"/>
      <p:bldP spid="54" grpId="0"/>
      <p:bldP spid="5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4400213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9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4400213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8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7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6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5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4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3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20" name="Oval 30_1_10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9" name="Oval 30_1_9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" name="Oval 30_1_8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Oval 30_1_7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6" name="Oval 30_1_6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5" name="Oval 30_1_5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4" name="Oval 30_1_4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" name="Oval 30_1_3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Oval 30_1_2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Oval 30_1_1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" name="椭圆 3" hidden="1"/>
          <p:cNvSpPr/>
          <p:nvPr/>
        </p:nvSpPr>
        <p:spPr>
          <a:xfrm>
            <a:off x="6410325" y="2781300"/>
            <a:ext cx="1581150" cy="1619250"/>
          </a:xfrm>
          <a:prstGeom prst="ellipse">
            <a:avLst/>
          </a:prstGeom>
          <a:noFill/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5" name="文本框 44" hidden="1"/>
          <p:cNvSpPr txBox="1"/>
          <p:nvPr/>
        </p:nvSpPr>
        <p:spPr>
          <a:xfrm>
            <a:off x="1295400" y="4076700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rgbClr val="0D0D0D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55" name="Rectangle 7_1" hidden="1"/>
          <p:cNvSpPr/>
          <p:nvPr/>
        </p:nvSpPr>
        <p:spPr>
          <a:xfrm>
            <a:off x="3600450" y="3968750"/>
            <a:ext cx="688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美</a:t>
            </a:r>
          </a:p>
        </p:txBody>
      </p:sp>
      <p:sp>
        <p:nvSpPr>
          <p:cNvPr id="56" name="Rectangle 7_1" hidden="1"/>
          <p:cNvSpPr/>
          <p:nvPr/>
        </p:nvSpPr>
        <p:spPr>
          <a:xfrm>
            <a:off x="2700338" y="3960813"/>
            <a:ext cx="219392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kern="1400" spc="61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 </a:t>
            </a:r>
            <a:r>
              <a:rPr lang="zh-CN" altLang="en-US" sz="2200" b="1" kern="1400" spc="61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     的</a:t>
            </a:r>
          </a:p>
        </p:txBody>
      </p:sp>
      <p:sp>
        <p:nvSpPr>
          <p:cNvPr id="57" name="矩形 56" hidden="1"/>
          <p:cNvSpPr/>
          <p:nvPr/>
        </p:nvSpPr>
        <p:spPr>
          <a:xfrm>
            <a:off x="2195513" y="4098925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rgbClr val="0D0D0D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grpSp>
        <p:nvGrpSpPr>
          <p:cNvPr id="320" name="组合 319"/>
          <p:cNvGrpSpPr/>
          <p:nvPr/>
        </p:nvGrpSpPr>
        <p:grpSpPr>
          <a:xfrm>
            <a:off x="2699606" y="3969060"/>
            <a:ext cx="2193925" cy="593725"/>
            <a:chOff x="2852738" y="4113213"/>
            <a:chExt cx="2193925" cy="593725"/>
          </a:xfrm>
        </p:grpSpPr>
        <p:sp>
          <p:nvSpPr>
            <p:cNvPr id="30" name="Rectangle 7_1"/>
            <p:cNvSpPr/>
            <p:nvPr/>
          </p:nvSpPr>
          <p:spPr>
            <a:xfrm>
              <a:off x="2852738" y="4113213"/>
              <a:ext cx="2193925" cy="584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 kern="1400" spc="610" dirty="0">
                  <a:solidFill>
                    <a:srgbClr val="0D0D0D"/>
                  </a:solidFill>
                  <a:latin typeface="方正细等线简体" panose="02010601030101010101" pitchFamily="2" charset="-122"/>
                  <a:ea typeface="方正细等线简体" panose="02010601030101010101" pitchFamily="2" charset="-122"/>
                </a:rPr>
                <a:t> </a:t>
              </a:r>
              <a:r>
                <a:rPr lang="zh-CN" altLang="en-US" sz="2200" b="1" kern="1400" spc="610" dirty="0">
                  <a:solidFill>
                    <a:srgbClr val="0D0D0D"/>
                  </a:solidFill>
                  <a:latin typeface="方正细等线简体" panose="02010601030101010101" pitchFamily="2" charset="-122"/>
                  <a:ea typeface="方正细等线简体" panose="02010601030101010101" pitchFamily="2" charset="-122"/>
                </a:rPr>
                <a:t>是     的</a:t>
              </a:r>
            </a:p>
          </p:txBody>
        </p:sp>
        <p:sp>
          <p:nvSpPr>
            <p:cNvPr id="33" name="Rectangle 7_1"/>
            <p:cNvSpPr/>
            <p:nvPr/>
          </p:nvSpPr>
          <p:spPr>
            <a:xfrm>
              <a:off x="3752850" y="4121150"/>
              <a:ext cx="688975" cy="5857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 kern="1400" spc="720" dirty="0">
                  <a:solidFill>
                    <a:srgbClr val="0D0D0D"/>
                  </a:solidFill>
                  <a:latin typeface="方正细等线简体" panose="02010601030101010101" pitchFamily="2" charset="-122"/>
                  <a:ea typeface="方正细等线简体" panose="02010601030101010101" pitchFamily="2" charset="-122"/>
                </a:rPr>
                <a:t>美</a:t>
              </a:r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1295983" y="4090786"/>
            <a:ext cx="5364163" cy="468313"/>
            <a:chOff x="1447800" y="4229100"/>
            <a:chExt cx="5364163" cy="468313"/>
          </a:xfrm>
        </p:grpSpPr>
        <p:sp>
          <p:nvSpPr>
            <p:cNvPr id="31" name="矩形 30"/>
            <p:cNvSpPr/>
            <p:nvPr/>
          </p:nvSpPr>
          <p:spPr>
            <a:xfrm>
              <a:off x="2347913" y="4251325"/>
              <a:ext cx="1049337" cy="4460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altLang="zh-CN" sz="2300" b="1" kern="1400" spc="1000" dirty="0">
                  <a:solidFill>
                    <a:srgbClr val="0D0D0D"/>
                  </a:solidFill>
                  <a:latin typeface="方正细等线简体" panose="02010601030101010101" pitchFamily="2" charset="-122"/>
                  <a:ea typeface="方正细等线简体" panose="02010601030101010101" pitchFamily="2" charset="-122"/>
                </a:rPr>
                <a:t>PPT</a:t>
              </a:r>
              <a:endParaRPr lang="zh-CN" altLang="en-US" sz="2300" b="1" kern="1400" spc="100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47800" y="4229100"/>
              <a:ext cx="5364163" cy="4460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300" b="1" kern="1400" spc="1340" dirty="0">
                  <a:solidFill>
                    <a:srgbClr val="0D0D0D"/>
                  </a:solidFill>
                  <a:latin typeface="方正细等线简体" panose="02010601030101010101" pitchFamily="2" charset="-122"/>
                  <a:ea typeface="方正细等线简体" panose="02010601030101010101" pitchFamily="2" charset="-122"/>
                </a:rPr>
                <a:t>好的</a:t>
              </a:r>
              <a:endParaRPr lang="zh-CN" altLang="en-US" sz="2300" b="1" kern="1400" spc="1300" dirty="0">
                <a:solidFill>
                  <a:srgbClr val="0D0D0D"/>
                </a:solidFill>
                <a:latin typeface="Dotum" panose="020B0600000101010101" pitchFamily="34" charset="-127"/>
                <a:ea typeface="Dotum" panose="020B0600000101010101" pitchFamily="34" charset="-127"/>
              </a:endParaRPr>
            </a:p>
          </p:txBody>
        </p:sp>
      </p:grpSp>
      <p:sp>
        <p:nvSpPr>
          <p:cNvPr id="2" name="椭圆 221"/>
          <p:cNvSpPr/>
          <p:nvPr/>
        </p:nvSpPr>
        <p:spPr>
          <a:xfrm>
            <a:off x="7344122" y="346500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7" name="椭圆220"/>
          <p:cNvSpPr/>
          <p:nvPr/>
        </p:nvSpPr>
        <p:spPr>
          <a:xfrm>
            <a:off x="7200900" y="3213609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3" name="椭圆 222"/>
          <p:cNvSpPr/>
          <p:nvPr/>
        </p:nvSpPr>
        <p:spPr>
          <a:xfrm>
            <a:off x="7560146" y="3249613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4" name="椭圆 223"/>
          <p:cNvSpPr/>
          <p:nvPr/>
        </p:nvSpPr>
        <p:spPr>
          <a:xfrm>
            <a:off x="7308118" y="296094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5" name="椭圆 224"/>
          <p:cNvSpPr/>
          <p:nvPr/>
        </p:nvSpPr>
        <p:spPr>
          <a:xfrm>
            <a:off x="6948078" y="321310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6" name="椭圆 225"/>
          <p:cNvSpPr/>
          <p:nvPr/>
        </p:nvSpPr>
        <p:spPr>
          <a:xfrm>
            <a:off x="7056090" y="360902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7" name="椭圆 226"/>
          <p:cNvSpPr/>
          <p:nvPr/>
        </p:nvSpPr>
        <p:spPr>
          <a:xfrm>
            <a:off x="7488138" y="375303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8" name="椭圆 227"/>
          <p:cNvSpPr/>
          <p:nvPr/>
        </p:nvSpPr>
        <p:spPr>
          <a:xfrm>
            <a:off x="7848178" y="350100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9" name="椭圆 228"/>
          <p:cNvSpPr/>
          <p:nvPr/>
        </p:nvSpPr>
        <p:spPr>
          <a:xfrm>
            <a:off x="7920186" y="303295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0" name="椭圆 229"/>
          <p:cNvSpPr/>
          <p:nvPr/>
        </p:nvSpPr>
        <p:spPr>
          <a:xfrm>
            <a:off x="7704162" y="267291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1" name="椭圆 230"/>
          <p:cNvSpPr/>
          <p:nvPr/>
        </p:nvSpPr>
        <p:spPr>
          <a:xfrm>
            <a:off x="7120470" y="252890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2" name="椭圆 231"/>
          <p:cNvSpPr/>
          <p:nvPr/>
        </p:nvSpPr>
        <p:spPr>
          <a:xfrm>
            <a:off x="6696050" y="270892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3" name="椭圆 232"/>
          <p:cNvSpPr/>
          <p:nvPr/>
        </p:nvSpPr>
        <p:spPr>
          <a:xfrm>
            <a:off x="6444022" y="3141092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4" name="椭圆 233"/>
          <p:cNvSpPr/>
          <p:nvPr/>
        </p:nvSpPr>
        <p:spPr>
          <a:xfrm>
            <a:off x="6444022" y="375303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5" name="椭圆 234"/>
          <p:cNvSpPr/>
          <p:nvPr/>
        </p:nvSpPr>
        <p:spPr>
          <a:xfrm>
            <a:off x="6804062" y="422108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6" name="椭圆 235"/>
          <p:cNvSpPr/>
          <p:nvPr/>
        </p:nvSpPr>
        <p:spPr>
          <a:xfrm>
            <a:off x="7380126" y="4437112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7" name="椭圆 236"/>
          <p:cNvSpPr/>
          <p:nvPr/>
        </p:nvSpPr>
        <p:spPr>
          <a:xfrm>
            <a:off x="7992194" y="432910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8" name="椭圆 237"/>
          <p:cNvSpPr/>
          <p:nvPr/>
        </p:nvSpPr>
        <p:spPr>
          <a:xfrm>
            <a:off x="8496250" y="393305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9" name="椭圆 238"/>
          <p:cNvSpPr/>
          <p:nvPr/>
        </p:nvSpPr>
        <p:spPr>
          <a:xfrm>
            <a:off x="8748278" y="3357563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0" name="椭圆 239"/>
          <p:cNvSpPr/>
          <p:nvPr/>
        </p:nvSpPr>
        <p:spPr>
          <a:xfrm>
            <a:off x="8748278" y="267291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1" name="椭圆 240"/>
          <p:cNvSpPr/>
          <p:nvPr/>
        </p:nvSpPr>
        <p:spPr>
          <a:xfrm>
            <a:off x="8424242" y="206084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2" name="椭圆 241"/>
          <p:cNvSpPr/>
          <p:nvPr/>
        </p:nvSpPr>
        <p:spPr>
          <a:xfrm>
            <a:off x="7956190" y="170080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3" name="椭圆 242"/>
          <p:cNvSpPr/>
          <p:nvPr/>
        </p:nvSpPr>
        <p:spPr>
          <a:xfrm>
            <a:off x="7488138" y="152078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4" name="椭圆 243"/>
          <p:cNvSpPr/>
          <p:nvPr/>
        </p:nvSpPr>
        <p:spPr>
          <a:xfrm>
            <a:off x="7020086" y="148478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5" name="椭圆 244"/>
          <p:cNvSpPr/>
          <p:nvPr/>
        </p:nvSpPr>
        <p:spPr>
          <a:xfrm>
            <a:off x="6300006" y="159279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6" name="椭圆 245"/>
          <p:cNvSpPr/>
          <p:nvPr/>
        </p:nvSpPr>
        <p:spPr>
          <a:xfrm>
            <a:off x="5795950" y="1916832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7" name="椭圆 246"/>
          <p:cNvSpPr/>
          <p:nvPr/>
        </p:nvSpPr>
        <p:spPr>
          <a:xfrm>
            <a:off x="5471914" y="224086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8" name="椭圆 247"/>
          <p:cNvSpPr/>
          <p:nvPr/>
        </p:nvSpPr>
        <p:spPr>
          <a:xfrm>
            <a:off x="5183882" y="2816932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9" name="椭圆 248"/>
          <p:cNvSpPr/>
          <p:nvPr/>
        </p:nvSpPr>
        <p:spPr>
          <a:xfrm>
            <a:off x="5039866" y="364502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0" name="椭圆 249"/>
          <p:cNvSpPr/>
          <p:nvPr/>
        </p:nvSpPr>
        <p:spPr>
          <a:xfrm>
            <a:off x="5183882" y="4509120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1" name="椭圆 250"/>
          <p:cNvSpPr/>
          <p:nvPr/>
        </p:nvSpPr>
        <p:spPr>
          <a:xfrm>
            <a:off x="5543922" y="508518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2" name="椭圆 251"/>
          <p:cNvSpPr/>
          <p:nvPr/>
        </p:nvSpPr>
        <p:spPr>
          <a:xfrm>
            <a:off x="6227998" y="5697252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3" name="椭圆 252"/>
          <p:cNvSpPr/>
          <p:nvPr/>
        </p:nvSpPr>
        <p:spPr>
          <a:xfrm>
            <a:off x="7344122" y="6093296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4" name="椭圆 253"/>
          <p:cNvSpPr/>
          <p:nvPr/>
        </p:nvSpPr>
        <p:spPr>
          <a:xfrm>
            <a:off x="8496250" y="602128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5" name="椭圆 254"/>
          <p:cNvSpPr/>
          <p:nvPr/>
        </p:nvSpPr>
        <p:spPr>
          <a:xfrm>
            <a:off x="9468358" y="562524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椭圆 255"/>
          <p:cNvSpPr/>
          <p:nvPr/>
        </p:nvSpPr>
        <p:spPr>
          <a:xfrm>
            <a:off x="10404462" y="4545124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7" name="直接连接符 6" hidden="1"/>
          <p:cNvCxnSpPr>
            <a:stCxn id="217" idx="1"/>
            <a:endCxn id="2" idx="1"/>
          </p:cNvCxnSpPr>
          <p:nvPr/>
        </p:nvCxnSpPr>
        <p:spPr>
          <a:xfrm>
            <a:off x="7211445" y="3224154"/>
            <a:ext cx="143222" cy="25139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 hidden="1"/>
          <p:cNvCxnSpPr>
            <a:stCxn id="2" idx="3"/>
            <a:endCxn id="223" idx="7"/>
          </p:cNvCxnSpPr>
          <p:nvPr/>
        </p:nvCxnSpPr>
        <p:spPr>
          <a:xfrm flipV="1">
            <a:off x="7354667" y="3260158"/>
            <a:ext cx="266942" cy="266309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 hidden="1"/>
          <p:cNvCxnSpPr>
            <a:stCxn id="223" idx="5"/>
            <a:endCxn id="224" idx="1"/>
          </p:cNvCxnSpPr>
          <p:nvPr/>
        </p:nvCxnSpPr>
        <p:spPr>
          <a:xfrm flipH="1" flipV="1">
            <a:off x="7318663" y="2971493"/>
            <a:ext cx="302946" cy="33958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直接连接符 263" hidden="1"/>
          <p:cNvCxnSpPr>
            <a:stCxn id="224" idx="7"/>
            <a:endCxn id="225" idx="3"/>
          </p:cNvCxnSpPr>
          <p:nvPr/>
        </p:nvCxnSpPr>
        <p:spPr>
          <a:xfrm flipH="1">
            <a:off x="6958623" y="2971493"/>
            <a:ext cx="410958" cy="30307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 hidden="1"/>
          <p:cNvCxnSpPr>
            <a:stCxn id="226" idx="1"/>
            <a:endCxn id="225" idx="0"/>
          </p:cNvCxnSpPr>
          <p:nvPr/>
        </p:nvCxnSpPr>
        <p:spPr>
          <a:xfrm flipH="1" flipV="1">
            <a:off x="6984082" y="3213100"/>
            <a:ext cx="82553" cy="40646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 hidden="1"/>
          <p:cNvCxnSpPr>
            <a:stCxn id="227" idx="2"/>
            <a:endCxn id="226" idx="5"/>
          </p:cNvCxnSpPr>
          <p:nvPr/>
        </p:nvCxnSpPr>
        <p:spPr>
          <a:xfrm flipH="1" flipV="1">
            <a:off x="7117553" y="3670483"/>
            <a:ext cx="370585" cy="118557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 hidden="1"/>
          <p:cNvCxnSpPr>
            <a:stCxn id="228" idx="3"/>
            <a:endCxn id="227" idx="7"/>
          </p:cNvCxnSpPr>
          <p:nvPr/>
        </p:nvCxnSpPr>
        <p:spPr>
          <a:xfrm flipH="1">
            <a:off x="7549601" y="3562471"/>
            <a:ext cx="309122" cy="20111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 hidden="1"/>
          <p:cNvCxnSpPr>
            <a:stCxn id="229" idx="4"/>
            <a:endCxn id="228" idx="7"/>
          </p:cNvCxnSpPr>
          <p:nvPr/>
        </p:nvCxnSpPr>
        <p:spPr>
          <a:xfrm flipH="1">
            <a:off x="7909641" y="3104964"/>
            <a:ext cx="46549" cy="406589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直接连接符 279" hidden="1"/>
          <p:cNvCxnSpPr>
            <a:stCxn id="230" idx="5"/>
            <a:endCxn id="229" idx="0"/>
          </p:cNvCxnSpPr>
          <p:nvPr/>
        </p:nvCxnSpPr>
        <p:spPr>
          <a:xfrm>
            <a:off x="7765625" y="2734379"/>
            <a:ext cx="190565" cy="298577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 hidden="1"/>
          <p:cNvCxnSpPr>
            <a:stCxn id="231" idx="6"/>
            <a:endCxn id="230" idx="6"/>
          </p:cNvCxnSpPr>
          <p:nvPr/>
        </p:nvCxnSpPr>
        <p:spPr>
          <a:xfrm>
            <a:off x="7192478" y="2564904"/>
            <a:ext cx="583692" cy="144016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 hidden="1"/>
          <p:cNvCxnSpPr>
            <a:stCxn id="232" idx="7"/>
            <a:endCxn id="231" idx="2"/>
          </p:cNvCxnSpPr>
          <p:nvPr/>
        </p:nvCxnSpPr>
        <p:spPr>
          <a:xfrm flipV="1">
            <a:off x="6757513" y="2564904"/>
            <a:ext cx="362957" cy="154561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 hidden="1"/>
          <p:cNvCxnSpPr>
            <a:stCxn id="233" idx="3"/>
            <a:endCxn id="232" idx="3"/>
          </p:cNvCxnSpPr>
          <p:nvPr/>
        </p:nvCxnSpPr>
        <p:spPr>
          <a:xfrm flipV="1">
            <a:off x="6454567" y="2770383"/>
            <a:ext cx="252028" cy="43217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直接连接符 293" hidden="1"/>
          <p:cNvCxnSpPr>
            <a:stCxn id="234" idx="0"/>
            <a:endCxn id="233" idx="0"/>
          </p:cNvCxnSpPr>
          <p:nvPr/>
        </p:nvCxnSpPr>
        <p:spPr>
          <a:xfrm flipV="1">
            <a:off x="6480026" y="3141092"/>
            <a:ext cx="0" cy="61194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 hidden="1"/>
          <p:cNvCxnSpPr>
            <a:stCxn id="235" idx="1"/>
            <a:endCxn id="234" idx="1"/>
          </p:cNvCxnSpPr>
          <p:nvPr/>
        </p:nvCxnSpPr>
        <p:spPr>
          <a:xfrm flipH="1" flipV="1">
            <a:off x="6454567" y="3763581"/>
            <a:ext cx="360040" cy="46805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接连接符 327" hidden="1"/>
          <p:cNvCxnSpPr>
            <a:stCxn id="236" idx="2"/>
            <a:endCxn id="235" idx="2"/>
          </p:cNvCxnSpPr>
          <p:nvPr/>
        </p:nvCxnSpPr>
        <p:spPr>
          <a:xfrm flipH="1" flipV="1">
            <a:off x="6804062" y="4257092"/>
            <a:ext cx="576064" cy="21602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直接连接符 331" hidden="1"/>
          <p:cNvCxnSpPr>
            <a:stCxn id="237" idx="2"/>
            <a:endCxn id="236" idx="6"/>
          </p:cNvCxnSpPr>
          <p:nvPr/>
        </p:nvCxnSpPr>
        <p:spPr>
          <a:xfrm flipH="1">
            <a:off x="7452134" y="4365104"/>
            <a:ext cx="540060" cy="10801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 hidden="1"/>
          <p:cNvCxnSpPr>
            <a:stCxn id="238" idx="7"/>
            <a:endCxn id="237" idx="7"/>
          </p:cNvCxnSpPr>
          <p:nvPr/>
        </p:nvCxnSpPr>
        <p:spPr>
          <a:xfrm flipH="1">
            <a:off x="8053657" y="3943601"/>
            <a:ext cx="504056" cy="39604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接连接符 339" hidden="1"/>
          <p:cNvCxnSpPr>
            <a:stCxn id="239" idx="3"/>
            <a:endCxn id="238" idx="7"/>
          </p:cNvCxnSpPr>
          <p:nvPr/>
        </p:nvCxnSpPr>
        <p:spPr>
          <a:xfrm flipH="1">
            <a:off x="8557713" y="3419026"/>
            <a:ext cx="201110" cy="5245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直接连接符 344" hidden="1"/>
          <p:cNvCxnSpPr>
            <a:stCxn id="240" idx="4"/>
            <a:endCxn id="239" idx="0"/>
          </p:cNvCxnSpPr>
          <p:nvPr/>
        </p:nvCxnSpPr>
        <p:spPr>
          <a:xfrm>
            <a:off x="8784282" y="2744924"/>
            <a:ext cx="0" cy="612639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直接连接符 347" hidden="1"/>
          <p:cNvCxnSpPr>
            <a:stCxn id="241" idx="5"/>
            <a:endCxn id="240" idx="1"/>
          </p:cNvCxnSpPr>
          <p:nvPr/>
        </p:nvCxnSpPr>
        <p:spPr>
          <a:xfrm>
            <a:off x="8485705" y="2122311"/>
            <a:ext cx="273118" cy="5611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直接连接符 350" hidden="1"/>
          <p:cNvCxnSpPr>
            <a:stCxn id="242" idx="1"/>
            <a:endCxn id="241" idx="5"/>
          </p:cNvCxnSpPr>
          <p:nvPr/>
        </p:nvCxnSpPr>
        <p:spPr>
          <a:xfrm>
            <a:off x="7966735" y="1711353"/>
            <a:ext cx="518970" cy="41095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直接连接符 353" hidden="1"/>
          <p:cNvCxnSpPr>
            <a:stCxn id="243" idx="1"/>
            <a:endCxn id="242" idx="1"/>
          </p:cNvCxnSpPr>
          <p:nvPr/>
        </p:nvCxnSpPr>
        <p:spPr>
          <a:xfrm>
            <a:off x="7498683" y="1531333"/>
            <a:ext cx="468052" cy="18002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 hidden="1"/>
          <p:cNvCxnSpPr>
            <a:stCxn id="244" idx="2"/>
            <a:endCxn id="243" idx="6"/>
          </p:cNvCxnSpPr>
          <p:nvPr/>
        </p:nvCxnSpPr>
        <p:spPr>
          <a:xfrm>
            <a:off x="7020086" y="1520788"/>
            <a:ext cx="540060" cy="3600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直接连接符 359" hidden="1"/>
          <p:cNvCxnSpPr>
            <a:stCxn id="245" idx="2"/>
            <a:endCxn id="244" idx="6"/>
          </p:cNvCxnSpPr>
          <p:nvPr/>
        </p:nvCxnSpPr>
        <p:spPr>
          <a:xfrm flipV="1">
            <a:off x="6300006" y="1520788"/>
            <a:ext cx="792088" cy="10801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直接连接符 362" hidden="1"/>
          <p:cNvCxnSpPr>
            <a:stCxn id="246" idx="3"/>
            <a:endCxn id="245" idx="7"/>
          </p:cNvCxnSpPr>
          <p:nvPr/>
        </p:nvCxnSpPr>
        <p:spPr>
          <a:xfrm flipV="1">
            <a:off x="5806495" y="1603341"/>
            <a:ext cx="554974" cy="37495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直接连接符 366" hidden="1"/>
          <p:cNvCxnSpPr>
            <a:stCxn id="247" idx="3"/>
            <a:endCxn id="246" idx="7"/>
          </p:cNvCxnSpPr>
          <p:nvPr/>
        </p:nvCxnSpPr>
        <p:spPr>
          <a:xfrm flipV="1">
            <a:off x="5482459" y="1927377"/>
            <a:ext cx="374954" cy="37495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直接连接符 369" hidden="1"/>
          <p:cNvCxnSpPr>
            <a:stCxn id="248" idx="0"/>
            <a:endCxn id="247" idx="0"/>
          </p:cNvCxnSpPr>
          <p:nvPr/>
        </p:nvCxnSpPr>
        <p:spPr>
          <a:xfrm flipV="1">
            <a:off x="5219886" y="2240868"/>
            <a:ext cx="288032" cy="576064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直接连接符 372" hidden="1"/>
          <p:cNvCxnSpPr>
            <a:stCxn id="249" idx="0"/>
            <a:endCxn id="248" idx="0"/>
          </p:cNvCxnSpPr>
          <p:nvPr/>
        </p:nvCxnSpPr>
        <p:spPr>
          <a:xfrm flipV="1">
            <a:off x="5075870" y="2816932"/>
            <a:ext cx="144016" cy="82809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直接连接符 376" hidden="1"/>
          <p:cNvCxnSpPr>
            <a:stCxn id="250" idx="1"/>
            <a:endCxn id="249" idx="4"/>
          </p:cNvCxnSpPr>
          <p:nvPr/>
        </p:nvCxnSpPr>
        <p:spPr>
          <a:xfrm flipH="1" flipV="1">
            <a:off x="5075870" y="3717032"/>
            <a:ext cx="118557" cy="80263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直接连接符 379" hidden="1"/>
          <p:cNvCxnSpPr>
            <a:stCxn id="251" idx="1"/>
            <a:endCxn id="250" idx="4"/>
          </p:cNvCxnSpPr>
          <p:nvPr/>
        </p:nvCxnSpPr>
        <p:spPr>
          <a:xfrm flipH="1" flipV="1">
            <a:off x="5219886" y="4581128"/>
            <a:ext cx="334581" cy="514601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直接连接符 382" hidden="1"/>
          <p:cNvCxnSpPr>
            <a:endCxn id="251" idx="1"/>
          </p:cNvCxnSpPr>
          <p:nvPr/>
        </p:nvCxnSpPr>
        <p:spPr>
          <a:xfrm flipH="1" flipV="1">
            <a:off x="5554467" y="5095729"/>
            <a:ext cx="720081" cy="64807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直接连接符 385" hidden="1"/>
          <p:cNvCxnSpPr>
            <a:stCxn id="253" idx="6"/>
            <a:endCxn id="252" idx="1"/>
          </p:cNvCxnSpPr>
          <p:nvPr/>
        </p:nvCxnSpPr>
        <p:spPr>
          <a:xfrm flipH="1" flipV="1">
            <a:off x="6238543" y="5707797"/>
            <a:ext cx="1177587" cy="42150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直接连接符 388" hidden="1"/>
          <p:cNvCxnSpPr>
            <a:stCxn id="254" idx="6"/>
            <a:endCxn id="253" idx="2"/>
          </p:cNvCxnSpPr>
          <p:nvPr/>
        </p:nvCxnSpPr>
        <p:spPr>
          <a:xfrm flipH="1">
            <a:off x="7344122" y="6057292"/>
            <a:ext cx="1224136" cy="7200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直接连接符 391" hidden="1"/>
          <p:cNvCxnSpPr>
            <a:stCxn id="255" idx="7"/>
            <a:endCxn id="254" idx="3"/>
          </p:cNvCxnSpPr>
          <p:nvPr/>
        </p:nvCxnSpPr>
        <p:spPr>
          <a:xfrm flipH="1">
            <a:off x="8506795" y="5635789"/>
            <a:ext cx="1023026" cy="446962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直接连接符 395" hidden="1"/>
          <p:cNvCxnSpPr>
            <a:stCxn id="256" idx="7"/>
            <a:endCxn id="255" idx="7"/>
          </p:cNvCxnSpPr>
          <p:nvPr/>
        </p:nvCxnSpPr>
        <p:spPr>
          <a:xfrm flipH="1">
            <a:off x="9529821" y="4555669"/>
            <a:ext cx="936104" cy="108012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2" name="椭圆 401"/>
          <p:cNvSpPr/>
          <p:nvPr/>
        </p:nvSpPr>
        <p:spPr>
          <a:xfrm>
            <a:off x="10883059" y="2960948"/>
            <a:ext cx="72008" cy="72008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03" name="直接连接符 402" hidden="1"/>
          <p:cNvCxnSpPr>
            <a:stCxn id="402" idx="0"/>
            <a:endCxn id="256" idx="7"/>
          </p:cNvCxnSpPr>
          <p:nvPr/>
        </p:nvCxnSpPr>
        <p:spPr>
          <a:xfrm flipH="1">
            <a:off x="10465925" y="2960948"/>
            <a:ext cx="453138" cy="1594721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Rectangle 7_1"/>
          <p:cNvSpPr/>
          <p:nvPr/>
        </p:nvSpPr>
        <p:spPr>
          <a:xfrm>
            <a:off x="6984082" y="296652"/>
            <a:ext cx="235641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 smtClean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有严密</a:t>
            </a:r>
            <a:r>
              <a:rPr lang="zh-CN" altLang="en-US" sz="2200" b="1" kern="1400" spc="61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的逻辑</a:t>
            </a:r>
          </a:p>
        </p:txBody>
      </p:sp>
      <p:cxnSp>
        <p:nvCxnSpPr>
          <p:cNvPr id="434" name="直接连接符 433"/>
          <p:cNvCxnSpPr/>
          <p:nvPr/>
        </p:nvCxnSpPr>
        <p:spPr>
          <a:xfrm>
            <a:off x="10980340" y="2996568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直接连接符 434"/>
          <p:cNvCxnSpPr/>
          <p:nvPr/>
        </p:nvCxnSpPr>
        <p:spPr>
          <a:xfrm>
            <a:off x="10656490" y="2996568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直接连接符 435"/>
          <p:cNvCxnSpPr/>
          <p:nvPr/>
        </p:nvCxnSpPr>
        <p:spPr>
          <a:xfrm>
            <a:off x="10908903" y="2744155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7" name="直接连接符 436"/>
          <p:cNvCxnSpPr/>
          <p:nvPr/>
        </p:nvCxnSpPr>
        <p:spPr>
          <a:xfrm>
            <a:off x="10908903" y="3068005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直接连接符 437"/>
          <p:cNvCxnSpPr/>
          <p:nvPr/>
        </p:nvCxnSpPr>
        <p:spPr>
          <a:xfrm>
            <a:off x="10980340" y="3068005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9" name="直接连接符 438"/>
          <p:cNvCxnSpPr/>
          <p:nvPr/>
        </p:nvCxnSpPr>
        <p:spPr>
          <a:xfrm flipV="1">
            <a:off x="10727928" y="3068005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0" name="直接连接符 439"/>
          <p:cNvCxnSpPr/>
          <p:nvPr/>
        </p:nvCxnSpPr>
        <p:spPr>
          <a:xfrm>
            <a:off x="10727928" y="2780668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直接连接符 440"/>
          <p:cNvCxnSpPr/>
          <p:nvPr/>
        </p:nvCxnSpPr>
        <p:spPr>
          <a:xfrm flipV="1">
            <a:off x="10980340" y="2780668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直接连接符 459"/>
          <p:cNvCxnSpPr/>
          <p:nvPr/>
        </p:nvCxnSpPr>
        <p:spPr>
          <a:xfrm>
            <a:off x="10512076" y="4581066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1" name="直接连接符 460"/>
          <p:cNvCxnSpPr/>
          <p:nvPr/>
        </p:nvCxnSpPr>
        <p:spPr>
          <a:xfrm>
            <a:off x="10188226" y="4581066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2" name="直接连接符 461"/>
          <p:cNvCxnSpPr/>
          <p:nvPr/>
        </p:nvCxnSpPr>
        <p:spPr>
          <a:xfrm>
            <a:off x="10440639" y="4328653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直接连接符 462"/>
          <p:cNvCxnSpPr/>
          <p:nvPr/>
        </p:nvCxnSpPr>
        <p:spPr>
          <a:xfrm>
            <a:off x="10440639" y="4652503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4" name="直接连接符 463"/>
          <p:cNvCxnSpPr/>
          <p:nvPr/>
        </p:nvCxnSpPr>
        <p:spPr>
          <a:xfrm>
            <a:off x="10512076" y="4652503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5" name="直接连接符 464"/>
          <p:cNvCxnSpPr/>
          <p:nvPr/>
        </p:nvCxnSpPr>
        <p:spPr>
          <a:xfrm flipV="1">
            <a:off x="10259664" y="4652503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6" name="直接连接符 465"/>
          <p:cNvCxnSpPr/>
          <p:nvPr/>
        </p:nvCxnSpPr>
        <p:spPr>
          <a:xfrm>
            <a:off x="10259664" y="436516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直接连接符 466"/>
          <p:cNvCxnSpPr/>
          <p:nvPr/>
        </p:nvCxnSpPr>
        <p:spPr>
          <a:xfrm flipV="1">
            <a:off x="10512076" y="436516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8" name="直接连接符 467"/>
          <p:cNvCxnSpPr/>
          <p:nvPr/>
        </p:nvCxnSpPr>
        <p:spPr>
          <a:xfrm>
            <a:off x="9576021" y="5661359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9" name="直接连接符 468"/>
          <p:cNvCxnSpPr/>
          <p:nvPr/>
        </p:nvCxnSpPr>
        <p:spPr>
          <a:xfrm>
            <a:off x="9252171" y="5661359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直接连接符 469"/>
          <p:cNvCxnSpPr/>
          <p:nvPr/>
        </p:nvCxnSpPr>
        <p:spPr>
          <a:xfrm>
            <a:off x="9504584" y="5408946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" name="直接连接符 470"/>
          <p:cNvCxnSpPr/>
          <p:nvPr/>
        </p:nvCxnSpPr>
        <p:spPr>
          <a:xfrm>
            <a:off x="9504584" y="5732796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直接连接符 471"/>
          <p:cNvCxnSpPr/>
          <p:nvPr/>
        </p:nvCxnSpPr>
        <p:spPr>
          <a:xfrm>
            <a:off x="9576021" y="5732796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直接连接符 472"/>
          <p:cNvCxnSpPr/>
          <p:nvPr/>
        </p:nvCxnSpPr>
        <p:spPr>
          <a:xfrm flipV="1">
            <a:off x="9323609" y="5732796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4" name="直接连接符 473"/>
          <p:cNvCxnSpPr/>
          <p:nvPr/>
        </p:nvCxnSpPr>
        <p:spPr>
          <a:xfrm>
            <a:off x="9323609" y="5445459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5" name="直接连接符 474"/>
          <p:cNvCxnSpPr/>
          <p:nvPr/>
        </p:nvCxnSpPr>
        <p:spPr>
          <a:xfrm flipV="1">
            <a:off x="9576021" y="5445459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直接连接符 475"/>
          <p:cNvCxnSpPr/>
          <p:nvPr/>
        </p:nvCxnSpPr>
        <p:spPr>
          <a:xfrm>
            <a:off x="8604483" y="6058196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7" name="直接连接符 476"/>
          <p:cNvCxnSpPr/>
          <p:nvPr/>
        </p:nvCxnSpPr>
        <p:spPr>
          <a:xfrm>
            <a:off x="8280633" y="6058196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8" name="直接连接符 477"/>
          <p:cNvCxnSpPr/>
          <p:nvPr/>
        </p:nvCxnSpPr>
        <p:spPr>
          <a:xfrm>
            <a:off x="8533046" y="5805783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9" name="直接连接符 478"/>
          <p:cNvCxnSpPr/>
          <p:nvPr/>
        </p:nvCxnSpPr>
        <p:spPr>
          <a:xfrm>
            <a:off x="8533046" y="6129633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0" name="直接连接符 479"/>
          <p:cNvCxnSpPr/>
          <p:nvPr/>
        </p:nvCxnSpPr>
        <p:spPr>
          <a:xfrm>
            <a:off x="8604483" y="6129633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" name="直接连接符 480"/>
          <p:cNvCxnSpPr/>
          <p:nvPr/>
        </p:nvCxnSpPr>
        <p:spPr>
          <a:xfrm flipV="1">
            <a:off x="8352071" y="6129633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2" name="直接连接符 481"/>
          <p:cNvCxnSpPr/>
          <p:nvPr/>
        </p:nvCxnSpPr>
        <p:spPr>
          <a:xfrm>
            <a:off x="8352071" y="584229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3" name="直接连接符 482"/>
          <p:cNvCxnSpPr/>
          <p:nvPr/>
        </p:nvCxnSpPr>
        <p:spPr>
          <a:xfrm flipV="1">
            <a:off x="8604483" y="584229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4" name="直接连接符 483"/>
          <p:cNvCxnSpPr/>
          <p:nvPr/>
        </p:nvCxnSpPr>
        <p:spPr>
          <a:xfrm>
            <a:off x="7453545" y="6130166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5" name="直接连接符 484"/>
          <p:cNvCxnSpPr/>
          <p:nvPr/>
        </p:nvCxnSpPr>
        <p:spPr>
          <a:xfrm>
            <a:off x="7129695" y="6130166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6" name="直接连接符 485"/>
          <p:cNvCxnSpPr/>
          <p:nvPr/>
        </p:nvCxnSpPr>
        <p:spPr>
          <a:xfrm>
            <a:off x="7382108" y="5877753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7" name="直接连接符 486"/>
          <p:cNvCxnSpPr/>
          <p:nvPr/>
        </p:nvCxnSpPr>
        <p:spPr>
          <a:xfrm>
            <a:off x="7382108" y="6201603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8" name="直接连接符 487"/>
          <p:cNvCxnSpPr/>
          <p:nvPr/>
        </p:nvCxnSpPr>
        <p:spPr>
          <a:xfrm>
            <a:off x="7453545" y="6201603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9" name="直接连接符 488"/>
          <p:cNvCxnSpPr/>
          <p:nvPr/>
        </p:nvCxnSpPr>
        <p:spPr>
          <a:xfrm flipV="1">
            <a:off x="7201133" y="6201603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0" name="直接连接符 489"/>
          <p:cNvCxnSpPr/>
          <p:nvPr/>
        </p:nvCxnSpPr>
        <p:spPr>
          <a:xfrm>
            <a:off x="7201133" y="591426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" name="直接连接符 490"/>
          <p:cNvCxnSpPr/>
          <p:nvPr/>
        </p:nvCxnSpPr>
        <p:spPr>
          <a:xfrm flipV="1">
            <a:off x="7453545" y="5914266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0" name="直接连接符 499"/>
          <p:cNvCxnSpPr/>
          <p:nvPr/>
        </p:nvCxnSpPr>
        <p:spPr>
          <a:xfrm>
            <a:off x="6336242" y="5733067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直接连接符 500"/>
          <p:cNvCxnSpPr/>
          <p:nvPr/>
        </p:nvCxnSpPr>
        <p:spPr>
          <a:xfrm>
            <a:off x="6012392" y="5733067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直接连接符 501"/>
          <p:cNvCxnSpPr/>
          <p:nvPr/>
        </p:nvCxnSpPr>
        <p:spPr>
          <a:xfrm>
            <a:off x="6264805" y="5480654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直接连接符 502"/>
          <p:cNvCxnSpPr/>
          <p:nvPr/>
        </p:nvCxnSpPr>
        <p:spPr>
          <a:xfrm>
            <a:off x="6264805" y="5804504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直接连接符 503"/>
          <p:cNvCxnSpPr/>
          <p:nvPr/>
        </p:nvCxnSpPr>
        <p:spPr>
          <a:xfrm>
            <a:off x="6336242" y="5804504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直接连接符 504"/>
          <p:cNvCxnSpPr/>
          <p:nvPr/>
        </p:nvCxnSpPr>
        <p:spPr>
          <a:xfrm flipV="1">
            <a:off x="6083830" y="5804504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直接连接符 505"/>
          <p:cNvCxnSpPr/>
          <p:nvPr/>
        </p:nvCxnSpPr>
        <p:spPr>
          <a:xfrm>
            <a:off x="6083830" y="5517167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直接连接符 506"/>
          <p:cNvCxnSpPr/>
          <p:nvPr/>
        </p:nvCxnSpPr>
        <p:spPr>
          <a:xfrm flipV="1">
            <a:off x="6336242" y="5517167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直接连接符 507"/>
          <p:cNvCxnSpPr/>
          <p:nvPr/>
        </p:nvCxnSpPr>
        <p:spPr>
          <a:xfrm>
            <a:off x="5652463" y="5122363"/>
            <a:ext cx="180975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9" name="直接连接符 508"/>
          <p:cNvCxnSpPr/>
          <p:nvPr/>
        </p:nvCxnSpPr>
        <p:spPr>
          <a:xfrm>
            <a:off x="5328613" y="5122363"/>
            <a:ext cx="179388" cy="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0" name="直接连接符 509"/>
          <p:cNvCxnSpPr/>
          <p:nvPr/>
        </p:nvCxnSpPr>
        <p:spPr>
          <a:xfrm>
            <a:off x="5581026" y="4869950"/>
            <a:ext cx="0" cy="179388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直接连接符 510"/>
          <p:cNvCxnSpPr/>
          <p:nvPr/>
        </p:nvCxnSpPr>
        <p:spPr>
          <a:xfrm>
            <a:off x="5581026" y="5193800"/>
            <a:ext cx="0" cy="1809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" name="直接连接符 511"/>
          <p:cNvCxnSpPr/>
          <p:nvPr/>
        </p:nvCxnSpPr>
        <p:spPr>
          <a:xfrm>
            <a:off x="5652463" y="5193800"/>
            <a:ext cx="144463" cy="144463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" name="直接连接符 512"/>
          <p:cNvCxnSpPr/>
          <p:nvPr/>
        </p:nvCxnSpPr>
        <p:spPr>
          <a:xfrm flipV="1">
            <a:off x="5400051" y="5193800"/>
            <a:ext cx="107950" cy="107950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" name="直接连接符 513"/>
          <p:cNvCxnSpPr/>
          <p:nvPr/>
        </p:nvCxnSpPr>
        <p:spPr>
          <a:xfrm>
            <a:off x="5400051" y="4906463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" name="直接连接符 514"/>
          <p:cNvCxnSpPr/>
          <p:nvPr/>
        </p:nvCxnSpPr>
        <p:spPr>
          <a:xfrm flipV="1">
            <a:off x="5652463" y="4906463"/>
            <a:ext cx="107950" cy="142875"/>
          </a:xfrm>
          <a:prstGeom prst="line">
            <a:avLst/>
          </a:prstGeom>
          <a:ln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4" name="Rectangle 6_1_1"/>
          <p:cNvSpPr/>
          <p:nvPr/>
        </p:nvSpPr>
        <p:spPr>
          <a:xfrm>
            <a:off x="3939464" y="6345238"/>
            <a:ext cx="6680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rgbClr val="0D0D0D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不要忘记，演说是一个对凌乱毫无容忍的仪式</a:t>
            </a:r>
          </a:p>
        </p:txBody>
      </p:sp>
      <p:sp>
        <p:nvSpPr>
          <p:cNvPr id="325" name="椭圆 324"/>
          <p:cNvSpPr/>
          <p:nvPr/>
        </p:nvSpPr>
        <p:spPr>
          <a:xfrm>
            <a:off x="-827198" y="-4706986"/>
            <a:ext cx="16056196" cy="16056196"/>
          </a:xfrm>
          <a:prstGeom prst="ellipse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6" name="矩形 565"/>
          <p:cNvSpPr/>
          <p:nvPr/>
        </p:nvSpPr>
        <p:spPr>
          <a:xfrm>
            <a:off x="6192440" y="282873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567" name="文本框 566"/>
          <p:cNvSpPr txBox="1"/>
          <p:nvPr/>
        </p:nvSpPr>
        <p:spPr>
          <a:xfrm>
            <a:off x="5292327" y="260648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568" name="Rectangle 7_1"/>
          <p:cNvSpPr/>
          <p:nvPr/>
        </p:nvSpPr>
        <p:spPr>
          <a:xfrm>
            <a:off x="6984082" y="297813"/>
            <a:ext cx="235641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有严密</a:t>
            </a: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的逻辑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7" advTm="16022">
        <p:circle/>
      </p:transition>
    </mc:Choice>
    <mc:Fallback xmlns="">
      <p:transition spd="med" advTm="16022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7897E-6 4.44444E-6 L 0.27638 -0.55579 " pathEditMode="relative" rAng="0" ptsTypes="AA">
                                      <p:cBhvr>
                                        <p:cTn id="6" dur="152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3" y="-2780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0248E-6 -7.40741E-7 L 0.27957 -0.55255 " pathEditMode="relative" rAng="0" ptsTypes="AA">
                                      <p:cBhvr>
                                        <p:cTn id="8" dur="152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79" y="-2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20"/>
                            </p:stCondLst>
                            <p:childTnLst>
                              <p:par>
                                <p:cTn id="10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38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7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38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" presetClass="entr" presetSubtype="4" decel="4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4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4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42500" fill="hold" grpId="0" nodeType="withEffect">
                                  <p:stCondLst>
                                    <p:cond delay="114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4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4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42500" fill="hold" grpId="0" nodeType="withEffect">
                                  <p:stCondLst>
                                    <p:cond delay="228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4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4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42500" fill="hold" grpId="0" nodeType="withEffect">
                                  <p:stCondLst>
                                    <p:cond delay="342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4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4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42500" fill="hold" grpId="0" nodeType="withEffect">
                                  <p:stCondLst>
                                    <p:cond delay="456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4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4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42500" fill="hold" grpId="0" nodeType="withEffect">
                                  <p:stCondLst>
                                    <p:cond delay="57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4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4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42500" fill="hold" grpId="0" nodeType="withEffect">
                                  <p:stCondLst>
                                    <p:cond delay="684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4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4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42500" fill="hold" grpId="0" nodeType="withEffect">
                                  <p:stCondLst>
                                    <p:cond delay="798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4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4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42500" fill="hold" grpId="0" nodeType="withEffect">
                                  <p:stCondLst>
                                    <p:cond delay="912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4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4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42500" fill="hold" grpId="0" nodeType="withEffect">
                                  <p:stCondLst>
                                    <p:cond delay="1026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4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4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42500" fill="hold" grpId="0" nodeType="withEffect">
                                  <p:stCondLst>
                                    <p:cond delay="114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4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4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42500" fill="hold" grpId="0" nodeType="withEffect">
                                  <p:stCondLst>
                                    <p:cond delay="1254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4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4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42500" fill="hold" grpId="0" nodeType="withEffect">
                                  <p:stCondLst>
                                    <p:cond delay="133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4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4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42500" fill="hold" grpId="0" nodeType="withEffect">
                                  <p:stCondLst>
                                    <p:cond delay="1444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4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4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42500" fill="hold" grpId="0" nodeType="withEffect">
                                  <p:stCondLst>
                                    <p:cond delay="1596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4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4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42500" fill="hold" grpId="0" nodeType="withEffect">
                                  <p:stCondLst>
                                    <p:cond delay="171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4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4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42500" fill="hold" grpId="0" nodeType="withEffect">
                                  <p:stCondLst>
                                    <p:cond delay="1824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4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4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decel="42500" fill="hold" grpId="0" nodeType="withEffect">
                                  <p:stCondLst>
                                    <p:cond delay="1938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4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4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decel="42500" fill="hold" grpId="0" nodeType="withEffect">
                                  <p:stCondLst>
                                    <p:cond delay="2052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4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4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decel="42500" fill="hold" grpId="0" nodeType="withEffect">
                                  <p:stCondLst>
                                    <p:cond delay="2166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4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4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decel="42500" fill="hold" grpId="0" nodeType="withEffect">
                                  <p:stCondLst>
                                    <p:cond delay="2242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4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4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decel="42500" fill="hold" grpId="0" nodeType="withEffect">
                                  <p:stCondLst>
                                    <p:cond delay="2356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4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4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decel="42500" fill="hold" grpId="0" nodeType="withEffect">
                                  <p:stCondLst>
                                    <p:cond delay="247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4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decel="42500" fill="hold" grpId="0" nodeType="withEffect">
                                  <p:stCondLst>
                                    <p:cond delay="2584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4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4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decel="42500" fill="hold" grpId="0" nodeType="withEffect">
                                  <p:stCondLst>
                                    <p:cond delay="2774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4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4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decel="42500" fill="hold" grpId="0" nodeType="withEffect">
                                  <p:stCondLst>
                                    <p:cond delay="2888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4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4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decel="42500" fill="hold" grpId="0" nodeType="withEffect">
                                  <p:stCondLst>
                                    <p:cond delay="3002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4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4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decel="42500" fill="hold" grpId="0" nodeType="withEffect">
                                  <p:stCondLst>
                                    <p:cond delay="3116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4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4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decel="42500" fill="hold" grpId="0" nodeType="withEffect">
                                  <p:stCondLst>
                                    <p:cond delay="323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4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4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decel="42500" fill="hold" grpId="0" nodeType="withEffect">
                                  <p:stCondLst>
                                    <p:cond delay="3344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4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4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decel="42500" fill="hold" grpId="0" nodeType="withEffect">
                                  <p:stCondLst>
                                    <p:cond delay="3534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4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4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decel="42500" fill="hold" grpId="0" nodeType="withEffect">
                                  <p:stCondLst>
                                    <p:cond delay="3648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4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decel="42500" fill="hold" grpId="0" nodeType="withEffect">
                                  <p:stCondLst>
                                    <p:cond delay="3762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4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4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decel="42500" fill="hold" grpId="0" nodeType="withEffect">
                                  <p:stCondLst>
                                    <p:cond delay="3838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4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4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decel="42500" fill="hold" grpId="0" nodeType="withEffect">
                                  <p:stCondLst>
                                    <p:cond delay="3952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4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4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decel="42500" fill="hold" grpId="0" nodeType="withEffect">
                                  <p:stCondLst>
                                    <p:cond delay="4066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4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4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decel="42500" fill="hold" grpId="0" nodeType="withEffect">
                                  <p:stCondLst>
                                    <p:cond delay="4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4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4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384"/>
                            </p:stCondLst>
                            <p:childTnLst>
                              <p:par>
                                <p:cTn id="16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1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484"/>
                            </p:stCondLst>
                            <p:childTnLst>
                              <p:par>
                                <p:cTn id="17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6584"/>
                            </p:stCondLst>
                            <p:childTnLst>
                              <p:par>
                                <p:cTn id="18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684"/>
                            </p:stCondLst>
                            <p:childTnLst>
                              <p:par>
                                <p:cTn id="19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3" dur="1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6784"/>
                            </p:stCondLst>
                            <p:childTnLst>
                              <p:par>
                                <p:cTn id="19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9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1" dur="1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884"/>
                            </p:stCondLst>
                            <p:childTnLst>
                              <p:par>
                                <p:cTn id="20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6984"/>
                            </p:stCondLst>
                            <p:childTnLst>
                              <p:par>
                                <p:cTn id="21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5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7" dur="1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7084"/>
                            </p:stCondLst>
                            <p:childTnLst>
                              <p:par>
                                <p:cTn id="22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1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7184"/>
                            </p:stCondLst>
                            <p:childTnLst>
                              <p:par>
                                <p:cTn id="23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1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3" dur="1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7284"/>
                            </p:stCondLst>
                            <p:childTnLst>
                              <p:par>
                                <p:cTn id="23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1" dur="1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7384"/>
                            </p:stCondLst>
                            <p:childTnLst>
                              <p:par>
                                <p:cTn id="24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7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9" dur="1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7484"/>
                            </p:stCondLst>
                            <p:childTnLst>
                              <p:par>
                                <p:cTn id="25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7" dur="1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7584"/>
                            </p:stCondLst>
                            <p:childTnLst>
                              <p:par>
                                <p:cTn id="26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1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7684"/>
                            </p:stCondLst>
                            <p:childTnLst>
                              <p:par>
                                <p:cTn id="27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1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3" dur="1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7784"/>
                            </p:stCondLst>
                            <p:childTnLst>
                              <p:par>
                                <p:cTn id="27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9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1" dur="1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7884"/>
                            </p:stCondLst>
                            <p:childTnLst>
                              <p:par>
                                <p:cTn id="28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9" dur="1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7984"/>
                            </p:stCondLst>
                            <p:childTnLst>
                              <p:par>
                                <p:cTn id="29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5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7" dur="1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8084"/>
                            </p:stCondLst>
                            <p:childTnLst>
                              <p:par>
                                <p:cTn id="30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3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5" dur="1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8184"/>
                            </p:stCondLst>
                            <p:childTnLst>
                              <p:par>
                                <p:cTn id="31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1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3" dur="1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8284"/>
                            </p:stCondLst>
                            <p:childTnLst>
                              <p:par>
                                <p:cTn id="31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1" dur="1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8384"/>
                            </p:stCondLst>
                            <p:childTnLst>
                              <p:par>
                                <p:cTn id="32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9" dur="1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8484"/>
                            </p:stCondLst>
                            <p:childTnLst>
                              <p:par>
                                <p:cTn id="33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5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7" dur="1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8584"/>
                            </p:stCondLst>
                            <p:childTnLst>
                              <p:par>
                                <p:cTn id="34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1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5" dur="1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8684"/>
                            </p:stCondLst>
                            <p:childTnLst>
                              <p:par>
                                <p:cTn id="35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3" dur="1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8784"/>
                            </p:stCondLst>
                            <p:childTnLst>
                              <p:par>
                                <p:cTn id="35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1" dur="1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8884"/>
                            </p:stCondLst>
                            <p:childTnLst>
                              <p:par>
                                <p:cTn id="36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7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9" dur="1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8984"/>
                            </p:stCondLst>
                            <p:childTnLst>
                              <p:par>
                                <p:cTn id="37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5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7" dur="1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9084"/>
                            </p:stCondLst>
                            <p:childTnLst>
                              <p:par>
                                <p:cTn id="38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3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5" dur="1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9184"/>
                            </p:stCondLst>
                            <p:childTnLst>
                              <p:par>
                                <p:cTn id="39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1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3" dur="1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9284"/>
                            </p:stCondLst>
                            <p:childTnLst>
                              <p:par>
                                <p:cTn id="39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9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1" dur="1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9384"/>
                            </p:stCondLst>
                            <p:childTnLst>
                              <p:par>
                                <p:cTn id="40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7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9" dur="1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430" dur="2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4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432" dur="2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434" dur="25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436" dur="2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438" dur="25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440" dur="25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442" dur="2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444" dur="25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6" dur="25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49" dur="25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2" dur="25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25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8" dur="25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25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4" dur="25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7" dur="25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9634"/>
                            </p:stCondLst>
                            <p:childTnLst>
                              <p:par>
                                <p:cTn id="47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1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3" dur="1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494" dur="2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496" dur="2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498" dur="2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500" dur="2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502" dur="25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504" dur="2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506" dur="2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508" dur="25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0" dur="2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3" dur="25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6" dur="25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9" dur="25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2" dur="25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5" dur="25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8" dur="25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1" dur="25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9884"/>
                            </p:stCondLst>
                            <p:childTnLst>
                              <p:par>
                                <p:cTn id="534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5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7" dur="1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1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558" dur="25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560" dur="2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562" dur="25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5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564" dur="2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566" dur="2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568" dur="25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570" dur="25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572" dur="2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57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4" dur="25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7" dur="25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0" dur="25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3" dur="25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6" dur="25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9" dur="25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2" dur="25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5" dur="25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7" fill="hold">
                            <p:stCondLst>
                              <p:cond delay="10134"/>
                            </p:stCondLst>
                            <p:childTnLst>
                              <p:par>
                                <p:cTn id="598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9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1" dur="1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2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1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622" dur="2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624" dur="25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626" dur="25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628" dur="25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630" dur="2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632" dur="25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634" dur="25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636" dur="25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38" dur="25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1" dur="25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4" dur="25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47" dur="25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0" dur="25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3" dur="25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6" dur="25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9" dur="25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1" fill="hold">
                            <p:stCondLst>
                              <p:cond delay="10384"/>
                            </p:stCondLst>
                            <p:childTnLst>
                              <p:par>
                                <p:cTn id="662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3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5" dur="1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6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686" dur="25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6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688" dur="25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690" dur="25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692" dur="25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6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694" dur="25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696" dur="25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6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698" dur="2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700" dur="25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70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2" dur="25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5" dur="25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8" dur="25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1" dur="25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4" dur="25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7" dur="25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0" dur="25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3" dur="25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5" fill="hold">
                            <p:stCondLst>
                              <p:cond delay="10634"/>
                            </p:stCondLst>
                            <p:childTnLst>
                              <p:par>
                                <p:cTn id="726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7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9" dur="1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0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1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750" dur="25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752" dur="25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7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754" dur="25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756" dur="2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7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758" dur="25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760" dur="2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762" dur="25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7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764" dur="25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6" dur="25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9" dur="25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2" dur="25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5" dur="25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8" dur="25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1" dur="25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4" dur="25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7" dur="25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9" fill="hold">
                            <p:stCondLst>
                              <p:cond delay="10884"/>
                            </p:stCondLst>
                            <p:childTnLst>
                              <p:par>
                                <p:cTn id="790" presetID="5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1" dur="1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1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3" dur="1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4" dur="1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100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17 2.96296E-6 L 0.00629 2.96296E-6 " pathEditMode="relative" rAng="0" ptsTypes="AA">
                                      <p:cBhvr>
                                        <p:cTn id="814" dur="25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" y="0"/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9 2.96296E-6 L -0.00617 2.96296E-6 " pathEditMode="relative" rAng="0" ptsTypes="AA">
                                      <p:cBhvr>
                                        <p:cTn id="816" dur="2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8" y="0"/>
                                    </p:animMotion>
                                  </p:childTnLst>
                                </p:cTn>
                              </p:par>
                              <p:par>
                                <p:cTn id="8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0.0132 L 9.01775E-7 -0.01296 " pathEditMode="relative" rAng="0" ptsTypes="AA">
                                      <p:cBhvr>
                                        <p:cTn id="818" dur="2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19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01775E-7 -0.01296 L 9.01775E-7 0.01319 " pathEditMode="relative" rAng="0" ptsTypes="AA">
                                      <p:cBhvr>
                                        <p:cTn id="820" dur="2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96"/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96 -0.01042 L 0.00507 0.01065 " pathEditMode="relative" rAng="0" ptsTypes="AA">
                                      <p:cBhvr>
                                        <p:cTn id="822" dur="2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1042"/>
                                    </p:animMotion>
                                  </p:childTnLst>
                                </p:cTn>
                              </p:par>
                              <p:par>
                                <p:cTn id="8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-0.00787 L -0.00375 0.00787 " pathEditMode="relative" rAng="0" ptsTypes="AA">
                                      <p:cBhvr>
                                        <p:cTn id="824" dur="25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787"/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75 0.01065 L -0.00364 -0.01041 " pathEditMode="relative" rAng="0" ptsTypes="AA">
                                      <p:cBhvr>
                                        <p:cTn id="826" dur="25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8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75 0.01065 L 0.00375 -0.01041 " pathEditMode="relative" rAng="0" ptsTypes="AA">
                                      <p:cBhvr>
                                        <p:cTn id="828" dur="2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" y="-1065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0" dur="25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33" dur="25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6" dur="25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9" dur="25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2" dur="25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5" dur="25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8" dur="25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1" dur="25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3" fill="hold">
                            <p:stCondLst>
                              <p:cond delay="11134"/>
                            </p:stCondLst>
                            <p:childTnLst>
                              <p:par>
                                <p:cTn id="8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6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7" fill="hold">
                            <p:stCondLst>
                              <p:cond delay="12134"/>
                            </p:stCondLst>
                            <p:childTnLst>
                              <p:par>
                                <p:cTn id="8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9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1" fill="hold">
                      <p:stCondLst>
                        <p:cond delay="indefinite"/>
                      </p:stCondLst>
                      <p:childTnLst>
                        <p:par>
                          <p:cTn id="862" fill="hold">
                            <p:stCondLst>
                              <p:cond delay="0"/>
                            </p:stCondLst>
                            <p:childTnLst>
                              <p:par>
                                <p:cTn id="8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5" dur="4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4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7" dur="4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8" presetID="10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0" dur="1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3" dur="1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1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17" grpId="0" animBg="1"/>
      <p:bldP spid="217" grpId="1" animBg="1"/>
      <p:bldP spid="223" grpId="0" animBg="1"/>
      <p:bldP spid="223" grpId="1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 animBg="1"/>
      <p:bldP spid="228" grpId="1" animBg="1"/>
      <p:bldP spid="229" grpId="0" animBg="1"/>
      <p:bldP spid="229" grpId="1" animBg="1"/>
      <p:bldP spid="230" grpId="0" animBg="1"/>
      <p:bldP spid="230" grpId="1" animBg="1"/>
      <p:bldP spid="231" grpId="0" animBg="1"/>
      <p:bldP spid="231" grpId="1" animBg="1"/>
      <p:bldP spid="232" grpId="0" animBg="1"/>
      <p:bldP spid="232" grpId="1" animBg="1"/>
      <p:bldP spid="233" grpId="0" animBg="1"/>
      <p:bldP spid="233" grpId="1" animBg="1"/>
      <p:bldP spid="234" grpId="0" animBg="1"/>
      <p:bldP spid="234" grpId="1" animBg="1"/>
      <p:bldP spid="235" grpId="0" animBg="1"/>
      <p:bldP spid="235" grpId="1" animBg="1"/>
      <p:bldP spid="236" grpId="0" animBg="1"/>
      <p:bldP spid="236" grpId="1" animBg="1"/>
      <p:bldP spid="237" grpId="0" animBg="1"/>
      <p:bldP spid="237" grpId="1" animBg="1"/>
      <p:bldP spid="238" grpId="0" animBg="1"/>
      <p:bldP spid="238" grpId="1" animBg="1"/>
      <p:bldP spid="239" grpId="0" animBg="1"/>
      <p:bldP spid="239" grpId="1" animBg="1"/>
      <p:bldP spid="240" grpId="0" animBg="1"/>
      <p:bldP spid="240" grpId="1" animBg="1"/>
      <p:bldP spid="241" grpId="0" animBg="1"/>
      <p:bldP spid="241" grpId="1" animBg="1"/>
      <p:bldP spid="242" grpId="0" animBg="1"/>
      <p:bldP spid="242" grpId="1" animBg="1"/>
      <p:bldP spid="243" grpId="0" animBg="1"/>
      <p:bldP spid="243" grpId="1" animBg="1"/>
      <p:bldP spid="244" grpId="0" animBg="1"/>
      <p:bldP spid="244" grpId="1" animBg="1"/>
      <p:bldP spid="245" grpId="0" animBg="1"/>
      <p:bldP spid="245" grpId="1" animBg="1"/>
      <p:bldP spid="246" grpId="0" animBg="1"/>
      <p:bldP spid="246" grpId="1" animBg="1"/>
      <p:bldP spid="247" grpId="0" animBg="1"/>
      <p:bldP spid="247" grpId="1" animBg="1"/>
      <p:bldP spid="248" grpId="0" animBg="1"/>
      <p:bldP spid="248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254" grpId="0" animBg="1"/>
      <p:bldP spid="254" grpId="1" animBg="1"/>
      <p:bldP spid="255" grpId="0" animBg="1"/>
      <p:bldP spid="255" grpId="1" animBg="1"/>
      <p:bldP spid="256" grpId="0" animBg="1"/>
      <p:bldP spid="256" grpId="1" animBg="1"/>
      <p:bldP spid="402" grpId="0" animBg="1"/>
      <p:bldP spid="402" grpId="1" animBg="1"/>
      <p:bldP spid="410" grpId="0"/>
      <p:bldP spid="564" grpId="0"/>
      <p:bldP spid="564" grpId="1"/>
      <p:bldP spid="325" grpId="0" animBg="1"/>
      <p:bldP spid="566" grpId="0"/>
      <p:bldP spid="567" grpId="0"/>
      <p:bldP spid="56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192440" y="282873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2327" y="260648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953" name="组合 952"/>
          <p:cNvGrpSpPr/>
          <p:nvPr/>
        </p:nvGrpSpPr>
        <p:grpSpPr>
          <a:xfrm>
            <a:off x="-1763302" y="-5606639"/>
            <a:ext cx="17928404" cy="17928404"/>
            <a:chOff x="-1763302" y="-5606639"/>
            <a:chExt cx="17928404" cy="17928404"/>
          </a:xfrm>
        </p:grpSpPr>
        <p:grpSp>
          <p:nvGrpSpPr>
            <p:cNvPr id="18" name="组合 17"/>
            <p:cNvGrpSpPr/>
            <p:nvPr/>
          </p:nvGrpSpPr>
          <p:grpSpPr>
            <a:xfrm rot="7200000">
              <a:off x="6030147" y="6082007"/>
              <a:ext cx="158035" cy="149938"/>
              <a:chOff x="9410701" y="7008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193" name="椭圆 192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7200000">
              <a:off x="6740967" y="5290818"/>
              <a:ext cx="158034" cy="122446"/>
              <a:chOff x="9563102" y="890657"/>
              <a:chExt cx="215099" cy="166660"/>
            </a:xfrm>
            <a:solidFill>
              <a:schemeClr val="bg1">
                <a:alpha val="20000"/>
              </a:schemeClr>
            </a:solidFill>
          </p:grpSpPr>
          <p:sp>
            <p:nvSpPr>
              <p:cNvPr id="191" name="椭圆 190"/>
              <p:cNvSpPr/>
              <p:nvPr/>
            </p:nvSpPr>
            <p:spPr>
              <a:xfrm>
                <a:off x="9563102" y="890657"/>
                <a:ext cx="138951" cy="1540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9677255" y="997377"/>
                <a:ext cx="100946" cy="599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9452150">
              <a:off x="7904388" y="5714394"/>
              <a:ext cx="697205" cy="329207"/>
              <a:chOff x="249908" y="1893811"/>
              <a:chExt cx="3892967" cy="1900526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178" name="组合 177"/>
              <p:cNvGrpSpPr/>
              <p:nvPr/>
            </p:nvGrpSpPr>
            <p:grpSpPr>
              <a:xfrm>
                <a:off x="249908" y="1893811"/>
                <a:ext cx="2035924" cy="755109"/>
                <a:chOff x="249908" y="1893811"/>
                <a:chExt cx="2035924" cy="755109"/>
              </a:xfrm>
              <a:grpFill/>
            </p:grpSpPr>
            <p:sp>
              <p:nvSpPr>
                <p:cNvPr id="186" name="矩形 185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9" name="组合 178"/>
              <p:cNvGrpSpPr/>
              <p:nvPr/>
            </p:nvGrpSpPr>
            <p:grpSpPr>
              <a:xfrm>
                <a:off x="2168489" y="1902850"/>
                <a:ext cx="1974386" cy="1891487"/>
                <a:chOff x="2168489" y="1902850"/>
                <a:chExt cx="1974386" cy="1891487"/>
              </a:xfrm>
              <a:grpFill/>
            </p:grpSpPr>
            <p:sp>
              <p:nvSpPr>
                <p:cNvPr id="180" name="矩形 179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椭圆 180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矩形 181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椭圆 182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 rot="7200000" flipH="1">
              <a:off x="6038159" y="4964732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173" name="椭圆 172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矩形 173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矩形 175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rot="7200000">
              <a:off x="6605264" y="6905965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169" name="椭圆 168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矩形 1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矩形 171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9452150">
              <a:off x="10193744" y="2622640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156" name="组合 15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64" name="矩形 16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椭圆 16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矩形 16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椭圆 16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158" name="矩形 15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椭圆 15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矩形 15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椭圆 16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 rot="7200000">
              <a:off x="6386616" y="8383188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152" name="椭圆 151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矩形 15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矩形 154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7200000" flipH="1">
              <a:off x="5137305" y="5591179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147" name="椭圆 14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矩形 147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矩形 149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rot="7200000">
              <a:off x="4434247" y="8159644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142" name="椭圆 14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7200000">
              <a:off x="7043929" y="4230312"/>
              <a:ext cx="313944" cy="339763"/>
              <a:chOff x="249908" y="460754"/>
              <a:chExt cx="2021885" cy="2188166"/>
            </a:xfrm>
            <a:solidFill>
              <a:schemeClr val="bg1">
                <a:alpha val="20000"/>
              </a:schemeClr>
            </a:solidFill>
          </p:grpSpPr>
          <p:sp>
            <p:nvSpPr>
              <p:cNvPr id="137" name="矩形 136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13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7200000" flipH="1">
              <a:off x="6156633" y="3722235"/>
              <a:ext cx="221424" cy="36183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134" name="椭圆 13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7200000">
              <a:off x="7549315" y="8917753"/>
              <a:ext cx="158035" cy="149938"/>
              <a:chOff x="9410701" y="7008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132" name="椭圆 131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 rot="7200000">
              <a:off x="7065883" y="8536414"/>
              <a:ext cx="74166" cy="795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7200000">
              <a:off x="5476339" y="9355673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7200000">
              <a:off x="5019293" y="9095433"/>
              <a:ext cx="72695" cy="780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rot="4413588" flipH="1">
              <a:off x="4087087" y="7631419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129" name="椭圆 12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矩形 12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9804449" flipH="1">
              <a:off x="4750479" y="6726267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126" name="椭圆 12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矩形 12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9452150">
              <a:off x="4198698" y="4020612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113" name="组合 112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121" name="矩形 120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矩形 123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矩形 116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椭圆 117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9" name="矩形 118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椭圆 119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rot="7200000">
              <a:off x="10084304" y="4474930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108" name="矩形 107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rot="7200000" flipH="1">
              <a:off x="9516039" y="5685972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105" name="椭圆 104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矩形 10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 rot="7200000">
              <a:off x="8272038" y="8119691"/>
              <a:ext cx="158035" cy="149938"/>
              <a:chOff x="9563101" y="8532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103" name="椭圆 102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 rot="7200000">
              <a:off x="8056691" y="4944999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7200000">
              <a:off x="8653000" y="3846933"/>
              <a:ext cx="78370" cy="7959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7200000">
              <a:off x="7318800" y="3587304"/>
              <a:ext cx="95432" cy="9692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 rot="7200000">
              <a:off x="8424346" y="6905882"/>
              <a:ext cx="158035" cy="149938"/>
              <a:chOff x="9563101" y="8532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101" name="椭圆 100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7200000">
              <a:off x="7282135" y="2452688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97" name="椭圆 9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 rot="7200000">
              <a:off x="6760211" y="4278674"/>
              <a:ext cx="95432" cy="9692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 rot="7200000" flipH="1">
              <a:off x="8935452" y="4932260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94" name="椭圆 9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矩形 9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 rot="7200000" flipH="1">
              <a:off x="7527249" y="6978604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89" name="椭圆 88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/>
            <p:cNvSpPr/>
            <p:nvPr/>
          </p:nvSpPr>
          <p:spPr>
            <a:xfrm rot="7200000">
              <a:off x="6860470" y="3721546"/>
              <a:ext cx="114349" cy="12272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7200000">
              <a:off x="6273931" y="3152904"/>
              <a:ext cx="74040" cy="794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7200000">
              <a:off x="8020110" y="4202375"/>
              <a:ext cx="63594" cy="6825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7200000">
              <a:off x="8315659" y="4064267"/>
              <a:ext cx="114349" cy="12272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7200000">
              <a:off x="5379286" y="4345461"/>
              <a:ext cx="125318" cy="1344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7200000">
              <a:off x="5341243" y="3043785"/>
              <a:ext cx="313944" cy="339763"/>
              <a:chOff x="249908" y="460754"/>
              <a:chExt cx="2021885" cy="2188166"/>
            </a:xfrm>
            <a:solidFill>
              <a:schemeClr val="bg1">
                <a:alpha val="20000"/>
              </a:schemeClr>
            </a:solidFill>
          </p:grpSpPr>
          <p:sp>
            <p:nvSpPr>
              <p:cNvPr id="84" name="矩形 83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7200000" flipH="1">
              <a:off x="4453946" y="2535708"/>
              <a:ext cx="221424" cy="36183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81" name="椭圆 80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7200000">
              <a:off x="-344155" y="2212344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77" name="椭圆 7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rot="7200000">
              <a:off x="9478095" y="7654460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72" name="椭圆 7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4413588" flipH="1">
              <a:off x="9864908" y="6447801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9" name="椭圆 68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9804449" flipH="1">
              <a:off x="10528300" y="5542648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6" name="椭圆 6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椭圆 57"/>
            <p:cNvSpPr/>
            <p:nvPr/>
          </p:nvSpPr>
          <p:spPr>
            <a:xfrm rot="7200000">
              <a:off x="3169615" y="5316067"/>
              <a:ext cx="74166" cy="795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7200000">
              <a:off x="2954799" y="6135326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 rot="7200000">
              <a:off x="8878223" y="8601846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61" name="矩形 60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5" name="组合 194"/>
            <p:cNvGrpSpPr/>
            <p:nvPr/>
          </p:nvGrpSpPr>
          <p:grpSpPr>
            <a:xfrm rot="9452150">
              <a:off x="2002468" y="6584366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196" name="组合 19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203" name="矩形 202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4" name="椭圆 203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5" name="椭圆 204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矩形 205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7" name="组合 196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198" name="椭圆 197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矩形 198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矩形 200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08" name="组合 207"/>
            <p:cNvGrpSpPr/>
            <p:nvPr/>
          </p:nvGrpSpPr>
          <p:grpSpPr>
            <a:xfrm rot="9452150">
              <a:off x="1374975" y="2102265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209" name="组合 208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216" name="矩形 215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" name="椭圆 217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" name="矩形 218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椭圆 219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0" name="组合 209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211" name="椭圆 210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2" name="矩形 211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矩形 213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1" name="组合 220"/>
            <p:cNvGrpSpPr/>
            <p:nvPr/>
          </p:nvGrpSpPr>
          <p:grpSpPr>
            <a:xfrm rot="9804449" flipH="1">
              <a:off x="2666367" y="8121929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222" name="椭圆 22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矩形 22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5" name="组合 224"/>
            <p:cNvGrpSpPr/>
            <p:nvPr/>
          </p:nvGrpSpPr>
          <p:grpSpPr>
            <a:xfrm rot="9804449" flipH="1">
              <a:off x="604599" y="7673719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226" name="椭圆 225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矩形 22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9" name="组合 228"/>
            <p:cNvGrpSpPr/>
            <p:nvPr/>
          </p:nvGrpSpPr>
          <p:grpSpPr>
            <a:xfrm rot="9804449" flipH="1">
              <a:off x="425315" y="6015343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230" name="椭圆 22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矩形 23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3" name="组合 232"/>
            <p:cNvGrpSpPr/>
            <p:nvPr/>
          </p:nvGrpSpPr>
          <p:grpSpPr>
            <a:xfrm rot="9804449" flipH="1">
              <a:off x="156388" y="4132860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234" name="椭圆 23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矩形 23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 rot="9804449" flipH="1">
              <a:off x="1949228" y="4356964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238" name="椭圆 237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矩形 238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1" name="组合 240"/>
            <p:cNvGrpSpPr/>
            <p:nvPr/>
          </p:nvGrpSpPr>
          <p:grpSpPr>
            <a:xfrm rot="7200000">
              <a:off x="3779377" y="5216064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42" name="椭圆 241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矩形 24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椭圆 24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矩形 244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/>
            <p:cNvGrpSpPr/>
            <p:nvPr/>
          </p:nvGrpSpPr>
          <p:grpSpPr>
            <a:xfrm rot="7200000">
              <a:off x="-882008" y="7053014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47" name="椭圆 24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矩形 24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 rot="7200000">
              <a:off x="955654" y="8666571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52" name="椭圆 251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矩形 25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椭圆 25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矩形 254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 rot="7200000">
              <a:off x="11712697" y="8083899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57" name="椭圆 25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矩形 25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矩形 25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1" name="组合 260"/>
            <p:cNvGrpSpPr/>
            <p:nvPr/>
          </p:nvGrpSpPr>
          <p:grpSpPr>
            <a:xfrm rot="7200000">
              <a:off x="11757518" y="6201416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62" name="椭圆 261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矩形 26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矩形 264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6" name="组合 265"/>
            <p:cNvGrpSpPr/>
            <p:nvPr/>
          </p:nvGrpSpPr>
          <p:grpSpPr>
            <a:xfrm rot="7200000">
              <a:off x="13102148" y="3556976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267" name="椭圆 26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矩形 26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矩形 26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 rot="9452150">
              <a:off x="11173105" y="1994420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272" name="组合 271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280" name="矩形 279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椭圆 280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2" name="椭圆 281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矩形 282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 283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3" name="组合 272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274" name="矩形 273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5" name="椭圆 274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矩形 275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7" name="椭圆 276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矩形 277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 278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85" name="组合 284"/>
            <p:cNvGrpSpPr/>
            <p:nvPr/>
          </p:nvGrpSpPr>
          <p:grpSpPr>
            <a:xfrm rot="9452150">
              <a:off x="12607378" y="5329752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286" name="组合 28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294" name="矩形 293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椭圆 294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6" name="椭圆 295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矩形 296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椭圆 297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7" name="组合 286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288" name="矩形 28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9" name="椭圆 28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" name="矩形 28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" name="椭圆 29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矩形 291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99" name="组合 298"/>
            <p:cNvGrpSpPr/>
            <p:nvPr/>
          </p:nvGrpSpPr>
          <p:grpSpPr>
            <a:xfrm rot="9452150">
              <a:off x="12517737" y="8090078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300" name="组合 299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308" name="矩形 307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9" name="椭圆 308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0" name="椭圆 309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" name="矩形 310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" name="椭圆 311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1" name="组合 300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302" name="矩形 301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椭圆 302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矩形 303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 304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矩形 305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椭圆 306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3" name="组合 312"/>
            <p:cNvGrpSpPr/>
            <p:nvPr/>
          </p:nvGrpSpPr>
          <p:grpSpPr>
            <a:xfrm rot="7200000">
              <a:off x="11849966" y="2589017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314" name="椭圆 313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矩形 314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矩形 316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 rot="7200000">
              <a:off x="11250094" y="3536403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320" name="矩形 319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矩形 32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" name="组合 324"/>
            <p:cNvGrpSpPr/>
            <p:nvPr/>
          </p:nvGrpSpPr>
          <p:grpSpPr>
            <a:xfrm rot="7200000">
              <a:off x="12818830" y="4643047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326" name="矩形 325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矩形 328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2" name="椭圆 331"/>
            <p:cNvSpPr/>
            <p:nvPr/>
          </p:nvSpPr>
          <p:spPr>
            <a:xfrm>
              <a:off x="3255663" y="2634217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/>
            <p:cNvSpPr/>
            <p:nvPr/>
          </p:nvSpPr>
          <p:spPr>
            <a:xfrm>
              <a:off x="4607915" y="3088427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/>
            <p:cNvSpPr/>
            <p:nvPr/>
          </p:nvSpPr>
          <p:spPr>
            <a:xfrm>
              <a:off x="-262579" y="2752818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>
              <a:off x="1911032" y="4912684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9" name="组合 338"/>
            <p:cNvGrpSpPr/>
            <p:nvPr/>
          </p:nvGrpSpPr>
          <p:grpSpPr>
            <a:xfrm rot="7200000" flipH="1">
              <a:off x="13919542" y="6335389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340" name="椭圆 33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矩形 34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 rot="4413588" flipH="1">
              <a:off x="14268412" y="7097218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344" name="椭圆 34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矩形 34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 rot="7200000">
              <a:off x="10264031" y="8332251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348" name="矩形 347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矩形 35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3" name="组合 352"/>
            <p:cNvGrpSpPr/>
            <p:nvPr/>
          </p:nvGrpSpPr>
          <p:grpSpPr>
            <a:xfrm rot="7200000">
              <a:off x="14477207" y="8511535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354" name="矩形 353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矩形 356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 rot="7200000">
              <a:off x="11594563" y="7083462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360" name="椭圆 359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矩形 36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矩形 362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 rot="7200000" flipH="1">
              <a:off x="12516548" y="7156100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365" name="椭圆 36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矩形 365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矩形 367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0" name="组合 369"/>
            <p:cNvGrpSpPr/>
            <p:nvPr/>
          </p:nvGrpSpPr>
          <p:grpSpPr>
            <a:xfrm rot="7200000" flipH="1">
              <a:off x="14578314" y="3704881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371" name="椭圆 370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矩形 371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矩形 373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6" name="组合 375"/>
            <p:cNvGrpSpPr/>
            <p:nvPr/>
          </p:nvGrpSpPr>
          <p:grpSpPr>
            <a:xfrm rot="7200000">
              <a:off x="14088208" y="1853777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377" name="椭圆 37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矩形 37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矩形 37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2" name="矩形 381"/>
            <p:cNvSpPr/>
            <p:nvPr/>
          </p:nvSpPr>
          <p:spPr>
            <a:xfrm>
              <a:off x="-1763302" y="-5606639"/>
              <a:ext cx="17928404" cy="179284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5" name="组合 384"/>
            <p:cNvGrpSpPr/>
            <p:nvPr/>
          </p:nvGrpSpPr>
          <p:grpSpPr>
            <a:xfrm rot="7200000">
              <a:off x="6030147" y="-1403102"/>
              <a:ext cx="158035" cy="149938"/>
              <a:chOff x="9410701" y="7008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737" name="椭圆 736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椭圆 737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6" name="组合 385"/>
            <p:cNvGrpSpPr/>
            <p:nvPr/>
          </p:nvGrpSpPr>
          <p:grpSpPr>
            <a:xfrm rot="7200000">
              <a:off x="6740967" y="-2194291"/>
              <a:ext cx="158034" cy="122446"/>
              <a:chOff x="9563102" y="890657"/>
              <a:chExt cx="215099" cy="166660"/>
            </a:xfrm>
            <a:solidFill>
              <a:schemeClr val="bg1">
                <a:alpha val="20000"/>
              </a:schemeClr>
            </a:solidFill>
          </p:grpSpPr>
          <p:sp>
            <p:nvSpPr>
              <p:cNvPr id="735" name="椭圆 734"/>
              <p:cNvSpPr/>
              <p:nvPr/>
            </p:nvSpPr>
            <p:spPr>
              <a:xfrm>
                <a:off x="9563102" y="890657"/>
                <a:ext cx="138951" cy="15406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椭圆 735"/>
              <p:cNvSpPr/>
              <p:nvPr/>
            </p:nvSpPr>
            <p:spPr>
              <a:xfrm>
                <a:off x="9677255" y="997377"/>
                <a:ext cx="100946" cy="599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7" name="组合 386"/>
            <p:cNvGrpSpPr/>
            <p:nvPr/>
          </p:nvGrpSpPr>
          <p:grpSpPr>
            <a:xfrm rot="9452150">
              <a:off x="7904388" y="-1770715"/>
              <a:ext cx="697205" cy="329207"/>
              <a:chOff x="249908" y="1893811"/>
              <a:chExt cx="3892967" cy="1900526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726" name="组合 725"/>
              <p:cNvGrpSpPr/>
              <p:nvPr/>
            </p:nvGrpSpPr>
            <p:grpSpPr>
              <a:xfrm>
                <a:off x="249908" y="1893811"/>
                <a:ext cx="2035924" cy="755109"/>
                <a:chOff x="249908" y="1893811"/>
                <a:chExt cx="2035924" cy="755109"/>
              </a:xfrm>
              <a:grpFill/>
            </p:grpSpPr>
            <p:sp>
              <p:nvSpPr>
                <p:cNvPr id="732" name="矩形 73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3" name="椭圆 73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4" name="椭圆 733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7" name="组合 726"/>
              <p:cNvGrpSpPr/>
              <p:nvPr/>
            </p:nvGrpSpPr>
            <p:grpSpPr>
              <a:xfrm>
                <a:off x="2168489" y="1902850"/>
                <a:ext cx="1974386" cy="1891487"/>
                <a:chOff x="2168489" y="1902850"/>
                <a:chExt cx="1974386" cy="1891487"/>
              </a:xfrm>
              <a:grpFill/>
            </p:grpSpPr>
            <p:sp>
              <p:nvSpPr>
                <p:cNvPr id="728" name="矩形 727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9" name="椭圆 728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0" name="矩形 729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1" name="椭圆 730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88" name="组合 387"/>
            <p:cNvGrpSpPr/>
            <p:nvPr/>
          </p:nvGrpSpPr>
          <p:grpSpPr>
            <a:xfrm rot="7200000" flipH="1">
              <a:off x="6038159" y="-2520377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721" name="椭圆 720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矩形 721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4" name="矩形 723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5" name="椭圆 724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9" name="组合 388"/>
            <p:cNvGrpSpPr/>
            <p:nvPr/>
          </p:nvGrpSpPr>
          <p:grpSpPr>
            <a:xfrm rot="7200000">
              <a:off x="6605264" y="-579144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717" name="椭圆 71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8" name="矩形 71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9" name="椭圆 71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0" name="矩形 71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0" name="组合 389"/>
            <p:cNvGrpSpPr/>
            <p:nvPr/>
          </p:nvGrpSpPr>
          <p:grpSpPr>
            <a:xfrm rot="9452150">
              <a:off x="10193744" y="-4862469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704" name="组合 703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712" name="矩形 71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3" name="椭圆 71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4" name="椭圆 71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5" name="矩形 71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6" name="椭圆 71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5" name="组合 704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706" name="矩形 705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7" name="椭圆 706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8" name="矩形 707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9" name="椭圆 708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0" name="矩形 709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1" name="椭圆 710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91" name="组合 390"/>
            <p:cNvGrpSpPr/>
            <p:nvPr/>
          </p:nvGrpSpPr>
          <p:grpSpPr>
            <a:xfrm rot="7200000">
              <a:off x="6386616" y="898079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700" name="椭圆 699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矩形 70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矩形 702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2" name="组合 391"/>
            <p:cNvGrpSpPr/>
            <p:nvPr/>
          </p:nvGrpSpPr>
          <p:grpSpPr>
            <a:xfrm rot="7200000" flipH="1">
              <a:off x="5137305" y="-1893930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695" name="椭圆 69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矩形 695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矩形 697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3" name="组合 392"/>
            <p:cNvGrpSpPr/>
            <p:nvPr/>
          </p:nvGrpSpPr>
          <p:grpSpPr>
            <a:xfrm rot="7200000">
              <a:off x="4434247" y="674535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690" name="椭圆 68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矩形 69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椭圆 69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矩形 692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椭圆 693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4" name="组合 393"/>
            <p:cNvGrpSpPr/>
            <p:nvPr/>
          </p:nvGrpSpPr>
          <p:grpSpPr>
            <a:xfrm rot="7200000">
              <a:off x="7043929" y="-3254797"/>
              <a:ext cx="313944" cy="339763"/>
              <a:chOff x="249908" y="460754"/>
              <a:chExt cx="2021885" cy="2188166"/>
            </a:xfrm>
            <a:solidFill>
              <a:schemeClr val="bg1">
                <a:alpha val="20000"/>
              </a:schemeClr>
            </a:solidFill>
          </p:grpSpPr>
          <p:sp>
            <p:nvSpPr>
              <p:cNvPr id="685" name="矩形 684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6" name="椭圆 685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矩形 687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椭圆 688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5" name="组合 394"/>
            <p:cNvGrpSpPr/>
            <p:nvPr/>
          </p:nvGrpSpPr>
          <p:grpSpPr>
            <a:xfrm rot="7200000" flipH="1">
              <a:off x="6156633" y="-3762874"/>
              <a:ext cx="221424" cy="36183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82" name="椭圆 681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3" name="矩形 682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4" name="椭圆 683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6" name="组合 395"/>
            <p:cNvGrpSpPr/>
            <p:nvPr/>
          </p:nvGrpSpPr>
          <p:grpSpPr>
            <a:xfrm rot="7200000">
              <a:off x="7549315" y="1432644"/>
              <a:ext cx="158035" cy="149938"/>
              <a:chOff x="9410701" y="7008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680" name="椭圆 679"/>
              <p:cNvSpPr/>
              <p:nvPr/>
            </p:nvSpPr>
            <p:spPr>
              <a:xfrm>
                <a:off x="9410701" y="7008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1" name="椭圆 680"/>
              <p:cNvSpPr/>
              <p:nvPr/>
            </p:nvSpPr>
            <p:spPr>
              <a:xfrm>
                <a:off x="9524855" y="7965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7" name="椭圆 396"/>
            <p:cNvSpPr/>
            <p:nvPr/>
          </p:nvSpPr>
          <p:spPr>
            <a:xfrm rot="7200000">
              <a:off x="7065883" y="1051305"/>
              <a:ext cx="74166" cy="795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 rot="7200000">
              <a:off x="5476339" y="1870564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 rot="7200000">
              <a:off x="5019293" y="1610324"/>
              <a:ext cx="72695" cy="780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0" name="组合 399"/>
            <p:cNvGrpSpPr/>
            <p:nvPr/>
          </p:nvGrpSpPr>
          <p:grpSpPr>
            <a:xfrm rot="4413588" flipH="1">
              <a:off x="4087087" y="146310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77" name="椭圆 67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矩形 67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椭圆 67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1" name="组合 400"/>
            <p:cNvGrpSpPr/>
            <p:nvPr/>
          </p:nvGrpSpPr>
          <p:grpSpPr>
            <a:xfrm rot="9804449" flipH="1">
              <a:off x="4750479" y="-758842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74" name="椭圆 67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5" name="矩形 67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6" name="椭圆 67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2" name="组合 401"/>
            <p:cNvGrpSpPr/>
            <p:nvPr/>
          </p:nvGrpSpPr>
          <p:grpSpPr>
            <a:xfrm rot="9452150">
              <a:off x="4198698" y="-3464497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662" name="组合 661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669" name="矩形 668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0" name="椭圆 669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1" name="椭圆 670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2" name="矩形 671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3" name="椭圆 672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3" name="组合 662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664" name="椭圆 663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5" name="矩形 664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6" name="椭圆 665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7" name="矩形 666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8" name="椭圆 667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03" name="组合 402"/>
            <p:cNvGrpSpPr/>
            <p:nvPr/>
          </p:nvGrpSpPr>
          <p:grpSpPr>
            <a:xfrm rot="7200000">
              <a:off x="10084304" y="-3010179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657" name="矩形 656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椭圆 657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椭圆 658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矩形 65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1" name="椭圆 660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4" name="组合 403"/>
            <p:cNvGrpSpPr/>
            <p:nvPr/>
          </p:nvGrpSpPr>
          <p:grpSpPr>
            <a:xfrm rot="7200000" flipH="1">
              <a:off x="9516039" y="-1799137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54" name="椭圆 65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5" name="矩形 65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6" name="椭圆 65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5" name="组合 404"/>
            <p:cNvGrpSpPr/>
            <p:nvPr/>
          </p:nvGrpSpPr>
          <p:grpSpPr>
            <a:xfrm rot="7200000">
              <a:off x="8272038" y="634582"/>
              <a:ext cx="158035" cy="149938"/>
              <a:chOff x="9563101" y="8532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652" name="椭圆 651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椭圆 652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6" name="椭圆 405"/>
            <p:cNvSpPr/>
            <p:nvPr/>
          </p:nvSpPr>
          <p:spPr>
            <a:xfrm rot="7200000">
              <a:off x="8056691" y="-2540110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 rot="7200000">
              <a:off x="8653000" y="-3638176"/>
              <a:ext cx="78370" cy="79599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 rot="7200000">
              <a:off x="7318800" y="-3897805"/>
              <a:ext cx="95432" cy="9692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9" name="组合 408"/>
            <p:cNvGrpSpPr/>
            <p:nvPr/>
          </p:nvGrpSpPr>
          <p:grpSpPr>
            <a:xfrm rot="7200000">
              <a:off x="8424346" y="-579227"/>
              <a:ext cx="158035" cy="149938"/>
              <a:chOff x="9563101" y="853236"/>
              <a:chExt cx="215100" cy="204081"/>
            </a:xfrm>
            <a:solidFill>
              <a:schemeClr val="bg1">
                <a:alpha val="20000"/>
              </a:schemeClr>
            </a:solidFill>
          </p:grpSpPr>
          <p:sp>
            <p:nvSpPr>
              <p:cNvPr id="650" name="椭圆 649"/>
              <p:cNvSpPr/>
              <p:nvPr/>
            </p:nvSpPr>
            <p:spPr>
              <a:xfrm>
                <a:off x="9563101" y="853236"/>
                <a:ext cx="138951" cy="1914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1" name="椭圆 650"/>
              <p:cNvSpPr/>
              <p:nvPr/>
            </p:nvSpPr>
            <p:spPr>
              <a:xfrm>
                <a:off x="9677255" y="948977"/>
                <a:ext cx="100946" cy="1083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0" name="组合 409"/>
            <p:cNvGrpSpPr/>
            <p:nvPr/>
          </p:nvGrpSpPr>
          <p:grpSpPr>
            <a:xfrm rot="7200000">
              <a:off x="7282135" y="-5032421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646" name="椭圆 645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矩形 64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椭圆 64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矩形 648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1" name="椭圆 410"/>
            <p:cNvSpPr/>
            <p:nvPr/>
          </p:nvSpPr>
          <p:spPr>
            <a:xfrm rot="7200000">
              <a:off x="6760211" y="-3206435"/>
              <a:ext cx="95432" cy="9692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2" name="组合 411"/>
            <p:cNvGrpSpPr/>
            <p:nvPr/>
          </p:nvGrpSpPr>
          <p:grpSpPr>
            <a:xfrm rot="7200000" flipH="1">
              <a:off x="8935452" y="-2552849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43" name="椭圆 64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4" name="矩形 64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椭圆 64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3" name="组合 412"/>
            <p:cNvGrpSpPr/>
            <p:nvPr/>
          </p:nvGrpSpPr>
          <p:grpSpPr>
            <a:xfrm rot="7200000" flipH="1">
              <a:off x="7527249" y="-506505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638" name="椭圆 637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9" name="矩形 638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0" name="椭圆 639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1" name="矩形 640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椭圆 641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4" name="椭圆 413"/>
            <p:cNvSpPr/>
            <p:nvPr/>
          </p:nvSpPr>
          <p:spPr>
            <a:xfrm rot="7200000">
              <a:off x="6860470" y="-3763563"/>
              <a:ext cx="114349" cy="12272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 rot="7200000">
              <a:off x="6273931" y="-4332205"/>
              <a:ext cx="74040" cy="7946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 rot="7200000">
              <a:off x="8020110" y="-3282734"/>
              <a:ext cx="63594" cy="6825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 rot="7200000">
              <a:off x="8315659" y="-3420842"/>
              <a:ext cx="114349" cy="122724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 rot="7200000">
              <a:off x="5379286" y="-3139648"/>
              <a:ext cx="125318" cy="1344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9" name="组合 418"/>
            <p:cNvGrpSpPr/>
            <p:nvPr/>
          </p:nvGrpSpPr>
          <p:grpSpPr>
            <a:xfrm rot="7200000">
              <a:off x="5341243" y="-4441324"/>
              <a:ext cx="313944" cy="339763"/>
              <a:chOff x="249908" y="460754"/>
              <a:chExt cx="2021885" cy="2188166"/>
            </a:xfrm>
            <a:solidFill>
              <a:schemeClr val="bg1">
                <a:alpha val="20000"/>
              </a:schemeClr>
            </a:solidFill>
          </p:grpSpPr>
          <p:sp>
            <p:nvSpPr>
              <p:cNvPr id="633" name="矩形 632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椭圆 633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椭圆 634"/>
              <p:cNvSpPr/>
              <p:nvPr/>
            </p:nvSpPr>
            <p:spPr>
              <a:xfrm>
                <a:off x="709166" y="460754"/>
                <a:ext cx="323849" cy="43736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6" name="矩形 635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7" name="椭圆 636"/>
              <p:cNvSpPr/>
              <p:nvPr/>
            </p:nvSpPr>
            <p:spPr>
              <a:xfrm>
                <a:off x="1947944" y="1896433"/>
                <a:ext cx="323849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0" name="组合 419"/>
            <p:cNvGrpSpPr/>
            <p:nvPr/>
          </p:nvGrpSpPr>
          <p:grpSpPr>
            <a:xfrm rot="7200000" flipH="1">
              <a:off x="4453946" y="-4949401"/>
              <a:ext cx="221424" cy="36183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30" name="椭圆 62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1" name="矩形 63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椭圆 63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1" name="组合 420"/>
            <p:cNvGrpSpPr/>
            <p:nvPr/>
          </p:nvGrpSpPr>
          <p:grpSpPr>
            <a:xfrm rot="7200000">
              <a:off x="-344155" y="-5272765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626" name="椭圆 625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7" name="矩形 626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8" name="椭圆 627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9" name="矩形 628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2" name="组合 421"/>
            <p:cNvGrpSpPr/>
            <p:nvPr/>
          </p:nvGrpSpPr>
          <p:grpSpPr>
            <a:xfrm rot="7200000">
              <a:off x="9478095" y="169351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621" name="椭圆 620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2" name="矩形 621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3" name="椭圆 622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4" name="矩形 623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5" name="椭圆 624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3" name="组合 422"/>
            <p:cNvGrpSpPr/>
            <p:nvPr/>
          </p:nvGrpSpPr>
          <p:grpSpPr>
            <a:xfrm rot="4413588" flipH="1">
              <a:off x="9864908" y="-1037308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18" name="椭圆 617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9" name="矩形 618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0" name="椭圆 619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4" name="组合 423"/>
            <p:cNvGrpSpPr/>
            <p:nvPr/>
          </p:nvGrpSpPr>
          <p:grpSpPr>
            <a:xfrm rot="9804449" flipH="1">
              <a:off x="10528300" y="-1942461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615" name="椭圆 614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6" name="矩形 61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7" name="椭圆 61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5" name="椭圆 424"/>
            <p:cNvSpPr/>
            <p:nvPr/>
          </p:nvSpPr>
          <p:spPr>
            <a:xfrm rot="7200000">
              <a:off x="3169615" y="-2169042"/>
              <a:ext cx="74166" cy="7959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 rot="7200000">
              <a:off x="2954799" y="-1349783"/>
              <a:ext cx="77099" cy="82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7" name="组合 426"/>
            <p:cNvGrpSpPr/>
            <p:nvPr/>
          </p:nvGrpSpPr>
          <p:grpSpPr>
            <a:xfrm rot="7200000">
              <a:off x="8878223" y="1116737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610" name="矩形 609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1" name="椭圆 610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" name="椭圆 611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3" name="矩形 612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4" name="椭圆 613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 rot="9452150">
              <a:off x="2002468" y="-900743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598" name="组合 597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605" name="矩形 604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6" name="椭圆 605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7" name="椭圆 606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8" name="矩形 607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9" name="椭圆 608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99" name="组合 598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600" name="椭圆 599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1" name="矩形 600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2" name="椭圆 601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3" name="矩形 602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4" name="椭圆 603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29" name="组合 428"/>
            <p:cNvGrpSpPr/>
            <p:nvPr/>
          </p:nvGrpSpPr>
          <p:grpSpPr>
            <a:xfrm rot="9452150">
              <a:off x="1374975" y="-5382844"/>
              <a:ext cx="912291" cy="894364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586" name="组合 585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593" name="矩形 592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4" name="椭圆 593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5" name="椭圆 594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6" name="矩形 595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7" name="椭圆 596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87" name="组合 586"/>
              <p:cNvGrpSpPr/>
              <p:nvPr/>
            </p:nvGrpSpPr>
            <p:grpSpPr>
              <a:xfrm>
                <a:off x="2985376" y="1902850"/>
                <a:ext cx="1697883" cy="3098300"/>
                <a:chOff x="2985376" y="1902850"/>
                <a:chExt cx="1697883" cy="3098300"/>
              </a:xfrm>
              <a:grpFill/>
            </p:grpSpPr>
            <p:sp>
              <p:nvSpPr>
                <p:cNvPr id="588" name="椭圆 587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9" name="矩形 588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0" name="椭圆 589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1" name="矩形 590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2" name="椭圆 591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30" name="组合 429"/>
            <p:cNvGrpSpPr/>
            <p:nvPr/>
          </p:nvGrpSpPr>
          <p:grpSpPr>
            <a:xfrm rot="9804449" flipH="1">
              <a:off x="2666367" y="636820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583" name="椭圆 582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4" name="矩形 58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5" name="椭圆 58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 rot="9804449" flipH="1">
              <a:off x="604599" y="188610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580" name="椭圆 57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1" name="矩形 58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2" name="椭圆 58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" name="组合 431"/>
            <p:cNvGrpSpPr/>
            <p:nvPr/>
          </p:nvGrpSpPr>
          <p:grpSpPr>
            <a:xfrm rot="9804449" flipH="1">
              <a:off x="425315" y="-1469766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577" name="椭圆 57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8" name="矩形 57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9" name="椭圆 57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3" name="组合 432"/>
            <p:cNvGrpSpPr/>
            <p:nvPr/>
          </p:nvGrpSpPr>
          <p:grpSpPr>
            <a:xfrm rot="9804449" flipH="1">
              <a:off x="156388" y="-3352249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574" name="椭圆 573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5" name="矩形 574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6" name="椭圆 575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4" name="组合 433"/>
            <p:cNvGrpSpPr/>
            <p:nvPr/>
          </p:nvGrpSpPr>
          <p:grpSpPr>
            <a:xfrm rot="9804449" flipH="1">
              <a:off x="1949228" y="-3128145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571" name="椭圆 570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矩形 57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3" name="椭圆 57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5" name="组合 434"/>
            <p:cNvGrpSpPr/>
            <p:nvPr/>
          </p:nvGrpSpPr>
          <p:grpSpPr>
            <a:xfrm rot="7200000">
              <a:off x="3779377" y="-2269045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67" name="椭圆 56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8" name="矩形 56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椭圆 56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矩形 56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6" name="组合 435"/>
            <p:cNvGrpSpPr/>
            <p:nvPr/>
          </p:nvGrpSpPr>
          <p:grpSpPr>
            <a:xfrm rot="7200000">
              <a:off x="-882008" y="-432095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63" name="椭圆 562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矩形 56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椭圆 56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矩形 565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7" name="组合 436"/>
            <p:cNvGrpSpPr/>
            <p:nvPr/>
          </p:nvGrpSpPr>
          <p:grpSpPr>
            <a:xfrm rot="7200000">
              <a:off x="955654" y="1181462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59" name="椭圆 558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矩形 55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1" name="椭圆 56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2" name="矩形 561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8" name="组合 437"/>
            <p:cNvGrpSpPr/>
            <p:nvPr/>
          </p:nvGrpSpPr>
          <p:grpSpPr>
            <a:xfrm rot="7200000">
              <a:off x="11712697" y="598790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55" name="椭圆 554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6" name="矩形 555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椭圆 556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矩形 557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9" name="组合 438"/>
            <p:cNvGrpSpPr/>
            <p:nvPr/>
          </p:nvGrpSpPr>
          <p:grpSpPr>
            <a:xfrm rot="7200000">
              <a:off x="11757518" y="-1283693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51" name="椭圆 550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矩形 551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椭圆 552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矩形 553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0" name="组合 439"/>
            <p:cNvGrpSpPr/>
            <p:nvPr/>
          </p:nvGrpSpPr>
          <p:grpSpPr>
            <a:xfrm rot="7200000">
              <a:off x="13102148" y="-3928133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547" name="椭圆 546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矩形 54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椭圆 54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0" name="矩形 549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1" name="组合 440"/>
            <p:cNvGrpSpPr/>
            <p:nvPr/>
          </p:nvGrpSpPr>
          <p:grpSpPr>
            <a:xfrm rot="9452150">
              <a:off x="11173105" y="-5490689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534" name="组合 533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542" name="矩形 541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3" name="椭圆 542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4" name="椭圆 543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5" name="矩形 544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6" name="椭圆 545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5" name="组合 534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536" name="矩形 535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7" name="椭圆 536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8" name="矩形 537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9" name="椭圆 538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0" name="矩形 539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1" name="椭圆 540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2" name="组合 441"/>
            <p:cNvGrpSpPr/>
            <p:nvPr/>
          </p:nvGrpSpPr>
          <p:grpSpPr>
            <a:xfrm rot="9452150">
              <a:off x="12607378" y="-2155357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521" name="组合 520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529" name="矩形 528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0" name="椭圆 529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1" name="椭圆 530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2" name="矩形 531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3" name="椭圆 532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2" name="组合 521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523" name="矩形 522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4" name="椭圆 523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5" name="矩形 524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6" name="椭圆 525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7" name="矩形 526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8" name="椭圆 527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3" name="组合 442"/>
            <p:cNvGrpSpPr/>
            <p:nvPr/>
          </p:nvGrpSpPr>
          <p:grpSpPr>
            <a:xfrm rot="9452150">
              <a:off x="12517737" y="604969"/>
              <a:ext cx="793984" cy="778381"/>
              <a:chOff x="249908" y="507516"/>
              <a:chExt cx="4433351" cy="4493634"/>
            </a:xfrm>
            <a:solidFill>
              <a:schemeClr val="bg1">
                <a:alpha val="20000"/>
              </a:schemeClr>
            </a:solidFill>
          </p:grpSpPr>
          <p:grpSp>
            <p:nvGrpSpPr>
              <p:cNvPr id="508" name="组合 507"/>
              <p:cNvGrpSpPr/>
              <p:nvPr/>
            </p:nvGrpSpPr>
            <p:grpSpPr>
              <a:xfrm>
                <a:off x="249908" y="507516"/>
                <a:ext cx="2035924" cy="2141404"/>
                <a:chOff x="249908" y="507516"/>
                <a:chExt cx="2035924" cy="2141404"/>
              </a:xfrm>
              <a:grpFill/>
            </p:grpSpPr>
            <p:sp>
              <p:nvSpPr>
                <p:cNvPr id="516" name="矩形 515"/>
                <p:cNvSpPr/>
                <p:nvPr/>
              </p:nvSpPr>
              <p:spPr>
                <a:xfrm rot="20800028">
                  <a:off x="410158" y="225718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7" name="椭圆 516"/>
                <p:cNvSpPr/>
                <p:nvPr/>
              </p:nvSpPr>
              <p:spPr>
                <a:xfrm>
                  <a:off x="249908" y="2310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8" name="椭圆 517"/>
                <p:cNvSpPr/>
                <p:nvPr/>
              </p:nvSpPr>
              <p:spPr>
                <a:xfrm>
                  <a:off x="773430" y="50751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9" name="矩形 518"/>
                <p:cNvSpPr/>
                <p:nvPr/>
              </p:nvSpPr>
              <p:spPr>
                <a:xfrm rot="2928843">
                  <a:off x="701039" y="138684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0" name="椭圆 519"/>
                <p:cNvSpPr/>
                <p:nvPr/>
              </p:nvSpPr>
              <p:spPr>
                <a:xfrm>
                  <a:off x="1961982" y="1893811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09" name="组合 508"/>
              <p:cNvGrpSpPr/>
              <p:nvPr/>
            </p:nvGrpSpPr>
            <p:grpSpPr>
              <a:xfrm>
                <a:off x="2168489" y="1902850"/>
                <a:ext cx="2514770" cy="3098300"/>
                <a:chOff x="2168489" y="1902850"/>
                <a:chExt cx="2514770" cy="3098300"/>
              </a:xfrm>
              <a:grpFill/>
            </p:grpSpPr>
            <p:sp>
              <p:nvSpPr>
                <p:cNvPr id="510" name="矩形 509"/>
                <p:cNvSpPr/>
                <p:nvPr/>
              </p:nvSpPr>
              <p:spPr>
                <a:xfrm>
                  <a:off x="2168489" y="2045701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1" name="椭圆 510"/>
                <p:cNvSpPr/>
                <p:nvPr/>
              </p:nvSpPr>
              <p:spPr>
                <a:xfrm>
                  <a:off x="3819025" y="1902850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2" name="矩形 511"/>
                <p:cNvSpPr/>
                <p:nvPr/>
              </p:nvSpPr>
              <p:spPr>
                <a:xfrm rot="17949613">
                  <a:off x="2736900" y="2813253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3" name="椭圆 512"/>
                <p:cNvSpPr/>
                <p:nvPr/>
              </p:nvSpPr>
              <p:spPr>
                <a:xfrm>
                  <a:off x="2985376" y="3456267"/>
                  <a:ext cx="323850" cy="33807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4" name="矩形 513"/>
                <p:cNvSpPr/>
                <p:nvPr/>
              </p:nvSpPr>
              <p:spPr>
                <a:xfrm rot="2375738">
                  <a:off x="2991619" y="4196150"/>
                  <a:ext cx="1691640" cy="5334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5" name="椭圆 514"/>
                <p:cNvSpPr/>
                <p:nvPr/>
              </p:nvSpPr>
              <p:spPr>
                <a:xfrm>
                  <a:off x="4293072" y="4563786"/>
                  <a:ext cx="323850" cy="4373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44" name="组合 443"/>
            <p:cNvGrpSpPr/>
            <p:nvPr/>
          </p:nvGrpSpPr>
          <p:grpSpPr>
            <a:xfrm rot="7200000">
              <a:off x="11849966" y="-4896092"/>
              <a:ext cx="682710" cy="354949"/>
              <a:chOff x="773430" y="507516"/>
              <a:chExt cx="3369445" cy="1751815"/>
            </a:xfrm>
            <a:solidFill>
              <a:schemeClr val="bg1">
                <a:alpha val="20000"/>
              </a:schemeClr>
            </a:solidFill>
          </p:grpSpPr>
          <p:sp>
            <p:nvSpPr>
              <p:cNvPr id="503" name="椭圆 502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4" name="矩形 503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5" name="椭圆 504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矩形 505"/>
              <p:cNvSpPr/>
              <p:nvPr/>
            </p:nvSpPr>
            <p:spPr>
              <a:xfrm>
                <a:off x="2168489" y="204570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椭圆 506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5" name="组合 444"/>
            <p:cNvGrpSpPr/>
            <p:nvPr/>
          </p:nvGrpSpPr>
          <p:grpSpPr>
            <a:xfrm rot="7200000">
              <a:off x="11250094" y="-3948706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498" name="矩形 497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9" name="椭圆 498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0" name="椭圆 499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1" name="矩形 500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2" name="椭圆 501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6" name="组合 445"/>
            <p:cNvGrpSpPr/>
            <p:nvPr/>
          </p:nvGrpSpPr>
          <p:grpSpPr>
            <a:xfrm rot="7200000">
              <a:off x="12818830" y="-2842062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493" name="矩形 492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4" name="椭圆 493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5" name="椭圆 494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6" name="矩形 495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7" name="椭圆 496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7" name="椭圆 446"/>
            <p:cNvSpPr/>
            <p:nvPr/>
          </p:nvSpPr>
          <p:spPr>
            <a:xfrm>
              <a:off x="3255663" y="-4850892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4607915" y="-4396682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262579" y="-4732291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1911032" y="-2572425"/>
              <a:ext cx="89642" cy="8964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1" name="组合 450"/>
            <p:cNvGrpSpPr/>
            <p:nvPr/>
          </p:nvGrpSpPr>
          <p:grpSpPr>
            <a:xfrm rot="7200000" flipH="1">
              <a:off x="13919542" y="-1149720"/>
              <a:ext cx="171898" cy="280902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490" name="椭圆 489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1" name="矩形 490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2" name="椭圆 491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2" name="组合 451"/>
            <p:cNvGrpSpPr/>
            <p:nvPr/>
          </p:nvGrpSpPr>
          <p:grpSpPr>
            <a:xfrm rot="4413588" flipH="1">
              <a:off x="14268412" y="-387891"/>
              <a:ext cx="179747" cy="293729"/>
              <a:chOff x="3137776" y="2055250"/>
              <a:chExt cx="1157499" cy="1891487"/>
            </a:xfrm>
            <a:solidFill>
              <a:schemeClr val="bg1">
                <a:alpha val="20000"/>
              </a:schemeClr>
            </a:solidFill>
          </p:grpSpPr>
          <p:sp>
            <p:nvSpPr>
              <p:cNvPr id="487" name="椭圆 486"/>
              <p:cNvSpPr/>
              <p:nvPr/>
            </p:nvSpPr>
            <p:spPr>
              <a:xfrm>
                <a:off x="3971425" y="20552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8" name="矩形 487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9" name="椭圆 488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3" name="组合 452"/>
            <p:cNvGrpSpPr/>
            <p:nvPr/>
          </p:nvGrpSpPr>
          <p:grpSpPr>
            <a:xfrm rot="7200000">
              <a:off x="10264031" y="847142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482" name="矩形 481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3" name="椭圆 482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4" name="椭圆 483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5" name="矩形 484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6" name="椭圆 485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4" name="组合 453"/>
            <p:cNvGrpSpPr/>
            <p:nvPr/>
          </p:nvGrpSpPr>
          <p:grpSpPr>
            <a:xfrm rot="7200000">
              <a:off x="14477207" y="1026426"/>
              <a:ext cx="297459" cy="312871"/>
              <a:chOff x="249908" y="507516"/>
              <a:chExt cx="2035924" cy="2141404"/>
            </a:xfrm>
            <a:solidFill>
              <a:schemeClr val="bg1">
                <a:alpha val="20000"/>
              </a:schemeClr>
            </a:solidFill>
          </p:grpSpPr>
          <p:sp>
            <p:nvSpPr>
              <p:cNvPr id="477" name="矩形 476"/>
              <p:cNvSpPr/>
              <p:nvPr/>
            </p:nvSpPr>
            <p:spPr>
              <a:xfrm rot="20800028">
                <a:off x="410158" y="225718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8" name="椭圆 477"/>
              <p:cNvSpPr/>
              <p:nvPr/>
            </p:nvSpPr>
            <p:spPr>
              <a:xfrm>
                <a:off x="249908" y="2310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9" name="椭圆 478"/>
              <p:cNvSpPr/>
              <p:nvPr/>
            </p:nvSpPr>
            <p:spPr>
              <a:xfrm>
                <a:off x="773430" y="50751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0" name="矩形 479"/>
              <p:cNvSpPr/>
              <p:nvPr/>
            </p:nvSpPr>
            <p:spPr>
              <a:xfrm rot="2928843">
                <a:off x="701039" y="1386841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1" name="椭圆 480"/>
              <p:cNvSpPr/>
              <p:nvPr/>
            </p:nvSpPr>
            <p:spPr>
              <a:xfrm>
                <a:off x="1961982" y="1893811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5" name="组合 454"/>
            <p:cNvGrpSpPr/>
            <p:nvPr/>
          </p:nvGrpSpPr>
          <p:grpSpPr>
            <a:xfrm rot="7200000">
              <a:off x="11594563" y="-401647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473" name="椭圆 472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4" name="矩形 473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5" name="椭圆 474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6" name="矩形 475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6" name="组合 455"/>
            <p:cNvGrpSpPr/>
            <p:nvPr/>
          </p:nvGrpSpPr>
          <p:grpSpPr>
            <a:xfrm rot="7200000" flipH="1">
              <a:off x="12516548" y="-329009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468" name="椭圆 467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9" name="矩形 468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0" name="椭圆 469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1" name="矩形 470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2" name="椭圆 471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7" name="组合 456"/>
            <p:cNvGrpSpPr/>
            <p:nvPr/>
          </p:nvGrpSpPr>
          <p:grpSpPr>
            <a:xfrm rot="7200000" flipH="1">
              <a:off x="14578314" y="-3780228"/>
              <a:ext cx="217342" cy="396604"/>
              <a:chOff x="2985376" y="1902850"/>
              <a:chExt cx="1697883" cy="3098300"/>
            </a:xfrm>
            <a:solidFill>
              <a:schemeClr val="bg1">
                <a:alpha val="20000"/>
              </a:schemeClr>
            </a:solidFill>
          </p:grpSpPr>
          <p:sp>
            <p:nvSpPr>
              <p:cNvPr id="463" name="椭圆 462"/>
              <p:cNvSpPr/>
              <p:nvPr/>
            </p:nvSpPr>
            <p:spPr>
              <a:xfrm>
                <a:off x="3819025" y="1902850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4" name="矩形 463"/>
              <p:cNvSpPr/>
              <p:nvPr/>
            </p:nvSpPr>
            <p:spPr>
              <a:xfrm rot="17949613">
                <a:off x="2736900" y="28132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5" name="椭圆 464"/>
              <p:cNvSpPr/>
              <p:nvPr/>
            </p:nvSpPr>
            <p:spPr>
              <a:xfrm>
                <a:off x="2985376" y="34562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6" name="矩形 465"/>
              <p:cNvSpPr/>
              <p:nvPr/>
            </p:nvSpPr>
            <p:spPr>
              <a:xfrm rot="2375738">
                <a:off x="2991619" y="41961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7" name="椭圆 466"/>
              <p:cNvSpPr/>
              <p:nvPr/>
            </p:nvSpPr>
            <p:spPr>
              <a:xfrm>
                <a:off x="4293072" y="4563786"/>
                <a:ext cx="323850" cy="43736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 rot="7200000">
              <a:off x="14088208" y="-5631332"/>
              <a:ext cx="331889" cy="469495"/>
              <a:chOff x="3137776" y="2000040"/>
              <a:chExt cx="1697883" cy="2401850"/>
            </a:xfrm>
            <a:solidFill>
              <a:schemeClr val="bg1">
                <a:alpha val="20000"/>
              </a:schemeClr>
            </a:solidFill>
          </p:grpSpPr>
          <p:sp>
            <p:nvSpPr>
              <p:cNvPr id="459" name="椭圆 458"/>
              <p:cNvSpPr/>
              <p:nvPr/>
            </p:nvSpPr>
            <p:spPr>
              <a:xfrm>
                <a:off x="4040219" y="2000040"/>
                <a:ext cx="323848" cy="3380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矩形 459"/>
              <p:cNvSpPr/>
              <p:nvPr/>
            </p:nvSpPr>
            <p:spPr>
              <a:xfrm rot="17949613">
                <a:off x="2889300" y="2965653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1" name="椭圆 460"/>
              <p:cNvSpPr/>
              <p:nvPr/>
            </p:nvSpPr>
            <p:spPr>
              <a:xfrm>
                <a:off x="3137776" y="3608667"/>
                <a:ext cx="323850" cy="33807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矩形 461"/>
              <p:cNvSpPr/>
              <p:nvPr/>
            </p:nvSpPr>
            <p:spPr>
              <a:xfrm rot="2375738">
                <a:off x="3144019" y="4348550"/>
                <a:ext cx="1691640" cy="5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2" name="Rectangle 7_1"/>
          <p:cNvSpPr/>
          <p:nvPr/>
        </p:nvSpPr>
        <p:spPr>
          <a:xfrm>
            <a:off x="6984082" y="297813"/>
            <a:ext cx="235641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有严密</a:t>
            </a: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的逻辑</a:t>
            </a:r>
          </a:p>
        </p:txBody>
      </p:sp>
      <p:sp>
        <p:nvSpPr>
          <p:cNvPr id="954" name="Rectangle 7_1_1"/>
          <p:cNvSpPr/>
          <p:nvPr/>
        </p:nvSpPr>
        <p:spPr>
          <a:xfrm>
            <a:off x="6984082" y="297813"/>
            <a:ext cx="19944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以内容为王</a:t>
            </a:r>
          </a:p>
        </p:txBody>
      </p:sp>
      <p:sp>
        <p:nvSpPr>
          <p:cNvPr id="955" name="矩形 954"/>
          <p:cNvSpPr/>
          <p:nvPr/>
        </p:nvSpPr>
        <p:spPr>
          <a:xfrm rot="2700000">
            <a:off x="5469710" y="1625803"/>
            <a:ext cx="3462380" cy="346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6" name="1_1"/>
          <p:cNvSpPr/>
          <p:nvPr/>
        </p:nvSpPr>
        <p:spPr>
          <a:xfrm rot="13500000">
            <a:off x="6133487" y="2289580"/>
            <a:ext cx="2134826" cy="2134826"/>
          </a:xfrm>
          <a:prstGeom prst="rect">
            <a:avLst/>
          </a:prstGeom>
          <a:solidFill>
            <a:srgbClr val="0D0D0D"/>
          </a:solidFill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3"/>
          <p:cNvSpPr/>
          <p:nvPr/>
        </p:nvSpPr>
        <p:spPr>
          <a:xfrm rot="2700000">
            <a:off x="6029801" y="2185894"/>
            <a:ext cx="2342198" cy="2342198"/>
          </a:xfrm>
          <a:prstGeom prst="rect">
            <a:avLst/>
          </a:prstGeom>
          <a:noFill/>
          <a:ln w="1238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8" name="4"/>
          <p:cNvSpPr/>
          <p:nvPr/>
        </p:nvSpPr>
        <p:spPr>
          <a:xfrm rot="2700000">
            <a:off x="5927966" y="2084059"/>
            <a:ext cx="2545868" cy="2545868"/>
          </a:xfrm>
          <a:prstGeom prst="rect">
            <a:avLst/>
          </a:prstGeom>
          <a:noFill/>
          <a:ln w="1238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9" name="5"/>
          <p:cNvSpPr/>
          <p:nvPr/>
        </p:nvSpPr>
        <p:spPr>
          <a:xfrm rot="2700000">
            <a:off x="5826132" y="1982225"/>
            <a:ext cx="2749536" cy="2749536"/>
          </a:xfrm>
          <a:prstGeom prst="rect">
            <a:avLst/>
          </a:prstGeom>
          <a:noFill/>
          <a:ln w="142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0" name="6"/>
          <p:cNvSpPr/>
          <p:nvPr/>
        </p:nvSpPr>
        <p:spPr>
          <a:xfrm rot="2700000">
            <a:off x="5673380" y="1829473"/>
            <a:ext cx="3055040" cy="3055040"/>
          </a:xfrm>
          <a:prstGeom prst="rect">
            <a:avLst/>
          </a:prstGeom>
          <a:noFill/>
          <a:ln w="171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1" name="7"/>
          <p:cNvSpPr/>
          <p:nvPr/>
        </p:nvSpPr>
        <p:spPr>
          <a:xfrm rot="2700000">
            <a:off x="5520628" y="1676721"/>
            <a:ext cx="3360544" cy="3360544"/>
          </a:xfrm>
          <a:prstGeom prst="rect">
            <a:avLst/>
          </a:prstGeom>
          <a:noFill/>
          <a:ln w="190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6" name="矩形 975"/>
          <p:cNvSpPr/>
          <p:nvPr/>
        </p:nvSpPr>
        <p:spPr>
          <a:xfrm rot="18868913">
            <a:off x="6446152" y="241824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7" name="矩形 975"/>
          <p:cNvSpPr/>
          <p:nvPr/>
        </p:nvSpPr>
        <p:spPr>
          <a:xfrm rot="18868913">
            <a:off x="6617115" y="2248839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8" name="矩形 975"/>
          <p:cNvSpPr/>
          <p:nvPr/>
        </p:nvSpPr>
        <p:spPr>
          <a:xfrm rot="18868913">
            <a:off x="6784649" y="2078723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9" name="矩形 975"/>
          <p:cNvSpPr/>
          <p:nvPr/>
        </p:nvSpPr>
        <p:spPr>
          <a:xfrm rot="18868913">
            <a:off x="6952183" y="1911740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0" name="矩形 975"/>
          <p:cNvSpPr/>
          <p:nvPr/>
        </p:nvSpPr>
        <p:spPr>
          <a:xfrm rot="18868913">
            <a:off x="6274663" y="2591159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1" name="矩形 975"/>
          <p:cNvSpPr/>
          <p:nvPr/>
        </p:nvSpPr>
        <p:spPr>
          <a:xfrm rot="18868913">
            <a:off x="6110063" y="275755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2" name="矩形 975"/>
          <p:cNvSpPr/>
          <p:nvPr/>
        </p:nvSpPr>
        <p:spPr>
          <a:xfrm rot="18868913">
            <a:off x="5945046" y="292745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3" name="矩形 975"/>
          <p:cNvSpPr/>
          <p:nvPr/>
        </p:nvSpPr>
        <p:spPr>
          <a:xfrm rot="18868913">
            <a:off x="5779684" y="3091555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4" name="矩形 975"/>
          <p:cNvSpPr/>
          <p:nvPr/>
        </p:nvSpPr>
        <p:spPr>
          <a:xfrm rot="18868913">
            <a:off x="5614107" y="3255658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6" name="矩形 975"/>
          <p:cNvSpPr/>
          <p:nvPr/>
        </p:nvSpPr>
        <p:spPr>
          <a:xfrm rot="2731087" flipH="1">
            <a:off x="5681702" y="3417620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8" name="矩形 975"/>
          <p:cNvSpPr/>
          <p:nvPr/>
        </p:nvSpPr>
        <p:spPr>
          <a:xfrm rot="2731087" flipH="1">
            <a:off x="5853371" y="3589428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9" name="矩形 975"/>
          <p:cNvSpPr/>
          <p:nvPr/>
        </p:nvSpPr>
        <p:spPr>
          <a:xfrm rot="2731087" flipH="1">
            <a:off x="6024060" y="375853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0" name="矩形 975"/>
          <p:cNvSpPr/>
          <p:nvPr/>
        </p:nvSpPr>
        <p:spPr>
          <a:xfrm rot="2731087" flipH="1">
            <a:off x="6196862" y="3927640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1" name="矩形 975"/>
          <p:cNvSpPr/>
          <p:nvPr/>
        </p:nvSpPr>
        <p:spPr>
          <a:xfrm rot="2731087" flipH="1">
            <a:off x="6367068" y="410256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2" name="矩形 975"/>
          <p:cNvSpPr/>
          <p:nvPr/>
        </p:nvSpPr>
        <p:spPr>
          <a:xfrm rot="2731087" flipH="1">
            <a:off x="6538234" y="427517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3" name="矩形 975"/>
          <p:cNvSpPr/>
          <p:nvPr/>
        </p:nvSpPr>
        <p:spPr>
          <a:xfrm rot="2731087" flipH="1">
            <a:off x="6710713" y="444425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4" name="矩形 975"/>
          <p:cNvSpPr/>
          <p:nvPr/>
        </p:nvSpPr>
        <p:spPr>
          <a:xfrm rot="2731087" flipH="1">
            <a:off x="6870549" y="460803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5" name="矩形 975"/>
          <p:cNvSpPr/>
          <p:nvPr/>
        </p:nvSpPr>
        <p:spPr>
          <a:xfrm rot="2731087" flipH="1">
            <a:off x="7030386" y="476460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6" name="矩形 972"/>
          <p:cNvSpPr/>
          <p:nvPr/>
        </p:nvSpPr>
        <p:spPr>
          <a:xfrm rot="18868913">
            <a:off x="8038657" y="3847038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7" name="矩形 975"/>
          <p:cNvSpPr/>
          <p:nvPr/>
        </p:nvSpPr>
        <p:spPr>
          <a:xfrm rot="18868913">
            <a:off x="8209620" y="3677631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8" name="矩形 975"/>
          <p:cNvSpPr/>
          <p:nvPr/>
        </p:nvSpPr>
        <p:spPr>
          <a:xfrm rot="18868913">
            <a:off x="8377154" y="3507515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9" name="矩形 971"/>
          <p:cNvSpPr/>
          <p:nvPr/>
        </p:nvSpPr>
        <p:spPr>
          <a:xfrm rot="18868913">
            <a:off x="8544688" y="334053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0" name="矩形 973"/>
          <p:cNvSpPr/>
          <p:nvPr/>
        </p:nvSpPr>
        <p:spPr>
          <a:xfrm rot="18868913">
            <a:off x="7867168" y="4019951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1" name="矩形 975"/>
          <p:cNvSpPr/>
          <p:nvPr/>
        </p:nvSpPr>
        <p:spPr>
          <a:xfrm rot="18868913">
            <a:off x="7702568" y="418634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2" name="矩形 975"/>
          <p:cNvSpPr/>
          <p:nvPr/>
        </p:nvSpPr>
        <p:spPr>
          <a:xfrm rot="18868913">
            <a:off x="7537551" y="435624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3" name="矩形 975"/>
          <p:cNvSpPr/>
          <p:nvPr/>
        </p:nvSpPr>
        <p:spPr>
          <a:xfrm rot="18868913">
            <a:off x="7372189" y="4520347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4" name="矩形 970"/>
          <p:cNvSpPr/>
          <p:nvPr/>
        </p:nvSpPr>
        <p:spPr>
          <a:xfrm rot="18868913">
            <a:off x="7206612" y="4684450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5" name="矩形 975"/>
          <p:cNvSpPr/>
          <p:nvPr/>
        </p:nvSpPr>
        <p:spPr>
          <a:xfrm rot="2731087" flipH="1">
            <a:off x="7124456" y="183500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6" name="矩形 975"/>
          <p:cNvSpPr/>
          <p:nvPr/>
        </p:nvSpPr>
        <p:spPr>
          <a:xfrm rot="2731087" flipH="1">
            <a:off x="7296125" y="2006810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矩形 975"/>
          <p:cNvSpPr/>
          <p:nvPr/>
        </p:nvSpPr>
        <p:spPr>
          <a:xfrm rot="2731087" flipH="1">
            <a:off x="7466814" y="217591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矩形 975"/>
          <p:cNvSpPr/>
          <p:nvPr/>
        </p:nvSpPr>
        <p:spPr>
          <a:xfrm rot="2731087" flipH="1">
            <a:off x="7639616" y="2345022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9" name="矩形 975"/>
          <p:cNvSpPr/>
          <p:nvPr/>
        </p:nvSpPr>
        <p:spPr>
          <a:xfrm rot="2731087" flipH="1">
            <a:off x="7809822" y="251994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0" name="矩形 975"/>
          <p:cNvSpPr/>
          <p:nvPr/>
        </p:nvSpPr>
        <p:spPr>
          <a:xfrm rot="2731087" flipH="1">
            <a:off x="7980988" y="2692554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" name="矩形 975"/>
          <p:cNvSpPr/>
          <p:nvPr/>
        </p:nvSpPr>
        <p:spPr>
          <a:xfrm rot="2731087" flipH="1">
            <a:off x="8153467" y="286163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2" name="矩形 975"/>
          <p:cNvSpPr/>
          <p:nvPr/>
        </p:nvSpPr>
        <p:spPr>
          <a:xfrm rot="2731087" flipH="1">
            <a:off x="8313303" y="3025416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3" name="矩形 975"/>
          <p:cNvSpPr/>
          <p:nvPr/>
        </p:nvSpPr>
        <p:spPr>
          <a:xfrm rot="2731087" flipH="1">
            <a:off x="8456584" y="3167715"/>
            <a:ext cx="247400" cy="116812"/>
          </a:xfrm>
          <a:custGeom>
            <a:avLst/>
            <a:gdLst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52028 w 252028"/>
              <a:gd name="connsiteY2" fmla="*/ 128583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0 w 252028"/>
              <a:gd name="connsiteY0" fmla="*/ 0 h 128583"/>
              <a:gd name="connsiteX1" fmla="*/ 252028 w 252028"/>
              <a:gd name="connsiteY1" fmla="*/ 0 h 128583"/>
              <a:gd name="connsiteX2" fmla="*/ 248813 w 252028"/>
              <a:gd name="connsiteY2" fmla="*/ 111715 h 128583"/>
              <a:gd name="connsiteX3" fmla="*/ 0 w 252028"/>
              <a:gd name="connsiteY3" fmla="*/ 128583 h 128583"/>
              <a:gd name="connsiteX4" fmla="*/ 0 w 252028"/>
              <a:gd name="connsiteY4" fmla="*/ 0 h 128583"/>
              <a:gd name="connsiteX0" fmla="*/ 1487 w 253515"/>
              <a:gd name="connsiteY0" fmla="*/ 0 h 111715"/>
              <a:gd name="connsiteX1" fmla="*/ 253515 w 253515"/>
              <a:gd name="connsiteY1" fmla="*/ 0 h 111715"/>
              <a:gd name="connsiteX2" fmla="*/ 250300 w 253515"/>
              <a:gd name="connsiteY2" fmla="*/ 111715 h 111715"/>
              <a:gd name="connsiteX3" fmla="*/ 0 w 253515"/>
              <a:gd name="connsiteY3" fmla="*/ 106679 h 111715"/>
              <a:gd name="connsiteX4" fmla="*/ 1487 w 253515"/>
              <a:gd name="connsiteY4" fmla="*/ 0 h 111715"/>
              <a:gd name="connsiteX0" fmla="*/ 59 w 252087"/>
              <a:gd name="connsiteY0" fmla="*/ 0 h 111715"/>
              <a:gd name="connsiteX1" fmla="*/ 252087 w 252087"/>
              <a:gd name="connsiteY1" fmla="*/ 0 h 111715"/>
              <a:gd name="connsiteX2" fmla="*/ 248872 w 252087"/>
              <a:gd name="connsiteY2" fmla="*/ 111715 h 111715"/>
              <a:gd name="connsiteX3" fmla="*/ 1909 w 252087"/>
              <a:gd name="connsiteY3" fmla="*/ 110077 h 111715"/>
              <a:gd name="connsiteX4" fmla="*/ 59 w 252087"/>
              <a:gd name="connsiteY4" fmla="*/ 0 h 111715"/>
              <a:gd name="connsiteX0" fmla="*/ 59 w 249058"/>
              <a:gd name="connsiteY0" fmla="*/ 5097 h 116812"/>
              <a:gd name="connsiteX1" fmla="*/ 247081 w 249058"/>
              <a:gd name="connsiteY1" fmla="*/ 0 h 116812"/>
              <a:gd name="connsiteX2" fmla="*/ 248872 w 249058"/>
              <a:gd name="connsiteY2" fmla="*/ 116812 h 116812"/>
              <a:gd name="connsiteX3" fmla="*/ 1909 w 249058"/>
              <a:gd name="connsiteY3" fmla="*/ 115174 h 116812"/>
              <a:gd name="connsiteX4" fmla="*/ 59 w 249058"/>
              <a:gd name="connsiteY4" fmla="*/ 5097 h 116812"/>
              <a:gd name="connsiteX0" fmla="*/ 131 w 247400"/>
              <a:gd name="connsiteY0" fmla="*/ 61 h 116812"/>
              <a:gd name="connsiteX1" fmla="*/ 245423 w 247400"/>
              <a:gd name="connsiteY1" fmla="*/ 0 h 116812"/>
              <a:gd name="connsiteX2" fmla="*/ 247214 w 247400"/>
              <a:gd name="connsiteY2" fmla="*/ 116812 h 116812"/>
              <a:gd name="connsiteX3" fmla="*/ 251 w 247400"/>
              <a:gd name="connsiteY3" fmla="*/ 115174 h 116812"/>
              <a:gd name="connsiteX4" fmla="*/ 131 w 247400"/>
              <a:gd name="connsiteY4" fmla="*/ 61 h 11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400" h="116812">
                <a:moveTo>
                  <a:pt x="131" y="61"/>
                </a:moveTo>
                <a:lnTo>
                  <a:pt x="245423" y="0"/>
                </a:lnTo>
                <a:cubicBezTo>
                  <a:pt x="244351" y="37238"/>
                  <a:pt x="248286" y="79574"/>
                  <a:pt x="247214" y="116812"/>
                </a:cubicBezTo>
                <a:lnTo>
                  <a:pt x="251" y="115174"/>
                </a:lnTo>
                <a:cubicBezTo>
                  <a:pt x="747" y="79614"/>
                  <a:pt x="-365" y="35621"/>
                  <a:pt x="131" y="6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4" name="Rectangle 6_1_1"/>
          <p:cNvSpPr/>
          <p:nvPr/>
        </p:nvSpPr>
        <p:spPr>
          <a:xfrm>
            <a:off x="4264233" y="6345238"/>
            <a:ext cx="6030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把重心放在它的本质，回归最初的简单。</a:t>
            </a:r>
          </a:p>
        </p:txBody>
      </p:sp>
    </p:spTree>
    <p:extLst>
      <p:ext uri="{BB962C8B-B14F-4D97-AF65-F5344CB8AC3E}">
        <p14:creationId xmlns:p14="http://schemas.microsoft.com/office/powerpoint/2010/main" val="219946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81"/>
    </mc:Choice>
    <mc:Fallback xmlns="">
      <p:transition spd="slow" advTm="7681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6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6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60"/>
                                </p:stCondLst>
                                <p:childTnLst>
                                  <p:par>
                                    <p:cTn id="14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6" dur="6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7" dur="6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20"/>
                                </p:stCondLst>
                                <p:childTnLst>
                                  <p:par>
                                    <p:cTn id="19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1" dur="6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2" dur="6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80"/>
                                </p:stCondLst>
                                <p:childTnLst>
                                  <p:par>
                                    <p:cTn id="24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60" fill="hold"/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60" fill="hold"/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40"/>
                                </p:stCondLst>
                                <p:childTnLst>
                                  <p:par>
                                    <p:cTn id="29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1" dur="6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2" dur="6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4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6" dur="6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7" dur="6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860"/>
                                </p:stCondLst>
                                <p:childTnLst>
                                  <p:par>
                                    <p:cTn id="39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1" dur="6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2" dur="6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20"/>
                                </p:stCondLst>
                                <p:childTnLst>
                                  <p:par>
                                    <p:cTn id="44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6" dur="6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7" dur="6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980"/>
                                </p:stCondLst>
                                <p:childTnLst>
                                  <p:par>
                                    <p:cTn id="49" presetID="2" presetClass="entr" presetSubtype="1" accel="12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1" dur="6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2" dur="6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56" dur="6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57" dur="6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1" dur="60" fill="hold"/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2" dur="60" fill="hold"/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16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66" dur="6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67" dur="6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22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1" dur="60" fill="hold"/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72" dur="60" fill="hold"/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74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76" dur="60" fill="hold"/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77" dur="60" fill="hold"/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79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1" dur="60" fill="hold"/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2" dur="60" fill="hold"/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84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86" dur="60" fill="hold"/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87" dur="60" fill="hold"/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460"/>
                                </p:stCondLst>
                                <p:childTnLst>
                                  <p:par>
                                    <p:cTn id="89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1" dur="60" fill="hold"/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2" dur="60" fill="hold"/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94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6" dur="60" fill="hold"/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7" dur="60" fill="hold"/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9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1" dur="60" fill="hold"/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2" dur="60" fill="hold"/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640"/>
                                </p:stCondLst>
                                <p:childTnLst>
                                  <p:par>
                                    <p:cTn id="104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6" dur="60" fill="hold"/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7" dur="60" fill="hold"/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1" dur="60" fill="hold"/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12" dur="60" fill="hold"/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6" dur="60" fill="hold"/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17" dur="60" fill="hold"/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21" dur="60" fill="hold"/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2" dur="60" fill="hold"/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880"/>
                                </p:stCondLst>
                                <p:childTnLst>
                                  <p:par>
                                    <p:cTn id="124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26" dur="60" fill="hold"/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7" dur="60" fill="hold"/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12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1" dur="60" fill="hold"/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32" dur="60" fill="hold"/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36" dur="6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37" dur="6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139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41" dur="60" fill="hold"/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2" dur="60" fill="hold"/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2120"/>
                                </p:stCondLst>
                                <p:childTnLst>
                                  <p:par>
                                    <p:cTn id="14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46" dur="60" fill="hold"/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47" dur="60" fill="hold"/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149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1" dur="60" fill="hold"/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2" dur="60" fill="hold"/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2240"/>
                                </p:stCondLst>
                                <p:childTnLst>
                                  <p:par>
                                    <p:cTn id="15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56" dur="60" fill="hold"/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57" dur="60" fill="hold"/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9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61" dur="60" fill="hold"/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2" dur="60" fill="hold"/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2360"/>
                                </p:stCondLst>
                                <p:childTnLst>
                                  <p:par>
                                    <p:cTn id="16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66" dur="60" fill="hold"/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67" dur="60" fill="hold"/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2420"/>
                                </p:stCondLst>
                                <p:childTnLst>
                                  <p:par>
                                    <p:cTn id="169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71" dur="60" fill="hold"/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72" dur="60" fill="hold"/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17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76" dur="60" fill="hold"/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77" dur="60" fill="hold"/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8" fill="hold">
                                <p:stCondLst>
                                  <p:cond delay="2540"/>
                                </p:stCondLst>
                                <p:childTnLst>
                                  <p:par>
                                    <p:cTn id="179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1" dur="60" fill="hold"/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82" dur="60" fill="hold"/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8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6" dur="60" fill="hold"/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87" dur="60" fill="hold"/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189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262" presetID="0" presetClass="path" presetSubtype="0" accel="13000" decel="51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3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4" presetID="0" presetClass="path" presetSubtype="0" accel="13000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5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6" presetID="0" presetClass="path" presetSubtype="0" accel="13000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7" dur="1750" fill="hold"/>
                                            <p:tgtEl>
                                              <p:spTgt spid="9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1250"/>
                                            <p:tgtEl>
                                              <p:spTgt spid="9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1250"/>
                                            <p:tgtEl>
                                              <p:spTgt spid="9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0" presetClass="path" presetSubtype="0" accel="13143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75" dur="1750" fill="hold"/>
                                            <p:tgtEl>
                                              <p:spTgt spid="9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8" dur="175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8" presetClass="emph" presetSubtype="0" accel="20000" decel="56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80" dur="1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1" fill="hold">
                                <p:stCondLst>
                                  <p:cond delay="4410"/>
                                </p:stCondLst>
                                <p:childTnLst>
                                  <p:par>
                                    <p:cTn id="28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750" fill="hold"/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750" fill="hold"/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750"/>
                                            <p:tgtEl>
                                              <p:spTgt spid="9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750" fill="hold"/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750" fill="hold"/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750"/>
                                            <p:tgtEl>
                                              <p:spTgt spid="9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750" fill="hold"/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750" fill="hold"/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750"/>
                                            <p:tgtEl>
                                              <p:spTgt spid="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75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75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75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75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5560"/>
                                </p:stCondLst>
                                <p:childTnLst>
                                  <p:par>
                                    <p:cTn id="313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4" dur="1350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350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6" dur="135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1349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19" dur="750" fill="hold"/>
                                            <p:tgtEl>
                                              <p:spTgt spid="961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0" presetID="6" presetClass="emph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21" dur="750" fill="hold"/>
                                            <p:tgtEl>
                                              <p:spTgt spid="960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2" presetID="6" presetClass="emp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23" dur="750" fill="hold"/>
                                            <p:tgtEl>
                                              <p:spTgt spid="959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4" presetID="6" presetClass="emph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325" dur="750" fill="hold"/>
                                            <p:tgtEl>
                                              <p:spTgt spid="958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6" presetID="6" presetClass="emp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7" dur="750" fill="hold"/>
                                            <p:tgtEl>
                                              <p:spTgt spid="957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0" fill="hold">
                                <p:stCondLst>
                                  <p:cond delay="6910"/>
                                </p:stCondLst>
                                <p:childTnLst>
                                  <p:par>
                                    <p:cTn id="331" presetID="10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0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952" grpId="0"/>
          <p:bldP spid="952" grpId="1"/>
          <p:bldP spid="954" grpId="0"/>
          <p:bldP spid="954" grpId="1"/>
          <p:bldP spid="955" grpId="0" animBg="1"/>
          <p:bldP spid="955" grpId="1" animBg="1"/>
          <p:bldP spid="956" grpId="0" animBg="1"/>
          <p:bldP spid="956" grpId="1" animBg="1"/>
          <p:bldP spid="957" grpId="0" animBg="1"/>
          <p:bldP spid="957" grpId="1" animBg="1"/>
          <p:bldP spid="958" grpId="0" animBg="1"/>
          <p:bldP spid="958" grpId="1" animBg="1"/>
          <p:bldP spid="959" grpId="0" animBg="1"/>
          <p:bldP spid="959" grpId="1" animBg="1"/>
          <p:bldP spid="960" grpId="0" animBg="1"/>
          <p:bldP spid="960" grpId="1" animBg="1"/>
          <p:bldP spid="961" grpId="0" animBg="1"/>
          <p:bldP spid="961" grpId="1" animBg="1"/>
          <p:bldP spid="976" grpId="0" animBg="1"/>
          <p:bldP spid="976" grpId="1" animBg="1"/>
          <p:bldP spid="977" grpId="0" animBg="1"/>
          <p:bldP spid="977" grpId="1" animBg="1"/>
          <p:bldP spid="978" grpId="0" animBg="1"/>
          <p:bldP spid="978" grpId="1" animBg="1"/>
          <p:bldP spid="979" grpId="0" animBg="1"/>
          <p:bldP spid="979" grpId="1" animBg="1"/>
          <p:bldP spid="980" grpId="0" animBg="1"/>
          <p:bldP spid="980" grpId="1" animBg="1"/>
          <p:bldP spid="981" grpId="0" animBg="1"/>
          <p:bldP spid="981" grpId="1" animBg="1"/>
          <p:bldP spid="982" grpId="0" animBg="1"/>
          <p:bldP spid="982" grpId="1" animBg="1"/>
          <p:bldP spid="983" grpId="0" animBg="1"/>
          <p:bldP spid="983" grpId="1" animBg="1"/>
          <p:bldP spid="984" grpId="0" animBg="1"/>
          <p:bldP spid="984" grpId="1" animBg="1"/>
          <p:bldP spid="986" grpId="0" animBg="1"/>
          <p:bldP spid="986" grpId="1" animBg="1"/>
          <p:bldP spid="988" grpId="0" animBg="1"/>
          <p:bldP spid="988" grpId="1" animBg="1"/>
          <p:bldP spid="989" grpId="0" animBg="1"/>
          <p:bldP spid="989" grpId="1" animBg="1"/>
          <p:bldP spid="990" grpId="0" animBg="1"/>
          <p:bldP spid="990" grpId="1" animBg="1"/>
          <p:bldP spid="991" grpId="0" animBg="1"/>
          <p:bldP spid="991" grpId="1" animBg="1"/>
          <p:bldP spid="992" grpId="0" animBg="1"/>
          <p:bldP spid="992" grpId="1" animBg="1"/>
          <p:bldP spid="993" grpId="0" animBg="1"/>
          <p:bldP spid="993" grpId="1" animBg="1"/>
          <p:bldP spid="994" grpId="0" animBg="1"/>
          <p:bldP spid="994" grpId="1" animBg="1"/>
          <p:bldP spid="995" grpId="0" animBg="1"/>
          <p:bldP spid="995" grpId="1" animBg="1"/>
          <p:bldP spid="996" grpId="0" animBg="1"/>
          <p:bldP spid="996" grpId="1" animBg="1"/>
          <p:bldP spid="997" grpId="0" animBg="1"/>
          <p:bldP spid="997" grpId="1" animBg="1"/>
          <p:bldP spid="998" grpId="0" animBg="1"/>
          <p:bldP spid="998" grpId="1" animBg="1"/>
          <p:bldP spid="999" grpId="0" animBg="1"/>
          <p:bldP spid="999" grpId="1" animBg="1"/>
          <p:bldP spid="1000" grpId="0" animBg="1"/>
          <p:bldP spid="1000" grpId="1" animBg="1"/>
          <p:bldP spid="1001" grpId="0" animBg="1"/>
          <p:bldP spid="1001" grpId="1" animBg="1"/>
          <p:bldP spid="1002" grpId="0" animBg="1"/>
          <p:bldP spid="1002" grpId="1" animBg="1"/>
          <p:bldP spid="1003" grpId="0" animBg="1"/>
          <p:bldP spid="1003" grpId="1" animBg="1"/>
          <p:bldP spid="1004" grpId="0" animBg="1"/>
          <p:bldP spid="1004" grpId="1" animBg="1"/>
          <p:bldP spid="1005" grpId="0" animBg="1"/>
          <p:bldP spid="1005" grpId="1" animBg="1"/>
          <p:bldP spid="1006" grpId="0" animBg="1"/>
          <p:bldP spid="1006" grpId="1" animBg="1"/>
          <p:bldP spid="1007" grpId="0" animBg="1"/>
          <p:bldP spid="1007" grpId="1" animBg="1"/>
          <p:bldP spid="1008" grpId="0" animBg="1"/>
          <p:bldP spid="1008" grpId="1" animBg="1"/>
          <p:bldP spid="1009" grpId="0" animBg="1"/>
          <p:bldP spid="1009" grpId="1" animBg="1"/>
          <p:bldP spid="1010" grpId="0" animBg="1"/>
          <p:bldP spid="1010" grpId="1" animBg="1"/>
          <p:bldP spid="1011" grpId="0" animBg="1"/>
          <p:bldP spid="1011" grpId="1" animBg="1"/>
          <p:bldP spid="1012" grpId="0" animBg="1"/>
          <p:bldP spid="1012" grpId="1" animBg="1"/>
          <p:bldP spid="1013" grpId="0" animBg="1"/>
          <p:bldP spid="1013" grpId="1" animBg="1"/>
          <p:bldP spid="1014" grpId="0"/>
          <p:bldP spid="1014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" fill="hold"/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60"/>
                                </p:stCondLst>
                                <p:childTnLst>
                                  <p:par>
                                    <p:cTn id="14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" fill="hold"/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20"/>
                                </p:stCondLst>
                                <p:childTnLst>
                                  <p:par>
                                    <p:cTn id="19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" fill="hold"/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80"/>
                                </p:stCondLst>
                                <p:childTnLst>
                                  <p:par>
                                    <p:cTn id="24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60" fill="hold"/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60" fill="hold"/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740"/>
                                </p:stCondLst>
                                <p:childTnLst>
                                  <p:par>
                                    <p:cTn id="29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" fill="hold"/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4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" fill="hold"/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860"/>
                                </p:stCondLst>
                                <p:childTnLst>
                                  <p:par>
                                    <p:cTn id="39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6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60" fill="hold"/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20"/>
                                </p:stCondLst>
                                <p:childTnLst>
                                  <p:par>
                                    <p:cTn id="44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" fill="hold"/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980"/>
                                </p:stCondLst>
                                <p:childTnLst>
                                  <p:par>
                                    <p:cTn id="49" presetID="2" presetClass="entr" presetSubtype="1" accel="1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" fill="hold"/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6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60" fill="hold"/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5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" fill="hold"/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" fill="hold"/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160"/>
                                </p:stCondLst>
                                <p:childTnLst>
                                  <p:par>
                                    <p:cTn id="6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6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60" fill="hold"/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220"/>
                                </p:stCondLst>
                                <p:childTnLst>
                                  <p:par>
                                    <p:cTn id="6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" fill="hold"/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" fill="hold"/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7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" fill="hold"/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" fill="hold"/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7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" fill="hold"/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" fill="hold"/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8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60" fill="hold"/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60" fill="hold"/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460"/>
                                </p:stCondLst>
                                <p:childTnLst>
                                  <p:par>
                                    <p:cTn id="8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" fill="hold"/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" fill="hold"/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9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60" fill="hold"/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60" fill="hold"/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9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" fill="hold"/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" fill="hold"/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1640"/>
                                </p:stCondLst>
                                <p:childTnLst>
                                  <p:par>
                                    <p:cTn id="10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" fill="hold"/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" fill="hold"/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60" fill="hold"/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60" fill="hold"/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11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60" fill="hold"/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60" fill="hold"/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1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60" fill="hold"/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60" fill="hold"/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880"/>
                                </p:stCondLst>
                                <p:childTnLst>
                                  <p:par>
                                    <p:cTn id="1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60" fill="hold"/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60" fill="hold"/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12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60" fill="hold"/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60" fill="hold"/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6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60" fill="hold"/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2060"/>
                                </p:stCondLst>
                                <p:childTnLst>
                                  <p:par>
                                    <p:cTn id="1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1" dur="60" fill="hold"/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2" dur="60" fill="hold"/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2120"/>
                                </p:stCondLst>
                                <p:childTnLst>
                                  <p:par>
                                    <p:cTn id="14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60" fill="hold"/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60" fill="hold"/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8" fill="hold">
                                <p:stCondLst>
                                  <p:cond delay="2180"/>
                                </p:stCondLst>
                                <p:childTnLst>
                                  <p:par>
                                    <p:cTn id="14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60" fill="hold"/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60" fill="hold"/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2240"/>
                                </p:stCondLst>
                                <p:childTnLst>
                                  <p:par>
                                    <p:cTn id="15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6" dur="60" fill="hold"/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60" fill="hold"/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60" fill="hold"/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2" dur="60" fill="hold"/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2360"/>
                                </p:stCondLst>
                                <p:childTnLst>
                                  <p:par>
                                    <p:cTn id="16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60" fill="hold"/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60" fill="hold"/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8" fill="hold">
                                <p:stCondLst>
                                  <p:cond delay="2420"/>
                                </p:stCondLst>
                                <p:childTnLst>
                                  <p:par>
                                    <p:cTn id="16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" fill="hold"/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" fill="hold"/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3" fill="hold">
                                <p:stCondLst>
                                  <p:cond delay="2480"/>
                                </p:stCondLst>
                                <p:childTnLst>
                                  <p:par>
                                    <p:cTn id="17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6" dur="60" fill="hold"/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7" dur="60" fill="hold"/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8" fill="hold">
                                <p:stCondLst>
                                  <p:cond delay="2540"/>
                                </p:stCondLst>
                                <p:childTnLst>
                                  <p:par>
                                    <p:cTn id="17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1" dur="60" fill="hold"/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2" dur="60" fill="hold"/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8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60" fill="hold"/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7" dur="60" fill="hold"/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8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189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1" fill="hold">
                                <p:stCondLst>
                                  <p:cond delay="2660"/>
                                </p:stCondLst>
                                <p:childTnLst>
                                  <p:par>
                                    <p:cTn id="262" presetID="0" presetClass="path" presetSubtype="0" accel="13000" decel="51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3" dur="1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4" presetID="0" presetClass="path" presetSubtype="0" accel="13000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5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6" presetID="0" presetClass="path" presetSubtype="0" accel="13000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67" dur="1750" fill="hold"/>
                                            <p:tgtEl>
                                              <p:spTgt spid="9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8" presetID="10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9" dur="1250"/>
                                            <p:tgtEl>
                                              <p:spTgt spid="9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3" dur="1250"/>
                                            <p:tgtEl>
                                              <p:spTgt spid="9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4" presetID="0" presetClass="path" presetSubtype="0" accel="13143" decel="51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.33503 0.41135 " pathEditMode="relative" ptsTypes="AA">
                                          <p:cBhvr>
                                            <p:cTn id="275" dur="1750" fill="hold"/>
                                            <p:tgtEl>
                                              <p:spTgt spid="9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8" dur="1750"/>
                                            <p:tgtEl>
                                              <p:spTgt spid="9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9" presetID="8" presetClass="emph" presetSubtype="0" accel="20000" decel="56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280" dur="1750" fill="hold"/>
                                            <p:tgtEl>
                                              <p:spTgt spid="9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1" fill="hold">
                                <p:stCondLst>
                                  <p:cond delay="4410"/>
                                </p:stCondLst>
                                <p:childTnLst>
                                  <p:par>
                                    <p:cTn id="28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750" fill="hold"/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750" fill="hold"/>
                                            <p:tgtEl>
                                              <p:spTgt spid="9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750"/>
                                            <p:tgtEl>
                                              <p:spTgt spid="9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3" presetClass="entr" presetSubtype="16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750" fill="hold"/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750" fill="hold"/>
                                            <p:tgtEl>
                                              <p:spTgt spid="9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750"/>
                                            <p:tgtEl>
                                              <p:spTgt spid="9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750" fill="hold"/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750" fill="hold"/>
                                            <p:tgtEl>
                                              <p:spTgt spid="9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750"/>
                                            <p:tgtEl>
                                              <p:spTgt spid="9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75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750" fill="hold"/>
                                            <p:tgtEl>
                                              <p:spTgt spid="9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750"/>
                                            <p:tgtEl>
                                              <p:spTgt spid="9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3" presetClass="entr" presetSubtype="16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750" fill="hold"/>
                                            <p:tgtEl>
                                              <p:spTgt spid="9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750"/>
                                            <p:tgtEl>
                                              <p:spTgt spid="9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500" fill="hold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500" fill="hold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50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5560"/>
                                </p:stCondLst>
                                <p:childTnLst>
                                  <p:par>
                                    <p:cTn id="313" presetID="53" presetClass="exit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4" dur="1350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350"/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6" dur="1350"/>
                                            <p:tgtEl>
                                              <p:spTgt spid="9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1349"/>
                                              </p:stCondLst>
                                            </p:cTn>
                                            <p:tgtEl>
                                              <p:spTgt spid="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8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19" dur="750" fill="hold"/>
                                            <p:tgtEl>
                                              <p:spTgt spid="961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0" presetID="6" presetClass="emph" presetSubtype="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21" dur="750" fill="hold"/>
                                            <p:tgtEl>
                                              <p:spTgt spid="960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2" presetID="6" presetClass="emp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23" dur="750" fill="hold"/>
                                            <p:tgtEl>
                                              <p:spTgt spid="959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4" presetID="6" presetClass="emph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Scale>
                                          <p:cBhvr>
                                            <p:cTn id="325" dur="750" fill="hold"/>
                                            <p:tgtEl>
                                              <p:spTgt spid="958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6" presetID="6" presetClass="emp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7" dur="750" fill="hold"/>
                                            <p:tgtEl>
                                              <p:spTgt spid="957"/>
                                            </p:tgtEl>
                                          </p:cBhvr>
                                          <p:by x="700000" y="7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0" fill="hold">
                                <p:stCondLst>
                                  <p:cond delay="6910"/>
                                </p:stCondLst>
                                <p:childTnLst>
                                  <p:par>
                                    <p:cTn id="331" presetID="10" presetClass="exit" presetSubtype="0" fill="hold" grpId="1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2" dur="500"/>
                                            <p:tgtEl>
                                              <p:spTgt spid="10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952" grpId="0"/>
          <p:bldP spid="952" grpId="1"/>
          <p:bldP spid="954" grpId="0"/>
          <p:bldP spid="954" grpId="1"/>
          <p:bldP spid="955" grpId="0" animBg="1"/>
          <p:bldP spid="955" grpId="1" animBg="1"/>
          <p:bldP spid="956" grpId="0" animBg="1"/>
          <p:bldP spid="956" grpId="1" animBg="1"/>
          <p:bldP spid="957" grpId="0" animBg="1"/>
          <p:bldP spid="957" grpId="1" animBg="1"/>
          <p:bldP spid="958" grpId="0" animBg="1"/>
          <p:bldP spid="958" grpId="1" animBg="1"/>
          <p:bldP spid="959" grpId="0" animBg="1"/>
          <p:bldP spid="959" grpId="1" animBg="1"/>
          <p:bldP spid="960" grpId="0" animBg="1"/>
          <p:bldP spid="960" grpId="1" animBg="1"/>
          <p:bldP spid="961" grpId="0" animBg="1"/>
          <p:bldP spid="961" grpId="1" animBg="1"/>
          <p:bldP spid="976" grpId="0" animBg="1"/>
          <p:bldP spid="976" grpId="1" animBg="1"/>
          <p:bldP spid="977" grpId="0" animBg="1"/>
          <p:bldP spid="977" grpId="1" animBg="1"/>
          <p:bldP spid="978" grpId="0" animBg="1"/>
          <p:bldP spid="978" grpId="1" animBg="1"/>
          <p:bldP spid="979" grpId="0" animBg="1"/>
          <p:bldP spid="979" grpId="1" animBg="1"/>
          <p:bldP spid="980" grpId="0" animBg="1"/>
          <p:bldP spid="980" grpId="1" animBg="1"/>
          <p:bldP spid="981" grpId="0" animBg="1"/>
          <p:bldP spid="981" grpId="1" animBg="1"/>
          <p:bldP spid="982" grpId="0" animBg="1"/>
          <p:bldP spid="982" grpId="1" animBg="1"/>
          <p:bldP spid="983" grpId="0" animBg="1"/>
          <p:bldP spid="983" grpId="1" animBg="1"/>
          <p:bldP spid="984" grpId="0" animBg="1"/>
          <p:bldP spid="984" grpId="1" animBg="1"/>
          <p:bldP spid="986" grpId="0" animBg="1"/>
          <p:bldP spid="986" grpId="1" animBg="1"/>
          <p:bldP spid="988" grpId="0" animBg="1"/>
          <p:bldP spid="988" grpId="1" animBg="1"/>
          <p:bldP spid="989" grpId="0" animBg="1"/>
          <p:bldP spid="989" grpId="1" animBg="1"/>
          <p:bldP spid="990" grpId="0" animBg="1"/>
          <p:bldP spid="990" grpId="1" animBg="1"/>
          <p:bldP spid="991" grpId="0" animBg="1"/>
          <p:bldP spid="991" grpId="1" animBg="1"/>
          <p:bldP spid="992" grpId="0" animBg="1"/>
          <p:bldP spid="992" grpId="1" animBg="1"/>
          <p:bldP spid="993" grpId="0" animBg="1"/>
          <p:bldP spid="993" grpId="1" animBg="1"/>
          <p:bldP spid="994" grpId="0" animBg="1"/>
          <p:bldP spid="994" grpId="1" animBg="1"/>
          <p:bldP spid="995" grpId="0" animBg="1"/>
          <p:bldP spid="995" grpId="1" animBg="1"/>
          <p:bldP spid="996" grpId="0" animBg="1"/>
          <p:bldP spid="996" grpId="1" animBg="1"/>
          <p:bldP spid="997" grpId="0" animBg="1"/>
          <p:bldP spid="997" grpId="1" animBg="1"/>
          <p:bldP spid="998" grpId="0" animBg="1"/>
          <p:bldP spid="998" grpId="1" animBg="1"/>
          <p:bldP spid="999" grpId="0" animBg="1"/>
          <p:bldP spid="999" grpId="1" animBg="1"/>
          <p:bldP spid="1000" grpId="0" animBg="1"/>
          <p:bldP spid="1000" grpId="1" animBg="1"/>
          <p:bldP spid="1001" grpId="0" animBg="1"/>
          <p:bldP spid="1001" grpId="1" animBg="1"/>
          <p:bldP spid="1002" grpId="0" animBg="1"/>
          <p:bldP spid="1002" grpId="1" animBg="1"/>
          <p:bldP spid="1003" grpId="0" animBg="1"/>
          <p:bldP spid="1003" grpId="1" animBg="1"/>
          <p:bldP spid="1004" grpId="0" animBg="1"/>
          <p:bldP spid="1004" grpId="1" animBg="1"/>
          <p:bldP spid="1005" grpId="0" animBg="1"/>
          <p:bldP spid="1005" grpId="1" animBg="1"/>
          <p:bldP spid="1006" grpId="0" animBg="1"/>
          <p:bldP spid="1006" grpId="1" animBg="1"/>
          <p:bldP spid="1007" grpId="0" animBg="1"/>
          <p:bldP spid="1007" grpId="1" animBg="1"/>
          <p:bldP spid="1008" grpId="0" animBg="1"/>
          <p:bldP spid="1008" grpId="1" animBg="1"/>
          <p:bldP spid="1009" grpId="0" animBg="1"/>
          <p:bldP spid="1009" grpId="1" animBg="1"/>
          <p:bldP spid="1010" grpId="0" animBg="1"/>
          <p:bldP spid="1010" grpId="1" animBg="1"/>
          <p:bldP spid="1011" grpId="0" animBg="1"/>
          <p:bldP spid="1011" grpId="1" animBg="1"/>
          <p:bldP spid="1012" grpId="0" animBg="1"/>
          <p:bldP spid="1012" grpId="1" animBg="1"/>
          <p:bldP spid="1013" grpId="0" animBg="1"/>
          <p:bldP spid="1013" grpId="1" animBg="1"/>
          <p:bldP spid="1014" grpId="0"/>
          <p:bldP spid="1014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1_1"/>
          <p:cNvSpPr/>
          <p:nvPr/>
        </p:nvSpPr>
        <p:spPr>
          <a:xfrm rot="13500000">
            <a:off x="6133487" y="2289580"/>
            <a:ext cx="2134826" cy="213482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5" name="椭圆 544"/>
          <p:cNvSpPr/>
          <p:nvPr/>
        </p:nvSpPr>
        <p:spPr>
          <a:xfrm>
            <a:off x="5616724" y="1772816"/>
            <a:ext cx="3168352" cy="3168352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3" name="矩形 742"/>
          <p:cNvSpPr/>
          <p:nvPr/>
        </p:nvSpPr>
        <p:spPr>
          <a:xfrm>
            <a:off x="11016543" y="3126928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745" name="Rectangle 7_1_1"/>
          <p:cNvSpPr/>
          <p:nvPr/>
        </p:nvSpPr>
        <p:spPr>
          <a:xfrm>
            <a:off x="11808185" y="3141868"/>
            <a:ext cx="19944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以内容为王</a:t>
            </a:r>
          </a:p>
        </p:txBody>
      </p:sp>
      <p:sp>
        <p:nvSpPr>
          <p:cNvPr id="748" name="Rectangle 7_1_1_1"/>
          <p:cNvSpPr/>
          <p:nvPr/>
        </p:nvSpPr>
        <p:spPr>
          <a:xfrm>
            <a:off x="11808185" y="3141868"/>
            <a:ext cx="163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是实用的</a:t>
            </a:r>
          </a:p>
        </p:txBody>
      </p:sp>
      <p:sp>
        <p:nvSpPr>
          <p:cNvPr id="747" name="文本框 746"/>
          <p:cNvSpPr txBox="1"/>
          <p:nvPr/>
        </p:nvSpPr>
        <p:spPr>
          <a:xfrm>
            <a:off x="10116430" y="3104703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grpSp>
        <p:nvGrpSpPr>
          <p:cNvPr id="751" name="组合 750"/>
          <p:cNvGrpSpPr/>
          <p:nvPr/>
        </p:nvGrpSpPr>
        <p:grpSpPr>
          <a:xfrm rot="6525196">
            <a:off x="5576933" y="1792220"/>
            <a:ext cx="3290198" cy="3290989"/>
            <a:chOff x="3717699" y="2510086"/>
            <a:chExt cx="1457635" cy="1457986"/>
          </a:xfrm>
        </p:grpSpPr>
        <p:sp>
          <p:nvSpPr>
            <p:cNvPr id="752" name="弧形 751"/>
            <p:cNvSpPr/>
            <p:nvPr/>
          </p:nvSpPr>
          <p:spPr>
            <a:xfrm>
              <a:off x="3717699" y="2520262"/>
              <a:ext cx="1447810" cy="1447810"/>
            </a:xfrm>
            <a:prstGeom prst="arc">
              <a:avLst>
                <a:gd name="adj1" fmla="val 8348845"/>
                <a:gd name="adj2" fmla="val 11673494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3" name="椭圆 752"/>
            <p:cNvSpPr/>
            <p:nvPr/>
          </p:nvSpPr>
          <p:spPr>
            <a:xfrm>
              <a:off x="3727524" y="2510086"/>
              <a:ext cx="1447810" cy="1447810"/>
            </a:xfrm>
            <a:prstGeom prst="ellipse">
              <a:avLst/>
            </a:prstGeom>
            <a:no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754" name="TextBox 1"/>
          <p:cNvSpPr txBox="1"/>
          <p:nvPr/>
        </p:nvSpPr>
        <p:spPr>
          <a:xfrm>
            <a:off x="3464183" y="2819915"/>
            <a:ext cx="20681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  <a:cs typeface="+mn-ea"/>
                <a:sym typeface="+mn-lt"/>
              </a:rPr>
              <a:t>16.6%</a:t>
            </a:r>
            <a:endParaRPr lang="zh-CN" altLang="en-US" sz="6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755" name="图片 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7738" y="-3195736"/>
            <a:ext cx="5886450" cy="2238375"/>
          </a:xfrm>
          <a:prstGeom prst="rect">
            <a:avLst/>
          </a:prstGeom>
        </p:spPr>
      </p:pic>
      <p:sp>
        <p:nvSpPr>
          <p:cNvPr id="765" name="任意多边形 764"/>
          <p:cNvSpPr/>
          <p:nvPr/>
        </p:nvSpPr>
        <p:spPr>
          <a:xfrm>
            <a:off x="-64267" y="2140149"/>
            <a:ext cx="14430408" cy="1973558"/>
          </a:xfrm>
          <a:custGeom>
            <a:avLst/>
            <a:gdLst>
              <a:gd name="connsiteX0" fmla="*/ 0 w 8269357"/>
              <a:gd name="connsiteY0" fmla="*/ 2524540 h 2524540"/>
              <a:gd name="connsiteX1" fmla="*/ 556591 w 8269357"/>
              <a:gd name="connsiteY1" fmla="*/ 1172818 h 2524540"/>
              <a:gd name="connsiteX2" fmla="*/ 874643 w 8269357"/>
              <a:gd name="connsiteY2" fmla="*/ 2484783 h 2524540"/>
              <a:gd name="connsiteX3" fmla="*/ 1212574 w 8269357"/>
              <a:gd name="connsiteY3" fmla="*/ 1610140 h 2524540"/>
              <a:gd name="connsiteX4" fmla="*/ 1470991 w 8269357"/>
              <a:gd name="connsiteY4" fmla="*/ 2146853 h 2524540"/>
              <a:gd name="connsiteX5" fmla="*/ 2047461 w 8269357"/>
              <a:gd name="connsiteY5" fmla="*/ 1033670 h 2524540"/>
              <a:gd name="connsiteX6" fmla="*/ 2266122 w 8269357"/>
              <a:gd name="connsiteY6" fmla="*/ 2464905 h 2524540"/>
              <a:gd name="connsiteX7" fmla="*/ 2703443 w 8269357"/>
              <a:gd name="connsiteY7" fmla="*/ 1252331 h 2524540"/>
              <a:gd name="connsiteX8" fmla="*/ 3001617 w 8269357"/>
              <a:gd name="connsiteY8" fmla="*/ 1928192 h 2524540"/>
              <a:gd name="connsiteX9" fmla="*/ 3558209 w 8269357"/>
              <a:gd name="connsiteY9" fmla="*/ 536713 h 2524540"/>
              <a:gd name="connsiteX10" fmla="*/ 3916017 w 8269357"/>
              <a:gd name="connsiteY10" fmla="*/ 2305879 h 2524540"/>
              <a:gd name="connsiteX11" fmla="*/ 4174435 w 8269357"/>
              <a:gd name="connsiteY11" fmla="*/ 1630018 h 2524540"/>
              <a:gd name="connsiteX12" fmla="*/ 4412974 w 8269357"/>
              <a:gd name="connsiteY12" fmla="*/ 2246244 h 2524540"/>
              <a:gd name="connsiteX13" fmla="*/ 4989443 w 8269357"/>
              <a:gd name="connsiteY13" fmla="*/ 0 h 2524540"/>
              <a:gd name="connsiteX14" fmla="*/ 5068957 w 8269357"/>
              <a:gd name="connsiteY14" fmla="*/ 1570383 h 2524540"/>
              <a:gd name="connsiteX15" fmla="*/ 5367130 w 8269357"/>
              <a:gd name="connsiteY15" fmla="*/ 954157 h 2524540"/>
              <a:gd name="connsiteX16" fmla="*/ 5645426 w 8269357"/>
              <a:gd name="connsiteY16" fmla="*/ 1987826 h 2524540"/>
              <a:gd name="connsiteX17" fmla="*/ 5963478 w 8269357"/>
              <a:gd name="connsiteY17" fmla="*/ 1252331 h 2524540"/>
              <a:gd name="connsiteX18" fmla="*/ 6460435 w 8269357"/>
              <a:gd name="connsiteY18" fmla="*/ 2365513 h 2524540"/>
              <a:gd name="connsiteX19" fmla="*/ 8269357 w 8269357"/>
              <a:gd name="connsiteY19" fmla="*/ 2365513 h 2524540"/>
              <a:gd name="connsiteX0" fmla="*/ 0 w 8269357"/>
              <a:gd name="connsiteY0" fmla="*/ 2524540 h 2524540"/>
              <a:gd name="connsiteX1" fmla="*/ 9525 w 8269357"/>
              <a:gd name="connsiteY1" fmla="*/ 2480021 h 2524540"/>
              <a:gd name="connsiteX2" fmla="*/ 556591 w 8269357"/>
              <a:gd name="connsiteY2" fmla="*/ 1172818 h 2524540"/>
              <a:gd name="connsiteX3" fmla="*/ 874643 w 8269357"/>
              <a:gd name="connsiteY3" fmla="*/ 2484783 h 2524540"/>
              <a:gd name="connsiteX4" fmla="*/ 1212574 w 8269357"/>
              <a:gd name="connsiteY4" fmla="*/ 1610140 h 2524540"/>
              <a:gd name="connsiteX5" fmla="*/ 1470991 w 8269357"/>
              <a:gd name="connsiteY5" fmla="*/ 2146853 h 2524540"/>
              <a:gd name="connsiteX6" fmla="*/ 2047461 w 8269357"/>
              <a:gd name="connsiteY6" fmla="*/ 1033670 h 2524540"/>
              <a:gd name="connsiteX7" fmla="*/ 2266122 w 8269357"/>
              <a:gd name="connsiteY7" fmla="*/ 2464905 h 2524540"/>
              <a:gd name="connsiteX8" fmla="*/ 2703443 w 8269357"/>
              <a:gd name="connsiteY8" fmla="*/ 1252331 h 2524540"/>
              <a:gd name="connsiteX9" fmla="*/ 3001617 w 8269357"/>
              <a:gd name="connsiteY9" fmla="*/ 1928192 h 2524540"/>
              <a:gd name="connsiteX10" fmla="*/ 3558209 w 8269357"/>
              <a:gd name="connsiteY10" fmla="*/ 536713 h 2524540"/>
              <a:gd name="connsiteX11" fmla="*/ 3916017 w 8269357"/>
              <a:gd name="connsiteY11" fmla="*/ 2305879 h 2524540"/>
              <a:gd name="connsiteX12" fmla="*/ 4174435 w 8269357"/>
              <a:gd name="connsiteY12" fmla="*/ 1630018 h 2524540"/>
              <a:gd name="connsiteX13" fmla="*/ 4412974 w 8269357"/>
              <a:gd name="connsiteY13" fmla="*/ 2246244 h 2524540"/>
              <a:gd name="connsiteX14" fmla="*/ 4989443 w 8269357"/>
              <a:gd name="connsiteY14" fmla="*/ 0 h 2524540"/>
              <a:gd name="connsiteX15" fmla="*/ 5068957 w 8269357"/>
              <a:gd name="connsiteY15" fmla="*/ 1570383 h 2524540"/>
              <a:gd name="connsiteX16" fmla="*/ 5367130 w 8269357"/>
              <a:gd name="connsiteY16" fmla="*/ 954157 h 2524540"/>
              <a:gd name="connsiteX17" fmla="*/ 5645426 w 8269357"/>
              <a:gd name="connsiteY17" fmla="*/ 1987826 h 2524540"/>
              <a:gd name="connsiteX18" fmla="*/ 5963478 w 8269357"/>
              <a:gd name="connsiteY18" fmla="*/ 1252331 h 2524540"/>
              <a:gd name="connsiteX19" fmla="*/ 6460435 w 8269357"/>
              <a:gd name="connsiteY19" fmla="*/ 2365513 h 2524540"/>
              <a:gd name="connsiteX20" fmla="*/ 8269357 w 8269357"/>
              <a:gd name="connsiteY20" fmla="*/ 2365513 h 2524540"/>
              <a:gd name="connsiteX0" fmla="*/ 0 w 8998020"/>
              <a:gd name="connsiteY0" fmla="*/ 2510252 h 2510252"/>
              <a:gd name="connsiteX1" fmla="*/ 738188 w 8998020"/>
              <a:gd name="connsiteY1" fmla="*/ 2480021 h 2510252"/>
              <a:gd name="connsiteX2" fmla="*/ 1285254 w 8998020"/>
              <a:gd name="connsiteY2" fmla="*/ 1172818 h 2510252"/>
              <a:gd name="connsiteX3" fmla="*/ 1603306 w 8998020"/>
              <a:gd name="connsiteY3" fmla="*/ 2484783 h 2510252"/>
              <a:gd name="connsiteX4" fmla="*/ 1941237 w 8998020"/>
              <a:gd name="connsiteY4" fmla="*/ 1610140 h 2510252"/>
              <a:gd name="connsiteX5" fmla="*/ 2199654 w 8998020"/>
              <a:gd name="connsiteY5" fmla="*/ 2146853 h 2510252"/>
              <a:gd name="connsiteX6" fmla="*/ 2776124 w 8998020"/>
              <a:gd name="connsiteY6" fmla="*/ 1033670 h 2510252"/>
              <a:gd name="connsiteX7" fmla="*/ 2994785 w 8998020"/>
              <a:gd name="connsiteY7" fmla="*/ 2464905 h 2510252"/>
              <a:gd name="connsiteX8" fmla="*/ 3432106 w 8998020"/>
              <a:gd name="connsiteY8" fmla="*/ 1252331 h 2510252"/>
              <a:gd name="connsiteX9" fmla="*/ 3730280 w 8998020"/>
              <a:gd name="connsiteY9" fmla="*/ 1928192 h 2510252"/>
              <a:gd name="connsiteX10" fmla="*/ 4286872 w 8998020"/>
              <a:gd name="connsiteY10" fmla="*/ 536713 h 2510252"/>
              <a:gd name="connsiteX11" fmla="*/ 4644680 w 8998020"/>
              <a:gd name="connsiteY11" fmla="*/ 2305879 h 2510252"/>
              <a:gd name="connsiteX12" fmla="*/ 4903098 w 8998020"/>
              <a:gd name="connsiteY12" fmla="*/ 1630018 h 2510252"/>
              <a:gd name="connsiteX13" fmla="*/ 5141637 w 8998020"/>
              <a:gd name="connsiteY13" fmla="*/ 2246244 h 2510252"/>
              <a:gd name="connsiteX14" fmla="*/ 5718106 w 8998020"/>
              <a:gd name="connsiteY14" fmla="*/ 0 h 2510252"/>
              <a:gd name="connsiteX15" fmla="*/ 5797620 w 8998020"/>
              <a:gd name="connsiteY15" fmla="*/ 1570383 h 2510252"/>
              <a:gd name="connsiteX16" fmla="*/ 6095793 w 8998020"/>
              <a:gd name="connsiteY16" fmla="*/ 954157 h 2510252"/>
              <a:gd name="connsiteX17" fmla="*/ 6374089 w 8998020"/>
              <a:gd name="connsiteY17" fmla="*/ 1987826 h 2510252"/>
              <a:gd name="connsiteX18" fmla="*/ 6692141 w 8998020"/>
              <a:gd name="connsiteY18" fmla="*/ 1252331 h 2510252"/>
              <a:gd name="connsiteX19" fmla="*/ 7189098 w 8998020"/>
              <a:gd name="connsiteY19" fmla="*/ 2365513 h 2510252"/>
              <a:gd name="connsiteX20" fmla="*/ 8998020 w 8998020"/>
              <a:gd name="connsiteY20" fmla="*/ 2365513 h 2510252"/>
              <a:gd name="connsiteX0" fmla="*/ 0 w 8998020"/>
              <a:gd name="connsiteY0" fmla="*/ 2510252 h 2510252"/>
              <a:gd name="connsiteX1" fmla="*/ 804863 w 8998020"/>
              <a:gd name="connsiteY1" fmla="*/ 2394296 h 2510252"/>
              <a:gd name="connsiteX2" fmla="*/ 1285254 w 8998020"/>
              <a:gd name="connsiteY2" fmla="*/ 1172818 h 2510252"/>
              <a:gd name="connsiteX3" fmla="*/ 1603306 w 8998020"/>
              <a:gd name="connsiteY3" fmla="*/ 2484783 h 2510252"/>
              <a:gd name="connsiteX4" fmla="*/ 1941237 w 8998020"/>
              <a:gd name="connsiteY4" fmla="*/ 1610140 h 2510252"/>
              <a:gd name="connsiteX5" fmla="*/ 2199654 w 8998020"/>
              <a:gd name="connsiteY5" fmla="*/ 2146853 h 2510252"/>
              <a:gd name="connsiteX6" fmla="*/ 2776124 w 8998020"/>
              <a:gd name="connsiteY6" fmla="*/ 1033670 h 2510252"/>
              <a:gd name="connsiteX7" fmla="*/ 2994785 w 8998020"/>
              <a:gd name="connsiteY7" fmla="*/ 2464905 h 2510252"/>
              <a:gd name="connsiteX8" fmla="*/ 3432106 w 8998020"/>
              <a:gd name="connsiteY8" fmla="*/ 1252331 h 2510252"/>
              <a:gd name="connsiteX9" fmla="*/ 3730280 w 8998020"/>
              <a:gd name="connsiteY9" fmla="*/ 1928192 h 2510252"/>
              <a:gd name="connsiteX10" fmla="*/ 4286872 w 8998020"/>
              <a:gd name="connsiteY10" fmla="*/ 536713 h 2510252"/>
              <a:gd name="connsiteX11" fmla="*/ 4644680 w 8998020"/>
              <a:gd name="connsiteY11" fmla="*/ 2305879 h 2510252"/>
              <a:gd name="connsiteX12" fmla="*/ 4903098 w 8998020"/>
              <a:gd name="connsiteY12" fmla="*/ 1630018 h 2510252"/>
              <a:gd name="connsiteX13" fmla="*/ 5141637 w 8998020"/>
              <a:gd name="connsiteY13" fmla="*/ 2246244 h 2510252"/>
              <a:gd name="connsiteX14" fmla="*/ 5718106 w 8998020"/>
              <a:gd name="connsiteY14" fmla="*/ 0 h 2510252"/>
              <a:gd name="connsiteX15" fmla="*/ 5797620 w 8998020"/>
              <a:gd name="connsiteY15" fmla="*/ 1570383 h 2510252"/>
              <a:gd name="connsiteX16" fmla="*/ 6095793 w 8998020"/>
              <a:gd name="connsiteY16" fmla="*/ 954157 h 2510252"/>
              <a:gd name="connsiteX17" fmla="*/ 6374089 w 8998020"/>
              <a:gd name="connsiteY17" fmla="*/ 1987826 h 2510252"/>
              <a:gd name="connsiteX18" fmla="*/ 6692141 w 8998020"/>
              <a:gd name="connsiteY18" fmla="*/ 1252331 h 2510252"/>
              <a:gd name="connsiteX19" fmla="*/ 7189098 w 8998020"/>
              <a:gd name="connsiteY19" fmla="*/ 2365513 h 2510252"/>
              <a:gd name="connsiteX20" fmla="*/ 8998020 w 8998020"/>
              <a:gd name="connsiteY20" fmla="*/ 2365513 h 2510252"/>
              <a:gd name="connsiteX0" fmla="*/ 0 w 9055170"/>
              <a:gd name="connsiteY0" fmla="*/ 2395952 h 2484783"/>
              <a:gd name="connsiteX1" fmla="*/ 862013 w 9055170"/>
              <a:gd name="connsiteY1" fmla="*/ 2394296 h 2484783"/>
              <a:gd name="connsiteX2" fmla="*/ 1342404 w 9055170"/>
              <a:gd name="connsiteY2" fmla="*/ 1172818 h 2484783"/>
              <a:gd name="connsiteX3" fmla="*/ 1660456 w 9055170"/>
              <a:gd name="connsiteY3" fmla="*/ 2484783 h 2484783"/>
              <a:gd name="connsiteX4" fmla="*/ 1998387 w 9055170"/>
              <a:gd name="connsiteY4" fmla="*/ 1610140 h 2484783"/>
              <a:gd name="connsiteX5" fmla="*/ 2256804 w 9055170"/>
              <a:gd name="connsiteY5" fmla="*/ 2146853 h 2484783"/>
              <a:gd name="connsiteX6" fmla="*/ 2833274 w 9055170"/>
              <a:gd name="connsiteY6" fmla="*/ 1033670 h 2484783"/>
              <a:gd name="connsiteX7" fmla="*/ 3051935 w 9055170"/>
              <a:gd name="connsiteY7" fmla="*/ 2464905 h 2484783"/>
              <a:gd name="connsiteX8" fmla="*/ 3489256 w 9055170"/>
              <a:gd name="connsiteY8" fmla="*/ 1252331 h 2484783"/>
              <a:gd name="connsiteX9" fmla="*/ 3787430 w 9055170"/>
              <a:gd name="connsiteY9" fmla="*/ 1928192 h 2484783"/>
              <a:gd name="connsiteX10" fmla="*/ 4344022 w 9055170"/>
              <a:gd name="connsiteY10" fmla="*/ 536713 h 2484783"/>
              <a:gd name="connsiteX11" fmla="*/ 4701830 w 9055170"/>
              <a:gd name="connsiteY11" fmla="*/ 2305879 h 2484783"/>
              <a:gd name="connsiteX12" fmla="*/ 4960248 w 9055170"/>
              <a:gd name="connsiteY12" fmla="*/ 1630018 h 2484783"/>
              <a:gd name="connsiteX13" fmla="*/ 5198787 w 9055170"/>
              <a:gd name="connsiteY13" fmla="*/ 2246244 h 2484783"/>
              <a:gd name="connsiteX14" fmla="*/ 5775256 w 9055170"/>
              <a:gd name="connsiteY14" fmla="*/ 0 h 2484783"/>
              <a:gd name="connsiteX15" fmla="*/ 5854770 w 9055170"/>
              <a:gd name="connsiteY15" fmla="*/ 1570383 h 2484783"/>
              <a:gd name="connsiteX16" fmla="*/ 6152943 w 9055170"/>
              <a:gd name="connsiteY16" fmla="*/ 954157 h 2484783"/>
              <a:gd name="connsiteX17" fmla="*/ 6431239 w 9055170"/>
              <a:gd name="connsiteY17" fmla="*/ 1987826 h 2484783"/>
              <a:gd name="connsiteX18" fmla="*/ 6749291 w 9055170"/>
              <a:gd name="connsiteY18" fmla="*/ 1252331 h 2484783"/>
              <a:gd name="connsiteX19" fmla="*/ 7246248 w 9055170"/>
              <a:gd name="connsiteY19" fmla="*/ 2365513 h 2484783"/>
              <a:gd name="connsiteX20" fmla="*/ 9055170 w 9055170"/>
              <a:gd name="connsiteY20" fmla="*/ 2365513 h 2484783"/>
              <a:gd name="connsiteX0" fmla="*/ 0 w 9845745"/>
              <a:gd name="connsiteY0" fmla="*/ 2405477 h 2484783"/>
              <a:gd name="connsiteX1" fmla="*/ 1652588 w 9845745"/>
              <a:gd name="connsiteY1" fmla="*/ 2394296 h 2484783"/>
              <a:gd name="connsiteX2" fmla="*/ 2132979 w 9845745"/>
              <a:gd name="connsiteY2" fmla="*/ 1172818 h 2484783"/>
              <a:gd name="connsiteX3" fmla="*/ 2451031 w 9845745"/>
              <a:gd name="connsiteY3" fmla="*/ 2484783 h 2484783"/>
              <a:gd name="connsiteX4" fmla="*/ 2788962 w 9845745"/>
              <a:gd name="connsiteY4" fmla="*/ 1610140 h 2484783"/>
              <a:gd name="connsiteX5" fmla="*/ 3047379 w 9845745"/>
              <a:gd name="connsiteY5" fmla="*/ 2146853 h 2484783"/>
              <a:gd name="connsiteX6" fmla="*/ 3623849 w 9845745"/>
              <a:gd name="connsiteY6" fmla="*/ 1033670 h 2484783"/>
              <a:gd name="connsiteX7" fmla="*/ 3842510 w 9845745"/>
              <a:gd name="connsiteY7" fmla="*/ 2464905 h 2484783"/>
              <a:gd name="connsiteX8" fmla="*/ 4279831 w 9845745"/>
              <a:gd name="connsiteY8" fmla="*/ 1252331 h 2484783"/>
              <a:gd name="connsiteX9" fmla="*/ 4578005 w 9845745"/>
              <a:gd name="connsiteY9" fmla="*/ 1928192 h 2484783"/>
              <a:gd name="connsiteX10" fmla="*/ 5134597 w 9845745"/>
              <a:gd name="connsiteY10" fmla="*/ 536713 h 2484783"/>
              <a:gd name="connsiteX11" fmla="*/ 5492405 w 9845745"/>
              <a:gd name="connsiteY11" fmla="*/ 2305879 h 2484783"/>
              <a:gd name="connsiteX12" fmla="*/ 5750823 w 9845745"/>
              <a:gd name="connsiteY12" fmla="*/ 1630018 h 2484783"/>
              <a:gd name="connsiteX13" fmla="*/ 5989362 w 9845745"/>
              <a:gd name="connsiteY13" fmla="*/ 2246244 h 2484783"/>
              <a:gd name="connsiteX14" fmla="*/ 6565831 w 9845745"/>
              <a:gd name="connsiteY14" fmla="*/ 0 h 2484783"/>
              <a:gd name="connsiteX15" fmla="*/ 6645345 w 9845745"/>
              <a:gd name="connsiteY15" fmla="*/ 1570383 h 2484783"/>
              <a:gd name="connsiteX16" fmla="*/ 6943518 w 9845745"/>
              <a:gd name="connsiteY16" fmla="*/ 954157 h 2484783"/>
              <a:gd name="connsiteX17" fmla="*/ 7221814 w 9845745"/>
              <a:gd name="connsiteY17" fmla="*/ 1987826 h 2484783"/>
              <a:gd name="connsiteX18" fmla="*/ 7539866 w 9845745"/>
              <a:gd name="connsiteY18" fmla="*/ 1252331 h 2484783"/>
              <a:gd name="connsiteX19" fmla="*/ 8036823 w 9845745"/>
              <a:gd name="connsiteY19" fmla="*/ 2365513 h 2484783"/>
              <a:gd name="connsiteX20" fmla="*/ 9845745 w 9845745"/>
              <a:gd name="connsiteY20" fmla="*/ 2365513 h 2484783"/>
              <a:gd name="connsiteX0" fmla="*/ 0 w 12220226"/>
              <a:gd name="connsiteY0" fmla="*/ 2405478 h 2484783"/>
              <a:gd name="connsiteX1" fmla="*/ 4027069 w 12220226"/>
              <a:gd name="connsiteY1" fmla="*/ 2394296 h 2484783"/>
              <a:gd name="connsiteX2" fmla="*/ 4507460 w 12220226"/>
              <a:gd name="connsiteY2" fmla="*/ 1172818 h 2484783"/>
              <a:gd name="connsiteX3" fmla="*/ 4825512 w 12220226"/>
              <a:gd name="connsiteY3" fmla="*/ 2484783 h 2484783"/>
              <a:gd name="connsiteX4" fmla="*/ 5163443 w 12220226"/>
              <a:gd name="connsiteY4" fmla="*/ 1610140 h 2484783"/>
              <a:gd name="connsiteX5" fmla="*/ 5421860 w 12220226"/>
              <a:gd name="connsiteY5" fmla="*/ 2146853 h 2484783"/>
              <a:gd name="connsiteX6" fmla="*/ 5998330 w 12220226"/>
              <a:gd name="connsiteY6" fmla="*/ 1033670 h 2484783"/>
              <a:gd name="connsiteX7" fmla="*/ 6216991 w 12220226"/>
              <a:gd name="connsiteY7" fmla="*/ 2464905 h 2484783"/>
              <a:gd name="connsiteX8" fmla="*/ 6654312 w 12220226"/>
              <a:gd name="connsiteY8" fmla="*/ 1252331 h 2484783"/>
              <a:gd name="connsiteX9" fmla="*/ 6952486 w 12220226"/>
              <a:gd name="connsiteY9" fmla="*/ 1928192 h 2484783"/>
              <a:gd name="connsiteX10" fmla="*/ 7509078 w 12220226"/>
              <a:gd name="connsiteY10" fmla="*/ 536713 h 2484783"/>
              <a:gd name="connsiteX11" fmla="*/ 7866886 w 12220226"/>
              <a:gd name="connsiteY11" fmla="*/ 2305879 h 2484783"/>
              <a:gd name="connsiteX12" fmla="*/ 8125304 w 12220226"/>
              <a:gd name="connsiteY12" fmla="*/ 1630018 h 2484783"/>
              <a:gd name="connsiteX13" fmla="*/ 8363843 w 12220226"/>
              <a:gd name="connsiteY13" fmla="*/ 2246244 h 2484783"/>
              <a:gd name="connsiteX14" fmla="*/ 8940312 w 12220226"/>
              <a:gd name="connsiteY14" fmla="*/ 0 h 2484783"/>
              <a:gd name="connsiteX15" fmla="*/ 9019826 w 12220226"/>
              <a:gd name="connsiteY15" fmla="*/ 1570383 h 2484783"/>
              <a:gd name="connsiteX16" fmla="*/ 9317999 w 12220226"/>
              <a:gd name="connsiteY16" fmla="*/ 954157 h 2484783"/>
              <a:gd name="connsiteX17" fmla="*/ 9596295 w 12220226"/>
              <a:gd name="connsiteY17" fmla="*/ 1987826 h 2484783"/>
              <a:gd name="connsiteX18" fmla="*/ 9914347 w 12220226"/>
              <a:gd name="connsiteY18" fmla="*/ 1252331 h 2484783"/>
              <a:gd name="connsiteX19" fmla="*/ 10411304 w 12220226"/>
              <a:gd name="connsiteY19" fmla="*/ 2365513 h 2484783"/>
              <a:gd name="connsiteX20" fmla="*/ 12220226 w 12220226"/>
              <a:gd name="connsiteY20" fmla="*/ 2365513 h 2484783"/>
              <a:gd name="connsiteX0" fmla="*/ 0 w 18168422"/>
              <a:gd name="connsiteY0" fmla="*/ 2405478 h 2484783"/>
              <a:gd name="connsiteX1" fmla="*/ 4027069 w 18168422"/>
              <a:gd name="connsiteY1" fmla="*/ 2394296 h 2484783"/>
              <a:gd name="connsiteX2" fmla="*/ 4507460 w 18168422"/>
              <a:gd name="connsiteY2" fmla="*/ 1172818 h 2484783"/>
              <a:gd name="connsiteX3" fmla="*/ 4825512 w 18168422"/>
              <a:gd name="connsiteY3" fmla="*/ 2484783 h 2484783"/>
              <a:gd name="connsiteX4" fmla="*/ 5163443 w 18168422"/>
              <a:gd name="connsiteY4" fmla="*/ 1610140 h 2484783"/>
              <a:gd name="connsiteX5" fmla="*/ 5421860 w 18168422"/>
              <a:gd name="connsiteY5" fmla="*/ 2146853 h 2484783"/>
              <a:gd name="connsiteX6" fmla="*/ 5998330 w 18168422"/>
              <a:gd name="connsiteY6" fmla="*/ 1033670 h 2484783"/>
              <a:gd name="connsiteX7" fmla="*/ 6216991 w 18168422"/>
              <a:gd name="connsiteY7" fmla="*/ 2464905 h 2484783"/>
              <a:gd name="connsiteX8" fmla="*/ 6654312 w 18168422"/>
              <a:gd name="connsiteY8" fmla="*/ 1252331 h 2484783"/>
              <a:gd name="connsiteX9" fmla="*/ 6952486 w 18168422"/>
              <a:gd name="connsiteY9" fmla="*/ 1928192 h 2484783"/>
              <a:gd name="connsiteX10" fmla="*/ 7509078 w 18168422"/>
              <a:gd name="connsiteY10" fmla="*/ 536713 h 2484783"/>
              <a:gd name="connsiteX11" fmla="*/ 7866886 w 18168422"/>
              <a:gd name="connsiteY11" fmla="*/ 2305879 h 2484783"/>
              <a:gd name="connsiteX12" fmla="*/ 8125304 w 18168422"/>
              <a:gd name="connsiteY12" fmla="*/ 1630018 h 2484783"/>
              <a:gd name="connsiteX13" fmla="*/ 8363843 w 18168422"/>
              <a:gd name="connsiteY13" fmla="*/ 2246244 h 2484783"/>
              <a:gd name="connsiteX14" fmla="*/ 8940312 w 18168422"/>
              <a:gd name="connsiteY14" fmla="*/ 0 h 2484783"/>
              <a:gd name="connsiteX15" fmla="*/ 9019826 w 18168422"/>
              <a:gd name="connsiteY15" fmla="*/ 1570383 h 2484783"/>
              <a:gd name="connsiteX16" fmla="*/ 9317999 w 18168422"/>
              <a:gd name="connsiteY16" fmla="*/ 954157 h 2484783"/>
              <a:gd name="connsiteX17" fmla="*/ 9596295 w 18168422"/>
              <a:gd name="connsiteY17" fmla="*/ 1987826 h 2484783"/>
              <a:gd name="connsiteX18" fmla="*/ 9914347 w 18168422"/>
              <a:gd name="connsiteY18" fmla="*/ 1252331 h 2484783"/>
              <a:gd name="connsiteX19" fmla="*/ 10411304 w 18168422"/>
              <a:gd name="connsiteY19" fmla="*/ 2365513 h 2484783"/>
              <a:gd name="connsiteX20" fmla="*/ 18168422 w 18168422"/>
              <a:gd name="connsiteY20" fmla="*/ 2381503 h 248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168422" h="2484783">
                <a:moveTo>
                  <a:pt x="0" y="2405478"/>
                </a:moveTo>
                <a:lnTo>
                  <a:pt x="4027069" y="2394296"/>
                </a:lnTo>
                <a:lnTo>
                  <a:pt x="4507460" y="1172818"/>
                </a:lnTo>
                <a:lnTo>
                  <a:pt x="4825512" y="2484783"/>
                </a:lnTo>
                <a:lnTo>
                  <a:pt x="5163443" y="1610140"/>
                </a:lnTo>
                <a:lnTo>
                  <a:pt x="5421860" y="2146853"/>
                </a:lnTo>
                <a:lnTo>
                  <a:pt x="5998330" y="1033670"/>
                </a:lnTo>
                <a:lnTo>
                  <a:pt x="6216991" y="2464905"/>
                </a:lnTo>
                <a:lnTo>
                  <a:pt x="6654312" y="1252331"/>
                </a:lnTo>
                <a:lnTo>
                  <a:pt x="6952486" y="1928192"/>
                </a:lnTo>
                <a:lnTo>
                  <a:pt x="7509078" y="536713"/>
                </a:lnTo>
                <a:lnTo>
                  <a:pt x="7866886" y="2305879"/>
                </a:lnTo>
                <a:lnTo>
                  <a:pt x="8125304" y="1630018"/>
                </a:lnTo>
                <a:lnTo>
                  <a:pt x="8363843" y="2246244"/>
                </a:lnTo>
                <a:lnTo>
                  <a:pt x="8940312" y="0"/>
                </a:lnTo>
                <a:lnTo>
                  <a:pt x="9019826" y="1570383"/>
                </a:lnTo>
                <a:lnTo>
                  <a:pt x="9317999" y="954157"/>
                </a:lnTo>
                <a:lnTo>
                  <a:pt x="9596295" y="1987826"/>
                </a:lnTo>
                <a:lnTo>
                  <a:pt x="9914347" y="1252331"/>
                </a:lnTo>
                <a:lnTo>
                  <a:pt x="10411304" y="2365513"/>
                </a:lnTo>
                <a:lnTo>
                  <a:pt x="18168422" y="238150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6" name="Freeform 764_1"/>
          <p:cNvSpPr/>
          <p:nvPr/>
        </p:nvSpPr>
        <p:spPr>
          <a:xfrm>
            <a:off x="-64267" y="2140149"/>
            <a:ext cx="14430408" cy="1973558"/>
          </a:xfrm>
          <a:custGeom>
            <a:avLst/>
            <a:gdLst>
              <a:gd name="connsiteX0" fmla="*/ 0 w 8269357"/>
              <a:gd name="connsiteY0" fmla="*/ 2524540 h 2524540"/>
              <a:gd name="connsiteX1" fmla="*/ 556591 w 8269357"/>
              <a:gd name="connsiteY1" fmla="*/ 1172818 h 2524540"/>
              <a:gd name="connsiteX2" fmla="*/ 874643 w 8269357"/>
              <a:gd name="connsiteY2" fmla="*/ 2484783 h 2524540"/>
              <a:gd name="connsiteX3" fmla="*/ 1212574 w 8269357"/>
              <a:gd name="connsiteY3" fmla="*/ 1610140 h 2524540"/>
              <a:gd name="connsiteX4" fmla="*/ 1470991 w 8269357"/>
              <a:gd name="connsiteY4" fmla="*/ 2146853 h 2524540"/>
              <a:gd name="connsiteX5" fmla="*/ 2047461 w 8269357"/>
              <a:gd name="connsiteY5" fmla="*/ 1033670 h 2524540"/>
              <a:gd name="connsiteX6" fmla="*/ 2266122 w 8269357"/>
              <a:gd name="connsiteY6" fmla="*/ 2464905 h 2524540"/>
              <a:gd name="connsiteX7" fmla="*/ 2703443 w 8269357"/>
              <a:gd name="connsiteY7" fmla="*/ 1252331 h 2524540"/>
              <a:gd name="connsiteX8" fmla="*/ 3001617 w 8269357"/>
              <a:gd name="connsiteY8" fmla="*/ 1928192 h 2524540"/>
              <a:gd name="connsiteX9" fmla="*/ 3558209 w 8269357"/>
              <a:gd name="connsiteY9" fmla="*/ 536713 h 2524540"/>
              <a:gd name="connsiteX10" fmla="*/ 3916017 w 8269357"/>
              <a:gd name="connsiteY10" fmla="*/ 2305879 h 2524540"/>
              <a:gd name="connsiteX11" fmla="*/ 4174435 w 8269357"/>
              <a:gd name="connsiteY11" fmla="*/ 1630018 h 2524540"/>
              <a:gd name="connsiteX12" fmla="*/ 4412974 w 8269357"/>
              <a:gd name="connsiteY12" fmla="*/ 2246244 h 2524540"/>
              <a:gd name="connsiteX13" fmla="*/ 4989443 w 8269357"/>
              <a:gd name="connsiteY13" fmla="*/ 0 h 2524540"/>
              <a:gd name="connsiteX14" fmla="*/ 5068957 w 8269357"/>
              <a:gd name="connsiteY14" fmla="*/ 1570383 h 2524540"/>
              <a:gd name="connsiteX15" fmla="*/ 5367130 w 8269357"/>
              <a:gd name="connsiteY15" fmla="*/ 954157 h 2524540"/>
              <a:gd name="connsiteX16" fmla="*/ 5645426 w 8269357"/>
              <a:gd name="connsiteY16" fmla="*/ 1987826 h 2524540"/>
              <a:gd name="connsiteX17" fmla="*/ 5963478 w 8269357"/>
              <a:gd name="connsiteY17" fmla="*/ 1252331 h 2524540"/>
              <a:gd name="connsiteX18" fmla="*/ 6460435 w 8269357"/>
              <a:gd name="connsiteY18" fmla="*/ 2365513 h 2524540"/>
              <a:gd name="connsiteX19" fmla="*/ 8269357 w 8269357"/>
              <a:gd name="connsiteY19" fmla="*/ 2365513 h 2524540"/>
              <a:gd name="connsiteX0" fmla="*/ 0 w 8269357"/>
              <a:gd name="connsiteY0" fmla="*/ 2524540 h 2524540"/>
              <a:gd name="connsiteX1" fmla="*/ 9525 w 8269357"/>
              <a:gd name="connsiteY1" fmla="*/ 2480021 h 2524540"/>
              <a:gd name="connsiteX2" fmla="*/ 556591 w 8269357"/>
              <a:gd name="connsiteY2" fmla="*/ 1172818 h 2524540"/>
              <a:gd name="connsiteX3" fmla="*/ 874643 w 8269357"/>
              <a:gd name="connsiteY3" fmla="*/ 2484783 h 2524540"/>
              <a:gd name="connsiteX4" fmla="*/ 1212574 w 8269357"/>
              <a:gd name="connsiteY4" fmla="*/ 1610140 h 2524540"/>
              <a:gd name="connsiteX5" fmla="*/ 1470991 w 8269357"/>
              <a:gd name="connsiteY5" fmla="*/ 2146853 h 2524540"/>
              <a:gd name="connsiteX6" fmla="*/ 2047461 w 8269357"/>
              <a:gd name="connsiteY6" fmla="*/ 1033670 h 2524540"/>
              <a:gd name="connsiteX7" fmla="*/ 2266122 w 8269357"/>
              <a:gd name="connsiteY7" fmla="*/ 2464905 h 2524540"/>
              <a:gd name="connsiteX8" fmla="*/ 2703443 w 8269357"/>
              <a:gd name="connsiteY8" fmla="*/ 1252331 h 2524540"/>
              <a:gd name="connsiteX9" fmla="*/ 3001617 w 8269357"/>
              <a:gd name="connsiteY9" fmla="*/ 1928192 h 2524540"/>
              <a:gd name="connsiteX10" fmla="*/ 3558209 w 8269357"/>
              <a:gd name="connsiteY10" fmla="*/ 536713 h 2524540"/>
              <a:gd name="connsiteX11" fmla="*/ 3916017 w 8269357"/>
              <a:gd name="connsiteY11" fmla="*/ 2305879 h 2524540"/>
              <a:gd name="connsiteX12" fmla="*/ 4174435 w 8269357"/>
              <a:gd name="connsiteY12" fmla="*/ 1630018 h 2524540"/>
              <a:gd name="connsiteX13" fmla="*/ 4412974 w 8269357"/>
              <a:gd name="connsiteY13" fmla="*/ 2246244 h 2524540"/>
              <a:gd name="connsiteX14" fmla="*/ 4989443 w 8269357"/>
              <a:gd name="connsiteY14" fmla="*/ 0 h 2524540"/>
              <a:gd name="connsiteX15" fmla="*/ 5068957 w 8269357"/>
              <a:gd name="connsiteY15" fmla="*/ 1570383 h 2524540"/>
              <a:gd name="connsiteX16" fmla="*/ 5367130 w 8269357"/>
              <a:gd name="connsiteY16" fmla="*/ 954157 h 2524540"/>
              <a:gd name="connsiteX17" fmla="*/ 5645426 w 8269357"/>
              <a:gd name="connsiteY17" fmla="*/ 1987826 h 2524540"/>
              <a:gd name="connsiteX18" fmla="*/ 5963478 w 8269357"/>
              <a:gd name="connsiteY18" fmla="*/ 1252331 h 2524540"/>
              <a:gd name="connsiteX19" fmla="*/ 6460435 w 8269357"/>
              <a:gd name="connsiteY19" fmla="*/ 2365513 h 2524540"/>
              <a:gd name="connsiteX20" fmla="*/ 8269357 w 8269357"/>
              <a:gd name="connsiteY20" fmla="*/ 2365513 h 2524540"/>
              <a:gd name="connsiteX0" fmla="*/ 0 w 8998020"/>
              <a:gd name="connsiteY0" fmla="*/ 2510252 h 2510252"/>
              <a:gd name="connsiteX1" fmla="*/ 738188 w 8998020"/>
              <a:gd name="connsiteY1" fmla="*/ 2480021 h 2510252"/>
              <a:gd name="connsiteX2" fmla="*/ 1285254 w 8998020"/>
              <a:gd name="connsiteY2" fmla="*/ 1172818 h 2510252"/>
              <a:gd name="connsiteX3" fmla="*/ 1603306 w 8998020"/>
              <a:gd name="connsiteY3" fmla="*/ 2484783 h 2510252"/>
              <a:gd name="connsiteX4" fmla="*/ 1941237 w 8998020"/>
              <a:gd name="connsiteY4" fmla="*/ 1610140 h 2510252"/>
              <a:gd name="connsiteX5" fmla="*/ 2199654 w 8998020"/>
              <a:gd name="connsiteY5" fmla="*/ 2146853 h 2510252"/>
              <a:gd name="connsiteX6" fmla="*/ 2776124 w 8998020"/>
              <a:gd name="connsiteY6" fmla="*/ 1033670 h 2510252"/>
              <a:gd name="connsiteX7" fmla="*/ 2994785 w 8998020"/>
              <a:gd name="connsiteY7" fmla="*/ 2464905 h 2510252"/>
              <a:gd name="connsiteX8" fmla="*/ 3432106 w 8998020"/>
              <a:gd name="connsiteY8" fmla="*/ 1252331 h 2510252"/>
              <a:gd name="connsiteX9" fmla="*/ 3730280 w 8998020"/>
              <a:gd name="connsiteY9" fmla="*/ 1928192 h 2510252"/>
              <a:gd name="connsiteX10" fmla="*/ 4286872 w 8998020"/>
              <a:gd name="connsiteY10" fmla="*/ 536713 h 2510252"/>
              <a:gd name="connsiteX11" fmla="*/ 4644680 w 8998020"/>
              <a:gd name="connsiteY11" fmla="*/ 2305879 h 2510252"/>
              <a:gd name="connsiteX12" fmla="*/ 4903098 w 8998020"/>
              <a:gd name="connsiteY12" fmla="*/ 1630018 h 2510252"/>
              <a:gd name="connsiteX13" fmla="*/ 5141637 w 8998020"/>
              <a:gd name="connsiteY13" fmla="*/ 2246244 h 2510252"/>
              <a:gd name="connsiteX14" fmla="*/ 5718106 w 8998020"/>
              <a:gd name="connsiteY14" fmla="*/ 0 h 2510252"/>
              <a:gd name="connsiteX15" fmla="*/ 5797620 w 8998020"/>
              <a:gd name="connsiteY15" fmla="*/ 1570383 h 2510252"/>
              <a:gd name="connsiteX16" fmla="*/ 6095793 w 8998020"/>
              <a:gd name="connsiteY16" fmla="*/ 954157 h 2510252"/>
              <a:gd name="connsiteX17" fmla="*/ 6374089 w 8998020"/>
              <a:gd name="connsiteY17" fmla="*/ 1987826 h 2510252"/>
              <a:gd name="connsiteX18" fmla="*/ 6692141 w 8998020"/>
              <a:gd name="connsiteY18" fmla="*/ 1252331 h 2510252"/>
              <a:gd name="connsiteX19" fmla="*/ 7189098 w 8998020"/>
              <a:gd name="connsiteY19" fmla="*/ 2365513 h 2510252"/>
              <a:gd name="connsiteX20" fmla="*/ 8998020 w 8998020"/>
              <a:gd name="connsiteY20" fmla="*/ 2365513 h 2510252"/>
              <a:gd name="connsiteX0" fmla="*/ 0 w 8998020"/>
              <a:gd name="connsiteY0" fmla="*/ 2510252 h 2510252"/>
              <a:gd name="connsiteX1" fmla="*/ 804863 w 8998020"/>
              <a:gd name="connsiteY1" fmla="*/ 2394296 h 2510252"/>
              <a:gd name="connsiteX2" fmla="*/ 1285254 w 8998020"/>
              <a:gd name="connsiteY2" fmla="*/ 1172818 h 2510252"/>
              <a:gd name="connsiteX3" fmla="*/ 1603306 w 8998020"/>
              <a:gd name="connsiteY3" fmla="*/ 2484783 h 2510252"/>
              <a:gd name="connsiteX4" fmla="*/ 1941237 w 8998020"/>
              <a:gd name="connsiteY4" fmla="*/ 1610140 h 2510252"/>
              <a:gd name="connsiteX5" fmla="*/ 2199654 w 8998020"/>
              <a:gd name="connsiteY5" fmla="*/ 2146853 h 2510252"/>
              <a:gd name="connsiteX6" fmla="*/ 2776124 w 8998020"/>
              <a:gd name="connsiteY6" fmla="*/ 1033670 h 2510252"/>
              <a:gd name="connsiteX7" fmla="*/ 2994785 w 8998020"/>
              <a:gd name="connsiteY7" fmla="*/ 2464905 h 2510252"/>
              <a:gd name="connsiteX8" fmla="*/ 3432106 w 8998020"/>
              <a:gd name="connsiteY8" fmla="*/ 1252331 h 2510252"/>
              <a:gd name="connsiteX9" fmla="*/ 3730280 w 8998020"/>
              <a:gd name="connsiteY9" fmla="*/ 1928192 h 2510252"/>
              <a:gd name="connsiteX10" fmla="*/ 4286872 w 8998020"/>
              <a:gd name="connsiteY10" fmla="*/ 536713 h 2510252"/>
              <a:gd name="connsiteX11" fmla="*/ 4644680 w 8998020"/>
              <a:gd name="connsiteY11" fmla="*/ 2305879 h 2510252"/>
              <a:gd name="connsiteX12" fmla="*/ 4903098 w 8998020"/>
              <a:gd name="connsiteY12" fmla="*/ 1630018 h 2510252"/>
              <a:gd name="connsiteX13" fmla="*/ 5141637 w 8998020"/>
              <a:gd name="connsiteY13" fmla="*/ 2246244 h 2510252"/>
              <a:gd name="connsiteX14" fmla="*/ 5718106 w 8998020"/>
              <a:gd name="connsiteY14" fmla="*/ 0 h 2510252"/>
              <a:gd name="connsiteX15" fmla="*/ 5797620 w 8998020"/>
              <a:gd name="connsiteY15" fmla="*/ 1570383 h 2510252"/>
              <a:gd name="connsiteX16" fmla="*/ 6095793 w 8998020"/>
              <a:gd name="connsiteY16" fmla="*/ 954157 h 2510252"/>
              <a:gd name="connsiteX17" fmla="*/ 6374089 w 8998020"/>
              <a:gd name="connsiteY17" fmla="*/ 1987826 h 2510252"/>
              <a:gd name="connsiteX18" fmla="*/ 6692141 w 8998020"/>
              <a:gd name="connsiteY18" fmla="*/ 1252331 h 2510252"/>
              <a:gd name="connsiteX19" fmla="*/ 7189098 w 8998020"/>
              <a:gd name="connsiteY19" fmla="*/ 2365513 h 2510252"/>
              <a:gd name="connsiteX20" fmla="*/ 8998020 w 8998020"/>
              <a:gd name="connsiteY20" fmla="*/ 2365513 h 2510252"/>
              <a:gd name="connsiteX0" fmla="*/ 0 w 9055170"/>
              <a:gd name="connsiteY0" fmla="*/ 2395952 h 2484783"/>
              <a:gd name="connsiteX1" fmla="*/ 862013 w 9055170"/>
              <a:gd name="connsiteY1" fmla="*/ 2394296 h 2484783"/>
              <a:gd name="connsiteX2" fmla="*/ 1342404 w 9055170"/>
              <a:gd name="connsiteY2" fmla="*/ 1172818 h 2484783"/>
              <a:gd name="connsiteX3" fmla="*/ 1660456 w 9055170"/>
              <a:gd name="connsiteY3" fmla="*/ 2484783 h 2484783"/>
              <a:gd name="connsiteX4" fmla="*/ 1998387 w 9055170"/>
              <a:gd name="connsiteY4" fmla="*/ 1610140 h 2484783"/>
              <a:gd name="connsiteX5" fmla="*/ 2256804 w 9055170"/>
              <a:gd name="connsiteY5" fmla="*/ 2146853 h 2484783"/>
              <a:gd name="connsiteX6" fmla="*/ 2833274 w 9055170"/>
              <a:gd name="connsiteY6" fmla="*/ 1033670 h 2484783"/>
              <a:gd name="connsiteX7" fmla="*/ 3051935 w 9055170"/>
              <a:gd name="connsiteY7" fmla="*/ 2464905 h 2484783"/>
              <a:gd name="connsiteX8" fmla="*/ 3489256 w 9055170"/>
              <a:gd name="connsiteY8" fmla="*/ 1252331 h 2484783"/>
              <a:gd name="connsiteX9" fmla="*/ 3787430 w 9055170"/>
              <a:gd name="connsiteY9" fmla="*/ 1928192 h 2484783"/>
              <a:gd name="connsiteX10" fmla="*/ 4344022 w 9055170"/>
              <a:gd name="connsiteY10" fmla="*/ 536713 h 2484783"/>
              <a:gd name="connsiteX11" fmla="*/ 4701830 w 9055170"/>
              <a:gd name="connsiteY11" fmla="*/ 2305879 h 2484783"/>
              <a:gd name="connsiteX12" fmla="*/ 4960248 w 9055170"/>
              <a:gd name="connsiteY12" fmla="*/ 1630018 h 2484783"/>
              <a:gd name="connsiteX13" fmla="*/ 5198787 w 9055170"/>
              <a:gd name="connsiteY13" fmla="*/ 2246244 h 2484783"/>
              <a:gd name="connsiteX14" fmla="*/ 5775256 w 9055170"/>
              <a:gd name="connsiteY14" fmla="*/ 0 h 2484783"/>
              <a:gd name="connsiteX15" fmla="*/ 5854770 w 9055170"/>
              <a:gd name="connsiteY15" fmla="*/ 1570383 h 2484783"/>
              <a:gd name="connsiteX16" fmla="*/ 6152943 w 9055170"/>
              <a:gd name="connsiteY16" fmla="*/ 954157 h 2484783"/>
              <a:gd name="connsiteX17" fmla="*/ 6431239 w 9055170"/>
              <a:gd name="connsiteY17" fmla="*/ 1987826 h 2484783"/>
              <a:gd name="connsiteX18" fmla="*/ 6749291 w 9055170"/>
              <a:gd name="connsiteY18" fmla="*/ 1252331 h 2484783"/>
              <a:gd name="connsiteX19" fmla="*/ 7246248 w 9055170"/>
              <a:gd name="connsiteY19" fmla="*/ 2365513 h 2484783"/>
              <a:gd name="connsiteX20" fmla="*/ 9055170 w 9055170"/>
              <a:gd name="connsiteY20" fmla="*/ 2365513 h 2484783"/>
              <a:gd name="connsiteX0" fmla="*/ 0 w 9845745"/>
              <a:gd name="connsiteY0" fmla="*/ 2405477 h 2484783"/>
              <a:gd name="connsiteX1" fmla="*/ 1652588 w 9845745"/>
              <a:gd name="connsiteY1" fmla="*/ 2394296 h 2484783"/>
              <a:gd name="connsiteX2" fmla="*/ 2132979 w 9845745"/>
              <a:gd name="connsiteY2" fmla="*/ 1172818 h 2484783"/>
              <a:gd name="connsiteX3" fmla="*/ 2451031 w 9845745"/>
              <a:gd name="connsiteY3" fmla="*/ 2484783 h 2484783"/>
              <a:gd name="connsiteX4" fmla="*/ 2788962 w 9845745"/>
              <a:gd name="connsiteY4" fmla="*/ 1610140 h 2484783"/>
              <a:gd name="connsiteX5" fmla="*/ 3047379 w 9845745"/>
              <a:gd name="connsiteY5" fmla="*/ 2146853 h 2484783"/>
              <a:gd name="connsiteX6" fmla="*/ 3623849 w 9845745"/>
              <a:gd name="connsiteY6" fmla="*/ 1033670 h 2484783"/>
              <a:gd name="connsiteX7" fmla="*/ 3842510 w 9845745"/>
              <a:gd name="connsiteY7" fmla="*/ 2464905 h 2484783"/>
              <a:gd name="connsiteX8" fmla="*/ 4279831 w 9845745"/>
              <a:gd name="connsiteY8" fmla="*/ 1252331 h 2484783"/>
              <a:gd name="connsiteX9" fmla="*/ 4578005 w 9845745"/>
              <a:gd name="connsiteY9" fmla="*/ 1928192 h 2484783"/>
              <a:gd name="connsiteX10" fmla="*/ 5134597 w 9845745"/>
              <a:gd name="connsiteY10" fmla="*/ 536713 h 2484783"/>
              <a:gd name="connsiteX11" fmla="*/ 5492405 w 9845745"/>
              <a:gd name="connsiteY11" fmla="*/ 2305879 h 2484783"/>
              <a:gd name="connsiteX12" fmla="*/ 5750823 w 9845745"/>
              <a:gd name="connsiteY12" fmla="*/ 1630018 h 2484783"/>
              <a:gd name="connsiteX13" fmla="*/ 5989362 w 9845745"/>
              <a:gd name="connsiteY13" fmla="*/ 2246244 h 2484783"/>
              <a:gd name="connsiteX14" fmla="*/ 6565831 w 9845745"/>
              <a:gd name="connsiteY14" fmla="*/ 0 h 2484783"/>
              <a:gd name="connsiteX15" fmla="*/ 6645345 w 9845745"/>
              <a:gd name="connsiteY15" fmla="*/ 1570383 h 2484783"/>
              <a:gd name="connsiteX16" fmla="*/ 6943518 w 9845745"/>
              <a:gd name="connsiteY16" fmla="*/ 954157 h 2484783"/>
              <a:gd name="connsiteX17" fmla="*/ 7221814 w 9845745"/>
              <a:gd name="connsiteY17" fmla="*/ 1987826 h 2484783"/>
              <a:gd name="connsiteX18" fmla="*/ 7539866 w 9845745"/>
              <a:gd name="connsiteY18" fmla="*/ 1252331 h 2484783"/>
              <a:gd name="connsiteX19" fmla="*/ 8036823 w 9845745"/>
              <a:gd name="connsiteY19" fmla="*/ 2365513 h 2484783"/>
              <a:gd name="connsiteX20" fmla="*/ 9845745 w 9845745"/>
              <a:gd name="connsiteY20" fmla="*/ 2365513 h 2484783"/>
              <a:gd name="connsiteX0" fmla="*/ 0 w 12220226"/>
              <a:gd name="connsiteY0" fmla="*/ 2405478 h 2484783"/>
              <a:gd name="connsiteX1" fmla="*/ 4027069 w 12220226"/>
              <a:gd name="connsiteY1" fmla="*/ 2394296 h 2484783"/>
              <a:gd name="connsiteX2" fmla="*/ 4507460 w 12220226"/>
              <a:gd name="connsiteY2" fmla="*/ 1172818 h 2484783"/>
              <a:gd name="connsiteX3" fmla="*/ 4825512 w 12220226"/>
              <a:gd name="connsiteY3" fmla="*/ 2484783 h 2484783"/>
              <a:gd name="connsiteX4" fmla="*/ 5163443 w 12220226"/>
              <a:gd name="connsiteY4" fmla="*/ 1610140 h 2484783"/>
              <a:gd name="connsiteX5" fmla="*/ 5421860 w 12220226"/>
              <a:gd name="connsiteY5" fmla="*/ 2146853 h 2484783"/>
              <a:gd name="connsiteX6" fmla="*/ 5998330 w 12220226"/>
              <a:gd name="connsiteY6" fmla="*/ 1033670 h 2484783"/>
              <a:gd name="connsiteX7" fmla="*/ 6216991 w 12220226"/>
              <a:gd name="connsiteY7" fmla="*/ 2464905 h 2484783"/>
              <a:gd name="connsiteX8" fmla="*/ 6654312 w 12220226"/>
              <a:gd name="connsiteY8" fmla="*/ 1252331 h 2484783"/>
              <a:gd name="connsiteX9" fmla="*/ 6952486 w 12220226"/>
              <a:gd name="connsiteY9" fmla="*/ 1928192 h 2484783"/>
              <a:gd name="connsiteX10" fmla="*/ 7509078 w 12220226"/>
              <a:gd name="connsiteY10" fmla="*/ 536713 h 2484783"/>
              <a:gd name="connsiteX11" fmla="*/ 7866886 w 12220226"/>
              <a:gd name="connsiteY11" fmla="*/ 2305879 h 2484783"/>
              <a:gd name="connsiteX12" fmla="*/ 8125304 w 12220226"/>
              <a:gd name="connsiteY12" fmla="*/ 1630018 h 2484783"/>
              <a:gd name="connsiteX13" fmla="*/ 8363843 w 12220226"/>
              <a:gd name="connsiteY13" fmla="*/ 2246244 h 2484783"/>
              <a:gd name="connsiteX14" fmla="*/ 8940312 w 12220226"/>
              <a:gd name="connsiteY14" fmla="*/ 0 h 2484783"/>
              <a:gd name="connsiteX15" fmla="*/ 9019826 w 12220226"/>
              <a:gd name="connsiteY15" fmla="*/ 1570383 h 2484783"/>
              <a:gd name="connsiteX16" fmla="*/ 9317999 w 12220226"/>
              <a:gd name="connsiteY16" fmla="*/ 954157 h 2484783"/>
              <a:gd name="connsiteX17" fmla="*/ 9596295 w 12220226"/>
              <a:gd name="connsiteY17" fmla="*/ 1987826 h 2484783"/>
              <a:gd name="connsiteX18" fmla="*/ 9914347 w 12220226"/>
              <a:gd name="connsiteY18" fmla="*/ 1252331 h 2484783"/>
              <a:gd name="connsiteX19" fmla="*/ 10411304 w 12220226"/>
              <a:gd name="connsiteY19" fmla="*/ 2365513 h 2484783"/>
              <a:gd name="connsiteX20" fmla="*/ 12220226 w 12220226"/>
              <a:gd name="connsiteY20" fmla="*/ 2365513 h 2484783"/>
              <a:gd name="connsiteX0" fmla="*/ 0 w 18168422"/>
              <a:gd name="connsiteY0" fmla="*/ 2405478 h 2484783"/>
              <a:gd name="connsiteX1" fmla="*/ 4027069 w 18168422"/>
              <a:gd name="connsiteY1" fmla="*/ 2394296 h 2484783"/>
              <a:gd name="connsiteX2" fmla="*/ 4507460 w 18168422"/>
              <a:gd name="connsiteY2" fmla="*/ 1172818 h 2484783"/>
              <a:gd name="connsiteX3" fmla="*/ 4825512 w 18168422"/>
              <a:gd name="connsiteY3" fmla="*/ 2484783 h 2484783"/>
              <a:gd name="connsiteX4" fmla="*/ 5163443 w 18168422"/>
              <a:gd name="connsiteY4" fmla="*/ 1610140 h 2484783"/>
              <a:gd name="connsiteX5" fmla="*/ 5421860 w 18168422"/>
              <a:gd name="connsiteY5" fmla="*/ 2146853 h 2484783"/>
              <a:gd name="connsiteX6" fmla="*/ 5998330 w 18168422"/>
              <a:gd name="connsiteY6" fmla="*/ 1033670 h 2484783"/>
              <a:gd name="connsiteX7" fmla="*/ 6216991 w 18168422"/>
              <a:gd name="connsiteY7" fmla="*/ 2464905 h 2484783"/>
              <a:gd name="connsiteX8" fmla="*/ 6654312 w 18168422"/>
              <a:gd name="connsiteY8" fmla="*/ 1252331 h 2484783"/>
              <a:gd name="connsiteX9" fmla="*/ 6952486 w 18168422"/>
              <a:gd name="connsiteY9" fmla="*/ 1928192 h 2484783"/>
              <a:gd name="connsiteX10" fmla="*/ 7509078 w 18168422"/>
              <a:gd name="connsiteY10" fmla="*/ 536713 h 2484783"/>
              <a:gd name="connsiteX11" fmla="*/ 7866886 w 18168422"/>
              <a:gd name="connsiteY11" fmla="*/ 2305879 h 2484783"/>
              <a:gd name="connsiteX12" fmla="*/ 8125304 w 18168422"/>
              <a:gd name="connsiteY12" fmla="*/ 1630018 h 2484783"/>
              <a:gd name="connsiteX13" fmla="*/ 8363843 w 18168422"/>
              <a:gd name="connsiteY13" fmla="*/ 2246244 h 2484783"/>
              <a:gd name="connsiteX14" fmla="*/ 8940312 w 18168422"/>
              <a:gd name="connsiteY14" fmla="*/ 0 h 2484783"/>
              <a:gd name="connsiteX15" fmla="*/ 9019826 w 18168422"/>
              <a:gd name="connsiteY15" fmla="*/ 1570383 h 2484783"/>
              <a:gd name="connsiteX16" fmla="*/ 9317999 w 18168422"/>
              <a:gd name="connsiteY16" fmla="*/ 954157 h 2484783"/>
              <a:gd name="connsiteX17" fmla="*/ 9596295 w 18168422"/>
              <a:gd name="connsiteY17" fmla="*/ 1987826 h 2484783"/>
              <a:gd name="connsiteX18" fmla="*/ 9914347 w 18168422"/>
              <a:gd name="connsiteY18" fmla="*/ 1252331 h 2484783"/>
              <a:gd name="connsiteX19" fmla="*/ 10411304 w 18168422"/>
              <a:gd name="connsiteY19" fmla="*/ 2365513 h 2484783"/>
              <a:gd name="connsiteX20" fmla="*/ 18168422 w 18168422"/>
              <a:gd name="connsiteY20" fmla="*/ 2381503 h 248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168422" h="2484783">
                <a:moveTo>
                  <a:pt x="0" y="2405478"/>
                </a:moveTo>
                <a:lnTo>
                  <a:pt x="4027069" y="2394296"/>
                </a:lnTo>
                <a:lnTo>
                  <a:pt x="4507460" y="1172818"/>
                </a:lnTo>
                <a:lnTo>
                  <a:pt x="4825512" y="2484783"/>
                </a:lnTo>
                <a:lnTo>
                  <a:pt x="5163443" y="1610140"/>
                </a:lnTo>
                <a:lnTo>
                  <a:pt x="5421860" y="2146853"/>
                </a:lnTo>
                <a:lnTo>
                  <a:pt x="5998330" y="1033670"/>
                </a:lnTo>
                <a:lnTo>
                  <a:pt x="6216991" y="2464905"/>
                </a:lnTo>
                <a:lnTo>
                  <a:pt x="6654312" y="1252331"/>
                </a:lnTo>
                <a:lnTo>
                  <a:pt x="6952486" y="1928192"/>
                </a:lnTo>
                <a:lnTo>
                  <a:pt x="7509078" y="536713"/>
                </a:lnTo>
                <a:lnTo>
                  <a:pt x="7866886" y="2305879"/>
                </a:lnTo>
                <a:lnTo>
                  <a:pt x="8125304" y="1630018"/>
                </a:lnTo>
                <a:lnTo>
                  <a:pt x="8363843" y="2246244"/>
                </a:lnTo>
                <a:lnTo>
                  <a:pt x="8940312" y="0"/>
                </a:lnTo>
                <a:lnTo>
                  <a:pt x="9019826" y="1570383"/>
                </a:lnTo>
                <a:lnTo>
                  <a:pt x="9317999" y="954157"/>
                </a:lnTo>
                <a:lnTo>
                  <a:pt x="9596295" y="1987826"/>
                </a:lnTo>
                <a:lnTo>
                  <a:pt x="9914347" y="1252331"/>
                </a:lnTo>
                <a:lnTo>
                  <a:pt x="10411304" y="2365513"/>
                </a:lnTo>
                <a:lnTo>
                  <a:pt x="18168422" y="2381503"/>
                </a:ln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8" name="文本框 767"/>
          <p:cNvSpPr txBox="1"/>
          <p:nvPr/>
        </p:nvSpPr>
        <p:spPr>
          <a:xfrm>
            <a:off x="3201957" y="4113707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350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123456789</a:t>
            </a:r>
            <a:endParaRPr lang="zh-CN" altLang="en-US" spc="35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769" name="Rectangle 6_1_1"/>
          <p:cNvSpPr/>
          <p:nvPr/>
        </p:nvSpPr>
        <p:spPr>
          <a:xfrm>
            <a:off x="4101849" y="6345238"/>
            <a:ext cx="6355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zh-CN" altLang="en-US" b="1" kern="1400" spc="72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设计在于改善和提升人们传递信息的</a:t>
            </a:r>
            <a:r>
              <a:rPr lang="zh-CN" altLang="en-US" b="1" kern="1400" spc="72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质量。</a:t>
            </a:r>
            <a:endParaRPr lang="zh-CN" altLang="en-US" b="1" kern="1400" spc="72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1105">
        <p14:flash/>
      </p:transition>
    </mc:Choice>
    <mc:Fallback xmlns="">
      <p:transition spd="slow" advTm="111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6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929E-6 -3.33333E-6 L 4.87929E-6 0.00023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545"/>
                                        </p:tgtEl>
                                      </p:cBhvr>
                                      <p:by x="150000" y="150000"/>
                                      <p:from x="67380" y="673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2700000" to="0">
                                      <p:cBhvr>
                                        <p:cTn id="15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25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23" dur="125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250" fill="hold"/>
                                        <p:tgtEl>
                                          <p:spTgt spid="5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8100000">
                                      <p:cBhvr>
                                        <p:cTn id="27" dur="125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929E-6 -3.33333E-6 L 4.87929E-6 0.00023 " pathEditMode="relative" rAng="0" ptsTypes="AA">
                                      <p:cBhvr>
                                        <p:cTn id="29" dur="12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accel="50000" decel="5000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250" fill="hold"/>
                                        <p:tgtEl>
                                          <p:spTgt spid="545"/>
                                        </p:tgtEl>
                                      </p:cBhvr>
                                      <p:by x="150000" y="150000"/>
                                      <p:from x="67380" y="6738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8100000" to="0">
                                      <p:cBhvr>
                                        <p:cTn id="33" dur="12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2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 accumulate="none">
                                        <p:cTn id="50" dur="1250" decel="100000" fill="hold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 accumulate="none">
                                        <p:cTn id="51" dur="1250" decel="100000" fill="hold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900000">
                                      <p:cBhvr>
                                        <p:cTn id="53" dur="1507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7"/>
                            </p:stCondLst>
                            <p:childTnLst>
                              <p:par>
                                <p:cTn id="55" presetID="8" presetClass="emph" presetSubtype="0" accel="48333" decel="51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6" dur="1200" fill="hold"/>
                                        <p:tgtEl>
                                          <p:spTgt spid="7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8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7"/>
                            </p:stCondLst>
                            <p:childTnLst>
                              <p:par>
                                <p:cTn id="68" presetID="21" presetClass="exit" presetSubtype="1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9" dur="2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7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25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7"/>
                            </p:stCondLst>
                            <p:childTnLst>
                              <p:par>
                                <p:cTn id="76" presetID="56" presetClass="entr" presetSubtype="0" fill="hold" grpId="0" nodeType="afterEffect">
                                  <p:stCondLst>
                                    <p:cond delay="15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17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" grpId="0" animBg="1"/>
      <p:bldP spid="544" grpId="1" animBg="1"/>
      <p:bldP spid="544" grpId="2" animBg="1"/>
      <p:bldP spid="544" grpId="3" animBg="1"/>
      <p:bldP spid="545" grpId="0" animBg="1"/>
      <p:bldP spid="545" grpId="1" animBg="1"/>
      <p:bldP spid="545" grpId="2" animBg="1"/>
      <p:bldP spid="545" grpId="3" animBg="1"/>
      <p:bldP spid="545" grpId="4" animBg="1"/>
      <p:bldP spid="545" grpId="5" animBg="1"/>
      <p:bldP spid="545" grpId="6" animBg="1"/>
      <p:bldP spid="545" grpId="7" animBg="1"/>
      <p:bldP spid="545" grpId="8" animBg="1"/>
      <p:bldP spid="545" grpId="9" animBg="1"/>
      <p:bldP spid="745" grpId="0"/>
      <p:bldP spid="748" grpId="0"/>
      <p:bldP spid="754" grpId="0"/>
      <p:bldP spid="754" grpId="1"/>
      <p:bldP spid="754" grpId="2"/>
      <p:bldP spid="765" grpId="0" animBg="1"/>
      <p:bldP spid="766" grpId="0" animBg="1"/>
      <p:bldP spid="768" grpId="0"/>
      <p:bldP spid="7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 rot="16200000" flipV="1">
            <a:off x="-466611" y="1734678"/>
            <a:ext cx="11048958" cy="3780418"/>
            <a:chOff x="3902564" y="2603334"/>
            <a:chExt cx="5152379" cy="1803090"/>
          </a:xfrm>
          <a:solidFill>
            <a:srgbClr val="FAF8FB"/>
          </a:solidFill>
        </p:grpSpPr>
        <p:sp>
          <p:nvSpPr>
            <p:cNvPr id="23" name="流程图: 延期 22"/>
            <p:cNvSpPr/>
            <p:nvPr/>
          </p:nvSpPr>
          <p:spPr>
            <a:xfrm>
              <a:off x="7475402" y="2731062"/>
              <a:ext cx="1494718" cy="1547634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974142" y="2731062"/>
              <a:ext cx="4158030" cy="15476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5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02564" y="2603334"/>
              <a:ext cx="97179" cy="18030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8885297" y="3376362"/>
              <a:ext cx="169646" cy="2570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11016543" y="3126928"/>
            <a:ext cx="1049337" cy="446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300" b="1" kern="1400" spc="100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PPT</a:t>
            </a:r>
            <a:endParaRPr lang="zh-CN" altLang="en-US" sz="2300" b="1" kern="1400" spc="1000" dirty="0">
              <a:solidFill>
                <a:schemeClr val="bg1"/>
              </a:solidFill>
              <a:latin typeface="方正细等线简体" panose="02010601030101010101" pitchFamily="2" charset="-122"/>
              <a:ea typeface="方正细等线简体" panose="02010601030101010101" pitchFamily="2" charset="-122"/>
            </a:endParaRPr>
          </a:p>
        </p:txBody>
      </p:sp>
      <p:sp>
        <p:nvSpPr>
          <p:cNvPr id="29" name="Rectangle 7_1_1_1"/>
          <p:cNvSpPr/>
          <p:nvPr/>
        </p:nvSpPr>
        <p:spPr>
          <a:xfrm>
            <a:off x="11808185" y="3141868"/>
            <a:ext cx="16324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是实用的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116430" y="3104703"/>
            <a:ext cx="5364163" cy="446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300" b="1" kern="1400" spc="134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好的</a:t>
            </a:r>
            <a:endParaRPr lang="zh-CN" altLang="en-US" sz="2300" b="1" kern="1400" spc="1300" dirty="0">
              <a:solidFill>
                <a:schemeClr val="bg1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28" name="Rectangle 7_1_1"/>
          <p:cNvSpPr/>
          <p:nvPr/>
        </p:nvSpPr>
        <p:spPr>
          <a:xfrm>
            <a:off x="11798560" y="2960948"/>
            <a:ext cx="25359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200" b="1" kern="1400" spc="61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是经</a:t>
            </a:r>
            <a:r>
              <a:rPr lang="zh-CN" altLang="en-US" sz="3600" b="1" kern="1400" spc="61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久</a:t>
            </a:r>
            <a:r>
              <a:rPr lang="zh-CN" altLang="en-US" sz="2200" b="1" kern="1400" spc="610" dirty="0" smtClean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不衰</a:t>
            </a:r>
            <a:r>
              <a:rPr lang="zh-CN" altLang="en-US" sz="2200" b="1" kern="1400" spc="610" dirty="0">
                <a:solidFill>
                  <a:schemeClr val="bg1"/>
                </a:solidFill>
                <a:latin typeface="方正细等线简体" panose="02010601030101010101" pitchFamily="2" charset="-122"/>
                <a:ea typeface="方正细等线简体" panose="02010601030101010101" pitchFamily="2" charset="-122"/>
              </a:rPr>
              <a:t>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820286" y="-180020"/>
            <a:ext cx="0" cy="706540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750452" y="-278841"/>
            <a:ext cx="0" cy="727280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80619" y="-180020"/>
            <a:ext cx="0" cy="706540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610786" y="-278841"/>
            <a:ext cx="0" cy="727280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40953" y="-180020"/>
            <a:ext cx="0" cy="706540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471120" y="-278841"/>
            <a:ext cx="0" cy="727280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01287" y="-180020"/>
            <a:ext cx="0" cy="7065404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331454" y="-278841"/>
            <a:ext cx="0" cy="727280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273848" y="1197784"/>
            <a:ext cx="1280351" cy="61285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kern="1400" spc="720" dirty="0" smtClean="0">
                <a:solidFill>
                  <a:srgbClr val="0D0D0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在喜新厌旧的原始欲望下，</a:t>
            </a:r>
            <a:endParaRPr lang="en-US" altLang="zh-CN" sz="2000" b="1" kern="1400" spc="720" dirty="0" smtClean="0">
              <a:solidFill>
                <a:srgbClr val="0D0D0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kern="1400" spc="720" dirty="0">
                <a:solidFill>
                  <a:srgbClr val="0D0D0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仍能</a:t>
            </a:r>
            <a:r>
              <a:rPr lang="zh-CN" altLang="en-US" sz="2400" b="1" kern="1400" spc="720" dirty="0" smtClean="0">
                <a:solidFill>
                  <a:srgbClr val="0D0D0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屹立不倒</a:t>
            </a:r>
          </a:p>
          <a:p>
            <a:endParaRPr lang="zh-CN" altLang="en-US" sz="2000" dirty="0">
              <a:solidFill>
                <a:srgbClr val="0D0D0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Rectangle 27 copy copy"/>
          <p:cNvSpPr/>
          <p:nvPr/>
        </p:nvSpPr>
        <p:spPr>
          <a:xfrm>
            <a:off x="-12550" y="-74261"/>
            <a:ext cx="14400213" cy="7009008"/>
          </a:xfrm>
          <a:prstGeom prst="rect">
            <a:avLst/>
          </a:prstGeom>
          <a:solidFill>
            <a:srgbClr val="FA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702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073"/>
    </mc:Choice>
    <mc:Fallback xmlns="">
      <p:transition advTm="90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8" grpId="0"/>
      <p:bldP spid="2" grpId="0"/>
      <p:bldP spid="3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5.3"/>
</p:tagLst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730</TotalTime>
  <Words>197</Words>
  <Application>Microsoft Office PowerPoint</Application>
  <PresentationFormat>自定义</PresentationFormat>
  <Paragraphs>53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Calibri</vt:lpstr>
      <vt:lpstr>Dotum</vt:lpstr>
      <vt:lpstr>方正细等线简体</vt:lpstr>
      <vt:lpstr>方正清刻本悦宋简体</vt:lpstr>
      <vt:lpstr>Calibri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71</cp:revision>
  <dcterms:created xsi:type="dcterms:W3CDTF">2015-05-23T14:49:44Z</dcterms:created>
  <dcterms:modified xsi:type="dcterms:W3CDTF">2015-07-13T04:48:25Z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