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  <Override PartName="/ppt/charts/colors2.xml" ContentType="application/vnd.ms-office.chartcolorstyle+xml"/>
  <Override PartName="/ppt/charts/style2.xml" ContentType="application/vnd.ms-office.chartstyle+xml"/>
  <Override PartName="/ppt/charts/colors3.xml" ContentType="application/vnd.ms-office.chartcolorstyle+xml"/>
  <Override PartName="/ppt/charts/style3.xml" ContentType="application/vnd.ms-office.chartstyle+xml"/>
  <Override PartName="/ppt/charts/colors4.xml" ContentType="application/vnd.ms-office.chartcolorstyle+xml"/>
  <Override PartName="/ppt/charts/style4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59" r:id="rId4"/>
    <p:sldId id="258" r:id="rId5"/>
    <p:sldId id="260" r:id="rId6"/>
    <p:sldId id="261" r:id="rId7"/>
    <p:sldId id="270" r:id="rId8"/>
    <p:sldId id="262" r:id="rId9"/>
    <p:sldId id="263" r:id="rId10"/>
    <p:sldId id="264" r:id="rId11"/>
    <p:sldId id="266" r:id="rId12"/>
    <p:sldId id="271" r:id="rId13"/>
    <p:sldId id="265" r:id="rId14"/>
    <p:sldId id="267" r:id="rId15"/>
    <p:sldId id="268" r:id="rId16"/>
    <p:sldId id="269" r:id="rId17"/>
    <p:sldId id="272" r:id="rId18"/>
    <p:sldId id="273" r:id="rId19"/>
  </p:sldIdLst>
  <p:sldSz cx="12192000" cy="6858000"/>
  <p:notesSz cx="6858000" cy="9144000"/>
  <p:embeddedFontLst>
    <p:embeddedFont>
      <p:font typeface="Calibri" pitchFamily="34" charset="0"/>
      <p:regular r:id="rId21"/>
      <p:bold r:id="rId22"/>
      <p:italic r:id="rId23"/>
      <p:boldItalic r:id="rId24"/>
    </p:embeddedFont>
    <p:embeddedFont>
      <p:font typeface="Calibri Light" pitchFamily="34" charset="0"/>
      <p:regular r:id="rId25"/>
      <p:italic r:id="rId26"/>
    </p:embeddedFont>
    <p:embeddedFont>
      <p:font typeface="迷你简菱心" charset="-122"/>
      <p:regular r:id="rId27"/>
    </p:embeddedFont>
    <p:embeddedFont>
      <p:font typeface="微软雅黑 Light" charset="-122"/>
      <p:regular r:id="rId28"/>
    </p:embeddedFont>
    <p:embeddedFont>
      <p:font typeface="微软雅黑" pitchFamily="34" charset="-122"/>
      <p:regular r:id="rId29"/>
      <p:bold r:id="rId3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500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21920"/>
    <a:srgbClr val="2C3E50"/>
    <a:srgbClr val="426836"/>
    <a:srgbClr val="FFCD4D"/>
    <a:srgbClr val="7EB46E"/>
    <a:srgbClr val="FF2A25"/>
    <a:srgbClr val="F20600"/>
    <a:srgbClr val="FFE7AB"/>
    <a:srgbClr val="578947"/>
    <a:srgbClr val="FFC0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5494" autoAdjust="0"/>
  </p:normalViewPr>
  <p:slideViewPr>
    <p:cSldViewPr snapToGrid="0" showGuides="1">
      <p:cViewPr varScale="1">
        <p:scale>
          <a:sx n="110" d="100"/>
          <a:sy n="110" d="100"/>
        </p:scale>
        <p:origin x="-516" y="-90"/>
      </p:cViewPr>
      <p:guideLst>
        <p:guide orient="horz" pos="250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29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font" Target="fonts/font10.fntdata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openxmlformats.org/officeDocument/2006/relationships/oleObject" Target="../embeddings/oleObject1.bin"/><Relationship Id="rId1" Type="http://schemas.openxmlformats.org/officeDocument/2006/relationships/themeOverride" Target="../theme/themeOverride1.xml"/><Relationship Id="rId4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openxmlformats.org/officeDocument/2006/relationships/oleObject" Target="../embeddings/oleObject2.bin"/><Relationship Id="rId1" Type="http://schemas.openxmlformats.org/officeDocument/2006/relationships/themeOverride" Target="../theme/themeOverride2.xml"/><Relationship Id="rId4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openxmlformats.org/officeDocument/2006/relationships/oleObject" Target="../embeddings/oleObject3.bin"/><Relationship Id="rId1" Type="http://schemas.openxmlformats.org/officeDocument/2006/relationships/themeOverride" Target="../theme/themeOverride3.xml"/><Relationship Id="rId4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ColorStyle" Target="colors4.xml"/><Relationship Id="rId2" Type="http://schemas.openxmlformats.org/officeDocument/2006/relationships/oleObject" Target="../embeddings/oleObject4.bin"/><Relationship Id="rId1" Type="http://schemas.openxmlformats.org/officeDocument/2006/relationships/themeOverride" Target="../theme/themeOverride4.xml"/><Relationship Id="rId4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文本1</c:v>
                </c:pt>
              </c:strCache>
            </c:strRef>
          </c:tx>
          <c:spPr>
            <a:solidFill>
              <a:srgbClr val="7EB46E"/>
            </a:solidFill>
            <a:ln>
              <a:noFill/>
            </a:ln>
            <a:effectLst/>
          </c:spPr>
          <c:invertIfNegative val="0"/>
          <c:cat>
            <c:strRef>
              <c:f>Sheet1!$B$1:$E$1</c:f>
              <c:strCache>
                <c:ptCount val="4"/>
                <c:pt idx="0">
                  <c:v>模块1</c:v>
                </c:pt>
                <c:pt idx="1">
                  <c:v>模块2</c:v>
                </c:pt>
                <c:pt idx="2">
                  <c:v>模块3</c:v>
                </c:pt>
                <c:pt idx="3">
                  <c:v>模块4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10</c:v>
                </c:pt>
                <c:pt idx="1">
                  <c:v>10</c:v>
                </c:pt>
                <c:pt idx="2">
                  <c:v>18</c:v>
                </c:pt>
                <c:pt idx="3">
                  <c:v>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472-46F3-9CE6-F01EBE43AEB8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文本2</c:v>
                </c:pt>
              </c:strCache>
            </c:strRef>
          </c:tx>
          <c:spPr>
            <a:solidFill>
              <a:srgbClr val="FFCD4D"/>
            </a:solidFill>
            <a:ln>
              <a:noFill/>
            </a:ln>
            <a:effectLst/>
          </c:spPr>
          <c:invertIfNegative val="0"/>
          <c:cat>
            <c:strRef>
              <c:f>Sheet1!$B$1:$E$1</c:f>
              <c:strCache>
                <c:ptCount val="4"/>
                <c:pt idx="0">
                  <c:v>模块1</c:v>
                </c:pt>
                <c:pt idx="1">
                  <c:v>模块2</c:v>
                </c:pt>
                <c:pt idx="2">
                  <c:v>模块3</c:v>
                </c:pt>
                <c:pt idx="3">
                  <c:v>模块4</c:v>
                </c:pt>
              </c:strCache>
            </c:strRef>
          </c:cat>
          <c:val>
            <c:numRef>
              <c:f>Sheet1!$B$3:$E$3</c:f>
              <c:numCache>
                <c:formatCode>General</c:formatCode>
                <c:ptCount val="4"/>
                <c:pt idx="0">
                  <c:v>15</c:v>
                </c:pt>
                <c:pt idx="1">
                  <c:v>19</c:v>
                </c:pt>
                <c:pt idx="2">
                  <c:v>15</c:v>
                </c:pt>
                <c:pt idx="3">
                  <c:v>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9472-46F3-9CE6-F01EBE43AEB8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文本3</c:v>
                </c:pt>
              </c:strCache>
            </c:strRef>
          </c:tx>
          <c:spPr>
            <a:solidFill>
              <a:srgbClr val="CBCBCB"/>
            </a:solidFill>
            <a:ln>
              <a:noFill/>
            </a:ln>
            <a:effectLst/>
          </c:spPr>
          <c:invertIfNegative val="0"/>
          <c:cat>
            <c:strRef>
              <c:f>Sheet1!$B$1:$E$1</c:f>
              <c:strCache>
                <c:ptCount val="4"/>
                <c:pt idx="0">
                  <c:v>模块1</c:v>
                </c:pt>
                <c:pt idx="1">
                  <c:v>模块2</c:v>
                </c:pt>
                <c:pt idx="2">
                  <c:v>模块3</c:v>
                </c:pt>
                <c:pt idx="3">
                  <c:v>模块4</c:v>
                </c:pt>
              </c:strCache>
            </c:strRef>
          </c:cat>
          <c:val>
            <c:numRef>
              <c:f>Sheet1!$B$4:$E$4</c:f>
              <c:numCache>
                <c:formatCode>General</c:formatCode>
                <c:ptCount val="4"/>
                <c:pt idx="0">
                  <c:v>13</c:v>
                </c:pt>
                <c:pt idx="1">
                  <c:v>10</c:v>
                </c:pt>
                <c:pt idx="2">
                  <c:v>13</c:v>
                </c:pt>
                <c:pt idx="3">
                  <c:v>23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9472-46F3-9CE6-F01EBE43AEB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87361536"/>
        <c:axId val="229572608"/>
      </c:barChart>
      <c:catAx>
        <c:axId val="1873615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pPr>
            <a:endParaRPr lang="zh-CN"/>
          </a:p>
        </c:txPr>
        <c:crossAx val="229572608"/>
        <c:crosses val="autoZero"/>
        <c:auto val="1"/>
        <c:lblAlgn val="ctr"/>
        <c:lblOffset val="100"/>
        <c:noMultiLvlLbl val="0"/>
      </c:catAx>
      <c:valAx>
        <c:axId val="22957260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crossAx val="1873615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word1</c:v>
                </c:pt>
              </c:strCache>
            </c:strRef>
          </c:tx>
          <c:spPr>
            <a:solidFill>
              <a:sysClr val="windowText" lastClr="000000">
                <a:lumMod val="85000"/>
                <a:lumOff val="15000"/>
              </a:sysClr>
            </a:solidFill>
            <a:ln>
              <a:noFill/>
            </a:ln>
            <a:effectLst/>
          </c:spPr>
          <c:invertIfNegative val="0"/>
          <c:cat>
            <c:strRef>
              <c:f>Sheet1!$B$1:$E$1</c:f>
              <c:strCache>
                <c:ptCount val="4"/>
                <c:pt idx="0">
                  <c:v>part1</c:v>
                </c:pt>
                <c:pt idx="1">
                  <c:v>part2</c:v>
                </c:pt>
                <c:pt idx="2">
                  <c:v>part3</c:v>
                </c:pt>
                <c:pt idx="3">
                  <c:v>part4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10</c:v>
                </c:pt>
                <c:pt idx="1">
                  <c:v>10</c:v>
                </c:pt>
                <c:pt idx="2">
                  <c:v>10</c:v>
                </c:pt>
                <c:pt idx="3">
                  <c:v>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015-46DF-BDA2-9C390702BB77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word2</c:v>
                </c:pt>
              </c:strCache>
            </c:strRef>
          </c:tx>
          <c:spPr>
            <a:solidFill>
              <a:srgbClr val="FFCD4D"/>
            </a:solidFill>
            <a:ln>
              <a:noFill/>
            </a:ln>
            <a:effectLst/>
          </c:spPr>
          <c:invertIfNegative val="0"/>
          <c:cat>
            <c:strRef>
              <c:f>Sheet1!$B$1:$E$1</c:f>
              <c:strCache>
                <c:ptCount val="4"/>
                <c:pt idx="0">
                  <c:v>part1</c:v>
                </c:pt>
                <c:pt idx="1">
                  <c:v>part2</c:v>
                </c:pt>
                <c:pt idx="2">
                  <c:v>part3</c:v>
                </c:pt>
                <c:pt idx="3">
                  <c:v>part4</c:v>
                </c:pt>
              </c:strCache>
            </c:strRef>
          </c:cat>
          <c:val>
            <c:numRef>
              <c:f>Sheet1!$B$3:$E$3</c:f>
              <c:numCache>
                <c:formatCode>General</c:formatCode>
                <c:ptCount val="4"/>
                <c:pt idx="0">
                  <c:v>15</c:v>
                </c:pt>
                <c:pt idx="1">
                  <c:v>15</c:v>
                </c:pt>
                <c:pt idx="2">
                  <c:v>15</c:v>
                </c:pt>
                <c:pt idx="3">
                  <c:v>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5015-46DF-BDA2-9C390702BB77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word3</c:v>
                </c:pt>
              </c:strCache>
            </c:strRef>
          </c:tx>
          <c:spPr>
            <a:solidFill>
              <a:sysClr val="window" lastClr="FFFFFF">
                <a:lumMod val="65000"/>
              </a:sysClr>
            </a:solidFill>
            <a:ln>
              <a:noFill/>
            </a:ln>
            <a:effectLst/>
          </c:spPr>
          <c:invertIfNegative val="0"/>
          <c:cat>
            <c:strRef>
              <c:f>Sheet1!$B$1:$E$1</c:f>
              <c:strCache>
                <c:ptCount val="4"/>
                <c:pt idx="0">
                  <c:v>part1</c:v>
                </c:pt>
                <c:pt idx="1">
                  <c:v>part2</c:v>
                </c:pt>
                <c:pt idx="2">
                  <c:v>part3</c:v>
                </c:pt>
                <c:pt idx="3">
                  <c:v>part4</c:v>
                </c:pt>
              </c:strCache>
            </c:strRef>
          </c:cat>
          <c:val>
            <c:numRef>
              <c:f>Sheet1!$B$4:$E$4</c:f>
              <c:numCache>
                <c:formatCode>General</c:formatCode>
                <c:ptCount val="4"/>
                <c:pt idx="0">
                  <c:v>13</c:v>
                </c:pt>
                <c:pt idx="1">
                  <c:v>13</c:v>
                </c:pt>
                <c:pt idx="2">
                  <c:v>13</c:v>
                </c:pt>
                <c:pt idx="3">
                  <c:v>13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5015-46DF-BDA2-9C390702BB7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238271488"/>
        <c:axId val="238281472"/>
      </c:barChart>
      <c:catAx>
        <c:axId val="23827148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pPr>
            <a:endParaRPr lang="zh-CN"/>
          </a:p>
        </c:txPr>
        <c:crossAx val="238281472"/>
        <c:crosses val="autoZero"/>
        <c:auto val="1"/>
        <c:lblAlgn val="ctr"/>
        <c:lblOffset val="100"/>
        <c:noMultiLvlLbl val="0"/>
      </c:catAx>
      <c:valAx>
        <c:axId val="23828147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pPr>
            <a:endParaRPr lang="zh-CN"/>
          </a:p>
        </c:txPr>
        <c:crossAx val="2382714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2012</c:v>
                </c:pt>
              </c:strCache>
            </c:strRef>
          </c:tx>
          <c:spPr>
            <a:ln>
              <a:solidFill>
                <a:srgbClr val="578947"/>
              </a:solidFill>
            </a:ln>
          </c:spPr>
          <c:dPt>
            <c:idx val="0"/>
            <c:bubble3D val="0"/>
            <c:spPr>
              <a:solidFill>
                <a:srgbClr val="36373C"/>
              </a:solidFill>
              <a:ln w="19050">
                <a:solidFill>
                  <a:srgbClr val="578947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2E4C-4FCB-AF93-28818F42FAEE}"/>
              </c:ext>
            </c:extLst>
          </c:dPt>
          <c:dPt>
            <c:idx val="1"/>
            <c:bubble3D val="0"/>
            <c:spPr>
              <a:solidFill>
                <a:srgbClr val="FFCD4D"/>
              </a:solidFill>
              <a:ln w="19050">
                <a:solidFill>
                  <a:srgbClr val="578947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2E4C-4FCB-AF93-28818F42FAEE}"/>
              </c:ext>
            </c:extLst>
          </c:dPt>
          <c:cat>
            <c:strRef>
              <c:f>Sheet1!$B$1:$C$1</c:f>
              <c:strCache>
                <c:ptCount val="2"/>
                <c:pt idx="0">
                  <c:v>数据1</c:v>
                </c:pt>
                <c:pt idx="1">
                  <c:v>数据2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13</c:v>
                </c:pt>
                <c:pt idx="1">
                  <c:v>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2E4C-4FCB-AF93-28818F42FAEE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2013</c:v>
                </c:pt>
              </c:strCache>
            </c:strRef>
          </c:tx>
          <c:spPr>
            <a:ln>
              <a:solidFill>
                <a:srgbClr val="578947"/>
              </a:solidFill>
            </a:ln>
          </c:spPr>
          <c:dPt>
            <c:idx val="0"/>
            <c:bubble3D val="0"/>
            <c:spPr>
              <a:solidFill>
                <a:srgbClr val="36373C"/>
              </a:solidFill>
              <a:ln w="19050">
                <a:solidFill>
                  <a:srgbClr val="578947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2E4C-4FCB-AF93-28818F42FAEE}"/>
              </c:ext>
            </c:extLst>
          </c:dPt>
          <c:dPt>
            <c:idx val="1"/>
            <c:bubble3D val="0"/>
            <c:spPr>
              <a:solidFill>
                <a:srgbClr val="FFCD4D"/>
              </a:solidFill>
              <a:ln w="19050">
                <a:solidFill>
                  <a:srgbClr val="578947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8-2E4C-4FCB-AF93-28818F42FAEE}"/>
              </c:ext>
            </c:extLst>
          </c:dPt>
          <c:cat>
            <c:strRef>
              <c:f>Sheet1!$B$1:$C$1</c:f>
              <c:strCache>
                <c:ptCount val="2"/>
                <c:pt idx="0">
                  <c:v>数据1</c:v>
                </c:pt>
                <c:pt idx="1">
                  <c:v>数据2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  <c:pt idx="0">
                  <c:v>15</c:v>
                </c:pt>
                <c:pt idx="1">
                  <c:v>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2E4C-4FCB-AF93-28818F42FAEE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2014</c:v>
                </c:pt>
              </c:strCache>
            </c:strRef>
          </c:tx>
          <c:spPr>
            <a:ln>
              <a:solidFill>
                <a:srgbClr val="578947"/>
              </a:solidFill>
            </a:ln>
          </c:spPr>
          <c:dPt>
            <c:idx val="0"/>
            <c:bubble3D val="0"/>
            <c:spPr>
              <a:solidFill>
                <a:srgbClr val="36373C"/>
              </a:solidFill>
              <a:ln w="19050">
                <a:solidFill>
                  <a:srgbClr val="578947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2E4C-4FCB-AF93-28818F42FAEE}"/>
              </c:ext>
            </c:extLst>
          </c:dPt>
          <c:dPt>
            <c:idx val="1"/>
            <c:bubble3D val="0"/>
            <c:spPr>
              <a:solidFill>
                <a:srgbClr val="FFCD4D"/>
              </a:solidFill>
              <a:ln w="19050">
                <a:solidFill>
                  <a:srgbClr val="578947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2E4C-4FCB-AF93-28818F42FAEE}"/>
              </c:ext>
            </c:extLst>
          </c:dPt>
          <c:cat>
            <c:strRef>
              <c:f>Sheet1!$B$1:$C$1</c:f>
              <c:strCache>
                <c:ptCount val="2"/>
                <c:pt idx="0">
                  <c:v>数据1</c:v>
                </c:pt>
                <c:pt idx="1">
                  <c:v>数据2</c:v>
                </c:pt>
              </c:strCache>
            </c:strRef>
          </c:cat>
          <c:val>
            <c:numRef>
              <c:f>Sheet1!$B$4:$C$4</c:f>
              <c:numCache>
                <c:formatCode>General</c:formatCode>
                <c:ptCount val="2"/>
                <c:pt idx="0">
                  <c:v>17</c:v>
                </c:pt>
                <c:pt idx="1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E-2E4C-4FCB-AF93-28818F42FAE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90"/>
        <c:holeSize val="70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数据1</c:v>
                </c:pt>
              </c:strCache>
            </c:strRef>
          </c:tx>
          <c:spPr>
            <a:ln w="41275" cap="rnd">
              <a:solidFill>
                <a:srgbClr val="FFCD4D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FFCD4D"/>
              </a:solidFill>
              <a:ln w="28575" cap="rnd">
                <a:solidFill>
                  <a:srgbClr val="FFCD4D"/>
                </a:solidFill>
              </a:ln>
              <a:effectLst/>
            </c:spPr>
          </c:marker>
          <c:cat>
            <c:numRef>
              <c:f>Sheet1!$A$2:$A$6</c:f>
              <c:numCache>
                <c:formatCode>General</c:formatCode>
                <c:ptCount val="5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12</c:v>
                </c:pt>
                <c:pt idx="1">
                  <c:v>15</c:v>
                </c:pt>
                <c:pt idx="2">
                  <c:v>16</c:v>
                </c:pt>
                <c:pt idx="3">
                  <c:v>14</c:v>
                </c:pt>
                <c:pt idx="4">
                  <c:v>19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B140-4166-9F26-868CE1DC82D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数据2</c:v>
                </c:pt>
              </c:strCache>
            </c:strRef>
          </c:tx>
          <c:spPr>
            <a:ln w="34925" cap="rnd">
              <a:solidFill>
                <a:srgbClr val="36373C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36373C"/>
              </a:solidFill>
              <a:ln w="28575">
                <a:solidFill>
                  <a:srgbClr val="36373C"/>
                </a:solidFill>
              </a:ln>
              <a:effectLst/>
            </c:spPr>
          </c:marker>
          <c:cat>
            <c:numRef>
              <c:f>Sheet1!$A$2:$A$6</c:f>
              <c:numCache>
                <c:formatCode>General</c:formatCode>
                <c:ptCount val="5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10</c:v>
                </c:pt>
                <c:pt idx="1">
                  <c:v>11</c:v>
                </c:pt>
                <c:pt idx="2">
                  <c:v>18</c:v>
                </c:pt>
                <c:pt idx="3">
                  <c:v>19</c:v>
                </c:pt>
                <c:pt idx="4">
                  <c:v>21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B140-4166-9F26-868CE1DC82D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39014272"/>
        <c:axId val="239015808"/>
      </c:lineChart>
      <c:catAx>
        <c:axId val="2390142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pPr>
            <a:endParaRPr lang="zh-CN"/>
          </a:p>
        </c:txPr>
        <c:crossAx val="239015808"/>
        <c:crosses val="autoZero"/>
        <c:auto val="1"/>
        <c:lblAlgn val="ctr"/>
        <c:lblOffset val="100"/>
        <c:noMultiLvlLbl val="0"/>
      </c:catAx>
      <c:valAx>
        <c:axId val="23901580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2390142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BEF6F4-601D-4FA5-8A9A-30783589CE1C}" type="datetimeFigureOut">
              <a:rPr lang="zh-CN" altLang="en-US" smtClean="0"/>
              <a:pPr/>
              <a:t>2016/6/22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E66C50-8FB8-4F78-942F-F0414D143D3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9063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本页为目录页，你也看到了。本页中的字符和底板形成了一种口袋效果。</a:t>
            </a:r>
            <a:endParaRPr lang="en-US" altLang="zh-CN" dirty="0" smtClean="0"/>
          </a:p>
          <a:p>
            <a:r>
              <a:rPr lang="zh-CN" altLang="en-US" dirty="0" smtClean="0"/>
              <a:t>我为你准备了多一份的口袋字符，就在舞台的右侧。通过将这个“取消组合”，我想你能知道它是怎么做出来的了。</a:t>
            </a:r>
            <a:endParaRPr lang="en-US" altLang="zh-CN" dirty="0" smtClean="0"/>
          </a:p>
          <a:p>
            <a:r>
              <a:rPr lang="en-US" altLang="zh-CN" dirty="0" smtClean="0"/>
              <a:t>PS</a:t>
            </a:r>
            <a:r>
              <a:rPr lang="zh-CN" altLang="en-US" dirty="0" smtClean="0"/>
              <a:t>：注意图层的排列顺序。</a:t>
            </a:r>
            <a:endParaRPr lang="en-US" altLang="zh-CN" dirty="0" smtClean="0"/>
          </a:p>
          <a:p>
            <a:r>
              <a:rPr lang="zh-CN" altLang="en-US" dirty="0" smtClean="0"/>
              <a:t>动画方面的建议是：</a:t>
            </a:r>
            <a:endParaRPr lang="en-US" altLang="zh-CN" dirty="0" smtClean="0"/>
          </a:p>
          <a:p>
            <a:r>
              <a:rPr lang="zh-CN" altLang="en-US" dirty="0" smtClean="0"/>
              <a:t>可以将“口袋”设置成淡出效果，文字设置成浮入效果，可以有一种文字从口袋里钻出的感觉。</a:t>
            </a:r>
            <a:endParaRPr lang="en-US" altLang="zh-CN" dirty="0" smtClean="0"/>
          </a:p>
          <a:p>
            <a:r>
              <a:rPr lang="en-US" altLang="zh-CN" dirty="0" smtClean="0"/>
              <a:t>PS</a:t>
            </a:r>
            <a:r>
              <a:rPr lang="zh-CN" altLang="en-US" dirty="0" smtClean="0"/>
              <a:t>：注意动画的先后顺序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先淡出，后浮入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E66C50-8FB8-4F78-942F-F0414D143D32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85419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本页是小标题页（第</a:t>
            </a:r>
            <a:r>
              <a:rPr lang="en-US" altLang="zh-CN" dirty="0" smtClean="0"/>
              <a:t>8</a:t>
            </a:r>
            <a:r>
              <a:rPr lang="zh-CN" altLang="en-US" dirty="0" smtClean="0"/>
              <a:t>，第</a:t>
            </a:r>
            <a:r>
              <a:rPr lang="en-US" altLang="zh-CN" dirty="0" smtClean="0"/>
              <a:t>13</a:t>
            </a:r>
            <a:r>
              <a:rPr lang="zh-CN" altLang="en-US" dirty="0" smtClean="0"/>
              <a:t>同此）</a:t>
            </a:r>
            <a:endParaRPr lang="en-US" altLang="zh-CN" dirty="0" smtClean="0"/>
          </a:p>
          <a:p>
            <a:r>
              <a:rPr lang="zh-CN" altLang="en-US" dirty="0" smtClean="0"/>
              <a:t>你可以在本页中输入本节的内容摘要，或是只列标题。注意内容的简洁性，勿使内容太多。</a:t>
            </a:r>
            <a:endParaRPr lang="en-US" altLang="zh-CN" dirty="0" smtClean="0"/>
          </a:p>
          <a:p>
            <a:r>
              <a:rPr lang="en-US" altLang="zh-CN" dirty="0" smtClean="0"/>
              <a:t>PS</a:t>
            </a:r>
            <a:r>
              <a:rPr lang="zh-CN" altLang="en-US" smtClean="0"/>
              <a:t>：你可以通过旋转小圆圈来改变箭头方向。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E66C50-8FB8-4F78-942F-F0414D143D32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67042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【</a:t>
            </a:r>
            <a:r>
              <a:rPr lang="zh-CN" altLang="en-US" dirty="0" smtClean="0"/>
              <a:t>引用图片地址</a:t>
            </a:r>
            <a:r>
              <a:rPr lang="en-US" altLang="zh-CN" dirty="0" smtClean="0"/>
              <a:t>】</a:t>
            </a:r>
          </a:p>
          <a:p>
            <a:r>
              <a:rPr lang="en-US" altLang="zh-CN" dirty="0" smtClean="0"/>
              <a:t>https://unsplash.imgix.net/photo-1416424312427-baefa7707d85?q=75&amp;fm=jpg&amp;s=b2ec9ff1f29da95d081f2c1155020fcc</a:t>
            </a:r>
          </a:p>
          <a:p>
            <a:r>
              <a:rPr lang="en-US" altLang="zh-CN" dirty="0" smtClean="0"/>
              <a:t>https://ununsplash.imgix.net/uploads/1413399939678471ea070/2c0343f7?q=75&amp;fm=jpg&amp;s=4eafb1c66a6e52aede9e0419a0513010</a:t>
            </a:r>
          </a:p>
          <a:p>
            <a:endParaRPr lang="en-US" altLang="zh-CN" dirty="0" smtClean="0"/>
          </a:p>
          <a:p>
            <a:r>
              <a:rPr lang="zh-CN" altLang="en-US" dirty="0" smtClean="0"/>
              <a:t>圆形图片裁剪方法：</a:t>
            </a:r>
            <a:endParaRPr lang="en-US" altLang="zh-CN" dirty="0" smtClean="0"/>
          </a:p>
          <a:p>
            <a:r>
              <a:rPr lang="zh-CN" altLang="en-US" dirty="0" smtClean="0"/>
              <a:t>如你所见，在舞台右侧你能看到一个黑边的圆框。将图片置于圆框下，让需要被剪出的图片处于圆中，之后选定两者。在“合并形状”中点“相交”即可。</a:t>
            </a:r>
            <a:endParaRPr lang="en-US" altLang="zh-CN" dirty="0" smtClean="0"/>
          </a:p>
          <a:p>
            <a:r>
              <a:rPr lang="zh-CN" altLang="en-US" dirty="0" smtClean="0"/>
              <a:t>你可以为图片设置边框，阴影来达到需要的效果。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E66C50-8FB8-4F78-942F-F0414D143D32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7750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E66C50-8FB8-4F78-942F-F0414D143D32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58748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这是一个展现时间轴的界面，你可以在上面写下公司的发展历程。</a:t>
            </a:r>
            <a:endParaRPr lang="en-US" altLang="zh-CN" dirty="0" smtClean="0"/>
          </a:p>
          <a:p>
            <a:r>
              <a:rPr lang="en-US" altLang="zh-CN" dirty="0" smtClean="0"/>
              <a:t>PS</a:t>
            </a:r>
            <a:r>
              <a:rPr lang="zh-CN" altLang="en-US" dirty="0" smtClean="0"/>
              <a:t>：推荐将切换动画设为“推进”以达到最佳效果。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E66C50-8FB8-4F78-942F-F0414D143D32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15926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裁剪方法：将圆放在图片下层，定好位之后选定两者，之后选择“剪除”即可。图片边框粗细为</a:t>
            </a:r>
            <a:r>
              <a:rPr lang="en-US" altLang="zh-CN" dirty="0" smtClean="0"/>
              <a:t>6</a:t>
            </a:r>
            <a:r>
              <a:rPr lang="zh-CN" altLang="en-US" dirty="0" smtClean="0"/>
              <a:t>磅。</a:t>
            </a:r>
            <a:endParaRPr lang="en-US" altLang="zh-CN" dirty="0" smtClean="0"/>
          </a:p>
          <a:p>
            <a:r>
              <a:rPr lang="zh-CN" altLang="en-US" dirty="0" smtClean="0"/>
              <a:t>遮罩方法：将圆设置成无边框，填充颜色与底色相同，直接遮在图片上即可。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E66C50-8FB8-4F78-942F-F0414D143D32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12920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【</a:t>
            </a:r>
            <a:r>
              <a:rPr lang="zh-CN" altLang="en-US" dirty="0" smtClean="0"/>
              <a:t>引用图片地址</a:t>
            </a:r>
            <a:r>
              <a:rPr lang="en-US" altLang="zh-CN" dirty="0" smtClean="0"/>
              <a:t>】</a:t>
            </a:r>
          </a:p>
          <a:p>
            <a:r>
              <a:rPr lang="en-US" altLang="zh-CN" dirty="0" smtClean="0"/>
              <a:t>https://unsplash.imgix.net/photo-1416424312427-baefa7707d85?q=75&amp;fm=jpg&amp;s=b2ec9ff1f29da95d081f2c1155020fcc</a:t>
            </a:r>
          </a:p>
          <a:p>
            <a:r>
              <a:rPr lang="en-US" altLang="zh-CN" dirty="0" smtClean="0"/>
              <a:t>https://ununsplash.imgix.net/uploads/1413399939678471ea070/2c0343f7?q=75&amp;fm=jpg&amp;s=4eafb1c66a6e52aede9e0419a0513010</a:t>
            </a:r>
            <a:endParaRPr lang="zh-CN" altLang="en-US" dirty="0" smtClean="0"/>
          </a:p>
          <a:p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E66C50-8FB8-4F78-942F-F0414D143D32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35942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6F661-5FA5-4E87-B2E0-457F1452AB79}" type="datetimeFigureOut">
              <a:rPr lang="zh-CN" altLang="en-US" smtClean="0"/>
              <a:pPr/>
              <a:t>2016/6/22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92DC9-FD33-45B8-A01F-51FD7F65E4C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56402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6F661-5FA5-4E87-B2E0-457F1452AB79}" type="datetimeFigureOut">
              <a:rPr lang="zh-CN" altLang="en-US" smtClean="0"/>
              <a:pPr/>
              <a:t>2016/6/22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92DC9-FD33-45B8-A01F-51FD7F65E4C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85895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6F661-5FA5-4E87-B2E0-457F1452AB79}" type="datetimeFigureOut">
              <a:rPr lang="zh-CN" altLang="en-US" smtClean="0"/>
              <a:pPr/>
              <a:t>2016/6/22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92DC9-FD33-45B8-A01F-51FD7F65E4C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99574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6F661-5FA5-4E87-B2E0-457F1452AB79}" type="datetimeFigureOut">
              <a:rPr lang="zh-CN" altLang="en-US" smtClean="0"/>
              <a:pPr/>
              <a:t>2016/6/22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92DC9-FD33-45B8-A01F-51FD7F65E4C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97927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6F661-5FA5-4E87-B2E0-457F1452AB79}" type="datetimeFigureOut">
              <a:rPr lang="zh-CN" altLang="en-US" smtClean="0"/>
              <a:pPr/>
              <a:t>2016/6/22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92DC9-FD33-45B8-A01F-51FD7F65E4C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58176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6F661-5FA5-4E87-B2E0-457F1452AB79}" type="datetimeFigureOut">
              <a:rPr lang="zh-CN" altLang="en-US" smtClean="0"/>
              <a:pPr/>
              <a:t>2016/6/22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92DC9-FD33-45B8-A01F-51FD7F65E4C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93864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6F661-5FA5-4E87-B2E0-457F1452AB79}" type="datetimeFigureOut">
              <a:rPr lang="zh-CN" altLang="en-US" smtClean="0"/>
              <a:pPr/>
              <a:t>2016/6/22 Wednesday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92DC9-FD33-45B8-A01F-51FD7F65E4C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00385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6F661-5FA5-4E87-B2E0-457F1452AB79}" type="datetimeFigureOut">
              <a:rPr lang="zh-CN" altLang="en-US" smtClean="0"/>
              <a:pPr/>
              <a:t>2016/6/22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92DC9-FD33-45B8-A01F-51FD7F65E4C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74225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6F661-5FA5-4E87-B2E0-457F1452AB79}" type="datetimeFigureOut">
              <a:rPr lang="zh-CN" altLang="en-US" smtClean="0"/>
              <a:pPr/>
              <a:t>2016/6/22 Wednesday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92DC9-FD33-45B8-A01F-51FD7F65E4C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2353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6F661-5FA5-4E87-B2E0-457F1452AB79}" type="datetimeFigureOut">
              <a:rPr lang="zh-CN" altLang="en-US" smtClean="0"/>
              <a:pPr/>
              <a:t>2016/6/22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92DC9-FD33-45B8-A01F-51FD7F65E4C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2689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6F661-5FA5-4E87-B2E0-457F1452AB79}" type="datetimeFigureOut">
              <a:rPr lang="zh-CN" altLang="en-US" smtClean="0"/>
              <a:pPr/>
              <a:t>2016/6/22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92DC9-FD33-45B8-A01F-51FD7F65E4C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09295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C3E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F6F661-5FA5-4E87-B2E0-457F1452AB79}" type="datetimeFigureOut">
              <a:rPr lang="zh-CN" altLang="en-US" smtClean="0"/>
              <a:pPr/>
              <a:t>2016/6/22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592DC9-FD33-45B8-A01F-51FD7F65E4C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11943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971675" y="1447800"/>
            <a:ext cx="8248649" cy="2605498"/>
            <a:chOff x="1971675" y="1447800"/>
            <a:chExt cx="8248649" cy="2605498"/>
          </a:xfrm>
        </p:grpSpPr>
        <p:sp>
          <p:nvSpPr>
            <p:cNvPr id="5" name="圆角矩形 4"/>
            <p:cNvSpPr/>
            <p:nvPr/>
          </p:nvSpPr>
          <p:spPr>
            <a:xfrm>
              <a:off x="2013625" y="1447800"/>
              <a:ext cx="8206699" cy="25908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1971675" y="1449388"/>
              <a:ext cx="4124325" cy="2603910"/>
            </a:xfrm>
            <a:custGeom>
              <a:avLst/>
              <a:gdLst>
                <a:gd name="connsiteX0" fmla="*/ 1244599 w 4124324"/>
                <a:gd name="connsiteY0" fmla="*/ 0 h 2592444"/>
                <a:gd name="connsiteX1" fmla="*/ 1296222 w 4124324"/>
                <a:gd name="connsiteY1" fmla="*/ 0 h 2592444"/>
                <a:gd name="connsiteX2" fmla="*/ 4124324 w 4124324"/>
                <a:gd name="connsiteY2" fmla="*/ 0 h 2592444"/>
                <a:gd name="connsiteX3" fmla="*/ 4124324 w 4124324"/>
                <a:gd name="connsiteY3" fmla="*/ 2590801 h 2592444"/>
                <a:gd name="connsiteX4" fmla="*/ 1328759 w 4124324"/>
                <a:gd name="connsiteY4" fmla="*/ 2590801 h 2592444"/>
                <a:gd name="connsiteX5" fmla="*/ 1296222 w 4124324"/>
                <a:gd name="connsiteY5" fmla="*/ 2592444 h 2592444"/>
                <a:gd name="connsiteX6" fmla="*/ 1263685 w 4124324"/>
                <a:gd name="connsiteY6" fmla="*/ 2590801 h 2592444"/>
                <a:gd name="connsiteX7" fmla="*/ 1244599 w 4124324"/>
                <a:gd name="connsiteY7" fmla="*/ 2590801 h 2592444"/>
                <a:gd name="connsiteX8" fmla="*/ 1244599 w 4124324"/>
                <a:gd name="connsiteY8" fmla="*/ 2589837 h 2592444"/>
                <a:gd name="connsiteX9" fmla="*/ 1163691 w 4124324"/>
                <a:gd name="connsiteY9" fmla="*/ 2585752 h 2592444"/>
                <a:gd name="connsiteX10" fmla="*/ 0 w 4124324"/>
                <a:gd name="connsiteY10" fmla="*/ 1296222 h 2592444"/>
                <a:gd name="connsiteX11" fmla="*/ 1163691 w 4124324"/>
                <a:gd name="connsiteY11" fmla="*/ 6692 h 2592444"/>
                <a:gd name="connsiteX12" fmla="*/ 1244599 w 4124324"/>
                <a:gd name="connsiteY12" fmla="*/ 2607 h 2592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124324" h="2592444">
                  <a:moveTo>
                    <a:pt x="1244599" y="0"/>
                  </a:moveTo>
                  <a:lnTo>
                    <a:pt x="1296222" y="0"/>
                  </a:lnTo>
                  <a:lnTo>
                    <a:pt x="4124324" y="0"/>
                  </a:lnTo>
                  <a:lnTo>
                    <a:pt x="4124324" y="2590801"/>
                  </a:lnTo>
                  <a:lnTo>
                    <a:pt x="1328759" y="2590801"/>
                  </a:lnTo>
                  <a:lnTo>
                    <a:pt x="1296222" y="2592444"/>
                  </a:lnTo>
                  <a:lnTo>
                    <a:pt x="1263685" y="2590801"/>
                  </a:lnTo>
                  <a:lnTo>
                    <a:pt x="1244599" y="2590801"/>
                  </a:lnTo>
                  <a:lnTo>
                    <a:pt x="1244599" y="2589837"/>
                  </a:lnTo>
                  <a:lnTo>
                    <a:pt x="1163691" y="2585752"/>
                  </a:lnTo>
                  <a:cubicBezTo>
                    <a:pt x="510063" y="2519372"/>
                    <a:pt x="0" y="1967363"/>
                    <a:pt x="0" y="1296222"/>
                  </a:cubicBezTo>
                  <a:cubicBezTo>
                    <a:pt x="0" y="625081"/>
                    <a:pt x="510063" y="73072"/>
                    <a:pt x="1163691" y="6692"/>
                  </a:cubicBezTo>
                  <a:lnTo>
                    <a:pt x="1244599" y="2607"/>
                  </a:lnTo>
                  <a:close/>
                </a:path>
              </a:pathLst>
            </a:custGeom>
            <a:solidFill>
              <a:srgbClr val="FFCD4D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3216275" y="2029968"/>
            <a:ext cx="25237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开始</a:t>
            </a:r>
            <a:endParaRPr lang="zh-CN" altLang="en-US" sz="8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896289" y="2029968"/>
            <a:ext cx="25237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结束</a:t>
            </a:r>
            <a:endParaRPr lang="zh-CN" altLang="en-US" sz="80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 rot="5400000">
            <a:off x="5495176" y="5121583"/>
            <a:ext cx="1201647" cy="937503"/>
            <a:chOff x="1219385" y="3800399"/>
            <a:chExt cx="712429" cy="555824"/>
          </a:xfrm>
        </p:grpSpPr>
        <p:sp>
          <p:nvSpPr>
            <p:cNvPr id="24" name="椭圆 23"/>
            <p:cNvSpPr/>
            <p:nvPr/>
          </p:nvSpPr>
          <p:spPr>
            <a:xfrm rot="2706771">
              <a:off x="1219384" y="3800400"/>
              <a:ext cx="555824" cy="555822"/>
            </a:xfrm>
            <a:prstGeom prst="ellipse">
              <a:avLst/>
            </a:prstGeom>
            <a:solidFill>
              <a:srgbClr val="FFCD4D"/>
            </a:solidFill>
            <a:ln w="18415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等腰三角形 24"/>
            <p:cNvSpPr/>
            <p:nvPr/>
          </p:nvSpPr>
          <p:spPr>
            <a:xfrm rot="5409176">
              <a:off x="1808667" y="3997799"/>
              <a:ext cx="92347" cy="153947"/>
            </a:xfrm>
            <a:prstGeom prst="triangle">
              <a:avLst/>
            </a:prstGeom>
            <a:solidFill>
              <a:srgbClr val="7EB46E"/>
            </a:solidFill>
            <a:ln w="18415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66711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1219200" y="-4225405"/>
            <a:ext cx="9753600" cy="5084762"/>
          </a:xfrm>
          <a:prstGeom prst="roundRect">
            <a:avLst/>
          </a:prstGeom>
          <a:noFill/>
          <a:ln w="165100">
            <a:solidFill>
              <a:srgbClr val="7EB4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 rot="400417">
            <a:off x="-1832007" y="3945716"/>
            <a:ext cx="15528474" cy="2094476"/>
          </a:xfrm>
          <a:prstGeom prst="ellipse">
            <a:avLst/>
          </a:prstGeom>
          <a:solidFill>
            <a:srgbClr val="FFC0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 rot="5400000">
            <a:off x="2511255" y="685024"/>
            <a:ext cx="544571" cy="424864"/>
            <a:chOff x="1219385" y="3800399"/>
            <a:chExt cx="712429" cy="555824"/>
          </a:xfrm>
        </p:grpSpPr>
        <p:sp>
          <p:nvSpPr>
            <p:cNvPr id="20" name="椭圆 19"/>
            <p:cNvSpPr/>
            <p:nvPr/>
          </p:nvSpPr>
          <p:spPr>
            <a:xfrm rot="2706771">
              <a:off x="1219384" y="3800400"/>
              <a:ext cx="555824" cy="555822"/>
            </a:xfrm>
            <a:prstGeom prst="ellipse">
              <a:avLst/>
            </a:prstGeom>
            <a:solidFill>
              <a:srgbClr val="FFCD4D"/>
            </a:solidFill>
            <a:ln w="7620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等腰三角形 20"/>
            <p:cNvSpPr/>
            <p:nvPr/>
          </p:nvSpPr>
          <p:spPr>
            <a:xfrm rot="5409176">
              <a:off x="1808667" y="3978366"/>
              <a:ext cx="92347" cy="153947"/>
            </a:xfrm>
            <a:prstGeom prst="triangle">
              <a:avLst/>
            </a:prstGeom>
            <a:solidFill>
              <a:srgbClr val="7EB46E"/>
            </a:solidFill>
            <a:ln w="7620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 rot="5400000">
            <a:off x="5823714" y="685025"/>
            <a:ext cx="544571" cy="424864"/>
            <a:chOff x="1219385" y="3800399"/>
            <a:chExt cx="712429" cy="555824"/>
          </a:xfrm>
        </p:grpSpPr>
        <p:sp>
          <p:nvSpPr>
            <p:cNvPr id="23" name="椭圆 22"/>
            <p:cNvSpPr/>
            <p:nvPr/>
          </p:nvSpPr>
          <p:spPr>
            <a:xfrm rot="2706771">
              <a:off x="1219384" y="3800400"/>
              <a:ext cx="555824" cy="555822"/>
            </a:xfrm>
            <a:prstGeom prst="ellipse">
              <a:avLst/>
            </a:prstGeom>
            <a:solidFill>
              <a:srgbClr val="FFCD4D"/>
            </a:solidFill>
            <a:ln w="7620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等腰三角形 23"/>
            <p:cNvSpPr/>
            <p:nvPr/>
          </p:nvSpPr>
          <p:spPr>
            <a:xfrm rot="5409176">
              <a:off x="1808667" y="3978366"/>
              <a:ext cx="92347" cy="153947"/>
            </a:xfrm>
            <a:prstGeom prst="triangle">
              <a:avLst/>
            </a:prstGeom>
            <a:solidFill>
              <a:srgbClr val="7EB46E"/>
            </a:solidFill>
            <a:ln w="7620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 rot="5400000">
            <a:off x="8988896" y="685026"/>
            <a:ext cx="544571" cy="424864"/>
            <a:chOff x="1219385" y="3800399"/>
            <a:chExt cx="712429" cy="555824"/>
          </a:xfrm>
        </p:grpSpPr>
        <p:sp>
          <p:nvSpPr>
            <p:cNvPr id="26" name="椭圆 25"/>
            <p:cNvSpPr/>
            <p:nvPr/>
          </p:nvSpPr>
          <p:spPr>
            <a:xfrm rot="2706771">
              <a:off x="1219384" y="3800400"/>
              <a:ext cx="555824" cy="555822"/>
            </a:xfrm>
            <a:prstGeom prst="ellipse">
              <a:avLst/>
            </a:prstGeom>
            <a:solidFill>
              <a:srgbClr val="FFCD4D"/>
            </a:solidFill>
            <a:ln w="7620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等腰三角形 26"/>
            <p:cNvSpPr/>
            <p:nvPr/>
          </p:nvSpPr>
          <p:spPr>
            <a:xfrm rot="5409176">
              <a:off x="1808667" y="3978366"/>
              <a:ext cx="92347" cy="153947"/>
            </a:xfrm>
            <a:prstGeom prst="triangle">
              <a:avLst/>
            </a:prstGeom>
            <a:solidFill>
              <a:srgbClr val="7EB46E"/>
            </a:solidFill>
            <a:ln w="7620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椭圆 27"/>
          <p:cNvSpPr/>
          <p:nvPr/>
        </p:nvSpPr>
        <p:spPr>
          <a:xfrm rot="10800000">
            <a:off x="2601877" y="1556027"/>
            <a:ext cx="327540" cy="327540"/>
          </a:xfrm>
          <a:prstGeom prst="ellipse">
            <a:avLst/>
          </a:prstGeom>
          <a:solidFill>
            <a:srgbClr val="FFCD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 rot="10800000">
            <a:off x="5932230" y="1556027"/>
            <a:ext cx="327540" cy="327540"/>
          </a:xfrm>
          <a:prstGeom prst="ellipse">
            <a:avLst/>
          </a:prstGeom>
          <a:solidFill>
            <a:srgbClr val="FFCD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 rot="10800000">
            <a:off x="9114970" y="1556027"/>
            <a:ext cx="327540" cy="327540"/>
          </a:xfrm>
          <a:prstGeom prst="ellipse">
            <a:avLst/>
          </a:prstGeom>
          <a:solidFill>
            <a:srgbClr val="FFCD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1571958" y="2006404"/>
            <a:ext cx="23873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输入内容输入内容输入内容输入内容输入内容</a:t>
            </a:r>
            <a:endParaRPr lang="zh-CN" altLang="en-US" sz="2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902311" y="2006404"/>
            <a:ext cx="23873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输入内容输入内容输入内容输入内容输入内容</a:t>
            </a:r>
            <a:endParaRPr lang="zh-CN" altLang="en-US" sz="2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085051" y="2006404"/>
            <a:ext cx="23873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输入内容输入内容输入内容输入内容输入内容</a:t>
            </a:r>
            <a:endParaRPr lang="zh-CN" altLang="en-US" sz="2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810617" y="3968750"/>
            <a:ext cx="1357459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426836"/>
                </a:solidFill>
                <a:effectLst>
                  <a:outerShdw dist="38100" dir="42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3810617" y="4734045"/>
            <a:ext cx="1357459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426836"/>
                </a:solidFill>
                <a:effectLst>
                  <a:outerShdw dist="38100" dir="42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3810617" y="5499340"/>
            <a:ext cx="1357459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426836"/>
                </a:solidFill>
                <a:effectLst>
                  <a:outerShdw dist="38100" dir="42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5168076" y="4030305"/>
            <a:ext cx="4623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内容输入内容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输入内容输入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输入内容输入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输入内容输入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5168076" y="4764822"/>
            <a:ext cx="4623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内容输入内容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输入内容输入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输入内容输入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输入内容输入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5168076" y="5531070"/>
            <a:ext cx="4623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内容输入内容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输入内容输入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输入内容输入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输入内容输入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3505911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0" y="0"/>
            <a:ext cx="12192000" cy="3904939"/>
            <a:chOff x="0" y="0"/>
            <a:chExt cx="12192000" cy="3904939"/>
          </a:xfrm>
          <a:solidFill>
            <a:srgbClr val="FFCD4D"/>
          </a:solidFill>
        </p:grpSpPr>
        <p:sp>
          <p:nvSpPr>
            <p:cNvPr id="4" name="矩形 3"/>
            <p:cNvSpPr/>
            <p:nvPr/>
          </p:nvSpPr>
          <p:spPr>
            <a:xfrm>
              <a:off x="0" y="0"/>
              <a:ext cx="12192000" cy="269823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0" y="1431562"/>
              <a:ext cx="2473377" cy="247337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2429656" y="1431562"/>
              <a:ext cx="2473377" cy="247337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4859312" y="1431562"/>
              <a:ext cx="2473377" cy="247337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7288968" y="1431562"/>
              <a:ext cx="2473377" cy="247337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9718623" y="1431562"/>
              <a:ext cx="2473377" cy="247337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4602683" y="679947"/>
            <a:ext cx="29866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4268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4400" b="1" dirty="0">
              <a:solidFill>
                <a:srgbClr val="4268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670885" y="1607705"/>
            <a:ext cx="850231" cy="69387"/>
          </a:xfrm>
          <a:prstGeom prst="rect">
            <a:avLst/>
          </a:prstGeom>
          <a:solidFill>
            <a:srgbClr val="4268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26836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148768" y="1975142"/>
            <a:ext cx="59914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</a:t>
            </a:r>
            <a:r>
              <a:rPr lang="zh-CN" altLang="en-US" sz="16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内容输入内容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输入内容输入</a:t>
            </a:r>
            <a:r>
              <a:rPr lang="zh-CN" altLang="en-US" sz="16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输入内容输入</a:t>
            </a:r>
            <a:r>
              <a:rPr lang="zh-CN" altLang="en-US" sz="16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输入内容输入</a:t>
            </a:r>
            <a:r>
              <a:rPr lang="zh-CN" altLang="en-US" sz="16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endParaRPr lang="zh-CN" altLang="en-US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 rot="196184">
            <a:off x="2217223" y="4215179"/>
            <a:ext cx="424864" cy="424863"/>
          </a:xfrm>
          <a:prstGeom prst="ellipse">
            <a:avLst/>
          </a:prstGeom>
          <a:solidFill>
            <a:srgbClr val="FFCD4D"/>
          </a:solidFill>
          <a:ln w="76200">
            <a:solidFill>
              <a:srgbClr val="7EB4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 rot="196184">
            <a:off x="5883567" y="4219919"/>
            <a:ext cx="424864" cy="424863"/>
          </a:xfrm>
          <a:prstGeom prst="ellipse">
            <a:avLst/>
          </a:prstGeom>
          <a:solidFill>
            <a:srgbClr val="FFCD4D"/>
          </a:solidFill>
          <a:ln w="76200">
            <a:solidFill>
              <a:srgbClr val="7EB4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 rot="196184">
            <a:off x="9549913" y="4215179"/>
            <a:ext cx="424864" cy="424863"/>
          </a:xfrm>
          <a:prstGeom prst="ellipse">
            <a:avLst/>
          </a:prstGeom>
          <a:solidFill>
            <a:srgbClr val="FFCD4D"/>
          </a:solidFill>
          <a:ln w="76200">
            <a:solidFill>
              <a:srgbClr val="7EB4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1030413" y="5370148"/>
            <a:ext cx="27984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</a:t>
            </a:r>
            <a:r>
              <a:rPr lang="zh-CN" altLang="en-US" sz="1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内容输入内容</a:t>
            </a:r>
            <a:r>
              <a: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输入内容输入</a:t>
            </a:r>
            <a:r>
              <a:rPr lang="zh-CN" altLang="en-US" sz="1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r>
              <a: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输入内容输入</a:t>
            </a:r>
            <a:r>
              <a:rPr lang="zh-CN" altLang="en-US" sz="1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r>
              <a: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输入内容输入</a:t>
            </a:r>
            <a:r>
              <a:rPr lang="zh-CN" altLang="en-US" sz="1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endParaRPr lang="en-US" altLang="zh-CN" sz="120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输入内容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1611005" y="4758183"/>
            <a:ext cx="16401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输入标题</a:t>
            </a:r>
            <a:endParaRPr lang="zh-CN" altLang="en-US" sz="2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695310" y="5370148"/>
            <a:ext cx="27984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</a:t>
            </a:r>
            <a:r>
              <a:rPr lang="zh-CN" altLang="en-US" sz="1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内容输入内容</a:t>
            </a:r>
            <a:r>
              <a: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输入内容输入</a:t>
            </a:r>
            <a:r>
              <a:rPr lang="zh-CN" altLang="en-US" sz="1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r>
              <a: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输入内容输入</a:t>
            </a:r>
            <a:r>
              <a:rPr lang="zh-CN" altLang="en-US" sz="1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r>
              <a: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输入内容输入</a:t>
            </a:r>
            <a:r>
              <a:rPr lang="zh-CN" altLang="en-US" sz="1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endParaRPr lang="en-US" altLang="zh-CN" sz="120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输入内容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5275902" y="4758183"/>
            <a:ext cx="16401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输入标题</a:t>
            </a:r>
            <a:endParaRPr lang="zh-CN" altLang="en-US" sz="2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363103" y="5370148"/>
            <a:ext cx="27984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</a:t>
            </a:r>
            <a:r>
              <a:rPr lang="zh-CN" altLang="en-US" sz="1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内容输入内容</a:t>
            </a:r>
            <a:r>
              <a: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输入内容输入</a:t>
            </a:r>
            <a:r>
              <a:rPr lang="zh-CN" altLang="en-US" sz="1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r>
              <a: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输入内容输入</a:t>
            </a:r>
            <a:r>
              <a:rPr lang="zh-CN" altLang="en-US" sz="1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r>
              <a: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输入内容输入</a:t>
            </a:r>
            <a:r>
              <a:rPr lang="zh-CN" altLang="en-US" sz="1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endParaRPr lang="en-US" altLang="zh-CN" sz="120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输入内容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8943695" y="4758183"/>
            <a:ext cx="16401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输入标题</a:t>
            </a:r>
            <a:endParaRPr lang="zh-CN" altLang="en-US" sz="2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33460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-3946558" y="-873861"/>
            <a:ext cx="8724900" cy="8724900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8569374" y="269489"/>
            <a:ext cx="3155186" cy="3468321"/>
            <a:chOff x="7860518" y="1562343"/>
            <a:chExt cx="617545" cy="678833"/>
          </a:xfrm>
          <a:solidFill>
            <a:srgbClr val="1B2631"/>
          </a:solidFill>
        </p:grpSpPr>
        <p:sp>
          <p:nvSpPr>
            <p:cNvPr id="6" name="椭圆 5"/>
            <p:cNvSpPr/>
            <p:nvPr/>
          </p:nvSpPr>
          <p:spPr>
            <a:xfrm>
              <a:off x="7860518" y="1562343"/>
              <a:ext cx="253220" cy="25322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8201414" y="1675299"/>
              <a:ext cx="193286" cy="19328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8319469" y="1928519"/>
              <a:ext cx="155166" cy="15516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8380506" y="2143619"/>
              <a:ext cx="97557" cy="9755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 rot="11621189">
            <a:off x="231036" y="2860791"/>
            <a:ext cx="3155186" cy="3468321"/>
            <a:chOff x="7860518" y="1562343"/>
            <a:chExt cx="617545" cy="678833"/>
          </a:xfrm>
          <a:solidFill>
            <a:srgbClr val="4C6B8A"/>
          </a:solidFill>
        </p:grpSpPr>
        <p:sp>
          <p:nvSpPr>
            <p:cNvPr id="11" name="椭圆 10"/>
            <p:cNvSpPr/>
            <p:nvPr/>
          </p:nvSpPr>
          <p:spPr>
            <a:xfrm>
              <a:off x="7860518" y="1562343"/>
              <a:ext cx="253220" cy="25322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8201414" y="1675299"/>
              <a:ext cx="193286" cy="19328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8319469" y="1928519"/>
              <a:ext cx="155166" cy="15516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8380506" y="2143619"/>
              <a:ext cx="97557" cy="9755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 rot="18998186">
            <a:off x="3657364" y="4376878"/>
            <a:ext cx="1811998" cy="1413688"/>
            <a:chOff x="1219385" y="3800399"/>
            <a:chExt cx="712429" cy="555824"/>
          </a:xfrm>
        </p:grpSpPr>
        <p:sp>
          <p:nvSpPr>
            <p:cNvPr id="16" name="椭圆 15"/>
            <p:cNvSpPr/>
            <p:nvPr/>
          </p:nvSpPr>
          <p:spPr>
            <a:xfrm rot="2706771">
              <a:off x="1219384" y="3800400"/>
              <a:ext cx="555824" cy="555822"/>
            </a:xfrm>
            <a:prstGeom prst="ellipse">
              <a:avLst/>
            </a:prstGeom>
            <a:solidFill>
              <a:srgbClr val="FFCD4D"/>
            </a:solidFill>
            <a:ln w="18415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等腰三角形 16"/>
            <p:cNvSpPr/>
            <p:nvPr/>
          </p:nvSpPr>
          <p:spPr>
            <a:xfrm rot="5409176">
              <a:off x="1808667" y="3978366"/>
              <a:ext cx="92347" cy="153947"/>
            </a:xfrm>
            <a:prstGeom prst="triangle">
              <a:avLst/>
            </a:prstGeom>
            <a:solidFill>
              <a:srgbClr val="7EB46E"/>
            </a:solidFill>
            <a:ln w="18415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6266156" y="2837872"/>
            <a:ext cx="31602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7EB4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4400" b="1" dirty="0">
              <a:solidFill>
                <a:srgbClr val="7EB46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277792" y="3748747"/>
            <a:ext cx="37528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请输入内容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请输入内容请输入内容请输入内容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4049298" y="4664643"/>
            <a:ext cx="70328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rgbClr val="E66914"/>
                </a:solidFill>
                <a:latin typeface="MStiffHeiHK-UltraBold" panose="00000900000000000000" pitchFamily="50" charset="-120"/>
                <a:ea typeface="MStiffHeiHK-UltraBold" panose="00000900000000000000" pitchFamily="50" charset="-120"/>
              </a:rPr>
              <a:t>3</a:t>
            </a:r>
            <a:endParaRPr lang="zh-CN" altLang="en-US" sz="6000" dirty="0">
              <a:solidFill>
                <a:srgbClr val="E66914"/>
              </a:solidFill>
              <a:latin typeface="MStiffHeiHK-UltraBold" panose="00000900000000000000" pitchFamily="50" charset="-120"/>
              <a:ea typeface="MStiffHeiHK-UltraBold" panose="00000900000000000000" pitchFamily="50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148132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4"/>
          <a:stretch>
            <a:fillRect/>
          </a:stretch>
        </p:blipFill>
        <p:spPr>
          <a:xfrm>
            <a:off x="3510974" y="0"/>
            <a:ext cx="8681027" cy="6858000"/>
          </a:xfrm>
          <a:custGeom>
            <a:avLst/>
            <a:gdLst>
              <a:gd name="connsiteX0" fmla="*/ 3568645 w 8681027"/>
              <a:gd name="connsiteY0" fmla="*/ 0 h 6858000"/>
              <a:gd name="connsiteX1" fmla="*/ 8681027 w 8681027"/>
              <a:gd name="connsiteY1" fmla="*/ 0 h 6858000"/>
              <a:gd name="connsiteX2" fmla="*/ 8681027 w 8681027"/>
              <a:gd name="connsiteY2" fmla="*/ 6858000 h 6858000"/>
              <a:gd name="connsiteX3" fmla="*/ 0 w 8681027"/>
              <a:gd name="connsiteY3" fmla="*/ 6858000 h 6858000"/>
              <a:gd name="connsiteX4" fmla="*/ 204422 w 8681027"/>
              <a:gd name="connsiteY4" fmla="*/ 6765583 h 6858000"/>
              <a:gd name="connsiteX5" fmla="*/ 3689927 w 8681027"/>
              <a:gd name="connsiteY5" fmla="*/ 1219200 h 6858000"/>
              <a:gd name="connsiteX6" fmla="*/ 3619029 w 8681027"/>
              <a:gd name="connsiteY6" fmla="*/ 28213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681027" h="6858000">
                <a:moveTo>
                  <a:pt x="3568645" y="0"/>
                </a:moveTo>
                <a:lnTo>
                  <a:pt x="8681027" y="0"/>
                </a:lnTo>
                <a:lnTo>
                  <a:pt x="8681027" y="6858000"/>
                </a:lnTo>
                <a:lnTo>
                  <a:pt x="0" y="6858000"/>
                </a:lnTo>
                <a:lnTo>
                  <a:pt x="204422" y="6765583"/>
                </a:lnTo>
                <a:cubicBezTo>
                  <a:pt x="2266763" y="5771846"/>
                  <a:pt x="3689927" y="3661722"/>
                  <a:pt x="3689927" y="1219200"/>
                </a:cubicBezTo>
                <a:cubicBezTo>
                  <a:pt x="3689927" y="900610"/>
                  <a:pt x="3665715" y="587676"/>
                  <a:pt x="3619029" y="282136"/>
                </a:cubicBezTo>
                <a:close/>
              </a:path>
            </a:pathLst>
          </a:custGeom>
          <a:ln w="76200">
            <a:solidFill>
              <a:srgbClr val="7EB46E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pic>
      <p:sp>
        <p:nvSpPr>
          <p:cNvPr id="6" name="椭圆 5"/>
          <p:cNvSpPr/>
          <p:nvPr/>
        </p:nvSpPr>
        <p:spPr>
          <a:xfrm>
            <a:off x="14211300" y="-4703762"/>
            <a:ext cx="12306300" cy="12306300"/>
          </a:xfrm>
          <a:prstGeom prst="ellips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8" name="图表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49579521"/>
              </p:ext>
            </p:extLst>
          </p:nvPr>
        </p:nvGraphicFramePr>
        <p:xfrm>
          <a:off x="440675" y="2337116"/>
          <a:ext cx="3044668" cy="26564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" name="矩形 8"/>
          <p:cNvSpPr/>
          <p:nvPr/>
        </p:nvSpPr>
        <p:spPr>
          <a:xfrm>
            <a:off x="886377" y="5258288"/>
            <a:ext cx="162232" cy="162232"/>
          </a:xfrm>
          <a:prstGeom prst="rect">
            <a:avLst/>
          </a:prstGeom>
          <a:solidFill>
            <a:srgbClr val="7EB4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86377" y="5658687"/>
            <a:ext cx="162232" cy="162232"/>
          </a:xfrm>
          <a:prstGeom prst="rect">
            <a:avLst/>
          </a:prstGeom>
          <a:solidFill>
            <a:srgbClr val="FFCD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86377" y="6030725"/>
            <a:ext cx="162232" cy="162232"/>
          </a:xfrm>
          <a:prstGeom prst="rect">
            <a:avLst/>
          </a:prstGeom>
          <a:solidFill>
            <a:srgbClr val="CBCB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48609" y="5170127"/>
            <a:ext cx="914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文本</a:t>
            </a:r>
            <a:r>
              <a:rPr lang="en-US" altLang="zh-CN" sz="16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</a:t>
            </a:r>
            <a:endParaRPr lang="zh-CN" altLang="en-US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48609" y="5570526"/>
            <a:ext cx="914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文本</a:t>
            </a:r>
            <a:r>
              <a:rPr lang="en-US" altLang="zh-CN" sz="16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</a:t>
            </a:r>
            <a:endParaRPr lang="zh-CN" altLang="en-US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048609" y="5942564"/>
            <a:ext cx="914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文本</a:t>
            </a:r>
            <a:r>
              <a:rPr lang="en-US" altLang="zh-CN" sz="16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</a:t>
            </a:r>
            <a:endParaRPr lang="zh-CN" altLang="en-US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12482" y="666675"/>
            <a:ext cx="50120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</a:t>
            </a:r>
            <a:r>
              <a:rPr lang="zh-CN" altLang="en-US" sz="36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在这里输入你的标题</a:t>
            </a:r>
            <a:endParaRPr lang="zh-CN" altLang="en-US" sz="36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14723" y="1313006"/>
            <a:ext cx="22688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在这里输入内容</a:t>
            </a:r>
            <a:endParaRPr lang="zh-CN" altLang="en-US" sz="20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658550" y="2534708"/>
            <a:ext cx="235016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请输入内容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</a:t>
            </a:r>
            <a:r>
              <a:rPr lang="zh-CN" altLang="en-US" sz="16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</a:t>
            </a:r>
            <a:r>
              <a:rPr lang="zh-CN" altLang="en-US" sz="16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</a:t>
            </a:r>
            <a:r>
              <a:rPr lang="zh-CN" altLang="en-US" sz="16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请输入内容请输入内容请输入内容</a:t>
            </a:r>
          </a:p>
        </p:txBody>
      </p:sp>
      <p:grpSp>
        <p:nvGrpSpPr>
          <p:cNvPr id="18" name="组合 17"/>
          <p:cNvGrpSpPr/>
          <p:nvPr/>
        </p:nvGrpSpPr>
        <p:grpSpPr>
          <a:xfrm rot="13136439">
            <a:off x="6305939" y="3433879"/>
            <a:ext cx="544571" cy="424864"/>
            <a:chOff x="1219385" y="3800399"/>
            <a:chExt cx="712429" cy="555824"/>
          </a:xfrm>
        </p:grpSpPr>
        <p:sp>
          <p:nvSpPr>
            <p:cNvPr id="19" name="椭圆 18"/>
            <p:cNvSpPr/>
            <p:nvPr/>
          </p:nvSpPr>
          <p:spPr>
            <a:xfrm rot="2706771">
              <a:off x="1219384" y="3800400"/>
              <a:ext cx="555824" cy="555822"/>
            </a:xfrm>
            <a:prstGeom prst="ellipse">
              <a:avLst/>
            </a:prstGeom>
            <a:solidFill>
              <a:srgbClr val="FFCD4D"/>
            </a:solidFill>
            <a:ln w="7620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9"/>
            <p:cNvSpPr/>
            <p:nvPr/>
          </p:nvSpPr>
          <p:spPr>
            <a:xfrm rot="5409176">
              <a:off x="1808667" y="3978366"/>
              <a:ext cx="92347" cy="153947"/>
            </a:xfrm>
            <a:prstGeom prst="triangle">
              <a:avLst/>
            </a:prstGeom>
            <a:solidFill>
              <a:srgbClr val="7EB46E"/>
            </a:solidFill>
            <a:ln w="7620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31781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602683" y="679947"/>
            <a:ext cx="29866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FFCD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4400" b="1" dirty="0">
              <a:solidFill>
                <a:srgbClr val="FFCD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670885" y="1607705"/>
            <a:ext cx="850231" cy="69387"/>
          </a:xfrm>
          <a:prstGeom prst="rect">
            <a:avLst/>
          </a:prstGeom>
          <a:solidFill>
            <a:srgbClr val="FFC0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CD4D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0309197" y="189279"/>
            <a:ext cx="1591826" cy="1749806"/>
            <a:chOff x="7860518" y="1562343"/>
            <a:chExt cx="617545" cy="678833"/>
          </a:xfrm>
          <a:solidFill>
            <a:srgbClr val="1B2631"/>
          </a:solidFill>
        </p:grpSpPr>
        <p:sp>
          <p:nvSpPr>
            <p:cNvPr id="8" name="椭圆 7"/>
            <p:cNvSpPr/>
            <p:nvPr/>
          </p:nvSpPr>
          <p:spPr>
            <a:xfrm>
              <a:off x="7860518" y="1562343"/>
              <a:ext cx="253220" cy="25322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8201414" y="1675299"/>
              <a:ext cx="193286" cy="19328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8319469" y="1928519"/>
              <a:ext cx="155166" cy="15516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8380506" y="2143619"/>
              <a:ext cx="97557" cy="9755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 rot="5696342">
            <a:off x="1028532" y="2365291"/>
            <a:ext cx="2810230" cy="2457410"/>
            <a:chOff x="1219385" y="3800399"/>
            <a:chExt cx="635626" cy="555824"/>
          </a:xfrm>
        </p:grpSpPr>
        <p:sp>
          <p:nvSpPr>
            <p:cNvPr id="13" name="椭圆 12"/>
            <p:cNvSpPr/>
            <p:nvPr/>
          </p:nvSpPr>
          <p:spPr>
            <a:xfrm rot="2706771">
              <a:off x="1219384" y="3800400"/>
              <a:ext cx="555824" cy="555822"/>
            </a:xfrm>
            <a:prstGeom prst="ellipse">
              <a:avLst/>
            </a:prstGeom>
            <a:solidFill>
              <a:srgbClr val="FFCD4D"/>
            </a:solidFill>
            <a:ln w="18415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等腰三角形 13"/>
            <p:cNvSpPr/>
            <p:nvPr/>
          </p:nvSpPr>
          <p:spPr>
            <a:xfrm rot="5210076">
              <a:off x="1770265" y="4016665"/>
              <a:ext cx="92347" cy="77144"/>
            </a:xfrm>
            <a:prstGeom prst="triangle">
              <a:avLst>
                <a:gd name="adj" fmla="val 43320"/>
              </a:avLst>
            </a:prstGeom>
            <a:solidFill>
              <a:srgbClr val="7EB46E"/>
            </a:solidFill>
            <a:ln w="18415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 rot="5696342">
            <a:off x="4690885" y="2365291"/>
            <a:ext cx="2810230" cy="2457410"/>
            <a:chOff x="1219385" y="3800399"/>
            <a:chExt cx="635626" cy="555824"/>
          </a:xfrm>
        </p:grpSpPr>
        <p:sp>
          <p:nvSpPr>
            <p:cNvPr id="16" name="椭圆 15"/>
            <p:cNvSpPr/>
            <p:nvPr/>
          </p:nvSpPr>
          <p:spPr>
            <a:xfrm rot="2706771">
              <a:off x="1219384" y="3800400"/>
              <a:ext cx="555824" cy="555822"/>
            </a:xfrm>
            <a:prstGeom prst="ellipse">
              <a:avLst/>
            </a:prstGeom>
            <a:solidFill>
              <a:srgbClr val="FFCD4D"/>
            </a:solidFill>
            <a:ln w="18415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等腰三角形 16"/>
            <p:cNvSpPr/>
            <p:nvPr/>
          </p:nvSpPr>
          <p:spPr>
            <a:xfrm rot="5210076">
              <a:off x="1770265" y="4016665"/>
              <a:ext cx="92347" cy="77144"/>
            </a:xfrm>
            <a:prstGeom prst="triangle">
              <a:avLst>
                <a:gd name="adj" fmla="val 43320"/>
              </a:avLst>
            </a:prstGeom>
            <a:solidFill>
              <a:srgbClr val="7EB46E"/>
            </a:solidFill>
            <a:ln w="18415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 rot="5696342">
            <a:off x="8353238" y="2365291"/>
            <a:ext cx="2810230" cy="2457410"/>
            <a:chOff x="1219385" y="3800399"/>
            <a:chExt cx="635626" cy="555824"/>
          </a:xfrm>
        </p:grpSpPr>
        <p:sp>
          <p:nvSpPr>
            <p:cNvPr id="19" name="椭圆 18"/>
            <p:cNvSpPr/>
            <p:nvPr/>
          </p:nvSpPr>
          <p:spPr>
            <a:xfrm rot="2706771">
              <a:off x="1219384" y="3800400"/>
              <a:ext cx="555824" cy="555822"/>
            </a:xfrm>
            <a:prstGeom prst="ellipse">
              <a:avLst/>
            </a:prstGeom>
            <a:solidFill>
              <a:srgbClr val="FFCD4D"/>
            </a:solidFill>
            <a:ln w="18415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9"/>
            <p:cNvSpPr/>
            <p:nvPr/>
          </p:nvSpPr>
          <p:spPr>
            <a:xfrm rot="5210076">
              <a:off x="1770265" y="4016665"/>
              <a:ext cx="92347" cy="77144"/>
            </a:xfrm>
            <a:prstGeom prst="triangle">
              <a:avLst>
                <a:gd name="adj" fmla="val 43320"/>
              </a:avLst>
            </a:prstGeom>
            <a:solidFill>
              <a:srgbClr val="7EB46E"/>
            </a:solidFill>
            <a:ln w="18415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1821890" y="2275795"/>
            <a:ext cx="112426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3800">
                <a:solidFill>
                  <a:srgbClr val="E66914"/>
                </a:solidFill>
                <a:latin typeface="MStiffHeiHK-UltraBold" panose="00000900000000000000" pitchFamily="50" charset="-120"/>
                <a:ea typeface="MStiffHeiHK-UltraBold" panose="00000900000000000000" pitchFamily="50" charset="-120"/>
              </a:defRPr>
            </a:lvl1pPr>
          </a:lstStyle>
          <a:p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5409686" y="2275795"/>
            <a:ext cx="112426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800" dirty="0" smtClean="0">
                <a:solidFill>
                  <a:srgbClr val="E66914"/>
                </a:solidFill>
                <a:latin typeface="MStiffHeiHK-UltraBold" panose="00000900000000000000" pitchFamily="50" charset="-120"/>
                <a:ea typeface="MStiffHeiHK-UltraBold" panose="00000900000000000000" pitchFamily="50" charset="-120"/>
              </a:rPr>
              <a:t>2</a:t>
            </a:r>
            <a:endParaRPr lang="zh-CN" altLang="en-US" sz="13800" dirty="0">
              <a:solidFill>
                <a:srgbClr val="E66914"/>
              </a:solidFill>
              <a:latin typeface="MStiffHeiHK-UltraBold" panose="00000900000000000000" pitchFamily="50" charset="-120"/>
              <a:ea typeface="MStiffHeiHK-UltraBold" panose="00000900000000000000" pitchFamily="50" charset="-12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120939" y="2275795"/>
            <a:ext cx="112426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3800">
                <a:solidFill>
                  <a:srgbClr val="E66914"/>
                </a:solidFill>
                <a:latin typeface="MStiffHeiHK-UltraBold" panose="00000900000000000000" pitchFamily="50" charset="-120"/>
                <a:ea typeface="MStiffHeiHK-UltraBold" panose="00000900000000000000" pitchFamily="50" charset="-120"/>
              </a:defRPr>
            </a:lvl1pPr>
          </a:lstStyle>
          <a:p>
            <a:r>
              <a:rPr lang="en-US" altLang="zh-CN" dirty="0"/>
              <a:t>3</a:t>
            </a:r>
            <a:endParaRPr lang="zh-CN" altLang="en-US" dirty="0"/>
          </a:p>
        </p:txBody>
      </p:sp>
      <p:sp>
        <p:nvSpPr>
          <p:cNvPr id="29" name="椭圆 28"/>
          <p:cNvSpPr/>
          <p:nvPr/>
        </p:nvSpPr>
        <p:spPr>
          <a:xfrm rot="196184">
            <a:off x="2217223" y="5378280"/>
            <a:ext cx="424864" cy="424863"/>
          </a:xfrm>
          <a:prstGeom prst="ellipse">
            <a:avLst/>
          </a:prstGeom>
          <a:solidFill>
            <a:srgbClr val="FFCD4D"/>
          </a:solidFill>
          <a:ln w="76200">
            <a:solidFill>
              <a:srgbClr val="7EB4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1611005" y="5921284"/>
            <a:ext cx="16401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输入标题</a:t>
            </a:r>
            <a:endParaRPr lang="zh-CN" altLang="en-US" sz="2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1" name="椭圆 30"/>
          <p:cNvSpPr/>
          <p:nvPr/>
        </p:nvSpPr>
        <p:spPr>
          <a:xfrm rot="196184">
            <a:off x="5882120" y="5378280"/>
            <a:ext cx="424864" cy="424863"/>
          </a:xfrm>
          <a:prstGeom prst="ellipse">
            <a:avLst/>
          </a:prstGeom>
          <a:solidFill>
            <a:srgbClr val="FFCD4D"/>
          </a:solidFill>
          <a:ln w="76200">
            <a:solidFill>
              <a:srgbClr val="7EB4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5275902" y="5921284"/>
            <a:ext cx="16401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输入标题</a:t>
            </a:r>
            <a:endParaRPr lang="zh-CN" altLang="en-US" sz="2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 rot="196184">
            <a:off x="9547017" y="5378280"/>
            <a:ext cx="424864" cy="424863"/>
          </a:xfrm>
          <a:prstGeom prst="ellipse">
            <a:avLst/>
          </a:prstGeom>
          <a:solidFill>
            <a:srgbClr val="FFCD4D"/>
          </a:solidFill>
          <a:ln w="76200">
            <a:solidFill>
              <a:srgbClr val="7EB4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8940799" y="5921284"/>
            <a:ext cx="16401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输入标题</a:t>
            </a:r>
            <a:endParaRPr lang="zh-CN" altLang="en-US" sz="2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56140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 rot="5400000">
            <a:off x="-206574" y="2409631"/>
            <a:ext cx="5019375" cy="2979544"/>
          </a:xfrm>
          <a:prstGeom prst="roundRect">
            <a:avLst>
              <a:gd name="adj" fmla="val 50000"/>
            </a:avLst>
          </a:prstGeom>
          <a:solidFill>
            <a:srgbClr val="FFCD4D"/>
          </a:solidFill>
          <a:ln>
            <a:noFill/>
          </a:ln>
          <a:effectLst>
            <a:outerShdw blurRad="12700" dist="38100" dir="2700000" sx="101000" sy="101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 rot="5400000">
            <a:off x="3586312" y="2409632"/>
            <a:ext cx="5019375" cy="2979544"/>
          </a:xfrm>
          <a:prstGeom prst="roundRect">
            <a:avLst>
              <a:gd name="adj" fmla="val 50000"/>
            </a:avLst>
          </a:prstGeom>
          <a:solidFill>
            <a:srgbClr val="FFCD4D"/>
          </a:solidFill>
          <a:ln>
            <a:noFill/>
          </a:ln>
          <a:effectLst>
            <a:outerShdw blurRad="12700" dist="38100" dir="2700000" sx="101000" sy="101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 rot="5400000">
            <a:off x="7379198" y="2409633"/>
            <a:ext cx="5019375" cy="2979544"/>
          </a:xfrm>
          <a:prstGeom prst="roundRect">
            <a:avLst>
              <a:gd name="adj" fmla="val 50000"/>
            </a:avLst>
          </a:prstGeom>
          <a:solidFill>
            <a:srgbClr val="FFCD4D"/>
          </a:solidFill>
          <a:ln>
            <a:noFill/>
          </a:ln>
          <a:effectLst>
            <a:outerShdw blurRad="12700" dist="38100" dir="2700000" sx="101000" sy="101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13341" y="2738828"/>
            <a:ext cx="2979545" cy="2398426"/>
          </a:xfrm>
          <a:prstGeom prst="rect">
            <a:avLst/>
          </a:prstGeom>
          <a:solidFill>
            <a:srgbClr val="5789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606226" y="2738828"/>
            <a:ext cx="2979546" cy="2398426"/>
          </a:xfrm>
          <a:prstGeom prst="rect">
            <a:avLst/>
          </a:prstGeom>
          <a:solidFill>
            <a:srgbClr val="5789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399113" y="2738828"/>
            <a:ext cx="2979545" cy="2398426"/>
          </a:xfrm>
          <a:prstGeom prst="rect">
            <a:avLst/>
          </a:prstGeom>
          <a:solidFill>
            <a:srgbClr val="5789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3" name="图表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97197312"/>
              </p:ext>
            </p:extLst>
          </p:nvPr>
        </p:nvGraphicFramePr>
        <p:xfrm>
          <a:off x="813341" y="2883412"/>
          <a:ext cx="2900382" cy="22538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4" name="图表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41186922"/>
              </p:ext>
            </p:extLst>
          </p:nvPr>
        </p:nvGraphicFramePr>
        <p:xfrm>
          <a:off x="4639685" y="2850340"/>
          <a:ext cx="2912629" cy="21457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5" name="图表 1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71447182"/>
              </p:ext>
            </p:extLst>
          </p:nvPr>
        </p:nvGraphicFramePr>
        <p:xfrm>
          <a:off x="8488323" y="3035123"/>
          <a:ext cx="2800698" cy="18887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6" name="文本框 15"/>
          <p:cNvSpPr txBox="1"/>
          <p:nvPr/>
        </p:nvSpPr>
        <p:spPr>
          <a:xfrm>
            <a:off x="1847212" y="1802662"/>
            <a:ext cx="9118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4268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endParaRPr lang="zh-CN" altLang="en-US" sz="2800" b="1" dirty="0">
              <a:solidFill>
                <a:srgbClr val="4268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877996" y="2325882"/>
            <a:ext cx="850231" cy="69387"/>
          </a:xfrm>
          <a:prstGeom prst="rect">
            <a:avLst/>
          </a:prstGeom>
          <a:solidFill>
            <a:srgbClr val="4268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26836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640099" y="1802662"/>
            <a:ext cx="9118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4268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endParaRPr lang="zh-CN" altLang="en-US" sz="2800" b="1" dirty="0">
              <a:solidFill>
                <a:srgbClr val="4268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670883" y="2325882"/>
            <a:ext cx="850231" cy="69387"/>
          </a:xfrm>
          <a:prstGeom prst="rect">
            <a:avLst/>
          </a:prstGeom>
          <a:solidFill>
            <a:srgbClr val="4268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26836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9443614" y="1802662"/>
            <a:ext cx="9118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4268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endParaRPr lang="zh-CN" altLang="en-US" sz="2800" b="1" dirty="0">
              <a:solidFill>
                <a:srgbClr val="4268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9474398" y="2325882"/>
            <a:ext cx="850231" cy="69387"/>
          </a:xfrm>
          <a:prstGeom prst="rect">
            <a:avLst/>
          </a:prstGeom>
          <a:solidFill>
            <a:srgbClr val="4268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26836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606226" y="284603"/>
            <a:ext cx="29866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44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10309197" y="189279"/>
            <a:ext cx="1591826" cy="1749806"/>
            <a:chOff x="7860518" y="1562343"/>
            <a:chExt cx="617545" cy="678833"/>
          </a:xfrm>
          <a:solidFill>
            <a:srgbClr val="1B2631"/>
          </a:solidFill>
        </p:grpSpPr>
        <p:sp>
          <p:nvSpPr>
            <p:cNvPr id="29" name="椭圆 28"/>
            <p:cNvSpPr/>
            <p:nvPr/>
          </p:nvSpPr>
          <p:spPr>
            <a:xfrm>
              <a:off x="7860518" y="1562343"/>
              <a:ext cx="253220" cy="25322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8201414" y="1675299"/>
              <a:ext cx="193286" cy="19328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8319469" y="1928519"/>
              <a:ext cx="155166" cy="15516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8380506" y="2143619"/>
              <a:ext cx="97557" cy="9755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509853" y="801928"/>
            <a:ext cx="3172293" cy="504546"/>
            <a:chOff x="3989196" y="2547913"/>
            <a:chExt cx="4049485" cy="504546"/>
          </a:xfrm>
          <a:solidFill>
            <a:srgbClr val="2C3E50"/>
          </a:solidFill>
        </p:grpSpPr>
        <p:cxnSp>
          <p:nvCxnSpPr>
            <p:cNvPr id="34" name="直接连接符 33"/>
            <p:cNvCxnSpPr/>
            <p:nvPr/>
          </p:nvCxnSpPr>
          <p:spPr>
            <a:xfrm>
              <a:off x="3989196" y="2547913"/>
              <a:ext cx="4049485" cy="0"/>
            </a:xfrm>
            <a:prstGeom prst="line">
              <a:avLst/>
            </a:prstGeom>
            <a:grpFill/>
            <a:ln w="28575">
              <a:solidFill>
                <a:srgbClr val="2C3E50"/>
              </a:solidFill>
            </a:ln>
            <a:effectLst>
              <a:outerShdw blurRad="38100" dist="25400" dir="16200000" sx="97000" sy="97000" algn="ctr" rotWithShape="0">
                <a:srgbClr val="000000">
                  <a:alpha val="46000"/>
                </a:srgb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矩形 34"/>
            <p:cNvSpPr/>
            <p:nvPr/>
          </p:nvSpPr>
          <p:spPr>
            <a:xfrm>
              <a:off x="4054509" y="2555721"/>
              <a:ext cx="3918857" cy="496738"/>
            </a:xfrm>
            <a:prstGeom prst="rect">
              <a:avLst/>
            </a:prstGeom>
            <a:grpFill/>
            <a:ln>
              <a:solidFill>
                <a:srgbClr val="2C3E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60359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2013625" y="2126678"/>
            <a:ext cx="8206699" cy="2590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 rot="10800000">
            <a:off x="6096000" y="2126678"/>
            <a:ext cx="4124325" cy="2603910"/>
          </a:xfrm>
          <a:custGeom>
            <a:avLst/>
            <a:gdLst>
              <a:gd name="connsiteX0" fmla="*/ 1244599 w 4124324"/>
              <a:gd name="connsiteY0" fmla="*/ 0 h 2592444"/>
              <a:gd name="connsiteX1" fmla="*/ 1296222 w 4124324"/>
              <a:gd name="connsiteY1" fmla="*/ 0 h 2592444"/>
              <a:gd name="connsiteX2" fmla="*/ 4124324 w 4124324"/>
              <a:gd name="connsiteY2" fmla="*/ 0 h 2592444"/>
              <a:gd name="connsiteX3" fmla="*/ 4124324 w 4124324"/>
              <a:gd name="connsiteY3" fmla="*/ 2590801 h 2592444"/>
              <a:gd name="connsiteX4" fmla="*/ 1328759 w 4124324"/>
              <a:gd name="connsiteY4" fmla="*/ 2590801 h 2592444"/>
              <a:gd name="connsiteX5" fmla="*/ 1296222 w 4124324"/>
              <a:gd name="connsiteY5" fmla="*/ 2592444 h 2592444"/>
              <a:gd name="connsiteX6" fmla="*/ 1263685 w 4124324"/>
              <a:gd name="connsiteY6" fmla="*/ 2590801 h 2592444"/>
              <a:gd name="connsiteX7" fmla="*/ 1244599 w 4124324"/>
              <a:gd name="connsiteY7" fmla="*/ 2590801 h 2592444"/>
              <a:gd name="connsiteX8" fmla="*/ 1244599 w 4124324"/>
              <a:gd name="connsiteY8" fmla="*/ 2589837 h 2592444"/>
              <a:gd name="connsiteX9" fmla="*/ 1163691 w 4124324"/>
              <a:gd name="connsiteY9" fmla="*/ 2585752 h 2592444"/>
              <a:gd name="connsiteX10" fmla="*/ 0 w 4124324"/>
              <a:gd name="connsiteY10" fmla="*/ 1296222 h 2592444"/>
              <a:gd name="connsiteX11" fmla="*/ 1163691 w 4124324"/>
              <a:gd name="connsiteY11" fmla="*/ 6692 h 2592444"/>
              <a:gd name="connsiteX12" fmla="*/ 1244599 w 4124324"/>
              <a:gd name="connsiteY12" fmla="*/ 2607 h 2592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124324" h="2592444">
                <a:moveTo>
                  <a:pt x="1244599" y="0"/>
                </a:moveTo>
                <a:lnTo>
                  <a:pt x="1296222" y="0"/>
                </a:lnTo>
                <a:lnTo>
                  <a:pt x="4124324" y="0"/>
                </a:lnTo>
                <a:lnTo>
                  <a:pt x="4124324" y="2590801"/>
                </a:lnTo>
                <a:lnTo>
                  <a:pt x="1328759" y="2590801"/>
                </a:lnTo>
                <a:lnTo>
                  <a:pt x="1296222" y="2592444"/>
                </a:lnTo>
                <a:lnTo>
                  <a:pt x="1263685" y="2590801"/>
                </a:lnTo>
                <a:lnTo>
                  <a:pt x="1244599" y="2590801"/>
                </a:lnTo>
                <a:lnTo>
                  <a:pt x="1244599" y="2589837"/>
                </a:lnTo>
                <a:lnTo>
                  <a:pt x="1163691" y="2585752"/>
                </a:lnTo>
                <a:cubicBezTo>
                  <a:pt x="510063" y="2519372"/>
                  <a:pt x="0" y="1967363"/>
                  <a:pt x="0" y="1296222"/>
                </a:cubicBezTo>
                <a:cubicBezTo>
                  <a:pt x="0" y="625081"/>
                  <a:pt x="510063" y="73072"/>
                  <a:pt x="1163691" y="6692"/>
                </a:cubicBezTo>
                <a:lnTo>
                  <a:pt x="1244599" y="2607"/>
                </a:lnTo>
                <a:close/>
              </a:path>
            </a:pathLst>
          </a:custGeom>
          <a:solidFill>
            <a:srgbClr val="FFCD4D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216275" y="2708846"/>
            <a:ext cx="25237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 smtClean="0">
                <a:solidFill>
                  <a:schemeClr val="bg1">
                    <a:lumMod val="6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开始</a:t>
            </a:r>
            <a:endParaRPr lang="zh-CN" altLang="en-US" sz="8000" dirty="0">
              <a:solidFill>
                <a:schemeClr val="bg1">
                  <a:lumMod val="6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896289" y="2708846"/>
            <a:ext cx="25237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结束</a:t>
            </a:r>
            <a:endParaRPr lang="zh-CN" altLang="en-US" sz="8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 rot="16200000">
            <a:off x="5495176" y="540920"/>
            <a:ext cx="1201647" cy="937503"/>
            <a:chOff x="1219385" y="3800399"/>
            <a:chExt cx="712429" cy="555824"/>
          </a:xfrm>
        </p:grpSpPr>
        <p:sp>
          <p:nvSpPr>
            <p:cNvPr id="10" name="椭圆 9"/>
            <p:cNvSpPr/>
            <p:nvPr/>
          </p:nvSpPr>
          <p:spPr>
            <a:xfrm rot="2706771">
              <a:off x="1219384" y="3800400"/>
              <a:ext cx="555824" cy="555822"/>
            </a:xfrm>
            <a:prstGeom prst="ellipse">
              <a:avLst/>
            </a:prstGeom>
            <a:solidFill>
              <a:srgbClr val="FFCD4D"/>
            </a:solidFill>
            <a:ln w="18415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等腰三角形 10"/>
            <p:cNvSpPr/>
            <p:nvPr/>
          </p:nvSpPr>
          <p:spPr>
            <a:xfrm rot="5409176">
              <a:off x="1808667" y="3997799"/>
              <a:ext cx="92347" cy="153947"/>
            </a:xfrm>
            <a:prstGeom prst="triangle">
              <a:avLst/>
            </a:prstGeom>
            <a:solidFill>
              <a:srgbClr val="7EB46E"/>
            </a:solidFill>
            <a:ln w="18415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44231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C3E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圆角矩形 27"/>
          <p:cNvSpPr/>
          <p:nvPr/>
        </p:nvSpPr>
        <p:spPr>
          <a:xfrm>
            <a:off x="1583873" y="2188032"/>
            <a:ext cx="8848724" cy="3100949"/>
          </a:xfrm>
          <a:prstGeom prst="roundRect">
            <a:avLst>
              <a:gd name="adj" fmla="val 50000"/>
            </a:avLst>
          </a:prstGeom>
          <a:solidFill>
            <a:srgbClr val="7EB4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10309197" y="189279"/>
            <a:ext cx="1591826" cy="1749806"/>
            <a:chOff x="7860518" y="1562343"/>
            <a:chExt cx="617545" cy="678833"/>
          </a:xfrm>
          <a:solidFill>
            <a:srgbClr val="1B2631"/>
          </a:solidFill>
        </p:grpSpPr>
        <p:sp>
          <p:nvSpPr>
            <p:cNvPr id="30" name="椭圆 29"/>
            <p:cNvSpPr/>
            <p:nvPr/>
          </p:nvSpPr>
          <p:spPr>
            <a:xfrm>
              <a:off x="7860518" y="1562343"/>
              <a:ext cx="253220" cy="25322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8201414" y="1675299"/>
              <a:ext cx="193286" cy="19328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8319469" y="1928519"/>
              <a:ext cx="155166" cy="15516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8380506" y="2143619"/>
              <a:ext cx="97557" cy="9755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矩形 17"/>
          <p:cNvSpPr/>
          <p:nvPr/>
        </p:nvSpPr>
        <p:spPr>
          <a:xfrm>
            <a:off x="4069343" y="672783"/>
            <a:ext cx="428835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dirty="0">
                <a:solidFill>
                  <a:srgbClr val="FFCD4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商业图片使用说明</a:t>
            </a:r>
            <a:endParaRPr lang="en-US" altLang="zh-CN" sz="4000" dirty="0">
              <a:solidFill>
                <a:srgbClr val="FFCD4D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020786" y="2188032"/>
            <a:ext cx="5861957" cy="3100949"/>
          </a:xfrm>
          <a:prstGeom prst="rect">
            <a:avLst/>
          </a:prstGeom>
          <a:solidFill>
            <a:srgbClr val="FFCD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3192734" y="2769010"/>
            <a:ext cx="551805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42683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本设计作品中所使用的图片来源于以下网站（图片链接见本页备注），以下网站均有声明：图片为免费无版权图片，并且可以供个人和商业使用，可查看该网站图片版权声明。</a:t>
            </a:r>
            <a:endParaRPr lang="zh-CN" altLang="en-US" sz="2400" dirty="0">
              <a:solidFill>
                <a:srgbClr val="426836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670885" y="1607705"/>
            <a:ext cx="850231" cy="69387"/>
          </a:xfrm>
          <a:prstGeom prst="rect">
            <a:avLst/>
          </a:prstGeom>
          <a:solidFill>
            <a:srgbClr val="FFC0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CD4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342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0309197" y="189279"/>
            <a:ext cx="1591826" cy="1749806"/>
            <a:chOff x="7860518" y="1562343"/>
            <a:chExt cx="617545" cy="678833"/>
          </a:xfrm>
          <a:solidFill>
            <a:srgbClr val="1B2631"/>
          </a:solidFill>
        </p:grpSpPr>
        <p:sp>
          <p:nvSpPr>
            <p:cNvPr id="5" name="椭圆 4"/>
            <p:cNvSpPr/>
            <p:nvPr/>
          </p:nvSpPr>
          <p:spPr>
            <a:xfrm>
              <a:off x="7860518" y="1562343"/>
              <a:ext cx="253220" cy="25322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8201414" y="1675299"/>
              <a:ext cx="193286" cy="19328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8319469" y="1928519"/>
              <a:ext cx="155166" cy="15516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8380506" y="2143619"/>
              <a:ext cx="97557" cy="9755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3186952" y="1761990"/>
            <a:ext cx="5818095" cy="3268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4800" dirty="0">
                <a:solidFill>
                  <a:srgbClr val="121920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欢迎</a:t>
            </a:r>
            <a:r>
              <a:rPr lang="zh-CN" altLang="en-US" sz="4800" dirty="0" smtClean="0">
                <a:solidFill>
                  <a:srgbClr val="121920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进入</a:t>
            </a:r>
            <a:endParaRPr lang="en-US" altLang="zh-CN" sz="4800" dirty="0" smtClean="0">
              <a:solidFill>
                <a:srgbClr val="121920"/>
              </a:solidFill>
              <a:latin typeface="迷你简菱心" panose="02010609000101010101" pitchFamily="49" charset="-122"/>
              <a:ea typeface="迷你简菱心" panose="0201060900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8000" dirty="0">
                <a:solidFill>
                  <a:schemeClr val="bg1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幻想</a:t>
            </a:r>
            <a:r>
              <a:rPr lang="zh-CN" altLang="en-US" sz="8000" dirty="0" smtClean="0">
                <a:solidFill>
                  <a:schemeClr val="bg1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实验室</a:t>
            </a:r>
            <a:endParaRPr lang="en-US" altLang="zh-CN" sz="8000" dirty="0" smtClean="0">
              <a:solidFill>
                <a:schemeClr val="bg1"/>
              </a:solidFill>
              <a:latin typeface="迷你简菱心" panose="02010609000101010101" pitchFamily="49" charset="-122"/>
              <a:ea typeface="迷你简菱心" panose="0201060900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4800" dirty="0">
                <a:solidFill>
                  <a:srgbClr val="121920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查看更多</a:t>
            </a:r>
            <a:r>
              <a:rPr lang="zh-CN" altLang="en-US" sz="4800" dirty="0" smtClean="0">
                <a:solidFill>
                  <a:srgbClr val="121920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精美模板</a:t>
            </a:r>
            <a:endParaRPr lang="zh-CN" altLang="en-US" sz="4800" dirty="0">
              <a:solidFill>
                <a:srgbClr val="121920"/>
              </a:solidFill>
              <a:latin typeface="迷你简菱心" panose="02010609000101010101" pitchFamily="49" charset="-122"/>
              <a:ea typeface="迷你简菱心" panose="0201060900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 flipH="1" flipV="1">
            <a:off x="358374" y="4904714"/>
            <a:ext cx="1591826" cy="1749806"/>
            <a:chOff x="7860518" y="1562343"/>
            <a:chExt cx="617545" cy="678833"/>
          </a:xfrm>
          <a:solidFill>
            <a:srgbClr val="1B2631"/>
          </a:solidFill>
        </p:grpSpPr>
        <p:sp>
          <p:nvSpPr>
            <p:cNvPr id="11" name="椭圆 10"/>
            <p:cNvSpPr/>
            <p:nvPr/>
          </p:nvSpPr>
          <p:spPr>
            <a:xfrm>
              <a:off x="7860518" y="1562343"/>
              <a:ext cx="253220" cy="25322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8201414" y="1675299"/>
              <a:ext cx="193286" cy="19328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8319469" y="1928519"/>
              <a:ext cx="155166" cy="15516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8380506" y="2143619"/>
              <a:ext cx="97557" cy="9755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43258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-1879941" y="2268643"/>
            <a:ext cx="3429000" cy="3429000"/>
          </a:xfrm>
          <a:prstGeom prst="ellipse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11438150" y="4329137"/>
            <a:ext cx="253219" cy="25321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1438150" y="4695312"/>
            <a:ext cx="253219" cy="253219"/>
          </a:xfrm>
          <a:prstGeom prst="ellipse">
            <a:avLst/>
          </a:prstGeom>
          <a:solidFill>
            <a:srgbClr val="FFCD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11438150" y="5061487"/>
            <a:ext cx="253219" cy="253219"/>
          </a:xfrm>
          <a:prstGeom prst="ellipse">
            <a:avLst/>
          </a:prstGeom>
          <a:solidFill>
            <a:srgbClr val="7EB4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1438150" y="5427662"/>
            <a:ext cx="253219" cy="253219"/>
          </a:xfrm>
          <a:prstGeom prst="ellipse">
            <a:avLst/>
          </a:prstGeom>
          <a:solidFill>
            <a:srgbClr val="8C72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11438150" y="5793837"/>
            <a:ext cx="253219" cy="253219"/>
          </a:xfrm>
          <a:prstGeom prst="ellipse">
            <a:avLst/>
          </a:prstGeom>
          <a:solidFill>
            <a:srgbClr val="379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405503" y="3900241"/>
            <a:ext cx="327540" cy="327540"/>
          </a:xfrm>
          <a:prstGeom prst="ellipse">
            <a:avLst/>
          </a:prstGeom>
          <a:gradFill>
            <a:gsLst>
              <a:gs pos="50000">
                <a:srgbClr val="7EB46E"/>
              </a:gs>
              <a:gs pos="50000">
                <a:srgbClr val="FFCD4D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3031825" y="1881414"/>
            <a:ext cx="6339769" cy="4479112"/>
            <a:chOff x="3216275" y="1196169"/>
            <a:chExt cx="5832475" cy="4904497"/>
          </a:xfrm>
        </p:grpSpPr>
        <p:sp>
          <p:nvSpPr>
            <p:cNvPr id="16" name="圆角矩形 15"/>
            <p:cNvSpPr/>
            <p:nvPr/>
          </p:nvSpPr>
          <p:spPr>
            <a:xfrm>
              <a:off x="3216275" y="1196169"/>
              <a:ext cx="5832475" cy="4838871"/>
            </a:xfrm>
            <a:prstGeom prst="roundRect">
              <a:avLst>
                <a:gd name="adj" fmla="val 6782"/>
              </a:avLst>
            </a:prstGeom>
            <a:solidFill>
              <a:srgbClr val="FFCD4D"/>
            </a:solidFill>
            <a:ln>
              <a:noFill/>
            </a:ln>
            <a:effectLst>
              <a:outerShdw blurRad="25400" dist="38100" dir="3600000" sx="102000" sy="102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7645903" y="4402310"/>
              <a:ext cx="1402847" cy="1698356"/>
            </a:xfrm>
            <a:custGeom>
              <a:avLst/>
              <a:gdLst>
                <a:gd name="connsiteX0" fmla="*/ 1402847 w 1402847"/>
                <a:gd name="connsiteY0" fmla="*/ 0 h 1632730"/>
                <a:gd name="connsiteX1" fmla="*/ 1402847 w 1402847"/>
                <a:gd name="connsiteY1" fmla="*/ 1304558 h 1632730"/>
                <a:gd name="connsiteX2" fmla="*/ 1074675 w 1402847"/>
                <a:gd name="connsiteY2" fmla="*/ 1632730 h 1632730"/>
                <a:gd name="connsiteX3" fmla="*/ 0 w 1402847"/>
                <a:gd name="connsiteY3" fmla="*/ 1632730 h 1632730"/>
                <a:gd name="connsiteX4" fmla="*/ 298558 w 1402847"/>
                <a:gd name="connsiteY4" fmla="*/ 1417321 h 1632730"/>
                <a:gd name="connsiteX5" fmla="*/ 1337140 w 1402847"/>
                <a:gd name="connsiteY5" fmla="*/ 140230 h 1632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02847" h="1632730">
                  <a:moveTo>
                    <a:pt x="1402847" y="0"/>
                  </a:moveTo>
                  <a:lnTo>
                    <a:pt x="1402847" y="1304558"/>
                  </a:lnTo>
                  <a:cubicBezTo>
                    <a:pt x="1402847" y="1485802"/>
                    <a:pt x="1255919" y="1632730"/>
                    <a:pt x="1074675" y="1632730"/>
                  </a:cubicBezTo>
                  <a:lnTo>
                    <a:pt x="0" y="1632730"/>
                  </a:lnTo>
                  <a:lnTo>
                    <a:pt x="298558" y="1417321"/>
                  </a:lnTo>
                  <a:cubicBezTo>
                    <a:pt x="733585" y="1070926"/>
                    <a:pt x="1089741" y="635618"/>
                    <a:pt x="1337140" y="14023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  <a:alpha val="4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8444757" y="2125588"/>
            <a:ext cx="617545" cy="678833"/>
            <a:chOff x="7860518" y="1562343"/>
            <a:chExt cx="617545" cy="678833"/>
          </a:xfrm>
        </p:grpSpPr>
        <p:sp>
          <p:nvSpPr>
            <p:cNvPr id="14" name="椭圆 13"/>
            <p:cNvSpPr/>
            <p:nvPr/>
          </p:nvSpPr>
          <p:spPr>
            <a:xfrm>
              <a:off x="7860518" y="1562343"/>
              <a:ext cx="253220" cy="253220"/>
            </a:xfrm>
            <a:prstGeom prst="ellipse">
              <a:avLst/>
            </a:prstGeom>
            <a:solidFill>
              <a:srgbClr val="FAB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8201414" y="1675299"/>
              <a:ext cx="193286" cy="193286"/>
            </a:xfrm>
            <a:prstGeom prst="ellipse">
              <a:avLst/>
            </a:prstGeom>
            <a:solidFill>
              <a:srgbClr val="FAB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8319469" y="1928519"/>
              <a:ext cx="155166" cy="155166"/>
            </a:xfrm>
            <a:prstGeom prst="ellipse">
              <a:avLst/>
            </a:prstGeom>
            <a:solidFill>
              <a:srgbClr val="FAB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8380506" y="2143619"/>
              <a:ext cx="97557" cy="97557"/>
            </a:xfrm>
            <a:prstGeom prst="ellipse">
              <a:avLst/>
            </a:prstGeom>
            <a:solidFill>
              <a:srgbClr val="FAB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4731337" y="2635144"/>
            <a:ext cx="31149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请在这里键入你的目录</a:t>
            </a:r>
            <a:r>
              <a:rPr lang="zh-CN" altLang="en-US" sz="1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4055081" y="2852959"/>
            <a:ext cx="4049485" cy="504546"/>
            <a:chOff x="3989196" y="2547913"/>
            <a:chExt cx="4049485" cy="504546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3989196" y="2547913"/>
              <a:ext cx="4049485" cy="0"/>
            </a:xfrm>
            <a:prstGeom prst="line">
              <a:avLst/>
            </a:prstGeom>
            <a:ln w="28575">
              <a:solidFill>
                <a:srgbClr val="FFCD4D"/>
              </a:solidFill>
            </a:ln>
            <a:effectLst>
              <a:outerShdw blurRad="38100" dist="25400" dir="16200000" sx="97000" sy="97000" algn="ctr" rotWithShape="0">
                <a:srgbClr val="000000">
                  <a:alpha val="46000"/>
                </a:srgb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矩形 26"/>
            <p:cNvSpPr/>
            <p:nvPr/>
          </p:nvSpPr>
          <p:spPr>
            <a:xfrm>
              <a:off x="4054509" y="2555721"/>
              <a:ext cx="3918857" cy="496738"/>
            </a:xfrm>
            <a:prstGeom prst="rect">
              <a:avLst/>
            </a:prstGeom>
            <a:solidFill>
              <a:srgbClr val="FFCD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4731337" y="3236766"/>
            <a:ext cx="31149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请在这里键入你的目录内容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4055081" y="3454581"/>
            <a:ext cx="4049485" cy="504546"/>
            <a:chOff x="3989196" y="2547913"/>
            <a:chExt cx="4049485" cy="504546"/>
          </a:xfrm>
        </p:grpSpPr>
        <p:cxnSp>
          <p:nvCxnSpPr>
            <p:cNvPr id="32" name="直接连接符 31"/>
            <p:cNvCxnSpPr/>
            <p:nvPr/>
          </p:nvCxnSpPr>
          <p:spPr>
            <a:xfrm>
              <a:off x="3989196" y="2547913"/>
              <a:ext cx="4049485" cy="0"/>
            </a:xfrm>
            <a:prstGeom prst="line">
              <a:avLst/>
            </a:prstGeom>
            <a:ln w="28575">
              <a:solidFill>
                <a:srgbClr val="FFCD4D"/>
              </a:solidFill>
            </a:ln>
            <a:effectLst>
              <a:outerShdw blurRad="38100" dist="25400" dir="16200000" sx="97000" sy="97000" algn="ctr" rotWithShape="0">
                <a:srgbClr val="000000">
                  <a:alpha val="46000"/>
                </a:srgb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矩形 32"/>
            <p:cNvSpPr/>
            <p:nvPr/>
          </p:nvSpPr>
          <p:spPr>
            <a:xfrm>
              <a:off x="4054509" y="2555721"/>
              <a:ext cx="3918857" cy="496738"/>
            </a:xfrm>
            <a:prstGeom prst="rect">
              <a:avLst/>
            </a:prstGeom>
            <a:solidFill>
              <a:srgbClr val="FFCD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4731337" y="3838388"/>
            <a:ext cx="31149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请在这里键入你的目录内容</a:t>
            </a:r>
          </a:p>
        </p:txBody>
      </p:sp>
      <p:grpSp>
        <p:nvGrpSpPr>
          <p:cNvPr id="35" name="组合 34"/>
          <p:cNvGrpSpPr/>
          <p:nvPr/>
        </p:nvGrpSpPr>
        <p:grpSpPr>
          <a:xfrm>
            <a:off x="4055081" y="4056203"/>
            <a:ext cx="4049485" cy="504546"/>
            <a:chOff x="3989196" y="2547913"/>
            <a:chExt cx="4049485" cy="504546"/>
          </a:xfrm>
        </p:grpSpPr>
        <p:cxnSp>
          <p:nvCxnSpPr>
            <p:cNvPr id="36" name="直接连接符 35"/>
            <p:cNvCxnSpPr/>
            <p:nvPr/>
          </p:nvCxnSpPr>
          <p:spPr>
            <a:xfrm>
              <a:off x="3989196" y="2547913"/>
              <a:ext cx="4049485" cy="0"/>
            </a:xfrm>
            <a:prstGeom prst="line">
              <a:avLst/>
            </a:prstGeom>
            <a:ln w="28575">
              <a:solidFill>
                <a:srgbClr val="FFCD4D"/>
              </a:solidFill>
            </a:ln>
            <a:effectLst>
              <a:outerShdw blurRad="38100" dist="25400" dir="16200000" sx="97000" sy="97000" algn="ctr" rotWithShape="0">
                <a:srgbClr val="000000">
                  <a:alpha val="46000"/>
                </a:srgb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矩形 36"/>
            <p:cNvSpPr/>
            <p:nvPr/>
          </p:nvSpPr>
          <p:spPr>
            <a:xfrm>
              <a:off x="4054509" y="2555721"/>
              <a:ext cx="3918857" cy="496738"/>
            </a:xfrm>
            <a:prstGeom prst="rect">
              <a:avLst/>
            </a:prstGeom>
            <a:solidFill>
              <a:srgbClr val="FFCD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4731337" y="4440010"/>
            <a:ext cx="31149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请在这里键入你的目录内容</a:t>
            </a:r>
          </a:p>
        </p:txBody>
      </p:sp>
      <p:grpSp>
        <p:nvGrpSpPr>
          <p:cNvPr id="39" name="组合 38"/>
          <p:cNvGrpSpPr/>
          <p:nvPr/>
        </p:nvGrpSpPr>
        <p:grpSpPr>
          <a:xfrm>
            <a:off x="4055081" y="4657825"/>
            <a:ext cx="4049485" cy="504546"/>
            <a:chOff x="3989196" y="2547913"/>
            <a:chExt cx="4049485" cy="504546"/>
          </a:xfrm>
        </p:grpSpPr>
        <p:cxnSp>
          <p:nvCxnSpPr>
            <p:cNvPr id="40" name="直接连接符 39"/>
            <p:cNvCxnSpPr/>
            <p:nvPr/>
          </p:nvCxnSpPr>
          <p:spPr>
            <a:xfrm>
              <a:off x="3989196" y="2547913"/>
              <a:ext cx="4049485" cy="0"/>
            </a:xfrm>
            <a:prstGeom prst="line">
              <a:avLst/>
            </a:prstGeom>
            <a:ln w="28575">
              <a:solidFill>
                <a:srgbClr val="FFCD4D"/>
              </a:solidFill>
            </a:ln>
            <a:effectLst>
              <a:outerShdw blurRad="38100" dist="25400" dir="16200000" sx="97000" sy="97000" algn="ctr" rotWithShape="0">
                <a:srgbClr val="000000">
                  <a:alpha val="46000"/>
                </a:srgb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矩形 40"/>
            <p:cNvSpPr/>
            <p:nvPr/>
          </p:nvSpPr>
          <p:spPr>
            <a:xfrm>
              <a:off x="4054509" y="2555721"/>
              <a:ext cx="3918857" cy="496738"/>
            </a:xfrm>
            <a:prstGeom prst="rect">
              <a:avLst/>
            </a:prstGeom>
            <a:solidFill>
              <a:srgbClr val="FFCD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2" name="文本框 41"/>
          <p:cNvSpPr txBox="1"/>
          <p:nvPr/>
        </p:nvSpPr>
        <p:spPr>
          <a:xfrm>
            <a:off x="4731337" y="5041632"/>
            <a:ext cx="31149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请在这里键入你的目录内容</a:t>
            </a:r>
          </a:p>
        </p:txBody>
      </p:sp>
      <p:grpSp>
        <p:nvGrpSpPr>
          <p:cNvPr id="43" name="组合 42"/>
          <p:cNvGrpSpPr/>
          <p:nvPr/>
        </p:nvGrpSpPr>
        <p:grpSpPr>
          <a:xfrm>
            <a:off x="4055081" y="5259447"/>
            <a:ext cx="4049485" cy="504546"/>
            <a:chOff x="3989196" y="2547913"/>
            <a:chExt cx="4049485" cy="504546"/>
          </a:xfrm>
        </p:grpSpPr>
        <p:cxnSp>
          <p:nvCxnSpPr>
            <p:cNvPr id="44" name="直接连接符 43"/>
            <p:cNvCxnSpPr/>
            <p:nvPr/>
          </p:nvCxnSpPr>
          <p:spPr>
            <a:xfrm>
              <a:off x="3989196" y="2547913"/>
              <a:ext cx="4049485" cy="0"/>
            </a:xfrm>
            <a:prstGeom prst="line">
              <a:avLst/>
            </a:prstGeom>
            <a:ln w="28575">
              <a:solidFill>
                <a:srgbClr val="FFCD4D"/>
              </a:solidFill>
            </a:ln>
            <a:effectLst>
              <a:outerShdw blurRad="38100" dist="25400" dir="16200000" sx="97000" sy="97000" algn="ctr" rotWithShape="0">
                <a:srgbClr val="000000">
                  <a:alpha val="46000"/>
                </a:srgb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矩形 44"/>
            <p:cNvSpPr/>
            <p:nvPr/>
          </p:nvSpPr>
          <p:spPr>
            <a:xfrm>
              <a:off x="4054509" y="2555721"/>
              <a:ext cx="3918857" cy="496738"/>
            </a:xfrm>
            <a:prstGeom prst="rect">
              <a:avLst/>
            </a:prstGeom>
            <a:solidFill>
              <a:srgbClr val="FFCD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6" name="文本框 45"/>
          <p:cNvSpPr txBox="1"/>
          <p:nvPr/>
        </p:nvSpPr>
        <p:spPr>
          <a:xfrm>
            <a:off x="13092760" y="2439042"/>
            <a:ext cx="31149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请在这里键入你的目录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</a:p>
        </p:txBody>
      </p:sp>
      <p:grpSp>
        <p:nvGrpSpPr>
          <p:cNvPr id="47" name="组合 46"/>
          <p:cNvGrpSpPr/>
          <p:nvPr/>
        </p:nvGrpSpPr>
        <p:grpSpPr>
          <a:xfrm>
            <a:off x="12379434" y="2681658"/>
            <a:ext cx="4049485" cy="504546"/>
            <a:chOff x="3989196" y="2547913"/>
            <a:chExt cx="4049485" cy="50454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3989196" y="2547913"/>
              <a:ext cx="4049485" cy="0"/>
            </a:xfrm>
            <a:prstGeom prst="line">
              <a:avLst/>
            </a:prstGeom>
            <a:ln w="28575">
              <a:solidFill>
                <a:srgbClr val="FFCD4D"/>
              </a:solidFill>
            </a:ln>
            <a:effectLst>
              <a:outerShdw blurRad="38100" dist="25400" dir="16200000" sx="97000" sy="97000" algn="ctr" rotWithShape="0">
                <a:srgbClr val="000000">
                  <a:alpha val="46000"/>
                </a:srgb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矩形 48"/>
            <p:cNvSpPr/>
            <p:nvPr/>
          </p:nvSpPr>
          <p:spPr>
            <a:xfrm>
              <a:off x="4054509" y="2555721"/>
              <a:ext cx="3918857" cy="496738"/>
            </a:xfrm>
            <a:prstGeom prst="rect">
              <a:avLst/>
            </a:prstGeom>
            <a:solidFill>
              <a:srgbClr val="FFCD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0" name="文本框 49"/>
          <p:cNvSpPr txBox="1"/>
          <p:nvPr/>
        </p:nvSpPr>
        <p:spPr>
          <a:xfrm>
            <a:off x="3007669" y="560110"/>
            <a:ext cx="24075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r>
              <a:rPr lang="en-US" altLang="zh-CN" sz="2800" b="1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800" b="1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流程</a:t>
            </a:r>
            <a:endParaRPr lang="zh-CN" altLang="en-US" sz="2800" b="1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10309197" y="189279"/>
            <a:ext cx="1591826" cy="1749806"/>
            <a:chOff x="7860518" y="1562343"/>
            <a:chExt cx="617545" cy="678833"/>
          </a:xfrm>
          <a:solidFill>
            <a:srgbClr val="1B2631"/>
          </a:solidFill>
        </p:grpSpPr>
        <p:sp>
          <p:nvSpPr>
            <p:cNvPr id="57" name="椭圆 56"/>
            <p:cNvSpPr/>
            <p:nvPr/>
          </p:nvSpPr>
          <p:spPr>
            <a:xfrm>
              <a:off x="7860518" y="1562343"/>
              <a:ext cx="253220" cy="25322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8201414" y="1675299"/>
              <a:ext cx="193286" cy="19328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8319469" y="1928519"/>
              <a:ext cx="155166" cy="15516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>
              <a:off x="8380506" y="2143619"/>
              <a:ext cx="97557" cy="9755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219385" y="3800399"/>
            <a:ext cx="722837" cy="555824"/>
            <a:chOff x="1219385" y="3800399"/>
            <a:chExt cx="722837" cy="555824"/>
          </a:xfrm>
        </p:grpSpPr>
        <p:sp>
          <p:nvSpPr>
            <p:cNvPr id="53" name="椭圆 52"/>
            <p:cNvSpPr/>
            <p:nvPr/>
          </p:nvSpPr>
          <p:spPr>
            <a:xfrm rot="2706771">
              <a:off x="1219384" y="3800400"/>
              <a:ext cx="555824" cy="555822"/>
            </a:xfrm>
            <a:prstGeom prst="ellipse">
              <a:avLst/>
            </a:prstGeom>
            <a:solidFill>
              <a:srgbClr val="FFCD4D"/>
            </a:solidFill>
            <a:ln w="7620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等腰三角形 11"/>
            <p:cNvSpPr/>
            <p:nvPr/>
          </p:nvSpPr>
          <p:spPr>
            <a:xfrm rot="5409176">
              <a:off x="1819075" y="3971434"/>
              <a:ext cx="92347" cy="153947"/>
            </a:xfrm>
            <a:prstGeom prst="triangle">
              <a:avLst/>
            </a:prstGeom>
            <a:solidFill>
              <a:srgbClr val="7EB46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448982" y="371104"/>
            <a:ext cx="31837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smtClean="0">
                <a:solidFill>
                  <a:srgbClr val="7EB46E"/>
                </a:solidFill>
                <a:latin typeface="MStiffHeiHK-UltraBold" panose="00000900000000000000" pitchFamily="50" charset="-120"/>
                <a:ea typeface="MStiffHeiHK-UltraBold" panose="00000900000000000000" pitchFamily="50" charset="-120"/>
              </a:rPr>
              <a:t>2016</a:t>
            </a:r>
            <a:endParaRPr lang="zh-CN" altLang="en-US" sz="7200" dirty="0">
              <a:solidFill>
                <a:srgbClr val="7EB46E"/>
              </a:solidFill>
              <a:latin typeface="MStiffHeiHK-UltraBold" panose="00000900000000000000" pitchFamily="50" charset="-120"/>
              <a:ea typeface="MStiffHeiHK-UltraBold" panose="00000900000000000000" pitchFamily="50" charset="-120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3034563" y="1076046"/>
            <a:ext cx="24075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请输入小标题</a:t>
            </a:r>
            <a:endParaRPr lang="zh-CN" altLang="en-US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33668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-3946558" y="-873861"/>
            <a:ext cx="8724900" cy="8724900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8569374" y="269489"/>
            <a:ext cx="3155186" cy="3468321"/>
            <a:chOff x="7860518" y="1562343"/>
            <a:chExt cx="617545" cy="678833"/>
          </a:xfrm>
          <a:solidFill>
            <a:srgbClr val="1B2631"/>
          </a:solidFill>
        </p:grpSpPr>
        <p:sp>
          <p:nvSpPr>
            <p:cNvPr id="6" name="椭圆 5"/>
            <p:cNvSpPr/>
            <p:nvPr/>
          </p:nvSpPr>
          <p:spPr>
            <a:xfrm>
              <a:off x="7860518" y="1562343"/>
              <a:ext cx="253220" cy="25322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8201414" y="1675299"/>
              <a:ext cx="193286" cy="19328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8319469" y="1928519"/>
              <a:ext cx="155166" cy="15516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8380506" y="2143619"/>
              <a:ext cx="97557" cy="9755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 rot="11621189">
            <a:off x="231036" y="2860791"/>
            <a:ext cx="3155186" cy="3468321"/>
            <a:chOff x="7860518" y="1562343"/>
            <a:chExt cx="617545" cy="678833"/>
          </a:xfrm>
          <a:solidFill>
            <a:srgbClr val="4C6B8A"/>
          </a:solidFill>
        </p:grpSpPr>
        <p:sp>
          <p:nvSpPr>
            <p:cNvPr id="11" name="椭圆 10"/>
            <p:cNvSpPr/>
            <p:nvPr/>
          </p:nvSpPr>
          <p:spPr>
            <a:xfrm>
              <a:off x="7860518" y="1562343"/>
              <a:ext cx="253220" cy="25322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8201414" y="1675299"/>
              <a:ext cx="193286" cy="19328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8319469" y="1928519"/>
              <a:ext cx="155166" cy="15516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8380506" y="2143619"/>
              <a:ext cx="97557" cy="9755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 rot="2655890">
            <a:off x="3637046" y="1127308"/>
            <a:ext cx="1811998" cy="1413688"/>
            <a:chOff x="1219385" y="3800399"/>
            <a:chExt cx="712429" cy="555824"/>
          </a:xfrm>
        </p:grpSpPr>
        <p:sp>
          <p:nvSpPr>
            <p:cNvPr id="16" name="椭圆 15"/>
            <p:cNvSpPr/>
            <p:nvPr/>
          </p:nvSpPr>
          <p:spPr>
            <a:xfrm rot="2706771">
              <a:off x="1219384" y="3800400"/>
              <a:ext cx="555824" cy="555822"/>
            </a:xfrm>
            <a:prstGeom prst="ellipse">
              <a:avLst/>
            </a:prstGeom>
            <a:solidFill>
              <a:srgbClr val="FFCD4D"/>
            </a:solidFill>
            <a:ln w="18415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等腰三角形 16"/>
            <p:cNvSpPr/>
            <p:nvPr/>
          </p:nvSpPr>
          <p:spPr>
            <a:xfrm rot="5409176">
              <a:off x="1808667" y="3978366"/>
              <a:ext cx="92347" cy="153947"/>
            </a:xfrm>
            <a:prstGeom prst="triangle">
              <a:avLst/>
            </a:prstGeom>
            <a:solidFill>
              <a:srgbClr val="7EB46E"/>
            </a:solidFill>
            <a:ln w="18415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5727032" y="2662989"/>
            <a:ext cx="31602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7EB4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4400" b="1" dirty="0">
              <a:solidFill>
                <a:srgbClr val="7EB46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727032" y="3620139"/>
            <a:ext cx="47003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请输入内容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请输入内容请输入内容请输入内容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4075057" y="1187312"/>
            <a:ext cx="70328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rgbClr val="E66914"/>
                </a:solidFill>
                <a:latin typeface="MStiffHeiHK-UltraBold" panose="00000900000000000000" pitchFamily="50" charset="-120"/>
                <a:ea typeface="MStiffHeiHK-UltraBold" panose="00000900000000000000" pitchFamily="50" charset="-120"/>
              </a:rPr>
              <a:t>1</a:t>
            </a:r>
            <a:endParaRPr lang="zh-CN" altLang="en-US" sz="6000" dirty="0">
              <a:solidFill>
                <a:srgbClr val="E66914"/>
              </a:solidFill>
              <a:latin typeface="MStiffHeiHK-UltraBold" panose="00000900000000000000" pitchFamily="50" charset="-120"/>
              <a:ea typeface="MStiffHeiHK-UltraBold" panose="00000900000000000000" pitchFamily="50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694794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2250141" y="2212340"/>
            <a:ext cx="7691718" cy="1987800"/>
          </a:xfrm>
          <a:prstGeom prst="roundRect">
            <a:avLst>
              <a:gd name="adj" fmla="val 50000"/>
            </a:avLst>
          </a:prstGeom>
          <a:solidFill>
            <a:srgbClr val="FFCD4D"/>
          </a:solidFill>
          <a:ln>
            <a:noFill/>
          </a:ln>
          <a:effectLst>
            <a:outerShdw blurRad="25400" dist="38100" dir="6600000" sx="101000" sy="101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2250141" y="4200140"/>
            <a:ext cx="7691718" cy="2000097"/>
          </a:xfrm>
          <a:prstGeom prst="roundRect">
            <a:avLst>
              <a:gd name="adj" fmla="val 50000"/>
            </a:avLst>
          </a:prstGeom>
          <a:solidFill>
            <a:srgbClr val="7EB46E"/>
          </a:solidFill>
          <a:ln>
            <a:noFill/>
          </a:ln>
          <a:effectLst>
            <a:outerShdw blurRad="25400" dist="38100" dir="6600000" sx="101000" sy="101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36" t="29441" r="45178" b="18738"/>
          <a:stretch>
            <a:fillRect/>
          </a:stretch>
        </p:blipFill>
        <p:spPr>
          <a:xfrm>
            <a:off x="7954059" y="4200140"/>
            <a:ext cx="1987800" cy="1987800"/>
          </a:xfrm>
          <a:custGeom>
            <a:avLst/>
            <a:gdLst>
              <a:gd name="connsiteX0" fmla="*/ 993900 w 1987800"/>
              <a:gd name="connsiteY0" fmla="*/ 0 h 1987800"/>
              <a:gd name="connsiteX1" fmla="*/ 1987800 w 1987800"/>
              <a:gd name="connsiteY1" fmla="*/ 993900 h 1987800"/>
              <a:gd name="connsiteX2" fmla="*/ 993900 w 1987800"/>
              <a:gd name="connsiteY2" fmla="*/ 1987800 h 1987800"/>
              <a:gd name="connsiteX3" fmla="*/ 0 w 1987800"/>
              <a:gd name="connsiteY3" fmla="*/ 993900 h 1987800"/>
              <a:gd name="connsiteX4" fmla="*/ 993900 w 1987800"/>
              <a:gd name="connsiteY4" fmla="*/ 0 h 198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87800" h="1987800">
                <a:moveTo>
                  <a:pt x="993900" y="0"/>
                </a:moveTo>
                <a:cubicBezTo>
                  <a:pt x="1542816" y="0"/>
                  <a:pt x="1987800" y="444984"/>
                  <a:pt x="1987800" y="993900"/>
                </a:cubicBezTo>
                <a:cubicBezTo>
                  <a:pt x="1987800" y="1542816"/>
                  <a:pt x="1542816" y="1987800"/>
                  <a:pt x="993900" y="1987800"/>
                </a:cubicBezTo>
                <a:cubicBezTo>
                  <a:pt x="444984" y="1987800"/>
                  <a:pt x="0" y="1542816"/>
                  <a:pt x="0" y="993900"/>
                </a:cubicBezTo>
                <a:cubicBezTo>
                  <a:pt x="0" y="444984"/>
                  <a:pt x="444984" y="0"/>
                  <a:pt x="993900" y="0"/>
                </a:cubicBezTo>
                <a:close/>
              </a:path>
            </a:pathLst>
          </a:custGeom>
          <a:ln w="76200">
            <a:solidFill>
              <a:srgbClr val="FFCD4D"/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70" t="10139" r="10094" b="4613"/>
          <a:stretch>
            <a:fillRect/>
          </a:stretch>
        </p:blipFill>
        <p:spPr>
          <a:xfrm>
            <a:off x="2229590" y="2212340"/>
            <a:ext cx="1987800" cy="1987800"/>
          </a:xfrm>
          <a:custGeom>
            <a:avLst/>
            <a:gdLst>
              <a:gd name="connsiteX0" fmla="*/ 993900 w 1987800"/>
              <a:gd name="connsiteY0" fmla="*/ 0 h 1987800"/>
              <a:gd name="connsiteX1" fmla="*/ 1987800 w 1987800"/>
              <a:gd name="connsiteY1" fmla="*/ 993900 h 1987800"/>
              <a:gd name="connsiteX2" fmla="*/ 993900 w 1987800"/>
              <a:gd name="connsiteY2" fmla="*/ 1987800 h 1987800"/>
              <a:gd name="connsiteX3" fmla="*/ 0 w 1987800"/>
              <a:gd name="connsiteY3" fmla="*/ 993900 h 1987800"/>
              <a:gd name="connsiteX4" fmla="*/ 993900 w 1987800"/>
              <a:gd name="connsiteY4" fmla="*/ 0 h 198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87800" h="1987800">
                <a:moveTo>
                  <a:pt x="993900" y="0"/>
                </a:moveTo>
                <a:cubicBezTo>
                  <a:pt x="1542816" y="0"/>
                  <a:pt x="1987800" y="444984"/>
                  <a:pt x="1987800" y="993900"/>
                </a:cubicBezTo>
                <a:cubicBezTo>
                  <a:pt x="1987800" y="1542816"/>
                  <a:pt x="1542816" y="1987800"/>
                  <a:pt x="993900" y="1987800"/>
                </a:cubicBezTo>
                <a:cubicBezTo>
                  <a:pt x="444984" y="1987800"/>
                  <a:pt x="0" y="1542816"/>
                  <a:pt x="0" y="993900"/>
                </a:cubicBezTo>
                <a:cubicBezTo>
                  <a:pt x="0" y="444984"/>
                  <a:pt x="444984" y="0"/>
                  <a:pt x="993900" y="0"/>
                </a:cubicBezTo>
                <a:close/>
              </a:path>
            </a:pathLst>
          </a:custGeom>
          <a:ln w="76200">
            <a:solidFill>
              <a:srgbClr val="7EB46E"/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</p:pic>
      <p:sp>
        <p:nvSpPr>
          <p:cNvPr id="17" name="文本框 16"/>
          <p:cNvSpPr txBox="1"/>
          <p:nvPr/>
        </p:nvSpPr>
        <p:spPr>
          <a:xfrm>
            <a:off x="512482" y="666675"/>
            <a:ext cx="50120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</a:t>
            </a:r>
            <a:r>
              <a:rPr lang="zh-CN" altLang="en-US" sz="36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在这里输入你的标题</a:t>
            </a:r>
            <a:endParaRPr lang="zh-CN" altLang="en-US" sz="36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14723" y="1313006"/>
            <a:ext cx="22688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在这里输入内容</a:t>
            </a:r>
            <a:endParaRPr lang="zh-CN" altLang="en-US" sz="20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354232" y="2200317"/>
            <a:ext cx="1600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smtClean="0">
                <a:solidFill>
                  <a:srgbClr val="E66914"/>
                </a:solidFill>
                <a:latin typeface="MStiffHeiHK-UltraBold" panose="00000900000000000000" pitchFamily="50" charset="-120"/>
                <a:ea typeface="MStiffHeiHK-UltraBold" panose="00000900000000000000" pitchFamily="50" charset="-120"/>
              </a:rPr>
              <a:t>01</a:t>
            </a:r>
            <a:endParaRPr lang="zh-CN" altLang="en-US" sz="7200" dirty="0">
              <a:solidFill>
                <a:srgbClr val="E66914"/>
              </a:solidFill>
              <a:latin typeface="MStiffHeiHK-UltraBold" panose="00000900000000000000" pitchFamily="50" charset="-120"/>
              <a:ea typeface="MStiffHeiHK-UltraBold" panose="00000900000000000000" pitchFamily="50" charset="-12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668682" y="2463100"/>
            <a:ext cx="33800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E66914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输入你的标题</a:t>
            </a:r>
            <a:endParaRPr lang="zh-CN" altLang="en-US" sz="3200" dirty="0">
              <a:solidFill>
                <a:srgbClr val="E66914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0309197" y="189279"/>
            <a:ext cx="1591826" cy="1749806"/>
            <a:chOff x="7860518" y="1562343"/>
            <a:chExt cx="617545" cy="678833"/>
          </a:xfrm>
          <a:solidFill>
            <a:srgbClr val="1B2631"/>
          </a:solidFill>
        </p:grpSpPr>
        <p:sp>
          <p:nvSpPr>
            <p:cNvPr id="22" name="椭圆 21"/>
            <p:cNvSpPr/>
            <p:nvPr/>
          </p:nvSpPr>
          <p:spPr>
            <a:xfrm>
              <a:off x="7860518" y="1562343"/>
              <a:ext cx="253220" cy="25322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8201414" y="1675299"/>
              <a:ext cx="193286" cy="19328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8319469" y="1928519"/>
              <a:ext cx="155166" cy="15516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8380506" y="2143619"/>
              <a:ext cx="97557" cy="9755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5647391" y="3103828"/>
            <a:ext cx="38944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E66914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在这里，你可以输入对图片的描述性文段，也可以输入其他，总而言之，在这里写文字就对了。</a:t>
            </a:r>
            <a:endParaRPr lang="zh-CN" altLang="en-US" sz="1600" dirty="0">
              <a:solidFill>
                <a:srgbClr val="E66914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457768" y="4256093"/>
            <a:ext cx="1600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smtClean="0">
                <a:solidFill>
                  <a:schemeClr val="bg1"/>
                </a:solidFill>
                <a:latin typeface="MStiffHeiHK-UltraBold" panose="00000900000000000000" pitchFamily="50" charset="-120"/>
                <a:ea typeface="MStiffHeiHK-UltraBold" panose="00000900000000000000" pitchFamily="50" charset="-120"/>
              </a:rPr>
              <a:t>02</a:t>
            </a:r>
            <a:endParaRPr lang="zh-CN" altLang="en-US" sz="7200" dirty="0">
              <a:solidFill>
                <a:schemeClr val="bg1"/>
              </a:solidFill>
              <a:latin typeface="MStiffHeiHK-UltraBold" panose="00000900000000000000" pitchFamily="50" charset="-120"/>
              <a:ea typeface="MStiffHeiHK-UltraBold" panose="00000900000000000000" pitchFamily="50" charset="-12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077700" y="4529533"/>
            <a:ext cx="33800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3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输入你的标题</a:t>
            </a:r>
            <a:endParaRPr lang="zh-CN" altLang="en-US" sz="3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618230" y="5120804"/>
            <a:ext cx="38944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在这里，你可以输入对图片的描述性文段，也可以输入其他，总而言之，在这里写文字就对了。</a:t>
            </a:r>
            <a:endParaRPr lang="zh-CN" altLang="en-US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13246495" y="2053975"/>
            <a:ext cx="1987800" cy="19878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9806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602683" y="679947"/>
            <a:ext cx="29866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7EB4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4400" b="1" dirty="0">
              <a:solidFill>
                <a:srgbClr val="7EB46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670885" y="1847548"/>
            <a:ext cx="850231" cy="69387"/>
          </a:xfrm>
          <a:prstGeom prst="rect">
            <a:avLst/>
          </a:prstGeom>
          <a:solidFill>
            <a:srgbClr val="7EB4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5328308" y="3106757"/>
            <a:ext cx="1535384" cy="935018"/>
            <a:chOff x="1027296" y="3800399"/>
            <a:chExt cx="912713" cy="555824"/>
          </a:xfrm>
        </p:grpSpPr>
        <p:sp>
          <p:nvSpPr>
            <p:cNvPr id="7" name="椭圆 6"/>
            <p:cNvSpPr/>
            <p:nvPr/>
          </p:nvSpPr>
          <p:spPr>
            <a:xfrm rot="2706771">
              <a:off x="1219384" y="3800400"/>
              <a:ext cx="555824" cy="555822"/>
            </a:xfrm>
            <a:prstGeom prst="ellipse">
              <a:avLst/>
            </a:prstGeom>
            <a:solidFill>
              <a:srgbClr val="FFCD4D"/>
            </a:solidFill>
            <a:ln w="18415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 rot="5409176">
              <a:off x="1816862" y="4001337"/>
              <a:ext cx="92347" cy="153947"/>
            </a:xfrm>
            <a:prstGeom prst="triangle">
              <a:avLst/>
            </a:prstGeom>
            <a:solidFill>
              <a:srgbClr val="7EB46E"/>
            </a:solidFill>
            <a:ln w="18415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16200000">
              <a:off x="1058096" y="4001337"/>
              <a:ext cx="92347" cy="153947"/>
            </a:xfrm>
            <a:prstGeom prst="triangle">
              <a:avLst/>
            </a:prstGeom>
            <a:solidFill>
              <a:srgbClr val="7EB46E"/>
            </a:solidFill>
            <a:ln w="18415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椭圆 9"/>
          <p:cNvSpPr/>
          <p:nvPr/>
        </p:nvSpPr>
        <p:spPr>
          <a:xfrm rot="10800000">
            <a:off x="4390695" y="3410495"/>
            <a:ext cx="327540" cy="327540"/>
          </a:xfrm>
          <a:prstGeom prst="ellipse">
            <a:avLst/>
          </a:prstGeom>
          <a:gradFill>
            <a:gsLst>
              <a:gs pos="50000">
                <a:srgbClr val="7EB46E"/>
              </a:gs>
              <a:gs pos="50000">
                <a:srgbClr val="FFCD4D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809710" y="2140332"/>
            <a:ext cx="3065929" cy="4405334"/>
          </a:xfrm>
          <a:prstGeom prst="roundRect">
            <a:avLst/>
          </a:prstGeom>
          <a:solidFill>
            <a:srgbClr val="FFCD4D"/>
          </a:solidFill>
          <a:ln>
            <a:noFill/>
          </a:ln>
          <a:effectLst>
            <a:outerShdw blurRad="25400" dist="38100" dir="4800000" sx="101000" sy="101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8362263" y="2140332"/>
            <a:ext cx="3065929" cy="4405334"/>
          </a:xfrm>
          <a:prstGeom prst="roundRect">
            <a:avLst/>
          </a:prstGeom>
          <a:solidFill>
            <a:srgbClr val="FFCD4D"/>
          </a:solidFill>
          <a:ln>
            <a:noFill/>
          </a:ln>
          <a:effectLst>
            <a:outerShdw blurRad="25400" dist="38100" dir="4800000" sx="101000" sy="101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7519667" y="3410495"/>
            <a:ext cx="327540" cy="327540"/>
          </a:xfrm>
          <a:prstGeom prst="ellipse">
            <a:avLst/>
          </a:prstGeom>
          <a:gradFill>
            <a:gsLst>
              <a:gs pos="50000">
                <a:srgbClr val="7EB46E"/>
              </a:gs>
              <a:gs pos="50000">
                <a:srgbClr val="FFCD4D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2796988" y="5217459"/>
            <a:ext cx="1083996" cy="1328207"/>
          </a:xfrm>
          <a:custGeom>
            <a:avLst/>
            <a:gdLst>
              <a:gd name="connsiteX0" fmla="*/ 1402847 w 1402847"/>
              <a:gd name="connsiteY0" fmla="*/ 0 h 1632730"/>
              <a:gd name="connsiteX1" fmla="*/ 1402847 w 1402847"/>
              <a:gd name="connsiteY1" fmla="*/ 1304558 h 1632730"/>
              <a:gd name="connsiteX2" fmla="*/ 1074675 w 1402847"/>
              <a:gd name="connsiteY2" fmla="*/ 1632730 h 1632730"/>
              <a:gd name="connsiteX3" fmla="*/ 0 w 1402847"/>
              <a:gd name="connsiteY3" fmla="*/ 1632730 h 1632730"/>
              <a:gd name="connsiteX4" fmla="*/ 298558 w 1402847"/>
              <a:gd name="connsiteY4" fmla="*/ 1417321 h 1632730"/>
              <a:gd name="connsiteX5" fmla="*/ 1337140 w 1402847"/>
              <a:gd name="connsiteY5" fmla="*/ 140230 h 1632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02847" h="1632730">
                <a:moveTo>
                  <a:pt x="1402847" y="0"/>
                </a:moveTo>
                <a:lnTo>
                  <a:pt x="1402847" y="1304558"/>
                </a:lnTo>
                <a:cubicBezTo>
                  <a:pt x="1402847" y="1485802"/>
                  <a:pt x="1255919" y="1632730"/>
                  <a:pt x="1074675" y="1632730"/>
                </a:cubicBezTo>
                <a:lnTo>
                  <a:pt x="0" y="1632730"/>
                </a:lnTo>
                <a:lnTo>
                  <a:pt x="298558" y="1417321"/>
                </a:lnTo>
                <a:cubicBezTo>
                  <a:pt x="733585" y="1070926"/>
                  <a:pt x="1089741" y="635618"/>
                  <a:pt x="1337140" y="14023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10357643" y="5217459"/>
            <a:ext cx="1083996" cy="1328207"/>
          </a:xfrm>
          <a:custGeom>
            <a:avLst/>
            <a:gdLst>
              <a:gd name="connsiteX0" fmla="*/ 1402847 w 1402847"/>
              <a:gd name="connsiteY0" fmla="*/ 0 h 1632730"/>
              <a:gd name="connsiteX1" fmla="*/ 1402847 w 1402847"/>
              <a:gd name="connsiteY1" fmla="*/ 1304558 h 1632730"/>
              <a:gd name="connsiteX2" fmla="*/ 1074675 w 1402847"/>
              <a:gd name="connsiteY2" fmla="*/ 1632730 h 1632730"/>
              <a:gd name="connsiteX3" fmla="*/ 0 w 1402847"/>
              <a:gd name="connsiteY3" fmla="*/ 1632730 h 1632730"/>
              <a:gd name="connsiteX4" fmla="*/ 298558 w 1402847"/>
              <a:gd name="connsiteY4" fmla="*/ 1417321 h 1632730"/>
              <a:gd name="connsiteX5" fmla="*/ 1337140 w 1402847"/>
              <a:gd name="connsiteY5" fmla="*/ 140230 h 1632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02847" h="1632730">
                <a:moveTo>
                  <a:pt x="1402847" y="0"/>
                </a:moveTo>
                <a:lnTo>
                  <a:pt x="1402847" y="1304558"/>
                </a:lnTo>
                <a:cubicBezTo>
                  <a:pt x="1402847" y="1485802"/>
                  <a:pt x="1255919" y="1632730"/>
                  <a:pt x="1074675" y="1632730"/>
                </a:cubicBezTo>
                <a:lnTo>
                  <a:pt x="0" y="1632730"/>
                </a:lnTo>
                <a:lnTo>
                  <a:pt x="298558" y="1417321"/>
                </a:lnTo>
                <a:cubicBezTo>
                  <a:pt x="733585" y="1070926"/>
                  <a:pt x="1089741" y="635618"/>
                  <a:pt x="1337140" y="14023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70" t="10139" r="10094" b="4613"/>
          <a:stretch>
            <a:fillRect/>
          </a:stretch>
        </p:blipFill>
        <p:spPr>
          <a:xfrm>
            <a:off x="1732863" y="2432319"/>
            <a:ext cx="1219621" cy="1219621"/>
          </a:xfrm>
          <a:custGeom>
            <a:avLst/>
            <a:gdLst>
              <a:gd name="connsiteX0" fmla="*/ 993900 w 1987800"/>
              <a:gd name="connsiteY0" fmla="*/ 0 h 1987800"/>
              <a:gd name="connsiteX1" fmla="*/ 1987800 w 1987800"/>
              <a:gd name="connsiteY1" fmla="*/ 993900 h 1987800"/>
              <a:gd name="connsiteX2" fmla="*/ 993900 w 1987800"/>
              <a:gd name="connsiteY2" fmla="*/ 1987800 h 1987800"/>
              <a:gd name="connsiteX3" fmla="*/ 0 w 1987800"/>
              <a:gd name="connsiteY3" fmla="*/ 993900 h 1987800"/>
              <a:gd name="connsiteX4" fmla="*/ 993900 w 1987800"/>
              <a:gd name="connsiteY4" fmla="*/ 0 h 198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87800" h="1987800">
                <a:moveTo>
                  <a:pt x="993900" y="0"/>
                </a:moveTo>
                <a:cubicBezTo>
                  <a:pt x="1542816" y="0"/>
                  <a:pt x="1987800" y="444984"/>
                  <a:pt x="1987800" y="993900"/>
                </a:cubicBezTo>
                <a:cubicBezTo>
                  <a:pt x="1987800" y="1542816"/>
                  <a:pt x="1542816" y="1987800"/>
                  <a:pt x="993900" y="1987800"/>
                </a:cubicBezTo>
                <a:cubicBezTo>
                  <a:pt x="444984" y="1987800"/>
                  <a:pt x="0" y="1542816"/>
                  <a:pt x="0" y="993900"/>
                </a:cubicBezTo>
                <a:cubicBezTo>
                  <a:pt x="0" y="444984"/>
                  <a:pt x="444984" y="0"/>
                  <a:pt x="993900" y="0"/>
                </a:cubicBezTo>
                <a:close/>
              </a:path>
            </a:pathLst>
          </a:custGeom>
          <a:ln w="76200">
            <a:solidFill>
              <a:srgbClr val="7EB46E"/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36" t="29441" r="45178" b="18738"/>
          <a:stretch>
            <a:fillRect/>
          </a:stretch>
        </p:blipFill>
        <p:spPr>
          <a:xfrm>
            <a:off x="9285416" y="2432319"/>
            <a:ext cx="1219621" cy="1219621"/>
          </a:xfrm>
          <a:custGeom>
            <a:avLst/>
            <a:gdLst>
              <a:gd name="connsiteX0" fmla="*/ 993900 w 1987800"/>
              <a:gd name="connsiteY0" fmla="*/ 0 h 1987800"/>
              <a:gd name="connsiteX1" fmla="*/ 1987800 w 1987800"/>
              <a:gd name="connsiteY1" fmla="*/ 993900 h 1987800"/>
              <a:gd name="connsiteX2" fmla="*/ 993900 w 1987800"/>
              <a:gd name="connsiteY2" fmla="*/ 1987800 h 1987800"/>
              <a:gd name="connsiteX3" fmla="*/ 0 w 1987800"/>
              <a:gd name="connsiteY3" fmla="*/ 993900 h 1987800"/>
              <a:gd name="connsiteX4" fmla="*/ 993900 w 1987800"/>
              <a:gd name="connsiteY4" fmla="*/ 0 h 198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87800" h="1987800">
                <a:moveTo>
                  <a:pt x="993900" y="0"/>
                </a:moveTo>
                <a:cubicBezTo>
                  <a:pt x="1542816" y="0"/>
                  <a:pt x="1987800" y="444984"/>
                  <a:pt x="1987800" y="993900"/>
                </a:cubicBezTo>
                <a:cubicBezTo>
                  <a:pt x="1987800" y="1542816"/>
                  <a:pt x="1542816" y="1987800"/>
                  <a:pt x="993900" y="1987800"/>
                </a:cubicBezTo>
                <a:cubicBezTo>
                  <a:pt x="444984" y="1987800"/>
                  <a:pt x="0" y="1542816"/>
                  <a:pt x="0" y="993900"/>
                </a:cubicBezTo>
                <a:cubicBezTo>
                  <a:pt x="0" y="444984"/>
                  <a:pt x="444984" y="0"/>
                  <a:pt x="993900" y="0"/>
                </a:cubicBezTo>
                <a:close/>
              </a:path>
            </a:pathLst>
          </a:custGeom>
          <a:ln w="76200">
            <a:solidFill>
              <a:srgbClr val="7EB46E"/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</p:pic>
      <p:grpSp>
        <p:nvGrpSpPr>
          <p:cNvPr id="20" name="组合 19"/>
          <p:cNvGrpSpPr/>
          <p:nvPr/>
        </p:nvGrpSpPr>
        <p:grpSpPr>
          <a:xfrm>
            <a:off x="10309197" y="189279"/>
            <a:ext cx="1591826" cy="1749806"/>
            <a:chOff x="7860518" y="1562343"/>
            <a:chExt cx="617545" cy="678833"/>
          </a:xfrm>
          <a:solidFill>
            <a:srgbClr val="1B2631"/>
          </a:solidFill>
        </p:grpSpPr>
        <p:sp>
          <p:nvSpPr>
            <p:cNvPr id="21" name="椭圆 20"/>
            <p:cNvSpPr/>
            <p:nvPr/>
          </p:nvSpPr>
          <p:spPr>
            <a:xfrm>
              <a:off x="7860518" y="1562343"/>
              <a:ext cx="253220" cy="25322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8201414" y="1675299"/>
              <a:ext cx="193286" cy="19328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8319469" y="1928519"/>
              <a:ext cx="155166" cy="15516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8380506" y="2143619"/>
              <a:ext cx="97557" cy="9755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 rot="5148976">
            <a:off x="2685608" y="3156829"/>
            <a:ext cx="617545" cy="678833"/>
            <a:chOff x="7860518" y="1562343"/>
            <a:chExt cx="617545" cy="678833"/>
          </a:xfrm>
        </p:grpSpPr>
        <p:sp>
          <p:nvSpPr>
            <p:cNvPr id="26" name="椭圆 25"/>
            <p:cNvSpPr/>
            <p:nvPr/>
          </p:nvSpPr>
          <p:spPr>
            <a:xfrm>
              <a:off x="7860518" y="1562343"/>
              <a:ext cx="253220" cy="253220"/>
            </a:xfrm>
            <a:prstGeom prst="ellipse">
              <a:avLst/>
            </a:prstGeom>
            <a:solidFill>
              <a:srgbClr val="FAB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8201414" y="1675299"/>
              <a:ext cx="193286" cy="193286"/>
            </a:xfrm>
            <a:prstGeom prst="ellipse">
              <a:avLst/>
            </a:prstGeom>
            <a:solidFill>
              <a:srgbClr val="FAB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8319469" y="1928519"/>
              <a:ext cx="155166" cy="155166"/>
            </a:xfrm>
            <a:prstGeom prst="ellipse">
              <a:avLst/>
            </a:prstGeom>
            <a:solidFill>
              <a:srgbClr val="FAB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8380506" y="2143619"/>
              <a:ext cx="97557" cy="97557"/>
            </a:xfrm>
            <a:prstGeom prst="ellipse">
              <a:avLst/>
            </a:prstGeom>
            <a:solidFill>
              <a:srgbClr val="FAB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 rot="5148976">
            <a:off x="10229831" y="3156830"/>
            <a:ext cx="617545" cy="678833"/>
            <a:chOff x="7860518" y="1562343"/>
            <a:chExt cx="617545" cy="678833"/>
          </a:xfrm>
        </p:grpSpPr>
        <p:sp>
          <p:nvSpPr>
            <p:cNvPr id="31" name="椭圆 30"/>
            <p:cNvSpPr/>
            <p:nvPr/>
          </p:nvSpPr>
          <p:spPr>
            <a:xfrm>
              <a:off x="7860518" y="1562343"/>
              <a:ext cx="253220" cy="253220"/>
            </a:xfrm>
            <a:prstGeom prst="ellipse">
              <a:avLst/>
            </a:prstGeom>
            <a:solidFill>
              <a:srgbClr val="FAB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8201414" y="1675299"/>
              <a:ext cx="193286" cy="193286"/>
            </a:xfrm>
            <a:prstGeom prst="ellipse">
              <a:avLst/>
            </a:prstGeom>
            <a:solidFill>
              <a:srgbClr val="FAB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8319469" y="1928519"/>
              <a:ext cx="155166" cy="155166"/>
            </a:xfrm>
            <a:prstGeom prst="ellipse">
              <a:avLst/>
            </a:prstGeom>
            <a:solidFill>
              <a:srgbClr val="FAB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8380506" y="2143619"/>
              <a:ext cx="97557" cy="97557"/>
            </a:xfrm>
            <a:prstGeom prst="ellipse">
              <a:avLst/>
            </a:prstGeom>
            <a:solidFill>
              <a:srgbClr val="FAB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1918766" y="3902677"/>
            <a:ext cx="8490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名字</a:t>
            </a:r>
          </a:p>
        </p:txBody>
      </p:sp>
      <p:sp>
        <p:nvSpPr>
          <p:cNvPr id="36" name="矩形 35"/>
          <p:cNvSpPr/>
          <p:nvPr/>
        </p:nvSpPr>
        <p:spPr>
          <a:xfrm>
            <a:off x="1917557" y="4400006"/>
            <a:ext cx="850231" cy="69387"/>
          </a:xfrm>
          <a:prstGeom prst="rect">
            <a:avLst/>
          </a:prstGeom>
          <a:solidFill>
            <a:srgbClr val="7EB4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9511805" y="3938341"/>
            <a:ext cx="8490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名字</a:t>
            </a:r>
          </a:p>
        </p:txBody>
      </p:sp>
      <p:sp>
        <p:nvSpPr>
          <p:cNvPr id="39" name="矩形 38"/>
          <p:cNvSpPr/>
          <p:nvPr/>
        </p:nvSpPr>
        <p:spPr>
          <a:xfrm>
            <a:off x="9507412" y="4413584"/>
            <a:ext cx="850231" cy="55809"/>
          </a:xfrm>
          <a:prstGeom prst="rect">
            <a:avLst/>
          </a:prstGeom>
          <a:solidFill>
            <a:srgbClr val="7EB4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0" name="组合 39"/>
          <p:cNvGrpSpPr/>
          <p:nvPr/>
        </p:nvGrpSpPr>
        <p:grpSpPr>
          <a:xfrm>
            <a:off x="1430311" y="5780608"/>
            <a:ext cx="214354" cy="261578"/>
            <a:chOff x="3181082" y="2596794"/>
            <a:chExt cx="474920" cy="579549"/>
          </a:xfrm>
        </p:grpSpPr>
        <p:sp>
          <p:nvSpPr>
            <p:cNvPr id="41" name="任意多边形 40"/>
            <p:cNvSpPr/>
            <p:nvPr/>
          </p:nvSpPr>
          <p:spPr>
            <a:xfrm>
              <a:off x="3181082" y="2640169"/>
              <a:ext cx="218941" cy="502276"/>
            </a:xfrm>
            <a:custGeom>
              <a:avLst/>
              <a:gdLst>
                <a:gd name="connsiteX0" fmla="*/ 218941 w 218941"/>
                <a:gd name="connsiteY0" fmla="*/ 0 h 502276"/>
                <a:gd name="connsiteX1" fmla="*/ 0 w 218941"/>
                <a:gd name="connsiteY1" fmla="*/ 502276 h 502276"/>
                <a:gd name="connsiteX2" fmla="*/ 206062 w 218941"/>
                <a:gd name="connsiteY2" fmla="*/ 437882 h 502276"/>
                <a:gd name="connsiteX3" fmla="*/ 218941 w 218941"/>
                <a:gd name="connsiteY3" fmla="*/ 0 h 502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8941" h="502276">
                  <a:moveTo>
                    <a:pt x="218941" y="0"/>
                  </a:moveTo>
                  <a:lnTo>
                    <a:pt x="0" y="502276"/>
                  </a:lnTo>
                  <a:lnTo>
                    <a:pt x="206062" y="437882"/>
                  </a:lnTo>
                  <a:lnTo>
                    <a:pt x="218941" y="0"/>
                  </a:ln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任意多边形 41"/>
            <p:cNvSpPr/>
            <p:nvPr/>
          </p:nvSpPr>
          <p:spPr>
            <a:xfrm rot="21421633">
              <a:off x="3437060" y="2596794"/>
              <a:ext cx="218942" cy="579549"/>
            </a:xfrm>
            <a:custGeom>
              <a:avLst/>
              <a:gdLst>
                <a:gd name="connsiteX0" fmla="*/ 0 w 218941"/>
                <a:gd name="connsiteY0" fmla="*/ 476518 h 579549"/>
                <a:gd name="connsiteX1" fmla="*/ 218941 w 218941"/>
                <a:gd name="connsiteY1" fmla="*/ 579549 h 579549"/>
                <a:gd name="connsiteX2" fmla="*/ 25757 w 218941"/>
                <a:gd name="connsiteY2" fmla="*/ 0 h 579549"/>
                <a:gd name="connsiteX3" fmla="*/ 0 w 218941"/>
                <a:gd name="connsiteY3" fmla="*/ 476518 h 579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8941" h="579549">
                  <a:moveTo>
                    <a:pt x="0" y="476518"/>
                  </a:moveTo>
                  <a:lnTo>
                    <a:pt x="218941" y="579549"/>
                  </a:lnTo>
                  <a:lnTo>
                    <a:pt x="25757" y="0"/>
                  </a:lnTo>
                  <a:lnTo>
                    <a:pt x="0" y="476518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912983" y="5772769"/>
            <a:ext cx="262403" cy="262403"/>
            <a:chOff x="3148808" y="3659304"/>
            <a:chExt cx="483094" cy="483094"/>
          </a:xfrm>
        </p:grpSpPr>
        <p:sp>
          <p:nvSpPr>
            <p:cNvPr id="44" name="椭圆 43"/>
            <p:cNvSpPr/>
            <p:nvPr/>
          </p:nvSpPr>
          <p:spPr>
            <a:xfrm>
              <a:off x="3148808" y="3659304"/>
              <a:ext cx="483094" cy="483094"/>
            </a:xfrm>
            <a:prstGeom prst="ellipse">
              <a:avLst/>
            </a:prstGeom>
            <a:noFill/>
            <a:ln w="381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等腰三角形 44"/>
            <p:cNvSpPr/>
            <p:nvPr/>
          </p:nvSpPr>
          <p:spPr>
            <a:xfrm rot="2765739">
              <a:off x="3397921" y="3788164"/>
              <a:ext cx="77932" cy="100418"/>
            </a:xfrm>
            <a:prstGeom prst="triangl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等腰三角形 45"/>
            <p:cNvSpPr/>
            <p:nvPr/>
          </p:nvSpPr>
          <p:spPr>
            <a:xfrm rot="13554206">
              <a:off x="3317672" y="3864478"/>
              <a:ext cx="77932" cy="100418"/>
            </a:xfrm>
            <a:prstGeom prst="triangle">
              <a:avLst/>
            </a:pr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409899" y="5779910"/>
            <a:ext cx="353711" cy="264839"/>
            <a:chOff x="3036047" y="4542955"/>
            <a:chExt cx="711024" cy="532375"/>
          </a:xfrm>
        </p:grpSpPr>
        <p:sp>
          <p:nvSpPr>
            <p:cNvPr id="48" name="任意多边形 47"/>
            <p:cNvSpPr/>
            <p:nvPr/>
          </p:nvSpPr>
          <p:spPr>
            <a:xfrm>
              <a:off x="3036047" y="4542956"/>
              <a:ext cx="161365" cy="478118"/>
            </a:xfrm>
            <a:custGeom>
              <a:avLst/>
              <a:gdLst>
                <a:gd name="connsiteX0" fmla="*/ 35859 w 161365"/>
                <a:gd name="connsiteY0" fmla="*/ 23906 h 478118"/>
                <a:gd name="connsiteX1" fmla="*/ 0 w 161365"/>
                <a:gd name="connsiteY1" fmla="*/ 478118 h 478118"/>
                <a:gd name="connsiteX2" fmla="*/ 149412 w 161365"/>
                <a:gd name="connsiteY2" fmla="*/ 412376 h 478118"/>
                <a:gd name="connsiteX3" fmla="*/ 161365 w 161365"/>
                <a:gd name="connsiteY3" fmla="*/ 0 h 478118"/>
                <a:gd name="connsiteX4" fmla="*/ 35859 w 161365"/>
                <a:gd name="connsiteY4" fmla="*/ 23906 h 478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365" h="478118">
                  <a:moveTo>
                    <a:pt x="35859" y="23906"/>
                  </a:moveTo>
                  <a:lnTo>
                    <a:pt x="0" y="478118"/>
                  </a:lnTo>
                  <a:lnTo>
                    <a:pt x="149412" y="412376"/>
                  </a:lnTo>
                  <a:lnTo>
                    <a:pt x="161365" y="0"/>
                  </a:lnTo>
                  <a:lnTo>
                    <a:pt x="35859" y="23906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 rot="21412541">
              <a:off x="3381225" y="4577976"/>
              <a:ext cx="161365" cy="478118"/>
            </a:xfrm>
            <a:custGeom>
              <a:avLst/>
              <a:gdLst>
                <a:gd name="connsiteX0" fmla="*/ 35859 w 161365"/>
                <a:gd name="connsiteY0" fmla="*/ 23906 h 478118"/>
                <a:gd name="connsiteX1" fmla="*/ 0 w 161365"/>
                <a:gd name="connsiteY1" fmla="*/ 478118 h 478118"/>
                <a:gd name="connsiteX2" fmla="*/ 149412 w 161365"/>
                <a:gd name="connsiteY2" fmla="*/ 412376 h 478118"/>
                <a:gd name="connsiteX3" fmla="*/ 161365 w 161365"/>
                <a:gd name="connsiteY3" fmla="*/ 0 h 478118"/>
                <a:gd name="connsiteX4" fmla="*/ 35859 w 161365"/>
                <a:gd name="connsiteY4" fmla="*/ 23906 h 478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365" h="478118">
                  <a:moveTo>
                    <a:pt x="35859" y="23906"/>
                  </a:moveTo>
                  <a:lnTo>
                    <a:pt x="0" y="478118"/>
                  </a:lnTo>
                  <a:lnTo>
                    <a:pt x="149412" y="412376"/>
                  </a:lnTo>
                  <a:lnTo>
                    <a:pt x="161365" y="0"/>
                  </a:lnTo>
                  <a:lnTo>
                    <a:pt x="35859" y="23906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 49"/>
            <p:cNvSpPr/>
            <p:nvPr/>
          </p:nvSpPr>
          <p:spPr>
            <a:xfrm>
              <a:off x="3185459" y="4542955"/>
              <a:ext cx="209176" cy="519953"/>
            </a:xfrm>
            <a:custGeom>
              <a:avLst/>
              <a:gdLst>
                <a:gd name="connsiteX0" fmla="*/ 11953 w 209176"/>
                <a:gd name="connsiteY0" fmla="*/ 0 h 519953"/>
                <a:gd name="connsiteX1" fmla="*/ 209176 w 209176"/>
                <a:gd name="connsiteY1" fmla="*/ 53788 h 519953"/>
                <a:gd name="connsiteX2" fmla="*/ 209176 w 209176"/>
                <a:gd name="connsiteY2" fmla="*/ 519953 h 519953"/>
                <a:gd name="connsiteX3" fmla="*/ 0 w 209176"/>
                <a:gd name="connsiteY3" fmla="*/ 430306 h 519953"/>
                <a:gd name="connsiteX4" fmla="*/ 11953 w 209176"/>
                <a:gd name="connsiteY4" fmla="*/ 0 h 519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176" h="519953">
                  <a:moveTo>
                    <a:pt x="11953" y="0"/>
                  </a:moveTo>
                  <a:lnTo>
                    <a:pt x="209176" y="53788"/>
                  </a:lnTo>
                  <a:lnTo>
                    <a:pt x="209176" y="519953"/>
                  </a:lnTo>
                  <a:lnTo>
                    <a:pt x="0" y="430306"/>
                  </a:lnTo>
                  <a:lnTo>
                    <a:pt x="11953" y="0"/>
                  </a:lnTo>
                  <a:close/>
                </a:path>
              </a:pathLst>
            </a:cu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任意多边形 50"/>
            <p:cNvSpPr/>
            <p:nvPr/>
          </p:nvSpPr>
          <p:spPr>
            <a:xfrm rot="21235344">
              <a:off x="3537895" y="4555377"/>
              <a:ext cx="209176" cy="519953"/>
            </a:xfrm>
            <a:custGeom>
              <a:avLst/>
              <a:gdLst>
                <a:gd name="connsiteX0" fmla="*/ 11953 w 209176"/>
                <a:gd name="connsiteY0" fmla="*/ 0 h 519953"/>
                <a:gd name="connsiteX1" fmla="*/ 209176 w 209176"/>
                <a:gd name="connsiteY1" fmla="*/ 53788 h 519953"/>
                <a:gd name="connsiteX2" fmla="*/ 209176 w 209176"/>
                <a:gd name="connsiteY2" fmla="*/ 519953 h 519953"/>
                <a:gd name="connsiteX3" fmla="*/ 0 w 209176"/>
                <a:gd name="connsiteY3" fmla="*/ 430306 h 519953"/>
                <a:gd name="connsiteX4" fmla="*/ 11953 w 209176"/>
                <a:gd name="connsiteY4" fmla="*/ 0 h 519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176" h="519953">
                  <a:moveTo>
                    <a:pt x="11953" y="0"/>
                  </a:moveTo>
                  <a:lnTo>
                    <a:pt x="209176" y="53788"/>
                  </a:lnTo>
                  <a:lnTo>
                    <a:pt x="209176" y="519953"/>
                  </a:lnTo>
                  <a:lnTo>
                    <a:pt x="0" y="430306"/>
                  </a:lnTo>
                  <a:lnTo>
                    <a:pt x="11953" y="0"/>
                  </a:lnTo>
                  <a:close/>
                </a:path>
              </a:pathLst>
            </a:custGeom>
            <a:noFill/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3000780" y="5776992"/>
            <a:ext cx="249224" cy="245067"/>
            <a:chOff x="3137306" y="5533551"/>
            <a:chExt cx="505040" cy="496615"/>
          </a:xfrm>
        </p:grpSpPr>
        <p:sp>
          <p:nvSpPr>
            <p:cNvPr id="53" name="椭圆 52"/>
            <p:cNvSpPr/>
            <p:nvPr/>
          </p:nvSpPr>
          <p:spPr>
            <a:xfrm>
              <a:off x="3137306" y="5533551"/>
              <a:ext cx="136584" cy="136584"/>
            </a:xfrm>
            <a:prstGeom prst="ellipse">
              <a:avLst/>
            </a:prstGeom>
            <a:noFill/>
            <a:ln w="285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4" name="直接连接符 53"/>
            <p:cNvCxnSpPr>
              <a:stCxn id="53" idx="6"/>
            </p:cNvCxnSpPr>
            <p:nvPr/>
          </p:nvCxnSpPr>
          <p:spPr>
            <a:xfrm>
              <a:off x="3273890" y="5601843"/>
              <a:ext cx="126133" cy="0"/>
            </a:xfrm>
            <a:prstGeom prst="line">
              <a:avLst/>
            </a:prstGeom>
            <a:noFill/>
            <a:ln w="285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3390355" y="5601843"/>
              <a:ext cx="0" cy="108805"/>
            </a:xfrm>
            <a:prstGeom prst="line">
              <a:avLst/>
            </a:prstGeom>
            <a:noFill/>
            <a:ln w="285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56" name="椭圆 55"/>
            <p:cNvSpPr/>
            <p:nvPr/>
          </p:nvSpPr>
          <p:spPr>
            <a:xfrm>
              <a:off x="3321511" y="5709300"/>
              <a:ext cx="136584" cy="136584"/>
            </a:xfrm>
            <a:prstGeom prst="ellipse">
              <a:avLst/>
            </a:prstGeom>
            <a:noFill/>
            <a:ln w="285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7" name="直接连接符 56"/>
            <p:cNvCxnSpPr/>
            <p:nvPr/>
          </p:nvCxnSpPr>
          <p:spPr>
            <a:xfrm>
              <a:off x="3383619" y="5956407"/>
              <a:ext cx="126133" cy="0"/>
            </a:xfrm>
            <a:prstGeom prst="line">
              <a:avLst/>
            </a:prstGeom>
            <a:noFill/>
            <a:ln w="285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>
              <a:off x="3393404" y="5847602"/>
              <a:ext cx="0" cy="108805"/>
            </a:xfrm>
            <a:prstGeom prst="line">
              <a:avLst/>
            </a:prstGeom>
            <a:noFill/>
            <a:ln w="285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59" name="椭圆 58"/>
            <p:cNvSpPr/>
            <p:nvPr/>
          </p:nvSpPr>
          <p:spPr>
            <a:xfrm>
              <a:off x="3505762" y="5893582"/>
              <a:ext cx="136584" cy="136584"/>
            </a:xfrm>
            <a:prstGeom prst="ellipse">
              <a:avLst/>
            </a:prstGeom>
            <a:noFill/>
            <a:ln w="285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0" name="文本框 79"/>
          <p:cNvSpPr txBox="1"/>
          <p:nvPr/>
        </p:nvSpPr>
        <p:spPr>
          <a:xfrm>
            <a:off x="1264287" y="4573932"/>
            <a:ext cx="95079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请输入描述性文字 请输入描述性文字</a:t>
            </a:r>
            <a:r>
              <a:rPr lang="zh-CN" altLang="en-US" sz="12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请输入描述性</a:t>
            </a:r>
            <a:r>
              <a:rPr lang="zh-CN" altLang="en-US" sz="1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文字</a:t>
            </a:r>
            <a:endParaRPr lang="zh-CN" altLang="en-US" sz="1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102" name="组合 101"/>
          <p:cNvGrpSpPr/>
          <p:nvPr/>
        </p:nvGrpSpPr>
        <p:grpSpPr>
          <a:xfrm>
            <a:off x="8985379" y="5809674"/>
            <a:ext cx="1819693" cy="271980"/>
            <a:chOff x="8905773" y="6120093"/>
            <a:chExt cx="1819693" cy="271980"/>
          </a:xfrm>
        </p:grpSpPr>
        <p:grpSp>
          <p:nvGrpSpPr>
            <p:cNvPr id="82" name="组合 81"/>
            <p:cNvGrpSpPr/>
            <p:nvPr/>
          </p:nvGrpSpPr>
          <p:grpSpPr>
            <a:xfrm>
              <a:off x="8905773" y="6127932"/>
              <a:ext cx="214354" cy="261578"/>
              <a:chOff x="3181082" y="2596794"/>
              <a:chExt cx="474920" cy="579549"/>
            </a:xfrm>
          </p:grpSpPr>
          <p:sp>
            <p:nvSpPr>
              <p:cNvPr id="83" name="任意多边形 82"/>
              <p:cNvSpPr/>
              <p:nvPr/>
            </p:nvSpPr>
            <p:spPr>
              <a:xfrm>
                <a:off x="3181082" y="2640169"/>
                <a:ext cx="218941" cy="502276"/>
              </a:xfrm>
              <a:custGeom>
                <a:avLst/>
                <a:gdLst>
                  <a:gd name="connsiteX0" fmla="*/ 218941 w 218941"/>
                  <a:gd name="connsiteY0" fmla="*/ 0 h 502276"/>
                  <a:gd name="connsiteX1" fmla="*/ 0 w 218941"/>
                  <a:gd name="connsiteY1" fmla="*/ 502276 h 502276"/>
                  <a:gd name="connsiteX2" fmla="*/ 206062 w 218941"/>
                  <a:gd name="connsiteY2" fmla="*/ 437882 h 502276"/>
                  <a:gd name="connsiteX3" fmla="*/ 218941 w 218941"/>
                  <a:gd name="connsiteY3" fmla="*/ 0 h 502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8941" h="502276">
                    <a:moveTo>
                      <a:pt x="218941" y="0"/>
                    </a:moveTo>
                    <a:lnTo>
                      <a:pt x="0" y="502276"/>
                    </a:lnTo>
                    <a:lnTo>
                      <a:pt x="206062" y="437882"/>
                    </a:lnTo>
                    <a:lnTo>
                      <a:pt x="218941" y="0"/>
                    </a:lnTo>
                    <a:close/>
                  </a:path>
                </a:pathLst>
              </a:custGeom>
              <a:solidFill>
                <a:schemeClr val="bg1"/>
              </a:solidFill>
              <a:ln w="2857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任意多边形 83"/>
              <p:cNvSpPr/>
              <p:nvPr/>
            </p:nvSpPr>
            <p:spPr>
              <a:xfrm rot="21421633">
                <a:off x="3437060" y="2596794"/>
                <a:ext cx="218942" cy="579549"/>
              </a:xfrm>
              <a:custGeom>
                <a:avLst/>
                <a:gdLst>
                  <a:gd name="connsiteX0" fmla="*/ 0 w 218941"/>
                  <a:gd name="connsiteY0" fmla="*/ 476518 h 579549"/>
                  <a:gd name="connsiteX1" fmla="*/ 218941 w 218941"/>
                  <a:gd name="connsiteY1" fmla="*/ 579549 h 579549"/>
                  <a:gd name="connsiteX2" fmla="*/ 25757 w 218941"/>
                  <a:gd name="connsiteY2" fmla="*/ 0 h 579549"/>
                  <a:gd name="connsiteX3" fmla="*/ 0 w 218941"/>
                  <a:gd name="connsiteY3" fmla="*/ 476518 h 5795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8941" h="579549">
                    <a:moveTo>
                      <a:pt x="0" y="476518"/>
                    </a:moveTo>
                    <a:lnTo>
                      <a:pt x="218941" y="579549"/>
                    </a:lnTo>
                    <a:lnTo>
                      <a:pt x="25757" y="0"/>
                    </a:lnTo>
                    <a:lnTo>
                      <a:pt x="0" y="476518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5" name="组合 84"/>
            <p:cNvGrpSpPr/>
            <p:nvPr/>
          </p:nvGrpSpPr>
          <p:grpSpPr>
            <a:xfrm>
              <a:off x="9388445" y="6120093"/>
              <a:ext cx="262403" cy="262403"/>
              <a:chOff x="3148808" y="3659304"/>
              <a:chExt cx="483094" cy="483094"/>
            </a:xfrm>
          </p:grpSpPr>
          <p:sp>
            <p:nvSpPr>
              <p:cNvPr id="86" name="椭圆 85"/>
              <p:cNvSpPr/>
              <p:nvPr/>
            </p:nvSpPr>
            <p:spPr>
              <a:xfrm>
                <a:off x="3148808" y="3659304"/>
                <a:ext cx="483094" cy="483094"/>
              </a:xfrm>
              <a:prstGeom prst="ellipse">
                <a:avLst/>
              </a:prstGeom>
              <a:noFill/>
              <a:ln w="3810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等腰三角形 86"/>
              <p:cNvSpPr/>
              <p:nvPr/>
            </p:nvSpPr>
            <p:spPr>
              <a:xfrm rot="2765739">
                <a:off x="3397921" y="3788164"/>
                <a:ext cx="77932" cy="100418"/>
              </a:xfrm>
              <a:prstGeom prst="triangl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等腰三角形 87"/>
              <p:cNvSpPr/>
              <p:nvPr/>
            </p:nvSpPr>
            <p:spPr>
              <a:xfrm rot="13554206">
                <a:off x="3317672" y="3864478"/>
                <a:ext cx="77932" cy="100418"/>
              </a:xfrm>
              <a:prstGeom prst="triangle">
                <a:avLst/>
              </a:pr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9" name="组合 88"/>
            <p:cNvGrpSpPr/>
            <p:nvPr/>
          </p:nvGrpSpPr>
          <p:grpSpPr>
            <a:xfrm>
              <a:off x="9885361" y="6127234"/>
              <a:ext cx="353711" cy="264839"/>
              <a:chOff x="3036047" y="4542955"/>
              <a:chExt cx="711024" cy="532375"/>
            </a:xfrm>
          </p:grpSpPr>
          <p:sp>
            <p:nvSpPr>
              <p:cNvPr id="90" name="任意多边形 89"/>
              <p:cNvSpPr/>
              <p:nvPr/>
            </p:nvSpPr>
            <p:spPr>
              <a:xfrm>
                <a:off x="3036047" y="4542956"/>
                <a:ext cx="161365" cy="478118"/>
              </a:xfrm>
              <a:custGeom>
                <a:avLst/>
                <a:gdLst>
                  <a:gd name="connsiteX0" fmla="*/ 35859 w 161365"/>
                  <a:gd name="connsiteY0" fmla="*/ 23906 h 478118"/>
                  <a:gd name="connsiteX1" fmla="*/ 0 w 161365"/>
                  <a:gd name="connsiteY1" fmla="*/ 478118 h 478118"/>
                  <a:gd name="connsiteX2" fmla="*/ 149412 w 161365"/>
                  <a:gd name="connsiteY2" fmla="*/ 412376 h 478118"/>
                  <a:gd name="connsiteX3" fmla="*/ 161365 w 161365"/>
                  <a:gd name="connsiteY3" fmla="*/ 0 h 478118"/>
                  <a:gd name="connsiteX4" fmla="*/ 35859 w 161365"/>
                  <a:gd name="connsiteY4" fmla="*/ 23906 h 4781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1365" h="478118">
                    <a:moveTo>
                      <a:pt x="35859" y="23906"/>
                    </a:moveTo>
                    <a:lnTo>
                      <a:pt x="0" y="478118"/>
                    </a:lnTo>
                    <a:lnTo>
                      <a:pt x="149412" y="412376"/>
                    </a:lnTo>
                    <a:lnTo>
                      <a:pt x="161365" y="0"/>
                    </a:lnTo>
                    <a:lnTo>
                      <a:pt x="35859" y="23906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任意多边形 90"/>
              <p:cNvSpPr/>
              <p:nvPr/>
            </p:nvSpPr>
            <p:spPr>
              <a:xfrm rot="21412541">
                <a:off x="3381225" y="4577976"/>
                <a:ext cx="161365" cy="478118"/>
              </a:xfrm>
              <a:custGeom>
                <a:avLst/>
                <a:gdLst>
                  <a:gd name="connsiteX0" fmla="*/ 35859 w 161365"/>
                  <a:gd name="connsiteY0" fmla="*/ 23906 h 478118"/>
                  <a:gd name="connsiteX1" fmla="*/ 0 w 161365"/>
                  <a:gd name="connsiteY1" fmla="*/ 478118 h 478118"/>
                  <a:gd name="connsiteX2" fmla="*/ 149412 w 161365"/>
                  <a:gd name="connsiteY2" fmla="*/ 412376 h 478118"/>
                  <a:gd name="connsiteX3" fmla="*/ 161365 w 161365"/>
                  <a:gd name="connsiteY3" fmla="*/ 0 h 478118"/>
                  <a:gd name="connsiteX4" fmla="*/ 35859 w 161365"/>
                  <a:gd name="connsiteY4" fmla="*/ 23906 h 4781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1365" h="478118">
                    <a:moveTo>
                      <a:pt x="35859" y="23906"/>
                    </a:moveTo>
                    <a:lnTo>
                      <a:pt x="0" y="478118"/>
                    </a:lnTo>
                    <a:lnTo>
                      <a:pt x="149412" y="412376"/>
                    </a:lnTo>
                    <a:lnTo>
                      <a:pt x="161365" y="0"/>
                    </a:lnTo>
                    <a:lnTo>
                      <a:pt x="35859" y="23906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任意多边形 91"/>
              <p:cNvSpPr/>
              <p:nvPr/>
            </p:nvSpPr>
            <p:spPr>
              <a:xfrm>
                <a:off x="3185459" y="4542955"/>
                <a:ext cx="209176" cy="519953"/>
              </a:xfrm>
              <a:custGeom>
                <a:avLst/>
                <a:gdLst>
                  <a:gd name="connsiteX0" fmla="*/ 11953 w 209176"/>
                  <a:gd name="connsiteY0" fmla="*/ 0 h 519953"/>
                  <a:gd name="connsiteX1" fmla="*/ 209176 w 209176"/>
                  <a:gd name="connsiteY1" fmla="*/ 53788 h 519953"/>
                  <a:gd name="connsiteX2" fmla="*/ 209176 w 209176"/>
                  <a:gd name="connsiteY2" fmla="*/ 519953 h 519953"/>
                  <a:gd name="connsiteX3" fmla="*/ 0 w 209176"/>
                  <a:gd name="connsiteY3" fmla="*/ 430306 h 519953"/>
                  <a:gd name="connsiteX4" fmla="*/ 11953 w 209176"/>
                  <a:gd name="connsiteY4" fmla="*/ 0 h 519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9176" h="519953">
                    <a:moveTo>
                      <a:pt x="11953" y="0"/>
                    </a:moveTo>
                    <a:lnTo>
                      <a:pt x="209176" y="53788"/>
                    </a:lnTo>
                    <a:lnTo>
                      <a:pt x="209176" y="519953"/>
                    </a:lnTo>
                    <a:lnTo>
                      <a:pt x="0" y="430306"/>
                    </a:lnTo>
                    <a:lnTo>
                      <a:pt x="11953" y="0"/>
                    </a:lnTo>
                    <a:close/>
                  </a:path>
                </a:pathLst>
              </a:cu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任意多边形 92"/>
              <p:cNvSpPr/>
              <p:nvPr/>
            </p:nvSpPr>
            <p:spPr>
              <a:xfrm rot="21235344">
                <a:off x="3537895" y="4555377"/>
                <a:ext cx="209176" cy="519953"/>
              </a:xfrm>
              <a:custGeom>
                <a:avLst/>
                <a:gdLst>
                  <a:gd name="connsiteX0" fmla="*/ 11953 w 209176"/>
                  <a:gd name="connsiteY0" fmla="*/ 0 h 519953"/>
                  <a:gd name="connsiteX1" fmla="*/ 209176 w 209176"/>
                  <a:gd name="connsiteY1" fmla="*/ 53788 h 519953"/>
                  <a:gd name="connsiteX2" fmla="*/ 209176 w 209176"/>
                  <a:gd name="connsiteY2" fmla="*/ 519953 h 519953"/>
                  <a:gd name="connsiteX3" fmla="*/ 0 w 209176"/>
                  <a:gd name="connsiteY3" fmla="*/ 430306 h 519953"/>
                  <a:gd name="connsiteX4" fmla="*/ 11953 w 209176"/>
                  <a:gd name="connsiteY4" fmla="*/ 0 h 519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9176" h="519953">
                    <a:moveTo>
                      <a:pt x="11953" y="0"/>
                    </a:moveTo>
                    <a:lnTo>
                      <a:pt x="209176" y="53788"/>
                    </a:lnTo>
                    <a:lnTo>
                      <a:pt x="209176" y="519953"/>
                    </a:lnTo>
                    <a:lnTo>
                      <a:pt x="0" y="430306"/>
                    </a:lnTo>
                    <a:lnTo>
                      <a:pt x="11953" y="0"/>
                    </a:lnTo>
                    <a:close/>
                  </a:path>
                </a:pathLst>
              </a:custGeom>
              <a:noFill/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4" name="组合 93"/>
            <p:cNvGrpSpPr/>
            <p:nvPr/>
          </p:nvGrpSpPr>
          <p:grpSpPr>
            <a:xfrm>
              <a:off x="10476242" y="6124316"/>
              <a:ext cx="249224" cy="245067"/>
              <a:chOff x="3137306" y="5533551"/>
              <a:chExt cx="505040" cy="496615"/>
            </a:xfrm>
          </p:grpSpPr>
          <p:sp>
            <p:nvSpPr>
              <p:cNvPr id="95" name="椭圆 94"/>
              <p:cNvSpPr/>
              <p:nvPr/>
            </p:nvSpPr>
            <p:spPr>
              <a:xfrm>
                <a:off x="3137306" y="5533551"/>
                <a:ext cx="136584" cy="136584"/>
              </a:xfrm>
              <a:prstGeom prst="ellipse">
                <a:avLst/>
              </a:prstGeom>
              <a:noFill/>
              <a:ln w="28575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96" name="直接连接符 95"/>
              <p:cNvCxnSpPr>
                <a:stCxn id="95" idx="6"/>
              </p:cNvCxnSpPr>
              <p:nvPr/>
            </p:nvCxnSpPr>
            <p:spPr>
              <a:xfrm>
                <a:off x="3273890" y="5601843"/>
                <a:ext cx="126133" cy="0"/>
              </a:xfrm>
              <a:prstGeom prst="line">
                <a:avLst/>
              </a:prstGeom>
              <a:noFill/>
              <a:ln w="28575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97" name="直接连接符 96"/>
              <p:cNvCxnSpPr/>
              <p:nvPr/>
            </p:nvCxnSpPr>
            <p:spPr>
              <a:xfrm>
                <a:off x="3390355" y="5601843"/>
                <a:ext cx="0" cy="108805"/>
              </a:xfrm>
              <a:prstGeom prst="line">
                <a:avLst/>
              </a:prstGeom>
              <a:noFill/>
              <a:ln w="28575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98" name="椭圆 97"/>
              <p:cNvSpPr/>
              <p:nvPr/>
            </p:nvSpPr>
            <p:spPr>
              <a:xfrm>
                <a:off x="3321511" y="5709300"/>
                <a:ext cx="136584" cy="136584"/>
              </a:xfrm>
              <a:prstGeom prst="ellipse">
                <a:avLst/>
              </a:prstGeom>
              <a:noFill/>
              <a:ln w="28575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99" name="直接连接符 98"/>
              <p:cNvCxnSpPr/>
              <p:nvPr/>
            </p:nvCxnSpPr>
            <p:spPr>
              <a:xfrm>
                <a:off x="3383619" y="5956407"/>
                <a:ext cx="126133" cy="0"/>
              </a:xfrm>
              <a:prstGeom prst="line">
                <a:avLst/>
              </a:prstGeom>
              <a:noFill/>
              <a:ln w="28575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00" name="直接连接符 99"/>
              <p:cNvCxnSpPr/>
              <p:nvPr/>
            </p:nvCxnSpPr>
            <p:spPr>
              <a:xfrm>
                <a:off x="3393404" y="5847602"/>
                <a:ext cx="0" cy="108805"/>
              </a:xfrm>
              <a:prstGeom prst="line">
                <a:avLst/>
              </a:prstGeom>
              <a:noFill/>
              <a:ln w="28575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101" name="椭圆 100"/>
              <p:cNvSpPr/>
              <p:nvPr/>
            </p:nvSpPr>
            <p:spPr>
              <a:xfrm>
                <a:off x="3505762" y="5893582"/>
                <a:ext cx="136584" cy="136584"/>
              </a:xfrm>
              <a:prstGeom prst="ellipse">
                <a:avLst/>
              </a:prstGeom>
              <a:noFill/>
              <a:ln w="28575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cxnSp>
        <p:nvCxnSpPr>
          <p:cNvPr id="3" name="直接连接符 2"/>
          <p:cNvCxnSpPr/>
          <p:nvPr/>
        </p:nvCxnSpPr>
        <p:spPr>
          <a:xfrm>
            <a:off x="2312854" y="4618493"/>
            <a:ext cx="0" cy="926540"/>
          </a:xfrm>
          <a:prstGeom prst="line">
            <a:avLst/>
          </a:prstGeom>
          <a:ln w="19050">
            <a:solidFill>
              <a:srgbClr val="7EB46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文本框 102"/>
          <p:cNvSpPr txBox="1"/>
          <p:nvPr/>
        </p:nvSpPr>
        <p:spPr>
          <a:xfrm>
            <a:off x="2419360" y="4573932"/>
            <a:ext cx="95079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请输入描述性文字 请输入描述性文字</a:t>
            </a:r>
            <a:r>
              <a:rPr lang="zh-CN" altLang="en-US" sz="12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请输入描述性</a:t>
            </a:r>
            <a:r>
              <a:rPr lang="zh-CN" altLang="en-US" sz="1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文字</a:t>
            </a:r>
            <a:endParaRPr lang="zh-CN" altLang="en-US" sz="1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8856044" y="4573932"/>
            <a:ext cx="95079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请输入描述性文字 请输入描述性文字</a:t>
            </a:r>
            <a:r>
              <a:rPr lang="zh-CN" altLang="en-US" sz="12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请输入描述性</a:t>
            </a:r>
            <a:r>
              <a:rPr lang="zh-CN" altLang="en-US" sz="1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文字</a:t>
            </a:r>
            <a:endParaRPr lang="zh-CN" altLang="en-US" sz="1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105" name="直接连接符 104"/>
          <p:cNvCxnSpPr/>
          <p:nvPr/>
        </p:nvCxnSpPr>
        <p:spPr>
          <a:xfrm>
            <a:off x="9904611" y="4618493"/>
            <a:ext cx="0" cy="926540"/>
          </a:xfrm>
          <a:prstGeom prst="line">
            <a:avLst/>
          </a:prstGeom>
          <a:ln w="19050">
            <a:solidFill>
              <a:srgbClr val="7EB46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文本框 105"/>
          <p:cNvSpPr txBox="1"/>
          <p:nvPr/>
        </p:nvSpPr>
        <p:spPr>
          <a:xfrm>
            <a:off x="10011117" y="4573932"/>
            <a:ext cx="95079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请输入描述性文字 请输入描述性文字</a:t>
            </a:r>
            <a:r>
              <a:rPr lang="zh-CN" altLang="en-US" sz="12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请输入描述性</a:t>
            </a:r>
            <a:r>
              <a:rPr lang="zh-CN" altLang="en-US" sz="1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文字</a:t>
            </a:r>
            <a:endParaRPr lang="zh-CN" altLang="en-US" sz="1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30436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422796" y="2774672"/>
            <a:ext cx="1346407" cy="954281"/>
            <a:chOff x="1095156" y="3788948"/>
            <a:chExt cx="800375" cy="567275"/>
          </a:xfrm>
        </p:grpSpPr>
        <p:sp>
          <p:nvSpPr>
            <p:cNvPr id="5" name="椭圆 4"/>
            <p:cNvSpPr/>
            <p:nvPr/>
          </p:nvSpPr>
          <p:spPr>
            <a:xfrm rot="2706771">
              <a:off x="1219384" y="3800400"/>
              <a:ext cx="555824" cy="555822"/>
            </a:xfrm>
            <a:prstGeom prst="ellipse">
              <a:avLst/>
            </a:prstGeom>
            <a:solidFill>
              <a:srgbClr val="FFCD4D"/>
            </a:solidFill>
            <a:ln w="18415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7372218">
              <a:off x="1772373" y="4231941"/>
              <a:ext cx="92347" cy="153947"/>
            </a:xfrm>
            <a:prstGeom prst="triangle">
              <a:avLst/>
            </a:prstGeom>
            <a:solidFill>
              <a:srgbClr val="7EB46E"/>
            </a:solidFill>
            <a:ln w="18415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等腰三角形 6"/>
            <p:cNvSpPr/>
            <p:nvPr/>
          </p:nvSpPr>
          <p:spPr>
            <a:xfrm rot="13972102">
              <a:off x="1128798" y="4227633"/>
              <a:ext cx="92347" cy="153947"/>
            </a:xfrm>
            <a:prstGeom prst="triangle">
              <a:avLst/>
            </a:prstGeom>
            <a:solidFill>
              <a:srgbClr val="7EB46E"/>
            </a:solidFill>
            <a:ln w="18415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 rot="3441837">
              <a:off x="1772384" y="3763051"/>
              <a:ext cx="92347" cy="153947"/>
            </a:xfrm>
            <a:prstGeom prst="triangle">
              <a:avLst/>
            </a:prstGeom>
            <a:solidFill>
              <a:srgbClr val="7EB46E"/>
            </a:solidFill>
            <a:ln w="18415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18270074">
              <a:off x="1125956" y="3758148"/>
              <a:ext cx="92347" cy="153947"/>
            </a:xfrm>
            <a:prstGeom prst="triangle">
              <a:avLst/>
            </a:prstGeom>
            <a:solidFill>
              <a:srgbClr val="7EB46E"/>
            </a:solidFill>
            <a:ln w="18415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泪滴形 9"/>
          <p:cNvSpPr/>
          <p:nvPr/>
        </p:nvSpPr>
        <p:spPr>
          <a:xfrm rot="721243">
            <a:off x="1959168" y="3875805"/>
            <a:ext cx="2430379" cy="2430379"/>
          </a:xfrm>
          <a:prstGeom prst="teardrop">
            <a:avLst>
              <a:gd name="adj" fmla="val 108911"/>
            </a:avLst>
          </a:prstGeom>
          <a:solidFill>
            <a:srgbClr val="FFCD4D"/>
          </a:solidFill>
          <a:ln>
            <a:noFill/>
          </a:ln>
          <a:effectLst>
            <a:outerShdw blurRad="25400" dist="25400" dir="4200000" sx="101000" sy="101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泪滴形 10"/>
          <p:cNvSpPr/>
          <p:nvPr/>
        </p:nvSpPr>
        <p:spPr>
          <a:xfrm rot="15457654">
            <a:off x="7779842" y="3875805"/>
            <a:ext cx="2430379" cy="2430379"/>
          </a:xfrm>
          <a:prstGeom prst="teardrop">
            <a:avLst>
              <a:gd name="adj" fmla="val 108911"/>
            </a:avLst>
          </a:prstGeom>
          <a:solidFill>
            <a:srgbClr val="FFCD4D"/>
          </a:solidFill>
          <a:ln>
            <a:noFill/>
          </a:ln>
          <a:effectLst>
            <a:outerShdw blurRad="25400" dist="25400" dir="4200000" sx="101000" sy="101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泪滴形 11"/>
          <p:cNvSpPr/>
          <p:nvPr/>
        </p:nvSpPr>
        <p:spPr>
          <a:xfrm rot="4461444">
            <a:off x="1959168" y="332887"/>
            <a:ext cx="2430379" cy="2430379"/>
          </a:xfrm>
          <a:prstGeom prst="teardrop">
            <a:avLst>
              <a:gd name="adj" fmla="val 108911"/>
            </a:avLst>
          </a:prstGeom>
          <a:solidFill>
            <a:srgbClr val="FFCD4D"/>
          </a:solidFill>
          <a:ln>
            <a:noFill/>
          </a:ln>
          <a:effectLst>
            <a:outerShdw blurRad="25400" dist="25400" dir="4200000" sx="101000" sy="101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泪滴形 12"/>
          <p:cNvSpPr/>
          <p:nvPr/>
        </p:nvSpPr>
        <p:spPr>
          <a:xfrm rot="11896172">
            <a:off x="7779842" y="383386"/>
            <a:ext cx="2430379" cy="2430379"/>
          </a:xfrm>
          <a:prstGeom prst="teardrop">
            <a:avLst>
              <a:gd name="adj" fmla="val 108911"/>
            </a:avLst>
          </a:prstGeom>
          <a:solidFill>
            <a:srgbClr val="FFCD4D"/>
          </a:solidFill>
          <a:ln>
            <a:noFill/>
          </a:ln>
          <a:effectLst>
            <a:outerShdw blurRad="25400" dist="25400" dir="4200000" sx="101000" sy="101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10309197" y="189279"/>
            <a:ext cx="1591826" cy="1749806"/>
            <a:chOff x="7860518" y="1562343"/>
            <a:chExt cx="617545" cy="678833"/>
          </a:xfrm>
          <a:solidFill>
            <a:srgbClr val="1B2631"/>
          </a:solidFill>
        </p:grpSpPr>
        <p:sp>
          <p:nvSpPr>
            <p:cNvPr id="15" name="椭圆 14"/>
            <p:cNvSpPr/>
            <p:nvPr/>
          </p:nvSpPr>
          <p:spPr>
            <a:xfrm>
              <a:off x="7860518" y="1562343"/>
              <a:ext cx="253220" cy="25322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8201414" y="1675299"/>
              <a:ext cx="193286" cy="19328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8319469" y="1928519"/>
              <a:ext cx="155166" cy="15516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8380506" y="2143619"/>
              <a:ext cx="97557" cy="9755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4602683" y="679947"/>
            <a:ext cx="29866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7EB4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4400" b="1" dirty="0">
              <a:solidFill>
                <a:srgbClr val="7EB46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670885" y="1847548"/>
            <a:ext cx="850231" cy="69387"/>
          </a:xfrm>
          <a:prstGeom prst="rect">
            <a:avLst/>
          </a:prstGeom>
          <a:solidFill>
            <a:srgbClr val="7EB4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2204473" y="837145"/>
            <a:ext cx="80210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7200">
                <a:solidFill>
                  <a:srgbClr val="E66914"/>
                </a:solidFill>
                <a:latin typeface="MStiffHeiHK-UltraBold" panose="00000900000000000000" pitchFamily="50" charset="-120"/>
                <a:ea typeface="MStiffHeiHK-UltraBold" panose="00000900000000000000" pitchFamily="50" charset="-120"/>
              </a:defRPr>
            </a:lvl1pPr>
          </a:lstStyle>
          <a:p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2165390" y="4371373"/>
            <a:ext cx="80210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>
                <a:solidFill>
                  <a:srgbClr val="E66914"/>
                </a:solidFill>
                <a:latin typeface="MStiffHeiHK-UltraBold" panose="00000900000000000000" pitchFamily="50" charset="-120"/>
                <a:ea typeface="MStiffHeiHK-UltraBold" panose="00000900000000000000" pitchFamily="50" charset="-120"/>
              </a:rPr>
              <a:t>4</a:t>
            </a:r>
            <a:endParaRPr lang="zh-CN" altLang="en-US" sz="7200" dirty="0">
              <a:solidFill>
                <a:srgbClr val="E66914"/>
              </a:solidFill>
              <a:latin typeface="MStiffHeiHK-UltraBold" panose="00000900000000000000" pitchFamily="50" charset="-120"/>
              <a:ea typeface="MStiffHeiHK-UltraBold" panose="00000900000000000000" pitchFamily="50" charset="-12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185422" y="837144"/>
            <a:ext cx="80210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7200">
                <a:solidFill>
                  <a:srgbClr val="E66914"/>
                </a:solidFill>
                <a:latin typeface="MStiffHeiHK-UltraBold" panose="00000900000000000000" pitchFamily="50" charset="-120"/>
                <a:ea typeface="MStiffHeiHK-UltraBold" panose="00000900000000000000" pitchFamily="50" charset="-120"/>
              </a:defRPr>
            </a:lvl1pPr>
          </a:lstStyle>
          <a:p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24" name="文本框 23"/>
          <p:cNvSpPr txBox="1"/>
          <p:nvPr/>
        </p:nvSpPr>
        <p:spPr>
          <a:xfrm>
            <a:off x="9192126" y="4366823"/>
            <a:ext cx="80210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7200">
                <a:solidFill>
                  <a:srgbClr val="E66914"/>
                </a:solidFill>
                <a:latin typeface="MStiffHeiHK-UltraBold" panose="00000900000000000000" pitchFamily="50" charset="-120"/>
                <a:ea typeface="MStiffHeiHK-UltraBold" panose="00000900000000000000" pitchFamily="50" charset="-120"/>
              </a:defRPr>
            </a:lvl1pPr>
          </a:lstStyle>
          <a:p>
            <a:r>
              <a:rPr lang="en-US" altLang="zh-CN" dirty="0"/>
              <a:t>3</a:t>
            </a:r>
            <a:endParaRPr lang="zh-CN" altLang="en-US" dirty="0"/>
          </a:p>
        </p:txBody>
      </p:sp>
      <p:sp>
        <p:nvSpPr>
          <p:cNvPr id="25" name="文本框 24"/>
          <p:cNvSpPr txBox="1"/>
          <p:nvPr/>
        </p:nvSpPr>
        <p:spPr>
          <a:xfrm>
            <a:off x="2794670" y="1201217"/>
            <a:ext cx="12174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E669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3600" b="1" dirty="0">
              <a:solidFill>
                <a:srgbClr val="E6691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872669" y="4743453"/>
            <a:ext cx="12174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E669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3600" b="1" dirty="0">
              <a:solidFill>
                <a:srgbClr val="E6691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997720" y="1201216"/>
            <a:ext cx="12174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3600" b="1" dirty="0" smtClean="0">
                <a:solidFill>
                  <a:srgbClr val="E6691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3600" b="1" dirty="0">
              <a:solidFill>
                <a:srgbClr val="E6691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002001" y="4741136"/>
            <a:ext cx="12174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3600" b="1">
                <a:solidFill>
                  <a:srgbClr val="E66914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标题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2338628" y="1685354"/>
            <a:ext cx="1565166" cy="504546"/>
            <a:chOff x="3989196" y="2547913"/>
            <a:chExt cx="4049485" cy="504546"/>
          </a:xfrm>
        </p:grpSpPr>
        <p:cxnSp>
          <p:nvCxnSpPr>
            <p:cNvPr id="30" name="直接连接符 29"/>
            <p:cNvCxnSpPr/>
            <p:nvPr/>
          </p:nvCxnSpPr>
          <p:spPr>
            <a:xfrm>
              <a:off x="3989196" y="2547913"/>
              <a:ext cx="4049485" cy="0"/>
            </a:xfrm>
            <a:prstGeom prst="line">
              <a:avLst/>
            </a:prstGeom>
            <a:ln w="28575">
              <a:solidFill>
                <a:srgbClr val="FFCD4D"/>
              </a:solidFill>
            </a:ln>
            <a:effectLst>
              <a:outerShdw blurRad="38100" dist="25400" dir="16200000" sx="97000" sy="97000" algn="ctr" rotWithShape="0">
                <a:srgbClr val="000000">
                  <a:alpha val="46000"/>
                </a:srgb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矩形 30"/>
            <p:cNvSpPr/>
            <p:nvPr/>
          </p:nvSpPr>
          <p:spPr>
            <a:xfrm>
              <a:off x="4054509" y="2555721"/>
              <a:ext cx="3918857" cy="496738"/>
            </a:xfrm>
            <a:prstGeom prst="rect">
              <a:avLst/>
            </a:prstGeom>
            <a:solidFill>
              <a:srgbClr val="FFCD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2157050" y="5214278"/>
            <a:ext cx="1808529" cy="504546"/>
            <a:chOff x="3989196" y="2547913"/>
            <a:chExt cx="4049485" cy="504546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3989196" y="2547913"/>
              <a:ext cx="4049485" cy="0"/>
            </a:xfrm>
            <a:prstGeom prst="line">
              <a:avLst/>
            </a:prstGeom>
            <a:ln w="28575">
              <a:solidFill>
                <a:srgbClr val="FFCD4D"/>
              </a:solidFill>
            </a:ln>
            <a:effectLst>
              <a:outerShdw blurRad="38100" dist="25400" dir="16200000" sx="97000" sy="97000" algn="ctr" rotWithShape="0">
                <a:srgbClr val="000000">
                  <a:alpha val="46000"/>
                </a:srgb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矩形 33"/>
            <p:cNvSpPr/>
            <p:nvPr/>
          </p:nvSpPr>
          <p:spPr>
            <a:xfrm>
              <a:off x="4054509" y="2555721"/>
              <a:ext cx="3918857" cy="496738"/>
            </a:xfrm>
            <a:prstGeom prst="rect">
              <a:avLst/>
            </a:prstGeom>
            <a:solidFill>
              <a:srgbClr val="FFCD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108255" y="1693162"/>
            <a:ext cx="1806641" cy="504546"/>
            <a:chOff x="3989196" y="2547913"/>
            <a:chExt cx="4049485" cy="504546"/>
          </a:xfrm>
        </p:grpSpPr>
        <p:cxnSp>
          <p:nvCxnSpPr>
            <p:cNvPr id="36" name="直接连接符 35"/>
            <p:cNvCxnSpPr/>
            <p:nvPr/>
          </p:nvCxnSpPr>
          <p:spPr>
            <a:xfrm>
              <a:off x="3989196" y="2547913"/>
              <a:ext cx="4049485" cy="0"/>
            </a:xfrm>
            <a:prstGeom prst="line">
              <a:avLst/>
            </a:prstGeom>
            <a:ln w="28575">
              <a:solidFill>
                <a:srgbClr val="FFCD4D"/>
              </a:solidFill>
            </a:ln>
            <a:effectLst>
              <a:outerShdw blurRad="38100" dist="25400" dir="16200000" sx="97000" sy="97000" algn="ctr" rotWithShape="0">
                <a:srgbClr val="000000">
                  <a:alpha val="46000"/>
                </a:srgb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矩形 36"/>
            <p:cNvSpPr/>
            <p:nvPr/>
          </p:nvSpPr>
          <p:spPr>
            <a:xfrm>
              <a:off x="4054509" y="2555721"/>
              <a:ext cx="3918857" cy="496738"/>
            </a:xfrm>
            <a:prstGeom prst="rect">
              <a:avLst/>
            </a:prstGeom>
            <a:solidFill>
              <a:srgbClr val="FFCD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8108255" y="5214278"/>
            <a:ext cx="1806641" cy="504546"/>
            <a:chOff x="3989196" y="2547913"/>
            <a:chExt cx="4049485" cy="504546"/>
          </a:xfrm>
        </p:grpSpPr>
        <p:cxnSp>
          <p:nvCxnSpPr>
            <p:cNvPr id="39" name="直接连接符 38"/>
            <p:cNvCxnSpPr/>
            <p:nvPr/>
          </p:nvCxnSpPr>
          <p:spPr>
            <a:xfrm>
              <a:off x="3989196" y="2547913"/>
              <a:ext cx="4049485" cy="0"/>
            </a:xfrm>
            <a:prstGeom prst="line">
              <a:avLst/>
            </a:prstGeom>
            <a:ln w="28575">
              <a:solidFill>
                <a:srgbClr val="FFCD4D"/>
              </a:solidFill>
            </a:ln>
            <a:effectLst>
              <a:outerShdw blurRad="38100" dist="25400" dir="16200000" sx="97000" sy="97000" algn="ctr" rotWithShape="0">
                <a:srgbClr val="000000">
                  <a:alpha val="46000"/>
                </a:srgb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矩形 39"/>
            <p:cNvSpPr/>
            <p:nvPr/>
          </p:nvSpPr>
          <p:spPr>
            <a:xfrm>
              <a:off x="4054509" y="2555721"/>
              <a:ext cx="3918857" cy="496738"/>
            </a:xfrm>
            <a:prstGeom prst="rect">
              <a:avLst/>
            </a:prstGeom>
            <a:solidFill>
              <a:srgbClr val="FFCD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97363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-3946558" y="-873861"/>
            <a:ext cx="8724900" cy="8724900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8569374" y="269489"/>
            <a:ext cx="3155186" cy="3468321"/>
            <a:chOff x="7860518" y="1562343"/>
            <a:chExt cx="617545" cy="678833"/>
          </a:xfrm>
          <a:solidFill>
            <a:srgbClr val="1B2631"/>
          </a:solidFill>
        </p:grpSpPr>
        <p:sp>
          <p:nvSpPr>
            <p:cNvPr id="6" name="椭圆 5"/>
            <p:cNvSpPr/>
            <p:nvPr/>
          </p:nvSpPr>
          <p:spPr>
            <a:xfrm>
              <a:off x="7860518" y="1562343"/>
              <a:ext cx="253220" cy="25322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8201414" y="1675299"/>
              <a:ext cx="193286" cy="19328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8319469" y="1928519"/>
              <a:ext cx="155166" cy="15516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8380506" y="2143619"/>
              <a:ext cx="97557" cy="9755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 rot="11621189">
            <a:off x="231036" y="2860791"/>
            <a:ext cx="3155186" cy="3468321"/>
            <a:chOff x="7860518" y="1562343"/>
            <a:chExt cx="617545" cy="678833"/>
          </a:xfrm>
          <a:solidFill>
            <a:srgbClr val="4C6B8A"/>
          </a:solidFill>
        </p:grpSpPr>
        <p:sp>
          <p:nvSpPr>
            <p:cNvPr id="11" name="椭圆 10"/>
            <p:cNvSpPr/>
            <p:nvPr/>
          </p:nvSpPr>
          <p:spPr>
            <a:xfrm>
              <a:off x="7860518" y="1562343"/>
              <a:ext cx="253220" cy="25322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8201414" y="1675299"/>
              <a:ext cx="193286" cy="19328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8319469" y="1928519"/>
              <a:ext cx="155166" cy="15516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8380506" y="2143619"/>
              <a:ext cx="97557" cy="9755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923344" y="2665274"/>
            <a:ext cx="1811998" cy="1413688"/>
            <a:chOff x="1219385" y="3800399"/>
            <a:chExt cx="712429" cy="555824"/>
          </a:xfrm>
        </p:grpSpPr>
        <p:sp>
          <p:nvSpPr>
            <p:cNvPr id="16" name="椭圆 15"/>
            <p:cNvSpPr/>
            <p:nvPr/>
          </p:nvSpPr>
          <p:spPr>
            <a:xfrm rot="2706771">
              <a:off x="1219384" y="3800400"/>
              <a:ext cx="555824" cy="555822"/>
            </a:xfrm>
            <a:prstGeom prst="ellipse">
              <a:avLst/>
            </a:prstGeom>
            <a:solidFill>
              <a:srgbClr val="FFCD4D"/>
            </a:solidFill>
            <a:ln w="18415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等腰三角形 16"/>
            <p:cNvSpPr/>
            <p:nvPr/>
          </p:nvSpPr>
          <p:spPr>
            <a:xfrm rot="5409176">
              <a:off x="1808667" y="3978366"/>
              <a:ext cx="92347" cy="153947"/>
            </a:xfrm>
            <a:prstGeom prst="triangle">
              <a:avLst/>
            </a:prstGeom>
            <a:solidFill>
              <a:srgbClr val="7EB46E"/>
            </a:solidFill>
            <a:ln w="18415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6266156" y="2837872"/>
            <a:ext cx="31602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7EB4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4400" b="1" dirty="0">
              <a:solidFill>
                <a:srgbClr val="7EB46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277792" y="3748747"/>
            <a:ext cx="37528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请输入内容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</a:t>
            </a:r>
            <a:r>
              <a:rPr lang="zh-CN" altLang="en-US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请输入内容请输入内容请输入内容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4278542" y="2837872"/>
            <a:ext cx="70328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rgbClr val="E66914"/>
                </a:solidFill>
                <a:latin typeface="MStiffHeiHK-UltraBold" panose="00000900000000000000" pitchFamily="50" charset="-120"/>
                <a:ea typeface="MStiffHeiHK-UltraBold" panose="00000900000000000000" pitchFamily="50" charset="-120"/>
              </a:rPr>
              <a:t>2</a:t>
            </a:r>
            <a:endParaRPr lang="zh-CN" altLang="en-US" sz="6000" dirty="0">
              <a:solidFill>
                <a:srgbClr val="E66914"/>
              </a:solidFill>
              <a:latin typeface="MStiffHeiHK-UltraBold" panose="00000900000000000000" pitchFamily="50" charset="-120"/>
              <a:ea typeface="MStiffHeiHK-UltraBold" panose="00000900000000000000" pitchFamily="50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273170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同侧圆角矩形 3"/>
          <p:cNvSpPr/>
          <p:nvPr/>
        </p:nvSpPr>
        <p:spPr>
          <a:xfrm>
            <a:off x="1058780" y="2051342"/>
            <a:ext cx="10395284" cy="3980865"/>
          </a:xfrm>
          <a:prstGeom prst="round2SameRect">
            <a:avLst>
              <a:gd name="adj1" fmla="val 7102"/>
              <a:gd name="adj2" fmla="val 0"/>
            </a:avLst>
          </a:prstGeom>
          <a:solidFill>
            <a:schemeClr val="bg1"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12482" y="666675"/>
            <a:ext cx="50120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</a:t>
            </a:r>
            <a:r>
              <a:rPr lang="zh-CN" altLang="en-US" sz="36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在这里输入你的标题</a:t>
            </a:r>
            <a:endParaRPr lang="zh-CN" altLang="en-US" sz="36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4723" y="1313006"/>
            <a:ext cx="22688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在这里输入内容</a:t>
            </a:r>
            <a:endParaRPr lang="zh-CN" altLang="en-US" sz="20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" name="同侧圆角矩形 6"/>
          <p:cNvSpPr/>
          <p:nvPr/>
        </p:nvSpPr>
        <p:spPr>
          <a:xfrm>
            <a:off x="1058780" y="2051342"/>
            <a:ext cx="10395284" cy="1002064"/>
          </a:xfrm>
          <a:prstGeom prst="round2SameRect">
            <a:avLst>
              <a:gd name="adj1" fmla="val 28786"/>
              <a:gd name="adj2" fmla="val 0"/>
            </a:avLst>
          </a:prstGeom>
          <a:solidFill>
            <a:schemeClr val="bg1"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单圆角矩形 7"/>
          <p:cNvSpPr/>
          <p:nvPr/>
        </p:nvSpPr>
        <p:spPr>
          <a:xfrm flipH="1">
            <a:off x="1058780" y="2051342"/>
            <a:ext cx="5037220" cy="1002064"/>
          </a:xfrm>
          <a:prstGeom prst="round1Rect">
            <a:avLst>
              <a:gd name="adj" fmla="val 26788"/>
            </a:avLst>
          </a:prstGeom>
          <a:solidFill>
            <a:srgbClr val="FFCD4D"/>
          </a:solidFill>
          <a:ln>
            <a:noFill/>
          </a:ln>
          <a:effectLst>
            <a:innerShdw blurRad="38100" dist="38100" dir="174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2217107" y="2233020"/>
            <a:ext cx="31440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请输入内容</a:t>
            </a:r>
            <a:endParaRPr lang="zh-CN" altLang="en-US" sz="3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467656" y="2233020"/>
            <a:ext cx="26147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请输入内容</a:t>
            </a: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096000" y="3391632"/>
            <a:ext cx="47003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请输入内容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请输入内容请输入内容请输入内容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6096000" y="4234972"/>
            <a:ext cx="47003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请输入内容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请输入内容请输入内容请输入内容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6096000" y="5078312"/>
            <a:ext cx="47003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请输入内容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请输入内容请输入内容请输入内容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5148718" y="3471587"/>
            <a:ext cx="544571" cy="424864"/>
            <a:chOff x="1219385" y="3800399"/>
            <a:chExt cx="712429" cy="555824"/>
          </a:xfrm>
        </p:grpSpPr>
        <p:sp>
          <p:nvSpPr>
            <p:cNvPr id="15" name="椭圆 14"/>
            <p:cNvSpPr/>
            <p:nvPr/>
          </p:nvSpPr>
          <p:spPr>
            <a:xfrm rot="2706771">
              <a:off x="1219384" y="3800400"/>
              <a:ext cx="555824" cy="555822"/>
            </a:xfrm>
            <a:prstGeom prst="ellipse">
              <a:avLst/>
            </a:prstGeom>
            <a:solidFill>
              <a:srgbClr val="FFCD4D"/>
            </a:solidFill>
            <a:ln w="7620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等腰三角形 15"/>
            <p:cNvSpPr/>
            <p:nvPr/>
          </p:nvSpPr>
          <p:spPr>
            <a:xfrm rot="5409176">
              <a:off x="1808667" y="3978366"/>
              <a:ext cx="92347" cy="153947"/>
            </a:xfrm>
            <a:prstGeom prst="triangle">
              <a:avLst/>
            </a:prstGeom>
            <a:solidFill>
              <a:srgbClr val="7EB46E"/>
            </a:solidFill>
            <a:ln w="7620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148718" y="4330374"/>
            <a:ext cx="544571" cy="424864"/>
            <a:chOff x="1219385" y="3800399"/>
            <a:chExt cx="712429" cy="555824"/>
          </a:xfrm>
        </p:grpSpPr>
        <p:sp>
          <p:nvSpPr>
            <p:cNvPr id="18" name="椭圆 17"/>
            <p:cNvSpPr/>
            <p:nvPr/>
          </p:nvSpPr>
          <p:spPr>
            <a:xfrm rot="2706771">
              <a:off x="1219384" y="3800400"/>
              <a:ext cx="555824" cy="555822"/>
            </a:xfrm>
            <a:prstGeom prst="ellipse">
              <a:avLst/>
            </a:prstGeom>
            <a:solidFill>
              <a:srgbClr val="FFCD4D"/>
            </a:solidFill>
            <a:ln w="7620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等腰三角形 18"/>
            <p:cNvSpPr/>
            <p:nvPr/>
          </p:nvSpPr>
          <p:spPr>
            <a:xfrm rot="5409176">
              <a:off x="1808667" y="3978366"/>
              <a:ext cx="92347" cy="153947"/>
            </a:xfrm>
            <a:prstGeom prst="triangle">
              <a:avLst/>
            </a:prstGeom>
            <a:solidFill>
              <a:srgbClr val="7EB46E"/>
            </a:solidFill>
            <a:ln w="7620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148718" y="5158267"/>
            <a:ext cx="544571" cy="424864"/>
            <a:chOff x="1219385" y="3800399"/>
            <a:chExt cx="712429" cy="555824"/>
          </a:xfrm>
        </p:grpSpPr>
        <p:sp>
          <p:nvSpPr>
            <p:cNvPr id="21" name="椭圆 20"/>
            <p:cNvSpPr/>
            <p:nvPr/>
          </p:nvSpPr>
          <p:spPr>
            <a:xfrm rot="2706771">
              <a:off x="1219384" y="3800400"/>
              <a:ext cx="555824" cy="555822"/>
            </a:xfrm>
            <a:prstGeom prst="ellipse">
              <a:avLst/>
            </a:prstGeom>
            <a:solidFill>
              <a:srgbClr val="FFCD4D"/>
            </a:solidFill>
            <a:ln w="7620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等腰三角形 21"/>
            <p:cNvSpPr/>
            <p:nvPr/>
          </p:nvSpPr>
          <p:spPr>
            <a:xfrm rot="5409176">
              <a:off x="1808667" y="3978366"/>
              <a:ext cx="92347" cy="153947"/>
            </a:xfrm>
            <a:prstGeom prst="triangle">
              <a:avLst/>
            </a:prstGeom>
            <a:solidFill>
              <a:srgbClr val="7EB46E"/>
            </a:solidFill>
            <a:ln w="7620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5172903" y="3442468"/>
            <a:ext cx="3550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MStiffHeiHK-UltraBold" panose="00000900000000000000" pitchFamily="50" charset="-120"/>
                <a:ea typeface="MStiffHeiHK-UltraBold" panose="00000900000000000000" pitchFamily="50" charset="-120"/>
              </a:rPr>
              <a:t>1</a:t>
            </a: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MStiffHeiHK-UltraBold" panose="00000900000000000000" pitchFamily="50" charset="-120"/>
              <a:ea typeface="MStiffHeiHK-UltraBold" panose="00000900000000000000" pitchFamily="50" charset="-12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172903" y="4294413"/>
            <a:ext cx="3550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MStiffHeiHK-UltraBold" panose="00000900000000000000" pitchFamily="50" charset="-120"/>
                <a:ea typeface="MStiffHeiHK-UltraBold" panose="00000900000000000000" pitchFamily="50" charset="-120"/>
              </a:rPr>
              <a:t>2</a:t>
            </a: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MStiffHeiHK-UltraBold" panose="00000900000000000000" pitchFamily="50" charset="-120"/>
              <a:ea typeface="MStiffHeiHK-UltraBold" panose="00000900000000000000" pitchFamily="50" charset="-12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172903" y="5119901"/>
            <a:ext cx="3550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MStiffHeiHK-UltraBold" panose="00000900000000000000" pitchFamily="50" charset="-120"/>
                <a:ea typeface="MStiffHeiHK-UltraBold" panose="00000900000000000000" pitchFamily="50" charset="-120"/>
              </a:rPr>
              <a:t>3</a:t>
            </a: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MStiffHeiHK-UltraBold" panose="00000900000000000000" pitchFamily="50" charset="-120"/>
              <a:ea typeface="MStiffHeiHK-UltraBold" panose="00000900000000000000" pitchFamily="50" charset="-120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9275" y="3516733"/>
            <a:ext cx="2915900" cy="1946123"/>
          </a:xfrm>
          <a:prstGeom prst="rect">
            <a:avLst/>
          </a:prstGeom>
          <a:ln w="101600">
            <a:solidFill>
              <a:srgbClr val="7EB46E"/>
            </a:solidFill>
          </a:ln>
        </p:spPr>
      </p:pic>
    </p:spTree>
    <p:extLst>
      <p:ext uri="{BB962C8B-B14F-4D97-AF65-F5344CB8AC3E}">
        <p14:creationId xmlns:p14="http://schemas.microsoft.com/office/powerpoint/2010/main" val="4095176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 rot="20810203">
            <a:off x="-814221" y="-2931041"/>
            <a:ext cx="14262080" cy="5352509"/>
          </a:xfrm>
          <a:prstGeom prst="ellipse">
            <a:avLst/>
          </a:prstGeom>
          <a:solidFill>
            <a:srgbClr val="FFC0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1219200" y="3686969"/>
            <a:ext cx="9753600" cy="5084762"/>
          </a:xfrm>
          <a:prstGeom prst="roundRect">
            <a:avLst/>
          </a:prstGeom>
          <a:noFill/>
          <a:ln w="165100">
            <a:solidFill>
              <a:srgbClr val="7EB4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12482" y="666675"/>
            <a:ext cx="50120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42683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</a:t>
            </a:r>
            <a:r>
              <a:rPr lang="zh-CN" altLang="en-US" sz="3600" dirty="0" smtClean="0">
                <a:solidFill>
                  <a:srgbClr val="42683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在这里输入你的标题</a:t>
            </a:r>
            <a:endParaRPr lang="zh-CN" altLang="en-US" sz="3600" dirty="0">
              <a:solidFill>
                <a:srgbClr val="426836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14723" y="1313006"/>
            <a:ext cx="22688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42683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在这里输入内容</a:t>
            </a:r>
            <a:endParaRPr lang="zh-CN" altLang="en-US" sz="2000" dirty="0">
              <a:solidFill>
                <a:srgbClr val="426836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 rot="5400000">
            <a:off x="2511255" y="3550345"/>
            <a:ext cx="544571" cy="424864"/>
            <a:chOff x="1219385" y="3800399"/>
            <a:chExt cx="712429" cy="555824"/>
          </a:xfrm>
        </p:grpSpPr>
        <p:sp>
          <p:nvSpPr>
            <p:cNvPr id="9" name="椭圆 8"/>
            <p:cNvSpPr/>
            <p:nvPr/>
          </p:nvSpPr>
          <p:spPr>
            <a:xfrm rot="2706771">
              <a:off x="1219384" y="3800400"/>
              <a:ext cx="555824" cy="555822"/>
            </a:xfrm>
            <a:prstGeom prst="ellipse">
              <a:avLst/>
            </a:prstGeom>
            <a:solidFill>
              <a:srgbClr val="FFCD4D"/>
            </a:solidFill>
            <a:ln w="7620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等腰三角形 9"/>
            <p:cNvSpPr/>
            <p:nvPr/>
          </p:nvSpPr>
          <p:spPr>
            <a:xfrm rot="5409176">
              <a:off x="1808667" y="3978366"/>
              <a:ext cx="92347" cy="153947"/>
            </a:xfrm>
            <a:prstGeom prst="triangle">
              <a:avLst/>
            </a:prstGeom>
            <a:solidFill>
              <a:srgbClr val="7EB46E"/>
            </a:solidFill>
            <a:ln w="7620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 rot="5400000">
            <a:off x="5823714" y="3550346"/>
            <a:ext cx="544571" cy="424864"/>
            <a:chOff x="1219385" y="3800399"/>
            <a:chExt cx="712429" cy="555824"/>
          </a:xfrm>
        </p:grpSpPr>
        <p:sp>
          <p:nvSpPr>
            <p:cNvPr id="12" name="椭圆 11"/>
            <p:cNvSpPr/>
            <p:nvPr/>
          </p:nvSpPr>
          <p:spPr>
            <a:xfrm rot="2706771">
              <a:off x="1219384" y="3800400"/>
              <a:ext cx="555824" cy="555822"/>
            </a:xfrm>
            <a:prstGeom prst="ellipse">
              <a:avLst/>
            </a:prstGeom>
            <a:solidFill>
              <a:srgbClr val="FFCD4D"/>
            </a:solidFill>
            <a:ln w="7620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等腰三角形 12"/>
            <p:cNvSpPr/>
            <p:nvPr/>
          </p:nvSpPr>
          <p:spPr>
            <a:xfrm rot="5409176">
              <a:off x="1808667" y="3978366"/>
              <a:ext cx="92347" cy="153947"/>
            </a:xfrm>
            <a:prstGeom prst="triangle">
              <a:avLst/>
            </a:prstGeom>
            <a:solidFill>
              <a:srgbClr val="7EB46E"/>
            </a:solidFill>
            <a:ln w="7620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 rot="5400000">
            <a:off x="8988896" y="3550347"/>
            <a:ext cx="544571" cy="424864"/>
            <a:chOff x="1219385" y="3800399"/>
            <a:chExt cx="712429" cy="555824"/>
          </a:xfrm>
        </p:grpSpPr>
        <p:sp>
          <p:nvSpPr>
            <p:cNvPr id="15" name="椭圆 14"/>
            <p:cNvSpPr/>
            <p:nvPr/>
          </p:nvSpPr>
          <p:spPr>
            <a:xfrm rot="2706771">
              <a:off x="1219384" y="3800400"/>
              <a:ext cx="555824" cy="555822"/>
            </a:xfrm>
            <a:prstGeom prst="ellipse">
              <a:avLst/>
            </a:prstGeom>
            <a:solidFill>
              <a:srgbClr val="FFCD4D"/>
            </a:solidFill>
            <a:ln w="7620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等腰三角形 15"/>
            <p:cNvSpPr/>
            <p:nvPr/>
          </p:nvSpPr>
          <p:spPr>
            <a:xfrm rot="5409176">
              <a:off x="1808667" y="3978366"/>
              <a:ext cx="92347" cy="153947"/>
            </a:xfrm>
            <a:prstGeom prst="triangle">
              <a:avLst/>
            </a:prstGeom>
            <a:solidFill>
              <a:srgbClr val="7EB46E"/>
            </a:solidFill>
            <a:ln w="76200">
              <a:solidFill>
                <a:srgbClr val="7EB46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椭圆 16"/>
          <p:cNvSpPr/>
          <p:nvPr/>
        </p:nvSpPr>
        <p:spPr>
          <a:xfrm rot="10800000">
            <a:off x="2601877" y="4421348"/>
            <a:ext cx="327540" cy="327540"/>
          </a:xfrm>
          <a:prstGeom prst="ellipse">
            <a:avLst/>
          </a:prstGeom>
          <a:solidFill>
            <a:srgbClr val="FFCD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 rot="10800000">
            <a:off x="5932230" y="4421348"/>
            <a:ext cx="327540" cy="327540"/>
          </a:xfrm>
          <a:prstGeom prst="ellipse">
            <a:avLst/>
          </a:prstGeom>
          <a:solidFill>
            <a:srgbClr val="FFCD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 rot="10800000">
            <a:off x="9114970" y="4421348"/>
            <a:ext cx="327540" cy="327540"/>
          </a:xfrm>
          <a:prstGeom prst="ellipse">
            <a:avLst/>
          </a:prstGeom>
          <a:solidFill>
            <a:srgbClr val="FFCD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1571958" y="4871725"/>
            <a:ext cx="23873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输入内容输入内容输入内容输入内容输入内容</a:t>
            </a:r>
            <a:endParaRPr lang="zh-CN" altLang="en-US" sz="2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902311" y="4871725"/>
            <a:ext cx="23873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输入内容输入内容输入内容输入内容输入内容</a:t>
            </a:r>
            <a:endParaRPr lang="zh-CN" altLang="en-US" sz="2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085051" y="4871725"/>
            <a:ext cx="23873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输入内容输入内容输入内容输入内容输入内容</a:t>
            </a:r>
            <a:endParaRPr lang="zh-CN" altLang="en-US" sz="2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6718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712</TotalTime>
  <Words>1026</Words>
  <Application>Microsoft Office PowerPoint</Application>
  <PresentationFormat>自定义</PresentationFormat>
  <Paragraphs>133</Paragraphs>
  <Slides>18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Arial</vt:lpstr>
      <vt:lpstr>宋体</vt:lpstr>
      <vt:lpstr>Calibri</vt:lpstr>
      <vt:lpstr>Calibri Light</vt:lpstr>
      <vt:lpstr>迷你简菱心</vt:lpstr>
      <vt:lpstr>微软雅黑 Light</vt:lpstr>
      <vt:lpstr>微软雅黑</vt:lpstr>
      <vt:lpstr>MStiffHeiHK-UltraBold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PPTS</dc:title>
  <dc:subject>PPTS</dc:subject>
  <dc:creator>PPTS</dc:creator>
  <cp:keywords>****.taobao.com</cp:keywords>
  <dc:description>****.taobao.com</dc:description>
  <cp:lastModifiedBy>Microsoft</cp:lastModifiedBy>
  <cp:revision>59</cp:revision>
  <dcterms:created xsi:type="dcterms:W3CDTF">2014-12-08T14:45:26Z</dcterms:created>
  <dcterms:modified xsi:type="dcterms:W3CDTF">2016-06-22T07:47:16Z</dcterms:modified>
  <cp:category>****.taobao.com</cp:category>
</cp:coreProperties>
</file>