
<file path=[Content_Types].xml><?xml version="1.0" encoding="utf-8"?>
<Types xmlns="http://schemas.openxmlformats.org/package/2006/content-types">
  <Default Extension="png" ContentType="image/png"/>
  <Default Extension="m4a" ContentType="audio/unknown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0"/>
  </p:notesMasterIdLst>
  <p:sldIdLst>
    <p:sldId id="274" r:id="rId2"/>
    <p:sldId id="275" r:id="rId3"/>
    <p:sldId id="279" r:id="rId4"/>
    <p:sldId id="295" r:id="rId5"/>
    <p:sldId id="280" r:id="rId6"/>
    <p:sldId id="296" r:id="rId7"/>
    <p:sldId id="281" r:id="rId8"/>
    <p:sldId id="297" r:id="rId9"/>
    <p:sldId id="282" r:id="rId10"/>
    <p:sldId id="298" r:id="rId11"/>
    <p:sldId id="305" r:id="rId12"/>
    <p:sldId id="283" r:id="rId13"/>
    <p:sldId id="284" r:id="rId14"/>
    <p:sldId id="285" r:id="rId15"/>
    <p:sldId id="306" r:id="rId16"/>
    <p:sldId id="287" r:id="rId17"/>
    <p:sldId id="299" r:id="rId18"/>
    <p:sldId id="288" r:id="rId19"/>
    <p:sldId id="300" r:id="rId20"/>
    <p:sldId id="289" r:id="rId21"/>
    <p:sldId id="301" r:id="rId22"/>
    <p:sldId id="290" r:id="rId23"/>
    <p:sldId id="302" r:id="rId24"/>
    <p:sldId id="307" r:id="rId25"/>
    <p:sldId id="292" r:id="rId26"/>
    <p:sldId id="293" r:id="rId27"/>
    <p:sldId id="294" r:id="rId28"/>
    <p:sldId id="303" r:id="rId29"/>
  </p:sldIdLst>
  <p:sldSz cx="12192000" cy="6858000"/>
  <p:notesSz cx="6858000" cy="9144000"/>
  <p:embeddedFontLst>
    <p:embeddedFont>
      <p:font typeface="Verdana" pitchFamily="34" charset="0"/>
      <p:regular r:id="rId31"/>
      <p:bold r:id="rId32"/>
      <p:italic r:id="rId33"/>
      <p:boldItalic r:id="rId34"/>
    </p:embeddedFont>
    <p:embeddedFont>
      <p:font typeface="方正正中黑简体" charset="-122"/>
      <p:regular r:id="rId35"/>
    </p:embeddedFont>
    <p:embeddedFont>
      <p:font typeface="Calibri" pitchFamily="34" charset="0"/>
      <p:regular r:id="rId36"/>
      <p:bold r:id="rId37"/>
      <p:italic r:id="rId38"/>
      <p:boldItalic r:id="rId39"/>
    </p:embeddedFont>
    <p:embeddedFont>
      <p:font typeface="Calibri Light" pitchFamily="34" charset="0"/>
      <p:regular r:id="rId40"/>
      <p:italic r:id="rId41"/>
    </p:embeddedFont>
    <p:embeddedFont>
      <p:font typeface="微软雅黑" pitchFamily="34" charset="-122"/>
      <p:regular r:id="rId42"/>
      <p:bold r:id="rId43"/>
    </p:embeddedFont>
    <p:embeddedFont>
      <p:font typeface="Arial Black" pitchFamily="34" charset="0"/>
      <p:bold r:id="rId4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11" userDrawn="1">
          <p15:clr>
            <a:srgbClr val="A4A3A4"/>
          </p15:clr>
        </p15:guide>
        <p15:guide id="4" pos="7469" userDrawn="1">
          <p15:clr>
            <a:srgbClr val="A4A3A4"/>
          </p15:clr>
        </p15:guide>
        <p15:guide id="5" orient="horz" pos="4088" userDrawn="1">
          <p15:clr>
            <a:srgbClr val="A4A3A4"/>
          </p15:clr>
        </p15:guide>
        <p15:guide id="6" orient="horz" pos="232" userDrawn="1">
          <p15:clr>
            <a:srgbClr val="A4A3A4"/>
          </p15:clr>
        </p15:guide>
        <p15:guide id="7" pos="1459" userDrawn="1">
          <p15:clr>
            <a:srgbClr val="A4A3A4"/>
          </p15:clr>
        </p15:guide>
        <p15:guide id="8" pos="622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  <a:srgbClr val="FBFBFB"/>
    <a:srgbClr val="7F6E96"/>
    <a:srgbClr val="EEEA2E"/>
    <a:srgbClr val="F45A52"/>
    <a:srgbClr val="9B980D"/>
    <a:srgbClr val="F9A19D"/>
    <a:srgbClr val="F67872"/>
    <a:srgbClr val="1BBB9A"/>
    <a:srgbClr val="1383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74" autoAdjust="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-870" y="-84"/>
      </p:cViewPr>
      <p:guideLst>
        <p:guide orient="horz" pos="2160"/>
        <p:guide orient="horz" pos="4088"/>
        <p:guide orient="horz" pos="232"/>
        <p:guide pos="3840"/>
        <p:guide pos="211"/>
        <p:guide pos="7469"/>
        <p:guide pos="1459"/>
        <p:guide pos="622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688964-5AB2-4520-92FC-45CA2361143A}" type="datetimeFigureOut">
              <a:rPr lang="zh-CN" altLang="en-US" smtClean="0"/>
              <a:pPr/>
              <a:t>2016/6/22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841CF7-B682-4DFB-A4CD-D8661ADEDC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3928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9AEE-7720-4D5F-8FE6-669FDAD03715}" type="datetimeFigureOut">
              <a:rPr lang="zh-CN" altLang="en-US" smtClean="0"/>
              <a:pPr/>
              <a:t>2016/6/22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7889A-F308-40E8-8239-D02F174E78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106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9AEE-7720-4D5F-8FE6-669FDAD03715}" type="datetimeFigureOut">
              <a:rPr lang="zh-CN" altLang="en-US" smtClean="0"/>
              <a:pPr/>
              <a:t>2016/6/22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7889A-F308-40E8-8239-D02F174E78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296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9AEE-7720-4D5F-8FE6-669FDAD03715}" type="datetimeFigureOut">
              <a:rPr lang="zh-CN" altLang="en-US" smtClean="0"/>
              <a:pPr/>
              <a:t>2016/6/22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7889A-F308-40E8-8239-D02F174E78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674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9AEE-7720-4D5F-8FE6-669FDAD03715}" type="datetimeFigureOut">
              <a:rPr lang="zh-CN" altLang="en-US" smtClean="0"/>
              <a:pPr/>
              <a:t>2016/6/22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7889A-F308-40E8-8239-D02F174E78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608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9AEE-7720-4D5F-8FE6-669FDAD03715}" type="datetimeFigureOut">
              <a:rPr lang="zh-CN" altLang="en-US" smtClean="0"/>
              <a:pPr/>
              <a:t>2016/6/22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7889A-F308-40E8-8239-D02F174E78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851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9AEE-7720-4D5F-8FE6-669FDAD03715}" type="datetimeFigureOut">
              <a:rPr lang="zh-CN" altLang="en-US" smtClean="0"/>
              <a:pPr/>
              <a:t>2016/6/22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7889A-F308-40E8-8239-D02F174E78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341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9AEE-7720-4D5F-8FE6-669FDAD03715}" type="datetimeFigureOut">
              <a:rPr lang="zh-CN" altLang="en-US" smtClean="0"/>
              <a:pPr/>
              <a:t>2016/6/22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7889A-F308-40E8-8239-D02F174E78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68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9AEE-7720-4D5F-8FE6-669FDAD03715}" type="datetimeFigureOut">
              <a:rPr lang="zh-CN" altLang="en-US" smtClean="0"/>
              <a:pPr/>
              <a:t>2016/6/22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7889A-F308-40E8-8239-D02F174E78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049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9AEE-7720-4D5F-8FE6-669FDAD03715}" type="datetimeFigureOut">
              <a:rPr lang="zh-CN" altLang="en-US" smtClean="0"/>
              <a:pPr/>
              <a:t>2016/6/22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7889A-F308-40E8-8239-D02F174E78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90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9AEE-7720-4D5F-8FE6-669FDAD03715}" type="datetimeFigureOut">
              <a:rPr lang="zh-CN" altLang="en-US" smtClean="0"/>
              <a:pPr/>
              <a:t>2016/6/22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7889A-F308-40E8-8239-D02F174E78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945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9AEE-7720-4D5F-8FE6-669FDAD03715}" type="datetimeFigureOut">
              <a:rPr lang="zh-CN" altLang="en-US" smtClean="0"/>
              <a:pPr/>
              <a:t>2016/6/22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7889A-F308-40E8-8239-D02F174E78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994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6B9AEE-7720-4D5F-8FE6-669FDAD03715}" type="datetimeFigureOut">
              <a:rPr lang="zh-CN" altLang="en-US" smtClean="0"/>
              <a:pPr/>
              <a:t>2016/6/22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07889A-F308-40E8-8239-D02F174E78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210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emf"/><Relationship Id="rId4" Type="http://schemas.openxmlformats.org/officeDocument/2006/relationships/image" Target="../media/image18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emf"/><Relationship Id="rId5" Type="http://schemas.openxmlformats.org/officeDocument/2006/relationships/image" Target="../media/image23.png"/><Relationship Id="rId4" Type="http://schemas.openxmlformats.org/officeDocument/2006/relationships/image" Target="../media/image22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emf"/><Relationship Id="rId4" Type="http://schemas.openxmlformats.org/officeDocument/2006/relationships/image" Target="../media/image27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 flipV="1">
            <a:off x="0" y="1690943"/>
            <a:ext cx="12192002" cy="3357560"/>
          </a:xfrm>
          <a:prstGeom prst="rect">
            <a:avLst/>
          </a:prstGeom>
          <a:solidFill>
            <a:srgbClr val="F24B00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flipV="1">
            <a:off x="0" y="1750220"/>
            <a:ext cx="12192002" cy="3357560"/>
          </a:xfrm>
          <a:prstGeom prst="rect">
            <a:avLst/>
          </a:prstGeom>
          <a:solidFill>
            <a:srgbClr val="FF834B">
              <a:alpha val="80000"/>
            </a:srgb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3382246" y="2726538"/>
            <a:ext cx="5427509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/>
            </a:scene3d>
            <a:sp3d extrusionH="6350000" prstMaterial="matte">
              <a:extrusionClr>
                <a:srgbClr val="FFA075"/>
              </a:extrusionClr>
            </a:sp3d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单击此处添加标题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847012" y="3924942"/>
            <a:ext cx="259307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/>
            </a:scene3d>
            <a:sp3d extrusionH="6350000" prstMaterial="matte">
              <a:extrusionClr>
                <a:srgbClr val="FFA075"/>
              </a:extrusionClr>
            </a:sp3d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汇报人</a:t>
            </a:r>
            <a:r>
              <a:rPr lang="zh-CN" altLang="en-US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：</a:t>
            </a:r>
            <a:r>
              <a:rPr lang="en-US" altLang="zh-CN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PPTS</a:t>
            </a:r>
            <a:endParaRPr lang="zh-CN" altLang="en-US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pic>
        <p:nvPicPr>
          <p:cNvPr id="2" name="P!nk - Tr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-1050925" y="-8032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562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0" grpId="0" animBg="1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7931061" y="638829"/>
            <a:ext cx="1798758" cy="87681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598507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 rot="10800000">
            <a:off x="2316163" y="4270932"/>
            <a:ext cx="3779837" cy="450850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10800000">
            <a:off x="2316163" y="3566454"/>
            <a:ext cx="3779837" cy="450850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10800000">
            <a:off x="2316163" y="2861976"/>
            <a:ext cx="3779837" cy="450850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10800000">
            <a:off x="2316163" y="2157498"/>
            <a:ext cx="3779837" cy="450850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0800000">
            <a:off x="2316163" y="1453020"/>
            <a:ext cx="3779837" cy="450850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10800000">
            <a:off x="2316163" y="4270932"/>
            <a:ext cx="1747838" cy="450850"/>
          </a:xfrm>
          <a:prstGeom prst="rect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10800000">
            <a:off x="2316162" y="3566454"/>
            <a:ext cx="2583061" cy="450850"/>
          </a:xfrm>
          <a:prstGeom prst="rect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10800000">
            <a:off x="2316164" y="2861976"/>
            <a:ext cx="2277331" cy="450850"/>
          </a:xfrm>
          <a:prstGeom prst="rect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10800000">
            <a:off x="2316164" y="2157498"/>
            <a:ext cx="2938008" cy="450850"/>
          </a:xfrm>
          <a:prstGeom prst="rect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10800000">
            <a:off x="2316163" y="1453020"/>
            <a:ext cx="2938008" cy="450850"/>
          </a:xfrm>
          <a:prstGeom prst="rect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>
            <a:off x="6489561" y="1453019"/>
            <a:ext cx="0" cy="3268763"/>
          </a:xfrm>
          <a:prstGeom prst="line">
            <a:avLst/>
          </a:prstGeom>
          <a:ln w="28575">
            <a:solidFill>
              <a:srgbClr val="1BBB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6389305" y="1578189"/>
            <a:ext cx="200512" cy="200512"/>
            <a:chOff x="5619733" y="1352765"/>
            <a:chExt cx="200512" cy="200512"/>
          </a:xfrm>
        </p:grpSpPr>
        <p:sp>
          <p:nvSpPr>
            <p:cNvPr id="24" name="任意多边形 23"/>
            <p:cNvSpPr/>
            <p:nvPr/>
          </p:nvSpPr>
          <p:spPr>
            <a:xfrm>
              <a:off x="5619733" y="1352765"/>
              <a:ext cx="200512" cy="200512"/>
            </a:xfrm>
            <a:custGeom>
              <a:avLst/>
              <a:gdLst>
                <a:gd name="connsiteX0" fmla="*/ 146440 w 292880"/>
                <a:gd name="connsiteY0" fmla="*/ 63613 h 292880"/>
                <a:gd name="connsiteX1" fmla="*/ 63613 w 292880"/>
                <a:gd name="connsiteY1" fmla="*/ 146440 h 292880"/>
                <a:gd name="connsiteX2" fmla="*/ 146440 w 292880"/>
                <a:gd name="connsiteY2" fmla="*/ 229267 h 292880"/>
                <a:gd name="connsiteX3" fmla="*/ 229267 w 292880"/>
                <a:gd name="connsiteY3" fmla="*/ 146440 h 292880"/>
                <a:gd name="connsiteX4" fmla="*/ 146440 w 292880"/>
                <a:gd name="connsiteY4" fmla="*/ 63613 h 292880"/>
                <a:gd name="connsiteX5" fmla="*/ 146440 w 292880"/>
                <a:gd name="connsiteY5" fmla="*/ 0 h 292880"/>
                <a:gd name="connsiteX6" fmla="*/ 292880 w 292880"/>
                <a:gd name="connsiteY6" fmla="*/ 146440 h 292880"/>
                <a:gd name="connsiteX7" fmla="*/ 146440 w 292880"/>
                <a:gd name="connsiteY7" fmla="*/ 292880 h 292880"/>
                <a:gd name="connsiteX8" fmla="*/ 0 w 292880"/>
                <a:gd name="connsiteY8" fmla="*/ 146440 h 292880"/>
                <a:gd name="connsiteX9" fmla="*/ 146440 w 292880"/>
                <a:gd name="connsiteY9" fmla="*/ 0 h 29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2880" h="292880">
                  <a:moveTo>
                    <a:pt x="146440" y="63613"/>
                  </a:moveTo>
                  <a:cubicBezTo>
                    <a:pt x="100696" y="63613"/>
                    <a:pt x="63613" y="100696"/>
                    <a:pt x="63613" y="146440"/>
                  </a:cubicBezTo>
                  <a:cubicBezTo>
                    <a:pt x="63613" y="192184"/>
                    <a:pt x="100696" y="229267"/>
                    <a:pt x="146440" y="229267"/>
                  </a:cubicBezTo>
                  <a:cubicBezTo>
                    <a:pt x="192184" y="229267"/>
                    <a:pt x="229267" y="192184"/>
                    <a:pt x="229267" y="146440"/>
                  </a:cubicBezTo>
                  <a:cubicBezTo>
                    <a:pt x="229267" y="100696"/>
                    <a:pt x="192184" y="63613"/>
                    <a:pt x="146440" y="63613"/>
                  </a:cubicBezTo>
                  <a:close/>
                  <a:moveTo>
                    <a:pt x="146440" y="0"/>
                  </a:moveTo>
                  <a:cubicBezTo>
                    <a:pt x="227317" y="0"/>
                    <a:pt x="292880" y="65563"/>
                    <a:pt x="292880" y="146440"/>
                  </a:cubicBezTo>
                  <a:cubicBezTo>
                    <a:pt x="292880" y="227317"/>
                    <a:pt x="227317" y="292880"/>
                    <a:pt x="146440" y="292880"/>
                  </a:cubicBezTo>
                  <a:cubicBezTo>
                    <a:pt x="65563" y="292880"/>
                    <a:pt x="0" y="227317"/>
                    <a:pt x="0" y="146440"/>
                  </a:cubicBezTo>
                  <a:cubicBezTo>
                    <a:pt x="0" y="65563"/>
                    <a:pt x="65563" y="0"/>
                    <a:pt x="146440" y="0"/>
                  </a:cubicBezTo>
                  <a:close/>
                </a:path>
              </a:pathLst>
            </a:custGeom>
            <a:solidFill>
              <a:srgbClr val="1BB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5664762" y="1397794"/>
              <a:ext cx="110454" cy="1104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389305" y="2282667"/>
            <a:ext cx="200512" cy="200512"/>
            <a:chOff x="5619733" y="1352765"/>
            <a:chExt cx="200512" cy="200512"/>
          </a:xfrm>
        </p:grpSpPr>
        <p:sp>
          <p:nvSpPr>
            <p:cNvPr id="28" name="任意多边形 27"/>
            <p:cNvSpPr/>
            <p:nvPr/>
          </p:nvSpPr>
          <p:spPr>
            <a:xfrm>
              <a:off x="5619733" y="1352765"/>
              <a:ext cx="200512" cy="200512"/>
            </a:xfrm>
            <a:custGeom>
              <a:avLst/>
              <a:gdLst>
                <a:gd name="connsiteX0" fmla="*/ 146440 w 292880"/>
                <a:gd name="connsiteY0" fmla="*/ 63613 h 292880"/>
                <a:gd name="connsiteX1" fmla="*/ 63613 w 292880"/>
                <a:gd name="connsiteY1" fmla="*/ 146440 h 292880"/>
                <a:gd name="connsiteX2" fmla="*/ 146440 w 292880"/>
                <a:gd name="connsiteY2" fmla="*/ 229267 h 292880"/>
                <a:gd name="connsiteX3" fmla="*/ 229267 w 292880"/>
                <a:gd name="connsiteY3" fmla="*/ 146440 h 292880"/>
                <a:gd name="connsiteX4" fmla="*/ 146440 w 292880"/>
                <a:gd name="connsiteY4" fmla="*/ 63613 h 292880"/>
                <a:gd name="connsiteX5" fmla="*/ 146440 w 292880"/>
                <a:gd name="connsiteY5" fmla="*/ 0 h 292880"/>
                <a:gd name="connsiteX6" fmla="*/ 292880 w 292880"/>
                <a:gd name="connsiteY6" fmla="*/ 146440 h 292880"/>
                <a:gd name="connsiteX7" fmla="*/ 146440 w 292880"/>
                <a:gd name="connsiteY7" fmla="*/ 292880 h 292880"/>
                <a:gd name="connsiteX8" fmla="*/ 0 w 292880"/>
                <a:gd name="connsiteY8" fmla="*/ 146440 h 292880"/>
                <a:gd name="connsiteX9" fmla="*/ 146440 w 292880"/>
                <a:gd name="connsiteY9" fmla="*/ 0 h 29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2880" h="292880">
                  <a:moveTo>
                    <a:pt x="146440" y="63613"/>
                  </a:moveTo>
                  <a:cubicBezTo>
                    <a:pt x="100696" y="63613"/>
                    <a:pt x="63613" y="100696"/>
                    <a:pt x="63613" y="146440"/>
                  </a:cubicBezTo>
                  <a:cubicBezTo>
                    <a:pt x="63613" y="192184"/>
                    <a:pt x="100696" y="229267"/>
                    <a:pt x="146440" y="229267"/>
                  </a:cubicBezTo>
                  <a:cubicBezTo>
                    <a:pt x="192184" y="229267"/>
                    <a:pt x="229267" y="192184"/>
                    <a:pt x="229267" y="146440"/>
                  </a:cubicBezTo>
                  <a:cubicBezTo>
                    <a:pt x="229267" y="100696"/>
                    <a:pt x="192184" y="63613"/>
                    <a:pt x="146440" y="63613"/>
                  </a:cubicBezTo>
                  <a:close/>
                  <a:moveTo>
                    <a:pt x="146440" y="0"/>
                  </a:moveTo>
                  <a:cubicBezTo>
                    <a:pt x="227317" y="0"/>
                    <a:pt x="292880" y="65563"/>
                    <a:pt x="292880" y="146440"/>
                  </a:cubicBezTo>
                  <a:cubicBezTo>
                    <a:pt x="292880" y="227317"/>
                    <a:pt x="227317" y="292880"/>
                    <a:pt x="146440" y="292880"/>
                  </a:cubicBezTo>
                  <a:cubicBezTo>
                    <a:pt x="65563" y="292880"/>
                    <a:pt x="0" y="227317"/>
                    <a:pt x="0" y="146440"/>
                  </a:cubicBezTo>
                  <a:cubicBezTo>
                    <a:pt x="0" y="65563"/>
                    <a:pt x="65563" y="0"/>
                    <a:pt x="146440" y="0"/>
                  </a:cubicBezTo>
                  <a:close/>
                </a:path>
              </a:pathLst>
            </a:custGeom>
            <a:solidFill>
              <a:srgbClr val="1BB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5664762" y="1397794"/>
              <a:ext cx="110454" cy="1104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389305" y="2987144"/>
            <a:ext cx="200512" cy="200512"/>
            <a:chOff x="5619733" y="1352765"/>
            <a:chExt cx="200512" cy="200512"/>
          </a:xfrm>
        </p:grpSpPr>
        <p:sp>
          <p:nvSpPr>
            <p:cNvPr id="31" name="任意多边形 30"/>
            <p:cNvSpPr/>
            <p:nvPr/>
          </p:nvSpPr>
          <p:spPr>
            <a:xfrm>
              <a:off x="5619733" y="1352765"/>
              <a:ext cx="200512" cy="200512"/>
            </a:xfrm>
            <a:custGeom>
              <a:avLst/>
              <a:gdLst>
                <a:gd name="connsiteX0" fmla="*/ 146440 w 292880"/>
                <a:gd name="connsiteY0" fmla="*/ 63613 h 292880"/>
                <a:gd name="connsiteX1" fmla="*/ 63613 w 292880"/>
                <a:gd name="connsiteY1" fmla="*/ 146440 h 292880"/>
                <a:gd name="connsiteX2" fmla="*/ 146440 w 292880"/>
                <a:gd name="connsiteY2" fmla="*/ 229267 h 292880"/>
                <a:gd name="connsiteX3" fmla="*/ 229267 w 292880"/>
                <a:gd name="connsiteY3" fmla="*/ 146440 h 292880"/>
                <a:gd name="connsiteX4" fmla="*/ 146440 w 292880"/>
                <a:gd name="connsiteY4" fmla="*/ 63613 h 292880"/>
                <a:gd name="connsiteX5" fmla="*/ 146440 w 292880"/>
                <a:gd name="connsiteY5" fmla="*/ 0 h 292880"/>
                <a:gd name="connsiteX6" fmla="*/ 292880 w 292880"/>
                <a:gd name="connsiteY6" fmla="*/ 146440 h 292880"/>
                <a:gd name="connsiteX7" fmla="*/ 146440 w 292880"/>
                <a:gd name="connsiteY7" fmla="*/ 292880 h 292880"/>
                <a:gd name="connsiteX8" fmla="*/ 0 w 292880"/>
                <a:gd name="connsiteY8" fmla="*/ 146440 h 292880"/>
                <a:gd name="connsiteX9" fmla="*/ 146440 w 292880"/>
                <a:gd name="connsiteY9" fmla="*/ 0 h 29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2880" h="292880">
                  <a:moveTo>
                    <a:pt x="146440" y="63613"/>
                  </a:moveTo>
                  <a:cubicBezTo>
                    <a:pt x="100696" y="63613"/>
                    <a:pt x="63613" y="100696"/>
                    <a:pt x="63613" y="146440"/>
                  </a:cubicBezTo>
                  <a:cubicBezTo>
                    <a:pt x="63613" y="192184"/>
                    <a:pt x="100696" y="229267"/>
                    <a:pt x="146440" y="229267"/>
                  </a:cubicBezTo>
                  <a:cubicBezTo>
                    <a:pt x="192184" y="229267"/>
                    <a:pt x="229267" y="192184"/>
                    <a:pt x="229267" y="146440"/>
                  </a:cubicBezTo>
                  <a:cubicBezTo>
                    <a:pt x="229267" y="100696"/>
                    <a:pt x="192184" y="63613"/>
                    <a:pt x="146440" y="63613"/>
                  </a:cubicBezTo>
                  <a:close/>
                  <a:moveTo>
                    <a:pt x="146440" y="0"/>
                  </a:moveTo>
                  <a:cubicBezTo>
                    <a:pt x="227317" y="0"/>
                    <a:pt x="292880" y="65563"/>
                    <a:pt x="292880" y="146440"/>
                  </a:cubicBezTo>
                  <a:cubicBezTo>
                    <a:pt x="292880" y="227317"/>
                    <a:pt x="227317" y="292880"/>
                    <a:pt x="146440" y="292880"/>
                  </a:cubicBezTo>
                  <a:cubicBezTo>
                    <a:pt x="65563" y="292880"/>
                    <a:pt x="0" y="227317"/>
                    <a:pt x="0" y="146440"/>
                  </a:cubicBezTo>
                  <a:cubicBezTo>
                    <a:pt x="0" y="65563"/>
                    <a:pt x="65563" y="0"/>
                    <a:pt x="146440" y="0"/>
                  </a:cubicBezTo>
                  <a:close/>
                </a:path>
              </a:pathLst>
            </a:custGeom>
            <a:solidFill>
              <a:srgbClr val="1BB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5664762" y="1397794"/>
              <a:ext cx="110454" cy="1104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389305" y="3688740"/>
            <a:ext cx="200512" cy="200512"/>
            <a:chOff x="5619733" y="1352765"/>
            <a:chExt cx="200512" cy="200512"/>
          </a:xfrm>
        </p:grpSpPr>
        <p:sp>
          <p:nvSpPr>
            <p:cNvPr id="34" name="任意多边形 33"/>
            <p:cNvSpPr/>
            <p:nvPr/>
          </p:nvSpPr>
          <p:spPr>
            <a:xfrm>
              <a:off x="5619733" y="1352765"/>
              <a:ext cx="200512" cy="200512"/>
            </a:xfrm>
            <a:custGeom>
              <a:avLst/>
              <a:gdLst>
                <a:gd name="connsiteX0" fmla="*/ 146440 w 292880"/>
                <a:gd name="connsiteY0" fmla="*/ 63613 h 292880"/>
                <a:gd name="connsiteX1" fmla="*/ 63613 w 292880"/>
                <a:gd name="connsiteY1" fmla="*/ 146440 h 292880"/>
                <a:gd name="connsiteX2" fmla="*/ 146440 w 292880"/>
                <a:gd name="connsiteY2" fmla="*/ 229267 h 292880"/>
                <a:gd name="connsiteX3" fmla="*/ 229267 w 292880"/>
                <a:gd name="connsiteY3" fmla="*/ 146440 h 292880"/>
                <a:gd name="connsiteX4" fmla="*/ 146440 w 292880"/>
                <a:gd name="connsiteY4" fmla="*/ 63613 h 292880"/>
                <a:gd name="connsiteX5" fmla="*/ 146440 w 292880"/>
                <a:gd name="connsiteY5" fmla="*/ 0 h 292880"/>
                <a:gd name="connsiteX6" fmla="*/ 292880 w 292880"/>
                <a:gd name="connsiteY6" fmla="*/ 146440 h 292880"/>
                <a:gd name="connsiteX7" fmla="*/ 146440 w 292880"/>
                <a:gd name="connsiteY7" fmla="*/ 292880 h 292880"/>
                <a:gd name="connsiteX8" fmla="*/ 0 w 292880"/>
                <a:gd name="connsiteY8" fmla="*/ 146440 h 292880"/>
                <a:gd name="connsiteX9" fmla="*/ 146440 w 292880"/>
                <a:gd name="connsiteY9" fmla="*/ 0 h 29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2880" h="292880">
                  <a:moveTo>
                    <a:pt x="146440" y="63613"/>
                  </a:moveTo>
                  <a:cubicBezTo>
                    <a:pt x="100696" y="63613"/>
                    <a:pt x="63613" y="100696"/>
                    <a:pt x="63613" y="146440"/>
                  </a:cubicBezTo>
                  <a:cubicBezTo>
                    <a:pt x="63613" y="192184"/>
                    <a:pt x="100696" y="229267"/>
                    <a:pt x="146440" y="229267"/>
                  </a:cubicBezTo>
                  <a:cubicBezTo>
                    <a:pt x="192184" y="229267"/>
                    <a:pt x="229267" y="192184"/>
                    <a:pt x="229267" y="146440"/>
                  </a:cubicBezTo>
                  <a:cubicBezTo>
                    <a:pt x="229267" y="100696"/>
                    <a:pt x="192184" y="63613"/>
                    <a:pt x="146440" y="63613"/>
                  </a:cubicBezTo>
                  <a:close/>
                  <a:moveTo>
                    <a:pt x="146440" y="0"/>
                  </a:moveTo>
                  <a:cubicBezTo>
                    <a:pt x="227317" y="0"/>
                    <a:pt x="292880" y="65563"/>
                    <a:pt x="292880" y="146440"/>
                  </a:cubicBezTo>
                  <a:cubicBezTo>
                    <a:pt x="292880" y="227317"/>
                    <a:pt x="227317" y="292880"/>
                    <a:pt x="146440" y="292880"/>
                  </a:cubicBezTo>
                  <a:cubicBezTo>
                    <a:pt x="65563" y="292880"/>
                    <a:pt x="0" y="227317"/>
                    <a:pt x="0" y="146440"/>
                  </a:cubicBezTo>
                  <a:cubicBezTo>
                    <a:pt x="0" y="65563"/>
                    <a:pt x="65563" y="0"/>
                    <a:pt x="146440" y="0"/>
                  </a:cubicBezTo>
                  <a:close/>
                </a:path>
              </a:pathLst>
            </a:custGeom>
            <a:solidFill>
              <a:srgbClr val="1BB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5656539" y="1389571"/>
              <a:ext cx="126900" cy="126900"/>
            </a:xfrm>
            <a:prstGeom prst="ellipse">
              <a:avLst/>
            </a:prstGeom>
            <a:solidFill>
              <a:srgbClr val="F678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67872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389305" y="4396101"/>
            <a:ext cx="200512" cy="200512"/>
            <a:chOff x="5619733" y="1352765"/>
            <a:chExt cx="200512" cy="200512"/>
          </a:xfrm>
        </p:grpSpPr>
        <p:sp>
          <p:nvSpPr>
            <p:cNvPr id="37" name="任意多边形 36"/>
            <p:cNvSpPr/>
            <p:nvPr/>
          </p:nvSpPr>
          <p:spPr>
            <a:xfrm>
              <a:off x="5619733" y="1352765"/>
              <a:ext cx="200512" cy="200512"/>
            </a:xfrm>
            <a:custGeom>
              <a:avLst/>
              <a:gdLst>
                <a:gd name="connsiteX0" fmla="*/ 146440 w 292880"/>
                <a:gd name="connsiteY0" fmla="*/ 63613 h 292880"/>
                <a:gd name="connsiteX1" fmla="*/ 63613 w 292880"/>
                <a:gd name="connsiteY1" fmla="*/ 146440 h 292880"/>
                <a:gd name="connsiteX2" fmla="*/ 146440 w 292880"/>
                <a:gd name="connsiteY2" fmla="*/ 229267 h 292880"/>
                <a:gd name="connsiteX3" fmla="*/ 229267 w 292880"/>
                <a:gd name="connsiteY3" fmla="*/ 146440 h 292880"/>
                <a:gd name="connsiteX4" fmla="*/ 146440 w 292880"/>
                <a:gd name="connsiteY4" fmla="*/ 63613 h 292880"/>
                <a:gd name="connsiteX5" fmla="*/ 146440 w 292880"/>
                <a:gd name="connsiteY5" fmla="*/ 0 h 292880"/>
                <a:gd name="connsiteX6" fmla="*/ 292880 w 292880"/>
                <a:gd name="connsiteY6" fmla="*/ 146440 h 292880"/>
                <a:gd name="connsiteX7" fmla="*/ 146440 w 292880"/>
                <a:gd name="connsiteY7" fmla="*/ 292880 h 292880"/>
                <a:gd name="connsiteX8" fmla="*/ 0 w 292880"/>
                <a:gd name="connsiteY8" fmla="*/ 146440 h 292880"/>
                <a:gd name="connsiteX9" fmla="*/ 146440 w 292880"/>
                <a:gd name="connsiteY9" fmla="*/ 0 h 29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2880" h="292880">
                  <a:moveTo>
                    <a:pt x="146440" y="63613"/>
                  </a:moveTo>
                  <a:cubicBezTo>
                    <a:pt x="100696" y="63613"/>
                    <a:pt x="63613" y="100696"/>
                    <a:pt x="63613" y="146440"/>
                  </a:cubicBezTo>
                  <a:cubicBezTo>
                    <a:pt x="63613" y="192184"/>
                    <a:pt x="100696" y="229267"/>
                    <a:pt x="146440" y="229267"/>
                  </a:cubicBezTo>
                  <a:cubicBezTo>
                    <a:pt x="192184" y="229267"/>
                    <a:pt x="229267" y="192184"/>
                    <a:pt x="229267" y="146440"/>
                  </a:cubicBezTo>
                  <a:cubicBezTo>
                    <a:pt x="229267" y="100696"/>
                    <a:pt x="192184" y="63613"/>
                    <a:pt x="146440" y="63613"/>
                  </a:cubicBezTo>
                  <a:close/>
                  <a:moveTo>
                    <a:pt x="146440" y="0"/>
                  </a:moveTo>
                  <a:cubicBezTo>
                    <a:pt x="227317" y="0"/>
                    <a:pt x="292880" y="65563"/>
                    <a:pt x="292880" y="146440"/>
                  </a:cubicBezTo>
                  <a:cubicBezTo>
                    <a:pt x="292880" y="227317"/>
                    <a:pt x="227317" y="292880"/>
                    <a:pt x="146440" y="292880"/>
                  </a:cubicBezTo>
                  <a:cubicBezTo>
                    <a:pt x="65563" y="292880"/>
                    <a:pt x="0" y="227317"/>
                    <a:pt x="0" y="146440"/>
                  </a:cubicBezTo>
                  <a:cubicBezTo>
                    <a:pt x="0" y="65563"/>
                    <a:pt x="65563" y="0"/>
                    <a:pt x="146440" y="0"/>
                  </a:cubicBezTo>
                  <a:close/>
                </a:path>
              </a:pathLst>
            </a:custGeom>
            <a:solidFill>
              <a:srgbClr val="1BB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5664762" y="1397794"/>
              <a:ext cx="110454" cy="1104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2316162" y="5245159"/>
            <a:ext cx="7559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</a:t>
            </a:r>
            <a:r>
              <a:rPr lang="en-US" altLang="zh-CN" dirty="0" err="1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the </a:t>
            </a:r>
          </a:p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dirty="0" err="1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744254" y="1345564"/>
            <a:ext cx="2988256" cy="3436620"/>
            <a:chOff x="6744254" y="1345564"/>
            <a:chExt cx="2988256" cy="3436620"/>
          </a:xfrm>
        </p:grpSpPr>
        <p:sp>
          <p:nvSpPr>
            <p:cNvPr id="40" name="椭圆 39"/>
            <p:cNvSpPr/>
            <p:nvPr/>
          </p:nvSpPr>
          <p:spPr>
            <a:xfrm>
              <a:off x="6744254" y="1345564"/>
              <a:ext cx="2988256" cy="3436620"/>
            </a:xfrm>
            <a:prstGeom prst="ellips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6883400" y="2479438"/>
              <a:ext cx="2725057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7334250" y="1778701"/>
              <a:ext cx="179705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6744254" y="3177578"/>
              <a:ext cx="298556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6883400" y="3870771"/>
              <a:ext cx="2725057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7406640" y="4592043"/>
              <a:ext cx="16383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文本框 57"/>
            <p:cNvSpPr txBox="1"/>
            <p:nvPr/>
          </p:nvSpPr>
          <p:spPr>
            <a:xfrm>
              <a:off x="7480833" y="1385717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1BBB9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7480833" y="2096863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1BBB9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7480833" y="2777301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1BBB9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7480833" y="3472188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6787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7480833" y="4193418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1BBB9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5202355" y="1489483"/>
            <a:ext cx="8698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5202355" y="2177131"/>
            <a:ext cx="8698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4559507" y="2887345"/>
            <a:ext cx="8698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55%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4899224" y="3598553"/>
            <a:ext cx="8698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4008196" y="4296302"/>
            <a:ext cx="8698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45%</a:t>
            </a:r>
          </a:p>
        </p:txBody>
      </p:sp>
    </p:spTree>
    <p:extLst>
      <p:ext uri="{BB962C8B-B14F-4D97-AF65-F5344CB8AC3E}">
        <p14:creationId xmlns:p14="http://schemas.microsoft.com/office/powerpoint/2010/main" val="17587804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50"/>
                            </p:stCondLst>
                            <p:childTnLst>
                              <p:par>
                                <p:cTn id="37" presetID="1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50"/>
                            </p:stCondLst>
                            <p:childTnLst>
                              <p:par>
                                <p:cTn id="57" presetID="17" presetClass="entr" presetSubtype="1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7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7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7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7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250"/>
                            </p:stCondLst>
                            <p:childTnLst>
                              <p:par>
                                <p:cTn id="7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3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600"/>
                            </p:stCondLst>
                            <p:childTnLst>
                              <p:par>
                                <p:cTn id="8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3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3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950"/>
                            </p:stCondLst>
                            <p:childTnLst>
                              <p:par>
                                <p:cTn id="9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3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3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300"/>
                            </p:stCondLst>
                            <p:childTnLst>
                              <p:par>
                                <p:cTn id="9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3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3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650"/>
                            </p:stCondLst>
                            <p:childTnLst>
                              <p:par>
                                <p:cTn id="10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3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13" presetID="1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6" dur="7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2" grpId="0" animBg="1"/>
      <p:bldP spid="10" grpId="0" animBg="1"/>
      <p:bldP spid="11" grpId="0" animBg="1"/>
      <p:bldP spid="12" grpId="0" animBg="1"/>
      <p:bldP spid="13" grpId="0" animBg="1"/>
      <p:bldP spid="3" grpId="0" animBg="1"/>
      <p:bldP spid="15" grpId="0" animBg="1"/>
      <p:bldP spid="16" grpId="0" animBg="1"/>
      <p:bldP spid="17" grpId="0" animBg="1"/>
      <p:bldP spid="18" grpId="0" animBg="1"/>
      <p:bldP spid="39" grpId="0"/>
      <p:bldP spid="65" grpId="0"/>
      <p:bldP spid="66" grpId="0"/>
      <p:bldP spid="67" grpId="0"/>
      <p:bldP spid="68" grpId="0"/>
      <p:bldP spid="6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 flipV="1">
            <a:off x="0" y="1088008"/>
            <a:ext cx="12192002" cy="436021"/>
          </a:xfrm>
          <a:prstGeom prst="rect">
            <a:avLst/>
          </a:prstGeom>
          <a:solidFill>
            <a:srgbClr val="F24B00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V="1">
            <a:off x="1" y="-30964"/>
            <a:ext cx="12192000" cy="1497050"/>
          </a:xfrm>
          <a:prstGeom prst="rect">
            <a:avLst/>
          </a:prstGeom>
          <a:solidFill>
            <a:srgbClr val="FF834B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833791" y="1494901"/>
            <a:ext cx="1466850" cy="1330274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33790" y="4156155"/>
            <a:ext cx="1466850" cy="1330274"/>
          </a:xfrm>
          <a:prstGeom prst="rect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33792" y="5486782"/>
            <a:ext cx="1466850" cy="1330274"/>
          </a:xfrm>
          <a:prstGeom prst="rect">
            <a:avLst/>
          </a:prstGeom>
          <a:solidFill>
            <a:srgbClr val="EEE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33790" y="2825528"/>
            <a:ext cx="1466850" cy="1330274"/>
          </a:xfrm>
          <a:prstGeom prst="rect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730" y="1681117"/>
            <a:ext cx="986970" cy="9869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1505" y="2974955"/>
            <a:ext cx="1031420" cy="10314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6423" y="4298936"/>
            <a:ext cx="1066346" cy="106634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6073" y="5643351"/>
            <a:ext cx="1036696" cy="101713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582302" y="1945455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Text one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3582302" y="3232320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678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two</a:t>
            </a:r>
            <a:endParaRPr lang="zh-CN" altLang="en-US" sz="2400" b="1" dirty="0">
              <a:solidFill>
                <a:srgbClr val="F6787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722934" y="4603838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three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649166" y="5932543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four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534400" y="3274396"/>
            <a:ext cx="1323975" cy="461665"/>
          </a:xfrm>
          <a:prstGeom prst="rect">
            <a:avLst/>
          </a:prstGeom>
          <a:solidFill>
            <a:srgbClr val="FF83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8385073" y="3274396"/>
            <a:ext cx="1070177" cy="461665"/>
            <a:chOff x="8385073" y="1945455"/>
            <a:chExt cx="1070177" cy="461665"/>
          </a:xfrm>
        </p:grpSpPr>
        <p:sp>
          <p:nvSpPr>
            <p:cNvPr id="17" name="矩形 16"/>
            <p:cNvSpPr/>
            <p:nvPr/>
          </p:nvSpPr>
          <p:spPr>
            <a:xfrm>
              <a:off x="8534400" y="1945455"/>
              <a:ext cx="771525" cy="46166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385073" y="1989936"/>
              <a:ext cx="10701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ON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1833788" y="2825175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833788" y="4155802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833788" y="5486429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760592" y="368300"/>
            <a:ext cx="26708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CONTENT</a:t>
            </a:r>
            <a:endParaRPr lang="zh-CN" altLang="en-US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7128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50"/>
                            </p:stCondLst>
                            <p:childTnLst>
                              <p:par>
                                <p:cTn id="1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"/>
                            </p:stCondLst>
                            <p:childTnLst>
                              <p:par>
                                <p:cTn id="1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50"/>
                            </p:stCondLst>
                            <p:childTnLst>
                              <p:par>
                                <p:cTn id="2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4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9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400"/>
                            </p:stCondLst>
                            <p:childTnLst>
                              <p:par>
                                <p:cTn id="6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63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6.25E-7 -1.11111E-6 L 0.04583 -1.11111E-6 " pathEditMode="relative" rAng="0" ptsTypes="AA">
                                      <p:cBhvr>
                                        <p:cTn id="73" dur="5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18" grpId="0"/>
      <p:bldP spid="19" grpId="0"/>
      <p:bldP spid="20" grpId="0"/>
      <p:bldP spid="21" grpId="0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2530386" y="638829"/>
            <a:ext cx="1798758" cy="87681"/>
          </a:xfrm>
          <a:prstGeom prst="rect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199737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F678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F6787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42771" y="1289820"/>
            <a:ext cx="2975429" cy="259666"/>
          </a:xfrm>
          <a:prstGeom prst="rect">
            <a:avLst/>
          </a:prstGeom>
          <a:solidFill>
            <a:srgbClr val="F9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one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89449" y="1289820"/>
            <a:ext cx="2975429" cy="259666"/>
          </a:xfrm>
          <a:prstGeom prst="rect">
            <a:avLst/>
          </a:prstGeom>
          <a:solidFill>
            <a:srgbClr val="F9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two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42771" y="5791850"/>
            <a:ext cx="2975429" cy="259666"/>
          </a:xfrm>
          <a:prstGeom prst="rect">
            <a:avLst/>
          </a:prstGeom>
          <a:solidFill>
            <a:srgbClr val="F9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89449" y="5779430"/>
            <a:ext cx="2975429" cy="259666"/>
          </a:xfrm>
          <a:prstGeom prst="rect">
            <a:avLst/>
          </a:prstGeom>
          <a:solidFill>
            <a:srgbClr val="F9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four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265625" y="2694760"/>
            <a:ext cx="1676400" cy="1676400"/>
          </a:xfrm>
          <a:prstGeom prst="ellipse">
            <a:avLst/>
          </a:prstGeom>
          <a:solidFill>
            <a:srgbClr val="F9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288813" y="3286902"/>
            <a:ext cx="16143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289449" y="1549486"/>
            <a:ext cx="2975429" cy="1992952"/>
            <a:chOff x="6289449" y="1549486"/>
            <a:chExt cx="2975429" cy="1992952"/>
          </a:xfrm>
        </p:grpSpPr>
        <p:sp>
          <p:nvSpPr>
            <p:cNvPr id="29" name="任意多边形 28"/>
            <p:cNvSpPr/>
            <p:nvPr/>
          </p:nvSpPr>
          <p:spPr>
            <a:xfrm>
              <a:off x="6289449" y="1549486"/>
              <a:ext cx="2975429" cy="1992952"/>
            </a:xfrm>
            <a:custGeom>
              <a:avLst/>
              <a:gdLst>
                <a:gd name="connsiteX0" fmla="*/ 0 w 2975429"/>
                <a:gd name="connsiteY0" fmla="*/ 0 h 1992952"/>
                <a:gd name="connsiteX1" fmla="*/ 2975429 w 2975429"/>
                <a:gd name="connsiteY1" fmla="*/ 0 h 1992952"/>
                <a:gd name="connsiteX2" fmla="*/ 2975429 w 2975429"/>
                <a:gd name="connsiteY2" fmla="*/ 1992952 h 1992952"/>
                <a:gd name="connsiteX3" fmla="*/ 737255 w 2975429"/>
                <a:gd name="connsiteY3" fmla="*/ 1992952 h 1992952"/>
                <a:gd name="connsiteX4" fmla="*/ 737733 w 2975429"/>
                <a:gd name="connsiteY4" fmla="*/ 1983474 h 1992952"/>
                <a:gd name="connsiteX5" fmla="*/ 83456 w 2975429"/>
                <a:gd name="connsiteY5" fmla="*/ 1094156 h 1992952"/>
                <a:gd name="connsiteX6" fmla="*/ 0 w 2975429"/>
                <a:gd name="connsiteY6" fmla="*/ 1072697 h 1992952"/>
                <a:gd name="connsiteX7" fmla="*/ 0 w 2975429"/>
                <a:gd name="connsiteY7" fmla="*/ 0 h 1992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75429" h="1992952">
                  <a:moveTo>
                    <a:pt x="0" y="0"/>
                  </a:moveTo>
                  <a:lnTo>
                    <a:pt x="2975429" y="0"/>
                  </a:lnTo>
                  <a:lnTo>
                    <a:pt x="2975429" y="1992952"/>
                  </a:lnTo>
                  <a:lnTo>
                    <a:pt x="737255" y="1992952"/>
                  </a:lnTo>
                  <a:lnTo>
                    <a:pt x="737733" y="1983474"/>
                  </a:lnTo>
                  <a:cubicBezTo>
                    <a:pt x="737733" y="1565623"/>
                    <a:pt x="462511" y="1212054"/>
                    <a:pt x="83456" y="1094156"/>
                  </a:cubicBezTo>
                  <a:lnTo>
                    <a:pt x="0" y="10726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7872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544856" y="1789629"/>
              <a:ext cx="23944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942771" y="1549486"/>
            <a:ext cx="2975429" cy="1992952"/>
            <a:chOff x="2942771" y="1549486"/>
            <a:chExt cx="2975429" cy="1992952"/>
          </a:xfrm>
        </p:grpSpPr>
        <p:sp>
          <p:nvSpPr>
            <p:cNvPr id="30" name="任意多边形 29"/>
            <p:cNvSpPr/>
            <p:nvPr/>
          </p:nvSpPr>
          <p:spPr>
            <a:xfrm>
              <a:off x="2942771" y="1549486"/>
              <a:ext cx="2975429" cy="1992952"/>
            </a:xfrm>
            <a:custGeom>
              <a:avLst/>
              <a:gdLst>
                <a:gd name="connsiteX0" fmla="*/ 0 w 2975429"/>
                <a:gd name="connsiteY0" fmla="*/ 0 h 1992952"/>
                <a:gd name="connsiteX1" fmla="*/ 2975429 w 2975429"/>
                <a:gd name="connsiteY1" fmla="*/ 0 h 1992952"/>
                <a:gd name="connsiteX2" fmla="*/ 2975429 w 2975429"/>
                <a:gd name="connsiteY2" fmla="*/ 1069704 h 1992952"/>
                <a:gd name="connsiteX3" fmla="*/ 2965563 w 2975429"/>
                <a:gd name="connsiteY3" fmla="*/ 1071210 h 1992952"/>
                <a:gd name="connsiteX4" fmla="*/ 2222047 w 2975429"/>
                <a:gd name="connsiteY4" fmla="*/ 1983474 h 1992952"/>
                <a:gd name="connsiteX5" fmla="*/ 2222525 w 2975429"/>
                <a:gd name="connsiteY5" fmla="*/ 1992952 h 1992952"/>
                <a:gd name="connsiteX6" fmla="*/ 0 w 2975429"/>
                <a:gd name="connsiteY6" fmla="*/ 1992952 h 1992952"/>
                <a:gd name="connsiteX7" fmla="*/ 0 w 2975429"/>
                <a:gd name="connsiteY7" fmla="*/ 0 h 1992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75429" h="1992952">
                  <a:moveTo>
                    <a:pt x="0" y="0"/>
                  </a:moveTo>
                  <a:lnTo>
                    <a:pt x="2975429" y="0"/>
                  </a:lnTo>
                  <a:lnTo>
                    <a:pt x="2975429" y="1069704"/>
                  </a:lnTo>
                  <a:lnTo>
                    <a:pt x="2965563" y="1071210"/>
                  </a:lnTo>
                  <a:cubicBezTo>
                    <a:pt x="2541239" y="1158040"/>
                    <a:pt x="2222047" y="1533481"/>
                    <a:pt x="2222047" y="1983474"/>
                  </a:cubicBezTo>
                  <a:lnTo>
                    <a:pt x="2222525" y="1992952"/>
                  </a:lnTo>
                  <a:lnTo>
                    <a:pt x="0" y="19929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7872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233271" y="1789629"/>
              <a:ext cx="23944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289449" y="3799738"/>
            <a:ext cx="2975429" cy="1992952"/>
            <a:chOff x="6289449" y="3799738"/>
            <a:chExt cx="2975429" cy="1992952"/>
          </a:xfrm>
        </p:grpSpPr>
        <p:sp>
          <p:nvSpPr>
            <p:cNvPr id="25" name="任意多边形 24"/>
            <p:cNvSpPr/>
            <p:nvPr/>
          </p:nvSpPr>
          <p:spPr>
            <a:xfrm>
              <a:off x="6289449" y="3799738"/>
              <a:ext cx="2975429" cy="1992952"/>
            </a:xfrm>
            <a:custGeom>
              <a:avLst/>
              <a:gdLst>
                <a:gd name="connsiteX0" fmla="*/ 698473 w 2975429"/>
                <a:gd name="connsiteY0" fmla="*/ 0 h 1992952"/>
                <a:gd name="connsiteX1" fmla="*/ 2975429 w 2975429"/>
                <a:gd name="connsiteY1" fmla="*/ 0 h 1992952"/>
                <a:gd name="connsiteX2" fmla="*/ 2975429 w 2975429"/>
                <a:gd name="connsiteY2" fmla="*/ 1992952 h 1992952"/>
                <a:gd name="connsiteX3" fmla="*/ 0 w 2975429"/>
                <a:gd name="connsiteY3" fmla="*/ 1992952 h 1992952"/>
                <a:gd name="connsiteX4" fmla="*/ 0 w 2975429"/>
                <a:gd name="connsiteY4" fmla="*/ 643999 h 1992952"/>
                <a:gd name="connsiteX5" fmla="*/ 83456 w 2975429"/>
                <a:gd name="connsiteY5" fmla="*/ 622540 h 1992952"/>
                <a:gd name="connsiteX6" fmla="*/ 695869 w 2975429"/>
                <a:gd name="connsiteY6" fmla="*/ 10127 h 1992952"/>
                <a:gd name="connsiteX7" fmla="*/ 698473 w 2975429"/>
                <a:gd name="connsiteY7" fmla="*/ 0 h 1992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75429" h="1992952">
                  <a:moveTo>
                    <a:pt x="698473" y="0"/>
                  </a:moveTo>
                  <a:lnTo>
                    <a:pt x="2975429" y="0"/>
                  </a:lnTo>
                  <a:lnTo>
                    <a:pt x="2975429" y="1992952"/>
                  </a:lnTo>
                  <a:lnTo>
                    <a:pt x="0" y="1992952"/>
                  </a:lnTo>
                  <a:lnTo>
                    <a:pt x="0" y="643999"/>
                  </a:lnTo>
                  <a:lnTo>
                    <a:pt x="83456" y="622540"/>
                  </a:lnTo>
                  <a:cubicBezTo>
                    <a:pt x="375037" y="531849"/>
                    <a:pt x="605178" y="301708"/>
                    <a:pt x="695869" y="10127"/>
                  </a:cubicBezTo>
                  <a:lnTo>
                    <a:pt x="698473" y="0"/>
                  </a:lnTo>
                  <a:close/>
                </a:path>
              </a:pathLst>
            </a:custGeom>
            <a:solidFill>
              <a:srgbClr val="F67872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544856" y="4939675"/>
              <a:ext cx="23944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942771" y="3799738"/>
            <a:ext cx="2975429" cy="1992952"/>
            <a:chOff x="2942771" y="3799738"/>
            <a:chExt cx="2975429" cy="1992952"/>
          </a:xfrm>
        </p:grpSpPr>
        <p:sp>
          <p:nvSpPr>
            <p:cNvPr id="27" name="任意多边形 26"/>
            <p:cNvSpPr/>
            <p:nvPr/>
          </p:nvSpPr>
          <p:spPr>
            <a:xfrm>
              <a:off x="2942771" y="3799738"/>
              <a:ext cx="2975429" cy="1992952"/>
            </a:xfrm>
            <a:custGeom>
              <a:avLst/>
              <a:gdLst>
                <a:gd name="connsiteX0" fmla="*/ 0 w 2975429"/>
                <a:gd name="connsiteY0" fmla="*/ 0 h 1992952"/>
                <a:gd name="connsiteX1" fmla="*/ 2261307 w 2975429"/>
                <a:gd name="connsiteY1" fmla="*/ 0 h 1992952"/>
                <a:gd name="connsiteX2" fmla="*/ 2263911 w 2975429"/>
                <a:gd name="connsiteY2" fmla="*/ 10127 h 1992952"/>
                <a:gd name="connsiteX3" fmla="*/ 2965563 w 2975429"/>
                <a:gd name="connsiteY3" fmla="*/ 645486 h 1992952"/>
                <a:gd name="connsiteX4" fmla="*/ 2975429 w 2975429"/>
                <a:gd name="connsiteY4" fmla="*/ 646992 h 1992952"/>
                <a:gd name="connsiteX5" fmla="*/ 2975429 w 2975429"/>
                <a:gd name="connsiteY5" fmla="*/ 1992952 h 1992952"/>
                <a:gd name="connsiteX6" fmla="*/ 0 w 2975429"/>
                <a:gd name="connsiteY6" fmla="*/ 1992952 h 1992952"/>
                <a:gd name="connsiteX7" fmla="*/ 0 w 2975429"/>
                <a:gd name="connsiteY7" fmla="*/ 0 h 1992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75429" h="1992952">
                  <a:moveTo>
                    <a:pt x="0" y="0"/>
                  </a:moveTo>
                  <a:lnTo>
                    <a:pt x="2261307" y="0"/>
                  </a:lnTo>
                  <a:lnTo>
                    <a:pt x="2263911" y="10127"/>
                  </a:lnTo>
                  <a:cubicBezTo>
                    <a:pt x="2363671" y="330866"/>
                    <a:pt x="2632165" y="577263"/>
                    <a:pt x="2965563" y="645486"/>
                  </a:cubicBezTo>
                  <a:lnTo>
                    <a:pt x="2975429" y="646992"/>
                  </a:lnTo>
                  <a:lnTo>
                    <a:pt x="2975429" y="1992952"/>
                  </a:lnTo>
                  <a:lnTo>
                    <a:pt x="0" y="19929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7872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233271" y="4939675"/>
              <a:ext cx="23944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8887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2" grpId="0" animBg="1"/>
      <p:bldP spid="7" grpId="0" animBg="1"/>
      <p:bldP spid="13" grpId="0" animBg="1"/>
      <p:bldP spid="14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4330611" y="638829"/>
            <a:ext cx="1798758" cy="87681"/>
          </a:xfrm>
          <a:prstGeom prst="rect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998057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F678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F6787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上弧形箭头 1"/>
          <p:cNvSpPr/>
          <p:nvPr/>
        </p:nvSpPr>
        <p:spPr>
          <a:xfrm>
            <a:off x="3657600" y="1805339"/>
            <a:ext cx="1326154" cy="493486"/>
          </a:xfrm>
          <a:prstGeom prst="curvedDownArrow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下弧形箭头 2"/>
          <p:cNvSpPr/>
          <p:nvPr/>
        </p:nvSpPr>
        <p:spPr>
          <a:xfrm>
            <a:off x="4833257" y="3473012"/>
            <a:ext cx="1326154" cy="508000"/>
          </a:xfrm>
          <a:prstGeom prst="curvedUpArrow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上弧形箭头 8"/>
          <p:cNvSpPr/>
          <p:nvPr/>
        </p:nvSpPr>
        <p:spPr>
          <a:xfrm>
            <a:off x="6086066" y="1805339"/>
            <a:ext cx="1326154" cy="493486"/>
          </a:xfrm>
          <a:prstGeom prst="curvedDownArrow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下弧形箭头 10"/>
          <p:cNvSpPr/>
          <p:nvPr/>
        </p:nvSpPr>
        <p:spPr>
          <a:xfrm>
            <a:off x="7412220" y="3473012"/>
            <a:ext cx="1326154" cy="508000"/>
          </a:xfrm>
          <a:prstGeom prst="curvedUpArrow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106444" y="2382820"/>
            <a:ext cx="948008" cy="976565"/>
            <a:chOff x="3106444" y="2382820"/>
            <a:chExt cx="948008" cy="976565"/>
          </a:xfrm>
        </p:grpSpPr>
        <p:sp>
          <p:nvSpPr>
            <p:cNvPr id="17" name="流程图: 可选过程 16"/>
            <p:cNvSpPr/>
            <p:nvPr/>
          </p:nvSpPr>
          <p:spPr>
            <a:xfrm>
              <a:off x="3106444" y="2382820"/>
              <a:ext cx="948008" cy="976565"/>
            </a:xfrm>
            <a:prstGeom prst="flowChartAlternateProcess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75291" y="2422681"/>
              <a:ext cx="633605" cy="844806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4359253" y="2382820"/>
            <a:ext cx="948008" cy="976565"/>
            <a:chOff x="4359253" y="2382820"/>
            <a:chExt cx="948008" cy="976565"/>
          </a:xfrm>
        </p:grpSpPr>
        <p:sp>
          <p:nvSpPr>
            <p:cNvPr id="4" name="流程图: 可选过程 3"/>
            <p:cNvSpPr/>
            <p:nvPr/>
          </p:nvSpPr>
          <p:spPr>
            <a:xfrm>
              <a:off x="4359253" y="2382820"/>
              <a:ext cx="948008" cy="976565"/>
            </a:xfrm>
            <a:prstGeom prst="flowChartAlternateProcess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39573" y="2428372"/>
              <a:ext cx="617358" cy="844805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5685407" y="2382820"/>
            <a:ext cx="948008" cy="976565"/>
            <a:chOff x="5685407" y="2382820"/>
            <a:chExt cx="948008" cy="976565"/>
          </a:xfrm>
        </p:grpSpPr>
        <p:sp>
          <p:nvSpPr>
            <p:cNvPr id="13" name="流程图: 可选过程 12"/>
            <p:cNvSpPr/>
            <p:nvPr/>
          </p:nvSpPr>
          <p:spPr>
            <a:xfrm>
              <a:off x="5685407" y="2382820"/>
              <a:ext cx="948008" cy="976565"/>
            </a:xfrm>
            <a:prstGeom prst="flowChartAlternateProcess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47756" y="2428374"/>
              <a:ext cx="625373" cy="84480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6938216" y="2382820"/>
            <a:ext cx="948008" cy="976565"/>
            <a:chOff x="6938216" y="2382820"/>
            <a:chExt cx="948008" cy="976565"/>
          </a:xfrm>
        </p:grpSpPr>
        <p:sp>
          <p:nvSpPr>
            <p:cNvPr id="14" name="流程图: 可选过程 13"/>
            <p:cNvSpPr/>
            <p:nvPr/>
          </p:nvSpPr>
          <p:spPr>
            <a:xfrm>
              <a:off x="6938216" y="2382820"/>
              <a:ext cx="948008" cy="976565"/>
            </a:xfrm>
            <a:prstGeom prst="flowChartAlternateProcess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31011" y="2428373"/>
              <a:ext cx="613425" cy="844803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8264370" y="2382820"/>
            <a:ext cx="948008" cy="976565"/>
            <a:chOff x="8264370" y="2382820"/>
            <a:chExt cx="948008" cy="976565"/>
          </a:xfrm>
        </p:grpSpPr>
        <p:sp>
          <p:nvSpPr>
            <p:cNvPr id="18" name="流程图: 可选过程 17"/>
            <p:cNvSpPr/>
            <p:nvPr/>
          </p:nvSpPr>
          <p:spPr>
            <a:xfrm>
              <a:off x="8264370" y="2382820"/>
              <a:ext cx="948008" cy="976565"/>
            </a:xfrm>
            <a:prstGeom prst="flowChartAlternateProcess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410086" y="2435843"/>
              <a:ext cx="656575" cy="837997"/>
            </a:xfrm>
            <a:prstGeom prst="rect">
              <a:avLst/>
            </a:prstGeom>
          </p:spPr>
        </p:pic>
      </p:grpSp>
      <p:sp>
        <p:nvSpPr>
          <p:cNvPr id="25" name="文本框 24"/>
          <p:cNvSpPr txBox="1"/>
          <p:nvPr/>
        </p:nvSpPr>
        <p:spPr>
          <a:xfrm>
            <a:off x="3702105" y="1289820"/>
            <a:ext cx="1605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678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129369" y="1289820"/>
            <a:ext cx="1605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678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272719" y="4099546"/>
            <a:ext cx="1605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678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794563" y="4099546"/>
            <a:ext cx="1605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678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316162" y="5239817"/>
            <a:ext cx="7559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</a:t>
            </a:r>
            <a:r>
              <a:rPr lang="en-US" altLang="zh-CN" dirty="0" err="1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the </a:t>
            </a:r>
          </a:p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dirty="0" err="1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2316162" y="4871689"/>
            <a:ext cx="755967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54577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4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95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3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5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2" grpId="0" animBg="1"/>
      <p:bldP spid="3" grpId="0" animBg="1"/>
      <p:bldP spid="9" grpId="0" animBg="1"/>
      <p:bldP spid="11" grpId="0" animBg="1"/>
      <p:bldP spid="25" grpId="0"/>
      <p:bldP spid="27" grpId="0"/>
      <p:bldP spid="28" grpId="0"/>
      <p:bldP spid="29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6127661" y="638829"/>
            <a:ext cx="1798758" cy="87681"/>
          </a:xfrm>
          <a:prstGeom prst="rect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795107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F678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F6787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28686" y="2932070"/>
            <a:ext cx="972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639356" y="2932070"/>
            <a:ext cx="972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2%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614775" y="2932070"/>
            <a:ext cx="972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78%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533267" y="2932070"/>
            <a:ext cx="972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0%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任意多边形 44"/>
          <p:cNvSpPr/>
          <p:nvPr/>
        </p:nvSpPr>
        <p:spPr>
          <a:xfrm>
            <a:off x="2322287" y="2335441"/>
            <a:ext cx="856342" cy="1712684"/>
          </a:xfrm>
          <a:custGeom>
            <a:avLst/>
            <a:gdLst>
              <a:gd name="connsiteX0" fmla="*/ 856342 w 856342"/>
              <a:gd name="connsiteY0" fmla="*/ 0 h 1712684"/>
              <a:gd name="connsiteX1" fmla="*/ 856342 w 856342"/>
              <a:gd name="connsiteY1" fmla="*/ 70142 h 1712684"/>
              <a:gd name="connsiteX2" fmla="*/ 776699 w 856342"/>
              <a:gd name="connsiteY2" fmla="*/ 74163 h 1712684"/>
              <a:gd name="connsiteX3" fmla="*/ 65676 w 856342"/>
              <a:gd name="connsiteY3" fmla="*/ 862074 h 1712684"/>
              <a:gd name="connsiteX4" fmla="*/ 776699 w 856342"/>
              <a:gd name="connsiteY4" fmla="*/ 1649985 h 1712684"/>
              <a:gd name="connsiteX5" fmla="*/ 856342 w 856342"/>
              <a:gd name="connsiteY5" fmla="*/ 1654007 h 1712684"/>
              <a:gd name="connsiteX6" fmla="*/ 856342 w 856342"/>
              <a:gd name="connsiteY6" fmla="*/ 1712684 h 1712684"/>
              <a:gd name="connsiteX7" fmla="*/ 0 w 856342"/>
              <a:gd name="connsiteY7" fmla="*/ 856342 h 1712684"/>
              <a:gd name="connsiteX8" fmla="*/ 856342 w 856342"/>
              <a:gd name="connsiteY8" fmla="*/ 0 h 1712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56342" h="1712684">
                <a:moveTo>
                  <a:pt x="856342" y="0"/>
                </a:moveTo>
                <a:lnTo>
                  <a:pt x="856342" y="70142"/>
                </a:lnTo>
                <a:lnTo>
                  <a:pt x="776699" y="74163"/>
                </a:lnTo>
                <a:cubicBezTo>
                  <a:pt x="377328" y="114721"/>
                  <a:pt x="65676" y="452002"/>
                  <a:pt x="65676" y="862074"/>
                </a:cubicBezTo>
                <a:cubicBezTo>
                  <a:pt x="65676" y="1272146"/>
                  <a:pt x="377328" y="1609427"/>
                  <a:pt x="776699" y="1649985"/>
                </a:cubicBezTo>
                <a:lnTo>
                  <a:pt x="856342" y="1654007"/>
                </a:lnTo>
                <a:lnTo>
                  <a:pt x="856342" y="1712684"/>
                </a:lnTo>
                <a:cubicBezTo>
                  <a:pt x="383397" y="1712684"/>
                  <a:pt x="0" y="1329287"/>
                  <a:pt x="0" y="856342"/>
                </a:cubicBezTo>
                <a:cubicBezTo>
                  <a:pt x="0" y="383397"/>
                  <a:pt x="383397" y="0"/>
                  <a:pt x="856342" y="0"/>
                </a:cubicBezTo>
                <a:close/>
              </a:path>
            </a:pathLst>
          </a:cu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4269244" y="2815289"/>
            <a:ext cx="856343" cy="1232836"/>
          </a:xfrm>
          <a:custGeom>
            <a:avLst/>
            <a:gdLst>
              <a:gd name="connsiteX0" fmla="*/ 90726 w 856343"/>
              <a:gd name="connsiteY0" fmla="*/ 0 h 1232836"/>
              <a:gd name="connsiteX1" fmla="*/ 152213 w 856343"/>
              <a:gd name="connsiteY1" fmla="*/ 29180 h 1232836"/>
              <a:gd name="connsiteX2" fmla="*/ 127916 w 856343"/>
              <a:gd name="connsiteY2" fmla="*/ 73944 h 1232836"/>
              <a:gd name="connsiteX3" fmla="*/ 65676 w 856343"/>
              <a:gd name="connsiteY3" fmla="*/ 382226 h 1232836"/>
              <a:gd name="connsiteX4" fmla="*/ 776699 w 856343"/>
              <a:gd name="connsiteY4" fmla="*/ 1170137 h 1232836"/>
              <a:gd name="connsiteX5" fmla="*/ 856343 w 856343"/>
              <a:gd name="connsiteY5" fmla="*/ 1174159 h 1232836"/>
              <a:gd name="connsiteX6" fmla="*/ 856343 w 856343"/>
              <a:gd name="connsiteY6" fmla="*/ 1232836 h 1232836"/>
              <a:gd name="connsiteX7" fmla="*/ 856342 w 856343"/>
              <a:gd name="connsiteY7" fmla="*/ 1232836 h 1232836"/>
              <a:gd name="connsiteX8" fmla="*/ 0 w 856343"/>
              <a:gd name="connsiteY8" fmla="*/ 376494 h 1232836"/>
              <a:gd name="connsiteX9" fmla="*/ 67296 w 856343"/>
              <a:gd name="connsiteY9" fmla="*/ 43167 h 1232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6343" h="1232836">
                <a:moveTo>
                  <a:pt x="90726" y="0"/>
                </a:moveTo>
                <a:lnTo>
                  <a:pt x="152213" y="29180"/>
                </a:lnTo>
                <a:lnTo>
                  <a:pt x="127916" y="73944"/>
                </a:lnTo>
                <a:cubicBezTo>
                  <a:pt x="87838" y="168697"/>
                  <a:pt x="65676" y="272874"/>
                  <a:pt x="65676" y="382226"/>
                </a:cubicBezTo>
                <a:cubicBezTo>
                  <a:pt x="65676" y="792298"/>
                  <a:pt x="377328" y="1129579"/>
                  <a:pt x="776699" y="1170137"/>
                </a:cubicBezTo>
                <a:lnTo>
                  <a:pt x="856343" y="1174159"/>
                </a:lnTo>
                <a:lnTo>
                  <a:pt x="856343" y="1232836"/>
                </a:lnTo>
                <a:lnTo>
                  <a:pt x="856342" y="1232836"/>
                </a:lnTo>
                <a:cubicBezTo>
                  <a:pt x="383397" y="1232836"/>
                  <a:pt x="0" y="849439"/>
                  <a:pt x="0" y="376494"/>
                </a:cubicBezTo>
                <a:cubicBezTo>
                  <a:pt x="0" y="258258"/>
                  <a:pt x="23963" y="145618"/>
                  <a:pt x="67296" y="43167"/>
                </a:cubicBezTo>
                <a:close/>
              </a:path>
            </a:pathLst>
          </a:cu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>
            <a:off x="6216199" y="2335442"/>
            <a:ext cx="1529386" cy="1712111"/>
          </a:xfrm>
          <a:custGeom>
            <a:avLst/>
            <a:gdLst>
              <a:gd name="connsiteX0" fmla="*/ 856342 w 1529386"/>
              <a:gd name="connsiteY0" fmla="*/ 0 h 1712111"/>
              <a:gd name="connsiteX1" fmla="*/ 1461868 w 1529386"/>
              <a:gd name="connsiteY1" fmla="*/ 250817 h 1712111"/>
              <a:gd name="connsiteX2" fmla="*/ 1529386 w 1529386"/>
              <a:gd name="connsiteY2" fmla="*/ 332650 h 1712111"/>
              <a:gd name="connsiteX3" fmla="*/ 1524451 w 1529386"/>
              <a:gd name="connsiteY3" fmla="*/ 332650 h 1712111"/>
              <a:gd name="connsiteX4" fmla="*/ 1474288 w 1529386"/>
              <a:gd name="connsiteY4" fmla="*/ 370624 h 1712111"/>
              <a:gd name="connsiteX5" fmla="*/ 1417705 w 1529386"/>
              <a:gd name="connsiteY5" fmla="*/ 302045 h 1712111"/>
              <a:gd name="connsiteX6" fmla="*/ 857676 w 1529386"/>
              <a:gd name="connsiteY6" fmla="*/ 70074 h 1712111"/>
              <a:gd name="connsiteX7" fmla="*/ 65676 w 1529386"/>
              <a:gd name="connsiteY7" fmla="*/ 862074 h 1712111"/>
              <a:gd name="connsiteX8" fmla="*/ 776699 w 1529386"/>
              <a:gd name="connsiteY8" fmla="*/ 1649985 h 1712111"/>
              <a:gd name="connsiteX9" fmla="*/ 845001 w 1529386"/>
              <a:gd name="connsiteY9" fmla="*/ 1653434 h 1712111"/>
              <a:gd name="connsiteX10" fmla="*/ 845001 w 1529386"/>
              <a:gd name="connsiteY10" fmla="*/ 1712111 h 1712111"/>
              <a:gd name="connsiteX11" fmla="*/ 768786 w 1529386"/>
              <a:gd name="connsiteY11" fmla="*/ 1708263 h 1712111"/>
              <a:gd name="connsiteX12" fmla="*/ 0 w 1529386"/>
              <a:gd name="connsiteY12" fmla="*/ 856342 h 1712111"/>
              <a:gd name="connsiteX13" fmla="*/ 856342 w 1529386"/>
              <a:gd name="connsiteY13" fmla="*/ 0 h 1712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29386" h="1712111">
                <a:moveTo>
                  <a:pt x="856342" y="0"/>
                </a:moveTo>
                <a:cubicBezTo>
                  <a:pt x="1092815" y="0"/>
                  <a:pt x="1306900" y="95849"/>
                  <a:pt x="1461868" y="250817"/>
                </a:cubicBezTo>
                <a:lnTo>
                  <a:pt x="1529386" y="332650"/>
                </a:lnTo>
                <a:lnTo>
                  <a:pt x="1524451" y="332650"/>
                </a:lnTo>
                <a:lnTo>
                  <a:pt x="1474288" y="370624"/>
                </a:lnTo>
                <a:lnTo>
                  <a:pt x="1417705" y="302045"/>
                </a:lnTo>
                <a:cubicBezTo>
                  <a:pt x="1274381" y="158722"/>
                  <a:pt x="1076381" y="70074"/>
                  <a:pt x="857676" y="70074"/>
                </a:cubicBezTo>
                <a:cubicBezTo>
                  <a:pt x="420266" y="70074"/>
                  <a:pt x="65676" y="424664"/>
                  <a:pt x="65676" y="862074"/>
                </a:cubicBezTo>
                <a:cubicBezTo>
                  <a:pt x="65676" y="1272146"/>
                  <a:pt x="377328" y="1609427"/>
                  <a:pt x="776699" y="1649985"/>
                </a:cubicBezTo>
                <a:lnTo>
                  <a:pt x="845001" y="1653434"/>
                </a:lnTo>
                <a:lnTo>
                  <a:pt x="845001" y="1712111"/>
                </a:lnTo>
                <a:lnTo>
                  <a:pt x="768786" y="1708263"/>
                </a:lnTo>
                <a:cubicBezTo>
                  <a:pt x="336970" y="1664410"/>
                  <a:pt x="0" y="1299728"/>
                  <a:pt x="0" y="856342"/>
                </a:cubicBezTo>
                <a:cubicBezTo>
                  <a:pt x="0" y="383397"/>
                  <a:pt x="383397" y="0"/>
                  <a:pt x="856342" y="0"/>
                </a:cubicBezTo>
                <a:close/>
              </a:path>
            </a:pathLst>
          </a:cu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>
            <a:off x="8163154" y="2335442"/>
            <a:ext cx="1712684" cy="1712237"/>
          </a:xfrm>
          <a:custGeom>
            <a:avLst/>
            <a:gdLst>
              <a:gd name="connsiteX0" fmla="*/ 856342 w 1712684"/>
              <a:gd name="connsiteY0" fmla="*/ 0 h 1712237"/>
              <a:gd name="connsiteX1" fmla="*/ 1712684 w 1712684"/>
              <a:gd name="connsiteY1" fmla="*/ 856342 h 1712237"/>
              <a:gd name="connsiteX2" fmla="*/ 1335131 w 1712684"/>
              <a:gd name="connsiteY2" fmla="*/ 1566434 h 1712237"/>
              <a:gd name="connsiteX3" fmla="*/ 1244908 w 1712684"/>
              <a:gd name="connsiteY3" fmla="*/ 1615406 h 1712237"/>
              <a:gd name="connsiteX4" fmla="*/ 1217998 w 1712684"/>
              <a:gd name="connsiteY4" fmla="*/ 1563589 h 1712237"/>
              <a:gd name="connsiteX5" fmla="*/ 1300491 w 1712684"/>
              <a:gd name="connsiteY5" fmla="*/ 1518813 h 1712237"/>
              <a:gd name="connsiteX6" fmla="*/ 1649676 w 1712684"/>
              <a:gd name="connsiteY6" fmla="*/ 862074 h 1712237"/>
              <a:gd name="connsiteX7" fmla="*/ 857676 w 1712684"/>
              <a:gd name="connsiteY7" fmla="*/ 70074 h 1712237"/>
              <a:gd name="connsiteX8" fmla="*/ 65676 w 1712684"/>
              <a:gd name="connsiteY8" fmla="*/ 862074 h 1712237"/>
              <a:gd name="connsiteX9" fmla="*/ 776699 w 1712684"/>
              <a:gd name="connsiteY9" fmla="*/ 1649985 h 1712237"/>
              <a:gd name="connsiteX10" fmla="*/ 847496 w 1712684"/>
              <a:gd name="connsiteY10" fmla="*/ 1653560 h 1712237"/>
              <a:gd name="connsiteX11" fmla="*/ 847496 w 1712684"/>
              <a:gd name="connsiteY11" fmla="*/ 1712237 h 1712237"/>
              <a:gd name="connsiteX12" fmla="*/ 768786 w 1712684"/>
              <a:gd name="connsiteY12" fmla="*/ 1708263 h 1712237"/>
              <a:gd name="connsiteX13" fmla="*/ 0 w 1712684"/>
              <a:gd name="connsiteY13" fmla="*/ 856342 h 1712237"/>
              <a:gd name="connsiteX14" fmla="*/ 856342 w 1712684"/>
              <a:gd name="connsiteY14" fmla="*/ 0 h 1712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12684" h="1712237">
                <a:moveTo>
                  <a:pt x="856342" y="0"/>
                </a:moveTo>
                <a:cubicBezTo>
                  <a:pt x="1329287" y="0"/>
                  <a:pt x="1712684" y="383397"/>
                  <a:pt x="1712684" y="856342"/>
                </a:cubicBezTo>
                <a:cubicBezTo>
                  <a:pt x="1712684" y="1151933"/>
                  <a:pt x="1562920" y="1412544"/>
                  <a:pt x="1335131" y="1566434"/>
                </a:cubicBezTo>
                <a:lnTo>
                  <a:pt x="1244908" y="1615406"/>
                </a:lnTo>
                <a:lnTo>
                  <a:pt x="1217998" y="1563589"/>
                </a:lnTo>
                <a:lnTo>
                  <a:pt x="1300491" y="1518813"/>
                </a:lnTo>
                <a:cubicBezTo>
                  <a:pt x="1511164" y="1376485"/>
                  <a:pt x="1649676" y="1135455"/>
                  <a:pt x="1649676" y="862074"/>
                </a:cubicBezTo>
                <a:cubicBezTo>
                  <a:pt x="1649676" y="424664"/>
                  <a:pt x="1295086" y="70074"/>
                  <a:pt x="857676" y="70074"/>
                </a:cubicBezTo>
                <a:cubicBezTo>
                  <a:pt x="420266" y="70074"/>
                  <a:pt x="65676" y="424664"/>
                  <a:pt x="65676" y="862074"/>
                </a:cubicBezTo>
                <a:cubicBezTo>
                  <a:pt x="65676" y="1272146"/>
                  <a:pt x="377327" y="1609427"/>
                  <a:pt x="776699" y="1649985"/>
                </a:cubicBezTo>
                <a:lnTo>
                  <a:pt x="847496" y="1653560"/>
                </a:lnTo>
                <a:lnTo>
                  <a:pt x="847496" y="1712237"/>
                </a:lnTo>
                <a:lnTo>
                  <a:pt x="768786" y="1708263"/>
                </a:lnTo>
                <a:cubicBezTo>
                  <a:pt x="336970" y="1664410"/>
                  <a:pt x="0" y="1299728"/>
                  <a:pt x="0" y="856342"/>
                </a:cubicBezTo>
                <a:cubicBezTo>
                  <a:pt x="0" y="383397"/>
                  <a:pt x="383397" y="0"/>
                  <a:pt x="856342" y="0"/>
                </a:cubicBezTo>
                <a:close/>
              </a:path>
            </a:pathLst>
          </a:cu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3178629" y="2335441"/>
            <a:ext cx="856342" cy="1712684"/>
          </a:xfrm>
          <a:custGeom>
            <a:avLst/>
            <a:gdLst>
              <a:gd name="connsiteX0" fmla="*/ 0 w 856342"/>
              <a:gd name="connsiteY0" fmla="*/ 0 h 1712684"/>
              <a:gd name="connsiteX1" fmla="*/ 856342 w 856342"/>
              <a:gd name="connsiteY1" fmla="*/ 856342 h 1712684"/>
              <a:gd name="connsiteX2" fmla="*/ 0 w 856342"/>
              <a:gd name="connsiteY2" fmla="*/ 1712684 h 1712684"/>
              <a:gd name="connsiteX3" fmla="*/ 0 w 856342"/>
              <a:gd name="connsiteY3" fmla="*/ 1654007 h 1712684"/>
              <a:gd name="connsiteX4" fmla="*/ 1334 w 856342"/>
              <a:gd name="connsiteY4" fmla="*/ 1654074 h 1712684"/>
              <a:gd name="connsiteX5" fmla="*/ 793334 w 856342"/>
              <a:gd name="connsiteY5" fmla="*/ 862074 h 1712684"/>
              <a:gd name="connsiteX6" fmla="*/ 1334 w 856342"/>
              <a:gd name="connsiteY6" fmla="*/ 70074 h 1712684"/>
              <a:gd name="connsiteX7" fmla="*/ 0 w 856342"/>
              <a:gd name="connsiteY7" fmla="*/ 70142 h 1712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56342" h="1712684">
                <a:moveTo>
                  <a:pt x="0" y="0"/>
                </a:moveTo>
                <a:cubicBezTo>
                  <a:pt x="472945" y="0"/>
                  <a:pt x="856342" y="383397"/>
                  <a:pt x="856342" y="856342"/>
                </a:cubicBezTo>
                <a:cubicBezTo>
                  <a:pt x="856342" y="1329287"/>
                  <a:pt x="472945" y="1712684"/>
                  <a:pt x="0" y="1712684"/>
                </a:cubicBezTo>
                <a:lnTo>
                  <a:pt x="0" y="1654007"/>
                </a:lnTo>
                <a:lnTo>
                  <a:pt x="1334" y="1654074"/>
                </a:lnTo>
                <a:cubicBezTo>
                  <a:pt x="438744" y="1654074"/>
                  <a:pt x="793334" y="1299484"/>
                  <a:pt x="793334" y="862074"/>
                </a:cubicBezTo>
                <a:cubicBezTo>
                  <a:pt x="793334" y="424664"/>
                  <a:pt x="438744" y="70074"/>
                  <a:pt x="1334" y="70074"/>
                </a:cubicBezTo>
                <a:lnTo>
                  <a:pt x="0" y="7014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4359969" y="2335441"/>
            <a:ext cx="1621958" cy="1712684"/>
          </a:xfrm>
          <a:custGeom>
            <a:avLst/>
            <a:gdLst>
              <a:gd name="connsiteX0" fmla="*/ 765616 w 1621958"/>
              <a:gd name="connsiteY0" fmla="*/ 0 h 1712684"/>
              <a:gd name="connsiteX1" fmla="*/ 1621958 w 1621958"/>
              <a:gd name="connsiteY1" fmla="*/ 856342 h 1712684"/>
              <a:gd name="connsiteX2" fmla="*/ 853172 w 1621958"/>
              <a:gd name="connsiteY2" fmla="*/ 1708263 h 1712684"/>
              <a:gd name="connsiteX3" fmla="*/ 765617 w 1621958"/>
              <a:gd name="connsiteY3" fmla="*/ 1712684 h 1712684"/>
              <a:gd name="connsiteX4" fmla="*/ 765617 w 1621958"/>
              <a:gd name="connsiteY4" fmla="*/ 1654007 h 1712684"/>
              <a:gd name="connsiteX5" fmla="*/ 766950 w 1621958"/>
              <a:gd name="connsiteY5" fmla="*/ 1654074 h 1712684"/>
              <a:gd name="connsiteX6" fmla="*/ 1558950 w 1621958"/>
              <a:gd name="connsiteY6" fmla="*/ 862074 h 1712684"/>
              <a:gd name="connsiteX7" fmla="*/ 766950 w 1621958"/>
              <a:gd name="connsiteY7" fmla="*/ 70074 h 1712684"/>
              <a:gd name="connsiteX8" fmla="*/ 110211 w 1621958"/>
              <a:gd name="connsiteY8" fmla="*/ 419259 h 1712684"/>
              <a:gd name="connsiteX9" fmla="*/ 61487 w 1621958"/>
              <a:gd name="connsiteY9" fmla="*/ 509028 h 1712684"/>
              <a:gd name="connsiteX10" fmla="*/ 0 w 1621958"/>
              <a:gd name="connsiteY10" fmla="*/ 479848 h 1712684"/>
              <a:gd name="connsiteX11" fmla="*/ 55524 w 1621958"/>
              <a:gd name="connsiteY11" fmla="*/ 377553 h 1712684"/>
              <a:gd name="connsiteX12" fmla="*/ 765616 w 1621958"/>
              <a:gd name="connsiteY12" fmla="*/ 0 h 1712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21958" h="1712684">
                <a:moveTo>
                  <a:pt x="765616" y="0"/>
                </a:moveTo>
                <a:cubicBezTo>
                  <a:pt x="1238561" y="0"/>
                  <a:pt x="1621958" y="383397"/>
                  <a:pt x="1621958" y="856342"/>
                </a:cubicBezTo>
                <a:cubicBezTo>
                  <a:pt x="1621958" y="1299728"/>
                  <a:pt x="1284988" y="1664410"/>
                  <a:pt x="853172" y="1708263"/>
                </a:cubicBezTo>
                <a:lnTo>
                  <a:pt x="765617" y="1712684"/>
                </a:lnTo>
                <a:lnTo>
                  <a:pt x="765617" y="1654007"/>
                </a:lnTo>
                <a:lnTo>
                  <a:pt x="766950" y="1654074"/>
                </a:lnTo>
                <a:cubicBezTo>
                  <a:pt x="1204360" y="1654074"/>
                  <a:pt x="1558950" y="1299484"/>
                  <a:pt x="1558950" y="862074"/>
                </a:cubicBezTo>
                <a:cubicBezTo>
                  <a:pt x="1558950" y="424664"/>
                  <a:pt x="1204360" y="70074"/>
                  <a:pt x="766950" y="70074"/>
                </a:cubicBezTo>
                <a:cubicBezTo>
                  <a:pt x="493569" y="70074"/>
                  <a:pt x="252539" y="208586"/>
                  <a:pt x="110211" y="419259"/>
                </a:cubicBezTo>
                <a:lnTo>
                  <a:pt x="61487" y="509028"/>
                </a:lnTo>
                <a:lnTo>
                  <a:pt x="0" y="479848"/>
                </a:lnTo>
                <a:lnTo>
                  <a:pt x="55524" y="377553"/>
                </a:lnTo>
                <a:cubicBezTo>
                  <a:pt x="209415" y="149765"/>
                  <a:pt x="470026" y="0"/>
                  <a:pt x="765616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7061201" y="2667519"/>
            <a:ext cx="867683" cy="1380034"/>
          </a:xfrm>
          <a:custGeom>
            <a:avLst/>
            <a:gdLst>
              <a:gd name="connsiteX0" fmla="*/ 684385 w 867683"/>
              <a:gd name="connsiteY0" fmla="*/ 0 h 1380034"/>
              <a:gd name="connsiteX1" fmla="*/ 721434 w 867683"/>
              <a:gd name="connsiteY1" fmla="*/ 44903 h 1380034"/>
              <a:gd name="connsiteX2" fmla="*/ 867683 w 867683"/>
              <a:gd name="connsiteY2" fmla="*/ 523692 h 1380034"/>
              <a:gd name="connsiteX3" fmla="*/ 11341 w 867683"/>
              <a:gd name="connsiteY3" fmla="*/ 1380034 h 1380034"/>
              <a:gd name="connsiteX4" fmla="*/ 0 w 867683"/>
              <a:gd name="connsiteY4" fmla="*/ 1379462 h 1380034"/>
              <a:gd name="connsiteX5" fmla="*/ 0 w 867683"/>
              <a:gd name="connsiteY5" fmla="*/ 1320784 h 1380034"/>
              <a:gd name="connsiteX6" fmla="*/ 12675 w 867683"/>
              <a:gd name="connsiteY6" fmla="*/ 1321424 h 1380034"/>
              <a:gd name="connsiteX7" fmla="*/ 804675 w 867683"/>
              <a:gd name="connsiteY7" fmla="*/ 529424 h 1380034"/>
              <a:gd name="connsiteX8" fmla="*/ 669414 w 867683"/>
              <a:gd name="connsiteY8" fmla="*/ 86609 h 1380034"/>
              <a:gd name="connsiteX9" fmla="*/ 629287 w 867683"/>
              <a:gd name="connsiteY9" fmla="*/ 37974 h 1380034"/>
              <a:gd name="connsiteX10" fmla="*/ 679450 w 867683"/>
              <a:gd name="connsiteY10" fmla="*/ 0 h 1380034"/>
              <a:gd name="connsiteX11" fmla="*/ 684385 w 867683"/>
              <a:gd name="connsiteY11" fmla="*/ 0 h 1380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7683" h="1380034">
                <a:moveTo>
                  <a:pt x="684385" y="0"/>
                </a:moveTo>
                <a:lnTo>
                  <a:pt x="721434" y="44903"/>
                </a:lnTo>
                <a:cubicBezTo>
                  <a:pt x="813768" y="181576"/>
                  <a:pt x="867683" y="346338"/>
                  <a:pt x="867683" y="523692"/>
                </a:cubicBezTo>
                <a:cubicBezTo>
                  <a:pt x="867683" y="996637"/>
                  <a:pt x="484286" y="1380034"/>
                  <a:pt x="11341" y="1380034"/>
                </a:cubicBezTo>
                <a:lnTo>
                  <a:pt x="0" y="1379462"/>
                </a:lnTo>
                <a:lnTo>
                  <a:pt x="0" y="1320784"/>
                </a:lnTo>
                <a:lnTo>
                  <a:pt x="12675" y="1321424"/>
                </a:lnTo>
                <a:cubicBezTo>
                  <a:pt x="450085" y="1321424"/>
                  <a:pt x="804675" y="966834"/>
                  <a:pt x="804675" y="529424"/>
                </a:cubicBezTo>
                <a:cubicBezTo>
                  <a:pt x="804675" y="365396"/>
                  <a:pt x="754811" y="213013"/>
                  <a:pt x="669414" y="86609"/>
                </a:cubicBezTo>
                <a:lnTo>
                  <a:pt x="629287" y="37974"/>
                </a:lnTo>
                <a:lnTo>
                  <a:pt x="679450" y="0"/>
                </a:lnTo>
                <a:lnTo>
                  <a:pt x="684385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>
            <a:off x="9010650" y="3898458"/>
            <a:ext cx="397412" cy="149095"/>
          </a:xfrm>
          <a:custGeom>
            <a:avLst/>
            <a:gdLst>
              <a:gd name="connsiteX0" fmla="*/ 370502 w 397412"/>
              <a:gd name="connsiteY0" fmla="*/ 0 h 149095"/>
              <a:gd name="connsiteX1" fmla="*/ 397412 w 397412"/>
              <a:gd name="connsiteY1" fmla="*/ 51817 h 149095"/>
              <a:gd name="connsiteX2" fmla="*/ 342173 w 397412"/>
              <a:gd name="connsiteY2" fmla="*/ 81800 h 149095"/>
              <a:gd name="connsiteX3" fmla="*/ 8846 w 397412"/>
              <a:gd name="connsiteY3" fmla="*/ 149095 h 149095"/>
              <a:gd name="connsiteX4" fmla="*/ 0 w 397412"/>
              <a:gd name="connsiteY4" fmla="*/ 148649 h 149095"/>
              <a:gd name="connsiteX5" fmla="*/ 0 w 397412"/>
              <a:gd name="connsiteY5" fmla="*/ 89971 h 149095"/>
              <a:gd name="connsiteX6" fmla="*/ 10180 w 397412"/>
              <a:gd name="connsiteY6" fmla="*/ 90485 h 149095"/>
              <a:gd name="connsiteX7" fmla="*/ 318462 w 397412"/>
              <a:gd name="connsiteY7" fmla="*/ 28246 h 149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7412" h="149095">
                <a:moveTo>
                  <a:pt x="370502" y="0"/>
                </a:moveTo>
                <a:lnTo>
                  <a:pt x="397412" y="51817"/>
                </a:lnTo>
                <a:lnTo>
                  <a:pt x="342173" y="81800"/>
                </a:lnTo>
                <a:cubicBezTo>
                  <a:pt x="239722" y="125133"/>
                  <a:pt x="127082" y="149095"/>
                  <a:pt x="8846" y="149095"/>
                </a:cubicBezTo>
                <a:lnTo>
                  <a:pt x="0" y="148649"/>
                </a:lnTo>
                <a:lnTo>
                  <a:pt x="0" y="89971"/>
                </a:lnTo>
                <a:lnTo>
                  <a:pt x="10180" y="90485"/>
                </a:lnTo>
                <a:cubicBezTo>
                  <a:pt x="119533" y="90485"/>
                  <a:pt x="223709" y="68323"/>
                  <a:pt x="318462" y="2824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文本框 75"/>
          <p:cNvSpPr txBox="1"/>
          <p:nvPr/>
        </p:nvSpPr>
        <p:spPr>
          <a:xfrm>
            <a:off x="2664088" y="4343307"/>
            <a:ext cx="1117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4566915" y="4343307"/>
            <a:ext cx="1117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6542334" y="4343307"/>
            <a:ext cx="1117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79" name="文本框 78"/>
          <p:cNvSpPr txBox="1"/>
          <p:nvPr/>
        </p:nvSpPr>
        <p:spPr>
          <a:xfrm>
            <a:off x="8460826" y="4343307"/>
            <a:ext cx="1117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</p:spTree>
    <p:extLst>
      <p:ext uri="{BB962C8B-B14F-4D97-AF65-F5344CB8AC3E}">
        <p14:creationId xmlns:p14="http://schemas.microsoft.com/office/powerpoint/2010/main" val="29582595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5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50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5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50"/>
                            </p:stCondLst>
                            <p:childTnLst>
                              <p:par>
                                <p:cTn id="6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50"/>
                            </p:stCondLst>
                            <p:childTnLst>
                              <p:par>
                                <p:cTn id="7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050"/>
                            </p:stCondLst>
                            <p:childTnLst>
                              <p:par>
                                <p:cTn id="8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550"/>
                            </p:stCondLst>
                            <p:childTnLst>
                              <p:par>
                                <p:cTn id="9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3" grpId="0"/>
      <p:bldP spid="28" grpId="0"/>
      <p:bldP spid="29" grpId="0"/>
      <p:bldP spid="30" grpId="0"/>
      <p:bldP spid="45" grpId="0" animBg="1"/>
      <p:bldP spid="53" grpId="0" animBg="1"/>
      <p:bldP spid="64" grpId="0" animBg="1"/>
      <p:bldP spid="74" grpId="0" animBg="1"/>
      <p:bldP spid="44" grpId="0" animBg="1"/>
      <p:bldP spid="57" grpId="0" animBg="1"/>
      <p:bldP spid="69" grpId="0" animBg="1"/>
      <p:bldP spid="75" grpId="0" animBg="1"/>
      <p:bldP spid="76" grpId="0"/>
      <p:bldP spid="77" grpId="0"/>
      <p:bldP spid="78" grpId="0"/>
      <p:bldP spid="7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 flipV="1">
            <a:off x="0" y="1088008"/>
            <a:ext cx="12192002" cy="436021"/>
          </a:xfrm>
          <a:prstGeom prst="rect">
            <a:avLst/>
          </a:prstGeom>
          <a:solidFill>
            <a:srgbClr val="F24B00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V="1">
            <a:off x="1" y="-30964"/>
            <a:ext cx="12192000" cy="1497050"/>
          </a:xfrm>
          <a:prstGeom prst="rect">
            <a:avLst/>
          </a:prstGeom>
          <a:solidFill>
            <a:srgbClr val="FF834B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833791" y="1494901"/>
            <a:ext cx="1466850" cy="1330274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33790" y="4156155"/>
            <a:ext cx="1466850" cy="1330274"/>
          </a:xfrm>
          <a:prstGeom prst="rect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33792" y="5486782"/>
            <a:ext cx="1466850" cy="1330274"/>
          </a:xfrm>
          <a:prstGeom prst="rect">
            <a:avLst/>
          </a:prstGeom>
          <a:solidFill>
            <a:srgbClr val="EEE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33790" y="2825528"/>
            <a:ext cx="1466850" cy="1330274"/>
          </a:xfrm>
          <a:prstGeom prst="rect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730" y="1681117"/>
            <a:ext cx="986970" cy="9869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1505" y="2974955"/>
            <a:ext cx="1031420" cy="10314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6423" y="4298936"/>
            <a:ext cx="1066346" cy="106634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6073" y="5643351"/>
            <a:ext cx="1036696" cy="101713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582302" y="1945455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Text one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3582302" y="3232320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Text two</a:t>
            </a:r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3722934" y="4603838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Text three</a:t>
            </a:r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3649166" y="5932543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four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534400" y="4652136"/>
            <a:ext cx="1323975" cy="461665"/>
          </a:xfrm>
          <a:prstGeom prst="rect">
            <a:avLst/>
          </a:prstGeom>
          <a:solidFill>
            <a:srgbClr val="FF83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8385073" y="4652136"/>
            <a:ext cx="1070177" cy="461665"/>
            <a:chOff x="8385073" y="1945455"/>
            <a:chExt cx="1070177" cy="461665"/>
          </a:xfrm>
        </p:grpSpPr>
        <p:sp>
          <p:nvSpPr>
            <p:cNvPr id="17" name="矩形 16"/>
            <p:cNvSpPr/>
            <p:nvPr/>
          </p:nvSpPr>
          <p:spPr>
            <a:xfrm>
              <a:off x="8534400" y="1945455"/>
              <a:ext cx="771525" cy="46166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385073" y="1989936"/>
              <a:ext cx="10701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ON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1833788" y="2825175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833788" y="4155802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833788" y="5486429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760592" y="368300"/>
            <a:ext cx="26708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CONTENT</a:t>
            </a:r>
            <a:endParaRPr lang="zh-CN" altLang="en-US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2042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50"/>
                            </p:stCondLst>
                            <p:childTnLst>
                              <p:par>
                                <p:cTn id="1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"/>
                            </p:stCondLst>
                            <p:childTnLst>
                              <p:par>
                                <p:cTn id="1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50"/>
                            </p:stCondLst>
                            <p:childTnLst>
                              <p:par>
                                <p:cTn id="2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4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9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400"/>
                            </p:stCondLst>
                            <p:childTnLst>
                              <p:par>
                                <p:cTn id="6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63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6.25E-7 4.44444E-6 L 0.04583 4.44444E-6 " pathEditMode="relative" rAng="0" ptsTypes="AA">
                                      <p:cBhvr>
                                        <p:cTn id="73" dur="5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18" grpId="0"/>
      <p:bldP spid="19" grpId="0"/>
      <p:bldP spid="20" grpId="0"/>
      <p:bldP spid="21" grpId="0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2530386" y="638829"/>
            <a:ext cx="1798758" cy="87681"/>
          </a:xfrm>
          <a:prstGeom prst="rect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六边形 1"/>
          <p:cNvSpPr/>
          <p:nvPr/>
        </p:nvSpPr>
        <p:spPr>
          <a:xfrm rot="5400000">
            <a:off x="2542059" y="1785198"/>
            <a:ext cx="1746765" cy="1505832"/>
          </a:xfrm>
          <a:prstGeom prst="hexagon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9050">
            <a:solidFill>
              <a:srgbClr val="7F6E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 rot="5400000">
            <a:off x="4226755" y="3929651"/>
            <a:ext cx="1746766" cy="1505833"/>
          </a:xfrm>
          <a:prstGeom prst="hexagon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9050">
            <a:solidFill>
              <a:srgbClr val="7F6E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/>
          <p:cNvSpPr/>
          <p:nvPr/>
        </p:nvSpPr>
        <p:spPr>
          <a:xfrm rot="5400000">
            <a:off x="6124455" y="1785200"/>
            <a:ext cx="1746766" cy="1505833"/>
          </a:xfrm>
          <a:prstGeom prst="hexagon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9050">
            <a:solidFill>
              <a:srgbClr val="7F6E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六边形 9"/>
          <p:cNvSpPr/>
          <p:nvPr/>
        </p:nvSpPr>
        <p:spPr>
          <a:xfrm rot="5400000">
            <a:off x="7857499" y="3929650"/>
            <a:ext cx="1746766" cy="1505833"/>
          </a:xfrm>
          <a:prstGeom prst="hexagon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9050">
            <a:solidFill>
              <a:srgbClr val="7F6E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390801" y="1648691"/>
            <a:ext cx="1755257" cy="1673228"/>
            <a:chOff x="4390801" y="1648691"/>
            <a:chExt cx="1755257" cy="1673228"/>
          </a:xfrm>
        </p:grpSpPr>
        <p:cxnSp>
          <p:nvCxnSpPr>
            <p:cNvPr id="12" name="直接连接符 11"/>
            <p:cNvCxnSpPr/>
            <p:nvPr/>
          </p:nvCxnSpPr>
          <p:spPr>
            <a:xfrm flipH="1">
              <a:off x="4498709" y="2046374"/>
              <a:ext cx="1356838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>
              <a:off x="4540902" y="1648691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390801" y="2121590"/>
              <a:ext cx="156229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921501" y="1646265"/>
            <a:ext cx="1755511" cy="1675655"/>
            <a:chOff x="7921501" y="1646265"/>
            <a:chExt cx="1755511" cy="1675655"/>
          </a:xfrm>
        </p:grpSpPr>
        <p:sp>
          <p:nvSpPr>
            <p:cNvPr id="16" name="文本框 15"/>
            <p:cNvSpPr txBox="1"/>
            <p:nvPr/>
          </p:nvSpPr>
          <p:spPr>
            <a:xfrm>
              <a:off x="8071856" y="1646265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cxnSp>
          <p:nvCxnSpPr>
            <p:cNvPr id="35" name="直接连接符 34"/>
            <p:cNvCxnSpPr/>
            <p:nvPr/>
          </p:nvCxnSpPr>
          <p:spPr>
            <a:xfrm flipH="1">
              <a:off x="8024231" y="2046375"/>
              <a:ext cx="1356838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/>
            <p:cNvSpPr txBox="1"/>
            <p:nvPr/>
          </p:nvSpPr>
          <p:spPr>
            <a:xfrm>
              <a:off x="7921501" y="2121591"/>
              <a:ext cx="156229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611825" y="3809182"/>
            <a:ext cx="1758597" cy="1669653"/>
            <a:chOff x="2611825" y="3809182"/>
            <a:chExt cx="1758597" cy="1669653"/>
          </a:xfrm>
        </p:grpSpPr>
        <p:sp>
          <p:nvSpPr>
            <p:cNvPr id="17" name="文本框 16"/>
            <p:cNvSpPr txBox="1"/>
            <p:nvPr/>
          </p:nvSpPr>
          <p:spPr>
            <a:xfrm>
              <a:off x="2765266" y="3809182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cxnSp>
          <p:nvCxnSpPr>
            <p:cNvPr id="36" name="直接连接符 35"/>
            <p:cNvCxnSpPr/>
            <p:nvPr/>
          </p:nvCxnSpPr>
          <p:spPr>
            <a:xfrm flipH="1">
              <a:off x="2681621" y="4209292"/>
              <a:ext cx="1356838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39"/>
            <p:cNvSpPr txBox="1"/>
            <p:nvPr/>
          </p:nvSpPr>
          <p:spPr>
            <a:xfrm>
              <a:off x="2611825" y="4278506"/>
              <a:ext cx="156229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163743" y="3809182"/>
            <a:ext cx="1761643" cy="1669653"/>
            <a:chOff x="6163743" y="3809182"/>
            <a:chExt cx="1761643" cy="1669653"/>
          </a:xfrm>
        </p:grpSpPr>
        <p:sp>
          <p:nvSpPr>
            <p:cNvPr id="18" name="文本框 17"/>
            <p:cNvSpPr txBox="1"/>
            <p:nvPr/>
          </p:nvSpPr>
          <p:spPr>
            <a:xfrm>
              <a:off x="6320230" y="3809182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cxnSp>
          <p:nvCxnSpPr>
            <p:cNvPr id="37" name="直接连接符 36"/>
            <p:cNvCxnSpPr/>
            <p:nvPr/>
          </p:nvCxnSpPr>
          <p:spPr>
            <a:xfrm flipH="1">
              <a:off x="6266473" y="4209292"/>
              <a:ext cx="1356838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0"/>
            <p:cNvSpPr txBox="1"/>
            <p:nvPr/>
          </p:nvSpPr>
          <p:spPr>
            <a:xfrm>
              <a:off x="6163743" y="4278506"/>
              <a:ext cx="156229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199737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7F6E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7270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8" grpId="0" animBg="1"/>
      <p:bldP spid="9" grpId="0" animBg="1"/>
      <p:bldP spid="10" grpId="0" animBg="1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2530386" y="638829"/>
            <a:ext cx="1798758" cy="87681"/>
          </a:xfrm>
          <a:prstGeom prst="rect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1833788" y="4653643"/>
            <a:ext cx="8524424" cy="1836057"/>
          </a:xfrm>
          <a:custGeom>
            <a:avLst/>
            <a:gdLst>
              <a:gd name="connsiteX0" fmla="*/ 0 w 8524424"/>
              <a:gd name="connsiteY0" fmla="*/ 0 h 1836057"/>
              <a:gd name="connsiteX1" fmla="*/ 5521056 w 8524424"/>
              <a:gd name="connsiteY1" fmla="*/ 0 h 1836057"/>
              <a:gd name="connsiteX2" fmla="*/ 5686462 w 8524424"/>
              <a:gd name="connsiteY2" fmla="*/ 236084 h 1836057"/>
              <a:gd name="connsiteX3" fmla="*/ 5851869 w 8524424"/>
              <a:gd name="connsiteY3" fmla="*/ 0 h 1836057"/>
              <a:gd name="connsiteX4" fmla="*/ 8524424 w 8524424"/>
              <a:gd name="connsiteY4" fmla="*/ 0 h 1836057"/>
              <a:gd name="connsiteX5" fmla="*/ 8524424 w 8524424"/>
              <a:gd name="connsiteY5" fmla="*/ 1836057 h 1836057"/>
              <a:gd name="connsiteX6" fmla="*/ 0 w 8524424"/>
              <a:gd name="connsiteY6" fmla="*/ 1836057 h 1836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24424" h="1836057">
                <a:moveTo>
                  <a:pt x="0" y="0"/>
                </a:moveTo>
                <a:lnTo>
                  <a:pt x="5521056" y="0"/>
                </a:lnTo>
                <a:lnTo>
                  <a:pt x="5686462" y="236084"/>
                </a:lnTo>
                <a:lnTo>
                  <a:pt x="5851869" y="0"/>
                </a:lnTo>
                <a:lnTo>
                  <a:pt x="8524424" y="0"/>
                </a:lnTo>
                <a:lnTo>
                  <a:pt x="8524424" y="1836057"/>
                </a:lnTo>
                <a:lnTo>
                  <a:pt x="0" y="1836057"/>
                </a:lnTo>
                <a:close/>
              </a:path>
            </a:pathLst>
          </a:cu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511801" y="5224249"/>
            <a:ext cx="42695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295900" y="5224249"/>
            <a:ext cx="0" cy="83099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2848370" y="4853174"/>
            <a:ext cx="1437488" cy="1436994"/>
            <a:chOff x="2848370" y="4853174"/>
            <a:chExt cx="1437488" cy="1436994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48370" y="4853174"/>
              <a:ext cx="1437488" cy="1436994"/>
            </a:xfrm>
            <a:prstGeom prst="rect">
              <a:avLst/>
            </a:prstGeom>
          </p:spPr>
        </p:pic>
        <p:sp>
          <p:nvSpPr>
            <p:cNvPr id="16" name="椭圆 15"/>
            <p:cNvSpPr/>
            <p:nvPr/>
          </p:nvSpPr>
          <p:spPr>
            <a:xfrm>
              <a:off x="2895552" y="4900110"/>
              <a:ext cx="1343124" cy="1343123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488337" y="2467885"/>
            <a:ext cx="8179663" cy="1647374"/>
            <a:chOff x="2488337" y="2467885"/>
            <a:chExt cx="8179663" cy="1647374"/>
          </a:xfrm>
        </p:grpSpPr>
        <p:sp>
          <p:nvSpPr>
            <p:cNvPr id="19" name="文本框 18"/>
            <p:cNvSpPr txBox="1"/>
            <p:nvPr/>
          </p:nvSpPr>
          <p:spPr>
            <a:xfrm>
              <a:off x="2490242" y="2914930"/>
              <a:ext cx="817775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to modify </a:t>
              </a:r>
              <a:r>
                <a:rPr lang="en-US" altLang="zh-CN" dirty="0" err="1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text.Click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to modify text.</a:t>
              </a:r>
              <a:endPara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</a:t>
              </a:r>
              <a:r>
                <a:rPr lang="en-US" altLang="zh-CN" dirty="0" err="1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text.Click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to modify text.</a:t>
              </a:r>
              <a:endPara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</a:t>
              </a:r>
              <a:r>
                <a:rPr lang="en-US" altLang="zh-CN" dirty="0" err="1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text.Click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to modify 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text.</a:t>
              </a:r>
            </a:p>
            <a:p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</a:t>
              </a:r>
              <a:r>
                <a:rPr lang="en-US" altLang="zh-CN" dirty="0" err="1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text.Click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the text box to modify text.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488337" y="2467885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230124" y="1183430"/>
            <a:ext cx="2945228" cy="936026"/>
            <a:chOff x="2230124" y="1183430"/>
            <a:chExt cx="2945228" cy="936026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30124" y="1297829"/>
              <a:ext cx="554606" cy="474228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2882179" y="1418880"/>
              <a:ext cx="2293173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957871" y="1183430"/>
              <a:ext cx="16051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637339" y="1183430"/>
            <a:ext cx="2910487" cy="936026"/>
            <a:chOff x="7637339" y="1183430"/>
            <a:chExt cx="2910487" cy="936026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37339" y="1297117"/>
              <a:ext cx="499194" cy="470668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8254653" y="1418880"/>
              <a:ext cx="2293173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312005" y="1183430"/>
              <a:ext cx="16051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089622" y="1183430"/>
            <a:ext cx="2657694" cy="936026"/>
            <a:chOff x="5089622" y="1183430"/>
            <a:chExt cx="2657694" cy="936026"/>
          </a:xfrm>
        </p:grpSpPr>
        <p:sp>
          <p:nvSpPr>
            <p:cNvPr id="27" name="文本框 26"/>
            <p:cNvSpPr txBox="1"/>
            <p:nvPr/>
          </p:nvSpPr>
          <p:spPr>
            <a:xfrm>
              <a:off x="5454143" y="1418880"/>
              <a:ext cx="2293173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505588" y="1183430"/>
              <a:ext cx="16051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89622" y="1297117"/>
              <a:ext cx="280537" cy="478966"/>
            </a:xfrm>
            <a:prstGeom prst="rect">
              <a:avLst/>
            </a:prstGeom>
          </p:spPr>
        </p:pic>
      </p:grpSp>
      <p:sp>
        <p:nvSpPr>
          <p:cNvPr id="32" name="文本框 31"/>
          <p:cNvSpPr txBox="1"/>
          <p:nvPr/>
        </p:nvSpPr>
        <p:spPr>
          <a:xfrm>
            <a:off x="2199737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7F6E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66265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5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50"/>
                            </p:stCondLst>
                            <p:childTnLst>
                              <p:par>
                                <p:cTn id="3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4329817" y="638829"/>
            <a:ext cx="1798758" cy="87681"/>
          </a:xfrm>
          <a:prstGeom prst="rect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997263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7F6E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16163" y="3401746"/>
            <a:ext cx="1417637" cy="2838450"/>
          </a:xfrm>
          <a:prstGeom prst="rect">
            <a:avLst/>
          </a:prstGeom>
          <a:solidFill>
            <a:srgbClr val="7F6E96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51672" y="3687496"/>
            <a:ext cx="1417637" cy="2552700"/>
          </a:xfrm>
          <a:prstGeom prst="rect">
            <a:avLst/>
          </a:prstGeom>
          <a:solidFill>
            <a:srgbClr val="7F6E96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87181" y="3001696"/>
            <a:ext cx="1417637" cy="3238500"/>
          </a:xfrm>
          <a:prstGeom prst="rect">
            <a:avLst/>
          </a:prstGeom>
          <a:solidFill>
            <a:srgbClr val="7F6E96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922690" y="4068496"/>
            <a:ext cx="1417637" cy="2171700"/>
          </a:xfrm>
          <a:prstGeom prst="rect">
            <a:avLst/>
          </a:prstGeom>
          <a:solidFill>
            <a:srgbClr val="7F6E96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458201" y="5535346"/>
            <a:ext cx="1417637" cy="704850"/>
          </a:xfrm>
          <a:prstGeom prst="rect">
            <a:avLst/>
          </a:prstGeom>
          <a:solidFill>
            <a:srgbClr val="7F6E96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2033895" y="1698853"/>
            <a:ext cx="1605156" cy="1382361"/>
            <a:chOff x="2033895" y="1698853"/>
            <a:chExt cx="1605156" cy="1382361"/>
          </a:xfrm>
        </p:grpSpPr>
        <p:sp>
          <p:nvSpPr>
            <p:cNvPr id="15" name="文本框 14"/>
            <p:cNvSpPr txBox="1"/>
            <p:nvPr/>
          </p:nvSpPr>
          <p:spPr>
            <a:xfrm>
              <a:off x="2033895" y="1698853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257792" y="2019385"/>
              <a:ext cx="1256933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686709" y="2019385"/>
            <a:ext cx="1605156" cy="1390403"/>
            <a:chOff x="3686709" y="2019385"/>
            <a:chExt cx="1605156" cy="1390403"/>
          </a:xfrm>
        </p:grpSpPr>
        <p:sp>
          <p:nvSpPr>
            <p:cNvPr id="17" name="文本框 16"/>
            <p:cNvSpPr txBox="1"/>
            <p:nvPr/>
          </p:nvSpPr>
          <p:spPr>
            <a:xfrm>
              <a:off x="3686709" y="2019385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916467" y="2347959"/>
              <a:ext cx="1256933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130713" y="1325357"/>
            <a:ext cx="1605156" cy="1408581"/>
            <a:chOff x="5130713" y="1325357"/>
            <a:chExt cx="1605156" cy="1408581"/>
          </a:xfrm>
        </p:grpSpPr>
        <p:sp>
          <p:nvSpPr>
            <p:cNvPr id="18" name="文本框 17"/>
            <p:cNvSpPr txBox="1"/>
            <p:nvPr/>
          </p:nvSpPr>
          <p:spPr>
            <a:xfrm>
              <a:off x="5130713" y="1325357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387181" y="1672109"/>
              <a:ext cx="1256933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687562" y="2430066"/>
            <a:ext cx="1605156" cy="1365701"/>
            <a:chOff x="6687562" y="2430066"/>
            <a:chExt cx="1605156" cy="1365701"/>
          </a:xfrm>
        </p:grpSpPr>
        <p:sp>
          <p:nvSpPr>
            <p:cNvPr id="19" name="文本框 18"/>
            <p:cNvSpPr txBox="1"/>
            <p:nvPr/>
          </p:nvSpPr>
          <p:spPr>
            <a:xfrm>
              <a:off x="6687562" y="2430066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904522" y="2733938"/>
              <a:ext cx="1256933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216241" y="3868440"/>
            <a:ext cx="1605156" cy="1377713"/>
            <a:chOff x="8216241" y="3868440"/>
            <a:chExt cx="1605156" cy="1377713"/>
          </a:xfrm>
        </p:grpSpPr>
        <p:sp>
          <p:nvSpPr>
            <p:cNvPr id="20" name="文本框 19"/>
            <p:cNvSpPr txBox="1"/>
            <p:nvPr/>
          </p:nvSpPr>
          <p:spPr>
            <a:xfrm>
              <a:off x="8216241" y="3868440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458199" y="4184324"/>
              <a:ext cx="1256933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cxnSp>
        <p:nvCxnSpPr>
          <p:cNvPr id="32" name="直接连接符 31"/>
          <p:cNvCxnSpPr/>
          <p:nvPr/>
        </p:nvCxnSpPr>
        <p:spPr>
          <a:xfrm>
            <a:off x="2316163" y="6240196"/>
            <a:ext cx="75596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2931110" y="3409788"/>
            <a:ext cx="623456" cy="423393"/>
            <a:chOff x="2931110" y="3409788"/>
            <a:chExt cx="623456" cy="423393"/>
          </a:xfrm>
        </p:grpSpPr>
        <p:sp>
          <p:nvSpPr>
            <p:cNvPr id="4" name="流程图: 离页连接符 3"/>
            <p:cNvSpPr/>
            <p:nvPr/>
          </p:nvSpPr>
          <p:spPr>
            <a:xfrm>
              <a:off x="3038857" y="3409788"/>
              <a:ext cx="407963" cy="423393"/>
            </a:xfrm>
            <a:prstGeom prst="flowChartOffpageConnector">
              <a:avLst/>
            </a:prstGeom>
            <a:solidFill>
              <a:srgbClr val="7F6E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931110" y="3419291"/>
              <a:ext cx="6234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507964" y="3687496"/>
            <a:ext cx="623456" cy="423393"/>
            <a:chOff x="4507964" y="3687496"/>
            <a:chExt cx="623456" cy="423393"/>
          </a:xfrm>
        </p:grpSpPr>
        <p:sp>
          <p:nvSpPr>
            <p:cNvPr id="27" name="流程图: 离页连接符 26"/>
            <p:cNvSpPr/>
            <p:nvPr/>
          </p:nvSpPr>
          <p:spPr>
            <a:xfrm>
              <a:off x="4611572" y="3687496"/>
              <a:ext cx="407963" cy="423393"/>
            </a:xfrm>
            <a:prstGeom prst="flowChartOffpageConnector">
              <a:avLst/>
            </a:prstGeom>
            <a:solidFill>
              <a:srgbClr val="7F6E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507964" y="3712501"/>
              <a:ext cx="6234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56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038143" y="3001695"/>
            <a:ext cx="623456" cy="423394"/>
            <a:chOff x="6038143" y="3001695"/>
            <a:chExt cx="623456" cy="423394"/>
          </a:xfrm>
        </p:grpSpPr>
        <p:sp>
          <p:nvSpPr>
            <p:cNvPr id="28" name="流程图: 离页连接符 27"/>
            <p:cNvSpPr/>
            <p:nvPr/>
          </p:nvSpPr>
          <p:spPr>
            <a:xfrm>
              <a:off x="6145890" y="3001696"/>
              <a:ext cx="407963" cy="423393"/>
            </a:xfrm>
            <a:prstGeom prst="flowChartOffpageConnector">
              <a:avLst/>
            </a:prstGeom>
            <a:solidFill>
              <a:srgbClr val="7F6E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038143" y="3001695"/>
              <a:ext cx="6234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65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601182" y="4064822"/>
            <a:ext cx="623456" cy="433372"/>
            <a:chOff x="7601182" y="4064822"/>
            <a:chExt cx="623456" cy="433372"/>
          </a:xfrm>
        </p:grpSpPr>
        <p:sp>
          <p:nvSpPr>
            <p:cNvPr id="29" name="流程图: 离页连接符 28"/>
            <p:cNvSpPr/>
            <p:nvPr/>
          </p:nvSpPr>
          <p:spPr>
            <a:xfrm>
              <a:off x="7699215" y="4074801"/>
              <a:ext cx="407963" cy="423393"/>
            </a:xfrm>
            <a:prstGeom prst="flowChartOffpageConnector">
              <a:avLst/>
            </a:prstGeom>
            <a:solidFill>
              <a:srgbClr val="7F6E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601182" y="4064822"/>
              <a:ext cx="6234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51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133709" y="5533984"/>
            <a:ext cx="623456" cy="423393"/>
            <a:chOff x="9133709" y="5533984"/>
            <a:chExt cx="623456" cy="423393"/>
          </a:xfrm>
        </p:grpSpPr>
        <p:sp>
          <p:nvSpPr>
            <p:cNvPr id="30" name="流程图: 离页连接符 29"/>
            <p:cNvSpPr/>
            <p:nvPr/>
          </p:nvSpPr>
          <p:spPr>
            <a:xfrm>
              <a:off x="9241456" y="5533984"/>
              <a:ext cx="407963" cy="423393"/>
            </a:xfrm>
            <a:prstGeom prst="flowChartOffpageConnector">
              <a:avLst/>
            </a:prstGeom>
            <a:solidFill>
              <a:srgbClr val="7F6E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9133709" y="5544789"/>
              <a:ext cx="6234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43170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3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45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8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3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15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65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3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5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4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3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75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3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1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3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3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4329817" y="638829"/>
            <a:ext cx="1798758" cy="87681"/>
          </a:xfrm>
          <a:prstGeom prst="rect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997263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7F6E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316163" y="2015339"/>
            <a:ext cx="2325857" cy="3643532"/>
            <a:chOff x="2316163" y="2015339"/>
            <a:chExt cx="2325857" cy="3643532"/>
          </a:xfrm>
        </p:grpSpPr>
        <p:sp>
          <p:nvSpPr>
            <p:cNvPr id="9" name="矩形 8"/>
            <p:cNvSpPr/>
            <p:nvPr/>
          </p:nvSpPr>
          <p:spPr>
            <a:xfrm>
              <a:off x="2316163" y="2015339"/>
              <a:ext cx="2325857" cy="3643532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2932819" y="5153286"/>
              <a:ext cx="1092544" cy="356514"/>
            </a:xfrm>
            <a:prstGeom prst="rect">
              <a:avLst/>
            </a:prstGeom>
            <a:solidFill>
              <a:srgbClr val="7F6E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one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2869491" y="4268829"/>
              <a:ext cx="120326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2869491" y="3443329"/>
              <a:ext cx="120326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2869491" y="2655929"/>
              <a:ext cx="120326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/>
            <p:cNvSpPr txBox="1"/>
            <p:nvPr/>
          </p:nvSpPr>
          <p:spPr>
            <a:xfrm>
              <a:off x="2676513" y="2197448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668544" y="2860993"/>
              <a:ext cx="16051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676513" y="3668857"/>
              <a:ext cx="16051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676513" y="4448937"/>
              <a:ext cx="16051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933072" y="2015339"/>
            <a:ext cx="2325857" cy="3643532"/>
            <a:chOff x="4933072" y="2015339"/>
            <a:chExt cx="2325857" cy="3643532"/>
          </a:xfrm>
        </p:grpSpPr>
        <p:sp>
          <p:nvSpPr>
            <p:cNvPr id="11" name="矩形 10"/>
            <p:cNvSpPr/>
            <p:nvPr/>
          </p:nvSpPr>
          <p:spPr>
            <a:xfrm>
              <a:off x="4933072" y="2015339"/>
              <a:ext cx="2325857" cy="3643532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549728" y="5153286"/>
              <a:ext cx="1092544" cy="356514"/>
            </a:xfrm>
            <a:prstGeom prst="rect">
              <a:avLst/>
            </a:prstGeom>
            <a:solidFill>
              <a:srgbClr val="7F6E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two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5439009" y="4268829"/>
              <a:ext cx="120326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5439009" y="3443329"/>
              <a:ext cx="120326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439009" y="2655929"/>
              <a:ext cx="120326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29"/>
            <p:cNvSpPr txBox="1"/>
            <p:nvPr/>
          </p:nvSpPr>
          <p:spPr>
            <a:xfrm>
              <a:off x="5238062" y="2197448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238062" y="2860993"/>
              <a:ext cx="16051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238062" y="3668857"/>
              <a:ext cx="16051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5229196" y="4448937"/>
              <a:ext cx="16051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549981" y="2015339"/>
            <a:ext cx="2325857" cy="3643532"/>
            <a:chOff x="7549981" y="2015339"/>
            <a:chExt cx="2325857" cy="3643532"/>
          </a:xfrm>
        </p:grpSpPr>
        <p:sp>
          <p:nvSpPr>
            <p:cNvPr id="12" name="矩形 11"/>
            <p:cNvSpPr/>
            <p:nvPr/>
          </p:nvSpPr>
          <p:spPr>
            <a:xfrm>
              <a:off x="7549981" y="2015339"/>
              <a:ext cx="2325857" cy="3643532"/>
            </a:xfrm>
            <a:prstGeom prst="rect">
              <a:avLst/>
            </a:prstGeom>
            <a:solidFill>
              <a:srgbClr val="7F6E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8208620" y="5153286"/>
              <a:ext cx="1092544" cy="3565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three</a:t>
              </a:r>
              <a:endParaRPr lang="zh-CN" altLang="en-US" b="1" dirty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8097901" y="4268829"/>
              <a:ext cx="120326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8097901" y="3443329"/>
              <a:ext cx="120326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8097901" y="2655929"/>
              <a:ext cx="120326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/>
            <p:cNvSpPr txBox="1"/>
            <p:nvPr/>
          </p:nvSpPr>
          <p:spPr>
            <a:xfrm>
              <a:off x="7896954" y="2197448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7952314" y="2860993"/>
              <a:ext cx="16051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952314" y="3663013"/>
              <a:ext cx="16051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952314" y="4448937"/>
              <a:ext cx="16051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445195" y="1289820"/>
            <a:ext cx="7559676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text.</a:t>
            </a:r>
          </a:p>
        </p:txBody>
      </p:sp>
    </p:spTree>
    <p:extLst>
      <p:ext uri="{BB962C8B-B14F-4D97-AF65-F5344CB8AC3E}">
        <p14:creationId xmlns:p14="http://schemas.microsoft.com/office/powerpoint/2010/main" val="12442593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50"/>
                            </p:stCondLst>
                            <p:childTnLst>
                              <p:par>
                                <p:cTn id="22" presetID="18" presetClass="entr" presetSubtype="1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4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 flipV="1">
            <a:off x="0" y="1088008"/>
            <a:ext cx="12192002" cy="436021"/>
          </a:xfrm>
          <a:prstGeom prst="rect">
            <a:avLst/>
          </a:prstGeom>
          <a:solidFill>
            <a:srgbClr val="F24B00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V="1">
            <a:off x="1" y="-30964"/>
            <a:ext cx="12192000" cy="1497050"/>
          </a:xfrm>
          <a:prstGeom prst="rect">
            <a:avLst/>
          </a:prstGeom>
          <a:solidFill>
            <a:srgbClr val="FF834B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833791" y="1494901"/>
            <a:ext cx="1466850" cy="1330274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33790" y="4156155"/>
            <a:ext cx="1466850" cy="1330274"/>
          </a:xfrm>
          <a:prstGeom prst="rect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33792" y="5486782"/>
            <a:ext cx="1466850" cy="1330274"/>
          </a:xfrm>
          <a:prstGeom prst="rect">
            <a:avLst/>
          </a:prstGeom>
          <a:solidFill>
            <a:srgbClr val="EEE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33790" y="2825528"/>
            <a:ext cx="1466850" cy="1330274"/>
          </a:xfrm>
          <a:prstGeom prst="rect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730" y="1681117"/>
            <a:ext cx="986970" cy="9869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1505" y="2974955"/>
            <a:ext cx="1031420" cy="10314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6423" y="4298936"/>
            <a:ext cx="1066346" cy="106634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6073" y="5643351"/>
            <a:ext cx="1036696" cy="101713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582302" y="1945455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one</a:t>
            </a:r>
            <a:endParaRPr lang="zh-CN" altLang="en-US" sz="2400" b="1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582302" y="3232320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two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722934" y="4603838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three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649166" y="5932543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four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534400" y="1945455"/>
            <a:ext cx="1323975" cy="461665"/>
          </a:xfrm>
          <a:prstGeom prst="rect">
            <a:avLst/>
          </a:prstGeom>
          <a:solidFill>
            <a:srgbClr val="FF83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8385073" y="1945455"/>
            <a:ext cx="1070177" cy="461665"/>
            <a:chOff x="8385073" y="1945455"/>
            <a:chExt cx="1070177" cy="461665"/>
          </a:xfrm>
        </p:grpSpPr>
        <p:sp>
          <p:nvSpPr>
            <p:cNvPr id="17" name="矩形 16"/>
            <p:cNvSpPr/>
            <p:nvPr/>
          </p:nvSpPr>
          <p:spPr>
            <a:xfrm>
              <a:off x="8534400" y="1945455"/>
              <a:ext cx="771525" cy="46166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385073" y="1989936"/>
              <a:ext cx="10701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ON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1833788" y="2825175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833788" y="4155802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833788" y="5486429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760592" y="368300"/>
            <a:ext cx="26708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CONTENT</a:t>
            </a:r>
            <a:endParaRPr lang="zh-CN" altLang="en-US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0177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50"/>
                            </p:stCondLst>
                            <p:childTnLst>
                              <p:par>
                                <p:cTn id="1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"/>
                            </p:stCondLst>
                            <p:childTnLst>
                              <p:par>
                                <p:cTn id="1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50"/>
                            </p:stCondLst>
                            <p:childTnLst>
                              <p:par>
                                <p:cTn id="2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4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9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400"/>
                            </p:stCondLst>
                            <p:childTnLst>
                              <p:par>
                                <p:cTn id="6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63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6.25E-7 3.7037E-7 L 0.04583 3.7037E-7 " pathEditMode="relative" rAng="0" ptsTypes="AA">
                                      <p:cBhvr>
                                        <p:cTn id="73" dur="5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18" grpId="0"/>
      <p:bldP spid="19" grpId="0"/>
      <p:bldP spid="20" grpId="0"/>
      <p:bldP spid="21" grpId="0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6130042" y="638829"/>
            <a:ext cx="1798758" cy="87681"/>
          </a:xfrm>
          <a:prstGeom prst="rect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797488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7F6E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355231" y="2171310"/>
            <a:ext cx="2515380" cy="2515380"/>
          </a:xfrm>
          <a:prstGeom prst="ellipse">
            <a:avLst/>
          </a:prstGeom>
          <a:noFill/>
          <a:ln>
            <a:solidFill>
              <a:srgbClr val="7F6E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>
            <a:off x="5186092" y="3429000"/>
            <a:ext cx="4689746" cy="0"/>
          </a:xfrm>
          <a:prstGeom prst="line">
            <a:avLst/>
          </a:prstGeom>
          <a:noFill/>
          <a:ln>
            <a:solidFill>
              <a:srgbClr val="7F6E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椭圆 2"/>
          <p:cNvSpPr/>
          <p:nvPr/>
        </p:nvSpPr>
        <p:spPr>
          <a:xfrm>
            <a:off x="4338950" y="3015408"/>
            <a:ext cx="870858" cy="870858"/>
          </a:xfrm>
          <a:prstGeom prst="ellipse">
            <a:avLst/>
          </a:prstGeom>
          <a:solidFill>
            <a:srgbClr val="7F6E96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2723294" y="2759586"/>
            <a:ext cx="177925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text.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5754656" y="2311400"/>
            <a:ext cx="254062" cy="1117600"/>
            <a:chOff x="5754656" y="2311400"/>
            <a:chExt cx="254062" cy="1117600"/>
          </a:xfrm>
        </p:grpSpPr>
        <p:cxnSp>
          <p:nvCxnSpPr>
            <p:cNvPr id="31" name="直接连接符 30"/>
            <p:cNvCxnSpPr/>
            <p:nvPr/>
          </p:nvCxnSpPr>
          <p:spPr>
            <a:xfrm flipV="1">
              <a:off x="5881687" y="2311400"/>
              <a:ext cx="0" cy="11176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5754656" y="2311400"/>
              <a:ext cx="25406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文本框 34"/>
          <p:cNvSpPr txBox="1"/>
          <p:nvPr/>
        </p:nvSpPr>
        <p:spPr>
          <a:xfrm>
            <a:off x="5616090" y="1477397"/>
            <a:ext cx="21242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</a:t>
            </a:r>
            <a:r>
              <a:rPr lang="en-US" altLang="zh-CN" sz="14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modify text.</a:t>
            </a:r>
          </a:p>
        </p:txBody>
      </p:sp>
      <p:sp>
        <p:nvSpPr>
          <p:cNvPr id="24" name="椭圆 23"/>
          <p:cNvSpPr/>
          <p:nvPr/>
        </p:nvSpPr>
        <p:spPr>
          <a:xfrm>
            <a:off x="5670970" y="3238322"/>
            <a:ext cx="425030" cy="425030"/>
          </a:xfrm>
          <a:prstGeom prst="ellipse">
            <a:avLst/>
          </a:prstGeom>
          <a:solidFill>
            <a:srgbClr val="7F6E96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 rot="13343110">
            <a:off x="5405542" y="3449099"/>
            <a:ext cx="1422687" cy="1813864"/>
            <a:chOff x="5170343" y="2549641"/>
            <a:chExt cx="1422687" cy="1123997"/>
          </a:xfrm>
        </p:grpSpPr>
        <p:cxnSp>
          <p:nvCxnSpPr>
            <p:cNvPr id="38" name="直接连接符 37"/>
            <p:cNvCxnSpPr/>
            <p:nvPr/>
          </p:nvCxnSpPr>
          <p:spPr>
            <a:xfrm rot="8256890" flipH="1">
              <a:off x="5170343" y="2707665"/>
              <a:ext cx="1422687" cy="96597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rot="8256890" flipH="1" flipV="1">
              <a:off x="5711748" y="2549641"/>
              <a:ext cx="295787" cy="235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椭圆 24"/>
          <p:cNvSpPr/>
          <p:nvPr/>
        </p:nvSpPr>
        <p:spPr>
          <a:xfrm>
            <a:off x="6626001" y="3075121"/>
            <a:ext cx="751432" cy="751432"/>
          </a:xfrm>
          <a:prstGeom prst="ellipse">
            <a:avLst/>
          </a:prstGeom>
          <a:solidFill>
            <a:srgbClr val="7F6E96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5253219" y="5094700"/>
            <a:ext cx="21242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</a:t>
            </a:r>
            <a:r>
              <a:rPr lang="en-US" altLang="zh-CN" sz="14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modify text.</a:t>
            </a:r>
          </a:p>
        </p:txBody>
      </p:sp>
      <p:grpSp>
        <p:nvGrpSpPr>
          <p:cNvPr id="44" name="组合 43"/>
          <p:cNvGrpSpPr/>
          <p:nvPr/>
        </p:nvGrpSpPr>
        <p:grpSpPr>
          <a:xfrm rot="13343110">
            <a:off x="7488648" y="3449099"/>
            <a:ext cx="1422687" cy="1813864"/>
            <a:chOff x="5170343" y="2549641"/>
            <a:chExt cx="1422687" cy="1123997"/>
          </a:xfrm>
        </p:grpSpPr>
        <p:cxnSp>
          <p:nvCxnSpPr>
            <p:cNvPr id="45" name="直接连接符 44"/>
            <p:cNvCxnSpPr/>
            <p:nvPr/>
          </p:nvCxnSpPr>
          <p:spPr>
            <a:xfrm rot="8256890" flipH="1">
              <a:off x="5170343" y="2707665"/>
              <a:ext cx="1422687" cy="96597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rot="8256890" flipH="1" flipV="1">
              <a:off x="5711748" y="2549641"/>
              <a:ext cx="295787" cy="235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椭圆 27"/>
          <p:cNvSpPr/>
          <p:nvPr/>
        </p:nvSpPr>
        <p:spPr>
          <a:xfrm>
            <a:off x="8782539" y="3238322"/>
            <a:ext cx="425030" cy="425030"/>
          </a:xfrm>
          <a:prstGeom prst="ellipse">
            <a:avLst/>
          </a:prstGeom>
          <a:solidFill>
            <a:srgbClr val="7F6E96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7377433" y="5094700"/>
            <a:ext cx="21242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</a:t>
            </a:r>
            <a:r>
              <a:rPr lang="en-US" altLang="zh-CN" sz="14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modify text.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7859133" y="2311400"/>
            <a:ext cx="254062" cy="1117600"/>
            <a:chOff x="5754656" y="2311400"/>
            <a:chExt cx="254062" cy="1117600"/>
          </a:xfrm>
        </p:grpSpPr>
        <p:cxnSp>
          <p:nvCxnSpPr>
            <p:cNvPr id="49" name="直接连接符 48"/>
            <p:cNvCxnSpPr/>
            <p:nvPr/>
          </p:nvCxnSpPr>
          <p:spPr>
            <a:xfrm flipV="1">
              <a:off x="5881687" y="2311400"/>
              <a:ext cx="0" cy="11176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5754656" y="2311400"/>
              <a:ext cx="25406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文本框 50"/>
          <p:cNvSpPr txBox="1"/>
          <p:nvPr/>
        </p:nvSpPr>
        <p:spPr>
          <a:xfrm>
            <a:off x="7751289" y="1477397"/>
            <a:ext cx="21242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</a:t>
            </a:r>
            <a:r>
              <a:rPr lang="en-US" altLang="zh-CN" sz="14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modify text.</a:t>
            </a:r>
          </a:p>
        </p:txBody>
      </p:sp>
      <p:sp>
        <p:nvSpPr>
          <p:cNvPr id="27" name="椭圆 26"/>
          <p:cNvSpPr/>
          <p:nvPr/>
        </p:nvSpPr>
        <p:spPr>
          <a:xfrm>
            <a:off x="7773649" y="3238322"/>
            <a:ext cx="425030" cy="425030"/>
          </a:xfrm>
          <a:prstGeom prst="ellipse">
            <a:avLst/>
          </a:prstGeom>
          <a:solidFill>
            <a:srgbClr val="7F6E96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3848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15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3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3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3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85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3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2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7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3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5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2" grpId="0" animBg="1"/>
      <p:bldP spid="3" grpId="0" animBg="1"/>
      <p:bldP spid="23" grpId="0"/>
      <p:bldP spid="35" grpId="0"/>
      <p:bldP spid="24" grpId="0" animBg="1"/>
      <p:bldP spid="25" grpId="0" animBg="1"/>
      <p:bldP spid="43" grpId="0"/>
      <p:bldP spid="28" grpId="0" animBg="1"/>
      <p:bldP spid="47" grpId="0"/>
      <p:bldP spid="51" grpId="0"/>
      <p:bldP spid="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6130042" y="638829"/>
            <a:ext cx="1798758" cy="87681"/>
          </a:xfrm>
          <a:prstGeom prst="rect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797488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7F6E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10112" y="1289820"/>
            <a:ext cx="1485900" cy="1485900"/>
            <a:chOff x="2910112" y="1289820"/>
            <a:chExt cx="1485900" cy="1485900"/>
          </a:xfrm>
        </p:grpSpPr>
        <p:sp>
          <p:nvSpPr>
            <p:cNvPr id="22" name="矩形 21"/>
            <p:cNvSpPr/>
            <p:nvPr/>
          </p:nvSpPr>
          <p:spPr>
            <a:xfrm>
              <a:off x="2910112" y="1289820"/>
              <a:ext cx="1485900" cy="1485900"/>
            </a:xfrm>
            <a:prstGeom prst="rect">
              <a:avLst/>
            </a:prstGeom>
            <a:solidFill>
              <a:srgbClr val="7F6E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18350" y="1363229"/>
              <a:ext cx="315462" cy="315462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013281" y="1691551"/>
              <a:ext cx="1325599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478500" y="1289820"/>
            <a:ext cx="1485900" cy="1485900"/>
            <a:chOff x="4478500" y="1289820"/>
            <a:chExt cx="1485900" cy="1485900"/>
          </a:xfrm>
        </p:grpSpPr>
        <p:sp>
          <p:nvSpPr>
            <p:cNvPr id="27" name="矩形 26"/>
            <p:cNvSpPr/>
            <p:nvPr/>
          </p:nvSpPr>
          <p:spPr>
            <a:xfrm>
              <a:off x="4478500" y="1289820"/>
              <a:ext cx="1485900" cy="1485900"/>
            </a:xfrm>
            <a:prstGeom prst="rect">
              <a:avLst/>
            </a:prstGeom>
            <a:solidFill>
              <a:srgbClr val="7F6E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70692" y="1374329"/>
              <a:ext cx="301516" cy="310792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4558651" y="1691551"/>
              <a:ext cx="1325599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910112" y="2823374"/>
            <a:ext cx="3054288" cy="1485900"/>
            <a:chOff x="2910112" y="2823374"/>
            <a:chExt cx="3054288" cy="1485900"/>
          </a:xfrm>
        </p:grpSpPr>
        <p:sp>
          <p:nvSpPr>
            <p:cNvPr id="28" name="矩形 27"/>
            <p:cNvSpPr/>
            <p:nvPr/>
          </p:nvSpPr>
          <p:spPr>
            <a:xfrm>
              <a:off x="2910112" y="2823374"/>
              <a:ext cx="3054288" cy="1485900"/>
            </a:xfrm>
            <a:prstGeom prst="rect">
              <a:avLst/>
            </a:prstGeom>
            <a:solidFill>
              <a:srgbClr val="7F6E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3120868" y="3058492"/>
              <a:ext cx="263277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615275" y="1289820"/>
            <a:ext cx="1701897" cy="1802990"/>
            <a:chOff x="7615275" y="1289820"/>
            <a:chExt cx="1701897" cy="1802990"/>
          </a:xfrm>
        </p:grpSpPr>
        <p:sp>
          <p:nvSpPr>
            <p:cNvPr id="30" name="矩形 29"/>
            <p:cNvSpPr/>
            <p:nvPr/>
          </p:nvSpPr>
          <p:spPr>
            <a:xfrm>
              <a:off x="7615275" y="1289820"/>
              <a:ext cx="1701897" cy="1802990"/>
            </a:xfrm>
            <a:prstGeom prst="rect">
              <a:avLst/>
            </a:prstGeom>
            <a:solidFill>
              <a:srgbClr val="7F6E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15465" y="1335448"/>
              <a:ext cx="301516" cy="371510"/>
            </a:xfrm>
            <a:prstGeom prst="rect">
              <a:avLst/>
            </a:prstGeom>
          </p:spPr>
        </p:pic>
        <p:sp>
          <p:nvSpPr>
            <p:cNvPr id="76" name="文本框 75"/>
            <p:cNvSpPr txBox="1"/>
            <p:nvPr/>
          </p:nvSpPr>
          <p:spPr>
            <a:xfrm>
              <a:off x="7803423" y="1816403"/>
              <a:ext cx="1325599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615276" y="3138899"/>
            <a:ext cx="1701897" cy="1170375"/>
            <a:chOff x="7615276" y="3138899"/>
            <a:chExt cx="1701897" cy="1170375"/>
          </a:xfrm>
        </p:grpSpPr>
        <p:sp>
          <p:nvSpPr>
            <p:cNvPr id="31" name="矩形 30"/>
            <p:cNvSpPr/>
            <p:nvPr/>
          </p:nvSpPr>
          <p:spPr>
            <a:xfrm>
              <a:off x="7615276" y="3138899"/>
              <a:ext cx="1701897" cy="1170375"/>
            </a:xfrm>
            <a:prstGeom prst="rect">
              <a:avLst/>
            </a:prstGeom>
            <a:solidFill>
              <a:srgbClr val="7F6E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8315465" y="3613904"/>
              <a:ext cx="320675" cy="299796"/>
              <a:chOff x="5918199" y="6172979"/>
              <a:chExt cx="320675" cy="299796"/>
            </a:xfrm>
            <a:solidFill>
              <a:schemeClr val="bg1"/>
            </a:solidFill>
          </p:grpSpPr>
          <p:sp>
            <p:nvSpPr>
              <p:cNvPr id="79" name="燕尾形 78"/>
              <p:cNvSpPr/>
              <p:nvPr/>
            </p:nvSpPr>
            <p:spPr>
              <a:xfrm rot="5400000">
                <a:off x="5998328" y="6092850"/>
                <a:ext cx="160417" cy="320675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燕尾形 79"/>
              <p:cNvSpPr/>
              <p:nvPr/>
            </p:nvSpPr>
            <p:spPr>
              <a:xfrm rot="5400000">
                <a:off x="5998328" y="6232229"/>
                <a:ext cx="160417" cy="320675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046888" y="1289820"/>
            <a:ext cx="1485900" cy="3019454"/>
            <a:chOff x="6046888" y="1289820"/>
            <a:chExt cx="1485900" cy="3019454"/>
          </a:xfrm>
        </p:grpSpPr>
        <p:sp>
          <p:nvSpPr>
            <p:cNvPr id="33" name="任意多边形 32"/>
            <p:cNvSpPr/>
            <p:nvPr/>
          </p:nvSpPr>
          <p:spPr>
            <a:xfrm rot="10800000">
              <a:off x="6046888" y="1289820"/>
              <a:ext cx="1485900" cy="3019454"/>
            </a:xfrm>
            <a:custGeom>
              <a:avLst/>
              <a:gdLst>
                <a:gd name="connsiteX0" fmla="*/ 0 w 1485900"/>
                <a:gd name="connsiteY0" fmla="*/ 0 h 3019454"/>
                <a:gd name="connsiteX1" fmla="*/ 585525 w 1485900"/>
                <a:gd name="connsiteY1" fmla="*/ 0 h 3019454"/>
                <a:gd name="connsiteX2" fmla="*/ 736700 w 1485900"/>
                <a:gd name="connsiteY2" fmla="*/ 260647 h 3019454"/>
                <a:gd name="connsiteX3" fmla="*/ 887876 w 1485900"/>
                <a:gd name="connsiteY3" fmla="*/ 0 h 3019454"/>
                <a:gd name="connsiteX4" fmla="*/ 1485900 w 1485900"/>
                <a:gd name="connsiteY4" fmla="*/ 0 h 3019454"/>
                <a:gd name="connsiteX5" fmla="*/ 1485900 w 1485900"/>
                <a:gd name="connsiteY5" fmla="*/ 3019454 h 3019454"/>
                <a:gd name="connsiteX6" fmla="*/ 0 w 1485900"/>
                <a:gd name="connsiteY6" fmla="*/ 3019454 h 3019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5900" h="3019454">
                  <a:moveTo>
                    <a:pt x="0" y="0"/>
                  </a:moveTo>
                  <a:lnTo>
                    <a:pt x="585525" y="0"/>
                  </a:lnTo>
                  <a:lnTo>
                    <a:pt x="736700" y="260647"/>
                  </a:lnTo>
                  <a:lnTo>
                    <a:pt x="887876" y="0"/>
                  </a:lnTo>
                  <a:lnTo>
                    <a:pt x="1485900" y="0"/>
                  </a:lnTo>
                  <a:lnTo>
                    <a:pt x="1485900" y="3019454"/>
                  </a:lnTo>
                  <a:lnTo>
                    <a:pt x="0" y="3019454"/>
                  </a:lnTo>
                  <a:close/>
                </a:path>
              </a:pathLst>
            </a:custGeom>
            <a:blipFill dpi="0" rotWithShape="1">
              <a:blip r:embed="rId5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24799" y="2396399"/>
              <a:ext cx="776250" cy="742500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2910112" y="4544392"/>
            <a:ext cx="6407060" cy="1831136"/>
            <a:chOff x="2910112" y="4544392"/>
            <a:chExt cx="6407060" cy="1831136"/>
          </a:xfrm>
        </p:grpSpPr>
        <p:sp>
          <p:nvSpPr>
            <p:cNvPr id="59" name="文本框 58"/>
            <p:cNvSpPr txBox="1"/>
            <p:nvPr/>
          </p:nvSpPr>
          <p:spPr>
            <a:xfrm>
              <a:off x="3416079" y="4746866"/>
              <a:ext cx="5261615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b="1" dirty="0" smtClean="0">
                  <a:solidFill>
                    <a:srgbClr val="7F6E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text.</a:t>
              </a: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3170597" y="5257833"/>
              <a:ext cx="590049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to modify </a:t>
              </a:r>
              <a:r>
                <a:rPr lang="en-US" altLang="zh-CN" dirty="0" err="1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text.Click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to modify </a:t>
              </a:r>
              <a:r>
                <a:rPr lang="en-US" altLang="zh-CN" dirty="0" err="1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text.Click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to modify </a:t>
              </a:r>
              <a:r>
                <a:rPr lang="en-US" altLang="zh-CN" dirty="0" err="1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text.Click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to modify text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2910112" y="4544392"/>
              <a:ext cx="6407060" cy="1831136"/>
            </a:xfrm>
            <a:prstGeom prst="rect">
              <a:avLst/>
            </a:prstGeom>
            <a:noFill/>
            <a:ln>
              <a:solidFill>
                <a:srgbClr val="7F6E9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1143000"/>
            <a:ext cx="1833788" cy="3401392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9378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2" presetClass="entr" presetSubtype="8" decel="2333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23333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decel="23333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decel="23333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decel="23333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decel="23333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decel="5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7927886" y="638829"/>
            <a:ext cx="1798758" cy="87681"/>
          </a:xfrm>
          <a:prstGeom prst="rect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595332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7F6E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454400" y="4275363"/>
            <a:ext cx="0" cy="1364343"/>
          </a:xfrm>
          <a:prstGeom prst="line">
            <a:avLst/>
          </a:prstGeom>
          <a:ln w="12700">
            <a:solidFill>
              <a:srgbClr val="7F6E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任意多边形 28"/>
          <p:cNvSpPr/>
          <p:nvPr/>
        </p:nvSpPr>
        <p:spPr>
          <a:xfrm>
            <a:off x="3355975" y="5640402"/>
            <a:ext cx="196850" cy="196850"/>
          </a:xfrm>
          <a:custGeom>
            <a:avLst/>
            <a:gdLst>
              <a:gd name="connsiteX0" fmla="*/ 232229 w 464458"/>
              <a:gd name="connsiteY0" fmla="*/ 108858 h 464458"/>
              <a:gd name="connsiteX1" fmla="*/ 108858 w 464458"/>
              <a:gd name="connsiteY1" fmla="*/ 232229 h 464458"/>
              <a:gd name="connsiteX2" fmla="*/ 232229 w 464458"/>
              <a:gd name="connsiteY2" fmla="*/ 355600 h 464458"/>
              <a:gd name="connsiteX3" fmla="*/ 355600 w 464458"/>
              <a:gd name="connsiteY3" fmla="*/ 232229 h 464458"/>
              <a:gd name="connsiteX4" fmla="*/ 232229 w 464458"/>
              <a:gd name="connsiteY4" fmla="*/ 108858 h 464458"/>
              <a:gd name="connsiteX5" fmla="*/ 232229 w 464458"/>
              <a:gd name="connsiteY5" fmla="*/ 0 h 464458"/>
              <a:gd name="connsiteX6" fmla="*/ 464458 w 464458"/>
              <a:gd name="connsiteY6" fmla="*/ 232229 h 464458"/>
              <a:gd name="connsiteX7" fmla="*/ 232229 w 464458"/>
              <a:gd name="connsiteY7" fmla="*/ 464458 h 464458"/>
              <a:gd name="connsiteX8" fmla="*/ 0 w 464458"/>
              <a:gd name="connsiteY8" fmla="*/ 232229 h 464458"/>
              <a:gd name="connsiteX9" fmla="*/ 232229 w 464458"/>
              <a:gd name="connsiteY9" fmla="*/ 0 h 464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4458" h="464458">
                <a:moveTo>
                  <a:pt x="232229" y="108858"/>
                </a:moveTo>
                <a:cubicBezTo>
                  <a:pt x="164093" y="108858"/>
                  <a:pt x="108858" y="164093"/>
                  <a:pt x="108858" y="232229"/>
                </a:cubicBezTo>
                <a:cubicBezTo>
                  <a:pt x="108858" y="300365"/>
                  <a:pt x="164093" y="355600"/>
                  <a:pt x="232229" y="355600"/>
                </a:cubicBezTo>
                <a:cubicBezTo>
                  <a:pt x="300365" y="355600"/>
                  <a:pt x="355600" y="300365"/>
                  <a:pt x="355600" y="232229"/>
                </a:cubicBezTo>
                <a:cubicBezTo>
                  <a:pt x="355600" y="164093"/>
                  <a:pt x="300365" y="108858"/>
                  <a:pt x="232229" y="108858"/>
                </a:cubicBezTo>
                <a:close/>
                <a:moveTo>
                  <a:pt x="232229" y="0"/>
                </a:moveTo>
                <a:cubicBezTo>
                  <a:pt x="360486" y="0"/>
                  <a:pt x="464458" y="103972"/>
                  <a:pt x="464458" y="232229"/>
                </a:cubicBezTo>
                <a:cubicBezTo>
                  <a:pt x="464458" y="360486"/>
                  <a:pt x="360486" y="464458"/>
                  <a:pt x="232229" y="464458"/>
                </a:cubicBezTo>
                <a:cubicBezTo>
                  <a:pt x="103972" y="464458"/>
                  <a:pt x="0" y="360486"/>
                  <a:pt x="0" y="232229"/>
                </a:cubicBezTo>
                <a:cubicBezTo>
                  <a:pt x="0" y="103972"/>
                  <a:pt x="103972" y="0"/>
                  <a:pt x="232229" y="0"/>
                </a:cubicBezTo>
                <a:close/>
              </a:path>
            </a:pathLst>
          </a:cu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/>
          <p:cNvCxnSpPr/>
          <p:nvPr/>
        </p:nvCxnSpPr>
        <p:spPr>
          <a:xfrm>
            <a:off x="7024007" y="4275363"/>
            <a:ext cx="0" cy="1364343"/>
          </a:xfrm>
          <a:prstGeom prst="line">
            <a:avLst/>
          </a:prstGeom>
          <a:ln w="12700">
            <a:solidFill>
              <a:srgbClr val="7F6E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任意多边形 30"/>
          <p:cNvSpPr/>
          <p:nvPr/>
        </p:nvSpPr>
        <p:spPr>
          <a:xfrm>
            <a:off x="6925582" y="5640402"/>
            <a:ext cx="196850" cy="196850"/>
          </a:xfrm>
          <a:custGeom>
            <a:avLst/>
            <a:gdLst>
              <a:gd name="connsiteX0" fmla="*/ 232229 w 464458"/>
              <a:gd name="connsiteY0" fmla="*/ 108858 h 464458"/>
              <a:gd name="connsiteX1" fmla="*/ 108858 w 464458"/>
              <a:gd name="connsiteY1" fmla="*/ 232229 h 464458"/>
              <a:gd name="connsiteX2" fmla="*/ 232229 w 464458"/>
              <a:gd name="connsiteY2" fmla="*/ 355600 h 464458"/>
              <a:gd name="connsiteX3" fmla="*/ 355600 w 464458"/>
              <a:gd name="connsiteY3" fmla="*/ 232229 h 464458"/>
              <a:gd name="connsiteX4" fmla="*/ 232229 w 464458"/>
              <a:gd name="connsiteY4" fmla="*/ 108858 h 464458"/>
              <a:gd name="connsiteX5" fmla="*/ 232229 w 464458"/>
              <a:gd name="connsiteY5" fmla="*/ 0 h 464458"/>
              <a:gd name="connsiteX6" fmla="*/ 464458 w 464458"/>
              <a:gd name="connsiteY6" fmla="*/ 232229 h 464458"/>
              <a:gd name="connsiteX7" fmla="*/ 232229 w 464458"/>
              <a:gd name="connsiteY7" fmla="*/ 464458 h 464458"/>
              <a:gd name="connsiteX8" fmla="*/ 0 w 464458"/>
              <a:gd name="connsiteY8" fmla="*/ 232229 h 464458"/>
              <a:gd name="connsiteX9" fmla="*/ 232229 w 464458"/>
              <a:gd name="connsiteY9" fmla="*/ 0 h 464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4458" h="464458">
                <a:moveTo>
                  <a:pt x="232229" y="108858"/>
                </a:moveTo>
                <a:cubicBezTo>
                  <a:pt x="164093" y="108858"/>
                  <a:pt x="108858" y="164093"/>
                  <a:pt x="108858" y="232229"/>
                </a:cubicBezTo>
                <a:cubicBezTo>
                  <a:pt x="108858" y="300365"/>
                  <a:pt x="164093" y="355600"/>
                  <a:pt x="232229" y="355600"/>
                </a:cubicBezTo>
                <a:cubicBezTo>
                  <a:pt x="300365" y="355600"/>
                  <a:pt x="355600" y="300365"/>
                  <a:pt x="355600" y="232229"/>
                </a:cubicBezTo>
                <a:cubicBezTo>
                  <a:pt x="355600" y="164093"/>
                  <a:pt x="300365" y="108858"/>
                  <a:pt x="232229" y="108858"/>
                </a:cubicBezTo>
                <a:close/>
                <a:moveTo>
                  <a:pt x="232229" y="0"/>
                </a:moveTo>
                <a:cubicBezTo>
                  <a:pt x="360486" y="0"/>
                  <a:pt x="464458" y="103972"/>
                  <a:pt x="464458" y="232229"/>
                </a:cubicBezTo>
                <a:cubicBezTo>
                  <a:pt x="464458" y="360486"/>
                  <a:pt x="360486" y="464458"/>
                  <a:pt x="232229" y="464458"/>
                </a:cubicBezTo>
                <a:cubicBezTo>
                  <a:pt x="103972" y="464458"/>
                  <a:pt x="0" y="360486"/>
                  <a:pt x="0" y="232229"/>
                </a:cubicBezTo>
                <a:cubicBezTo>
                  <a:pt x="0" y="103972"/>
                  <a:pt x="103972" y="0"/>
                  <a:pt x="232229" y="0"/>
                </a:cubicBezTo>
                <a:close/>
              </a:path>
            </a:pathLst>
          </a:cu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/>
          <p:cNvCxnSpPr/>
          <p:nvPr/>
        </p:nvCxnSpPr>
        <p:spPr>
          <a:xfrm>
            <a:off x="5210174" y="1649870"/>
            <a:ext cx="0" cy="1364343"/>
          </a:xfrm>
          <a:prstGeom prst="line">
            <a:avLst/>
          </a:prstGeom>
          <a:ln w="12700">
            <a:solidFill>
              <a:srgbClr val="7F6E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任意多边形 32"/>
          <p:cNvSpPr/>
          <p:nvPr/>
        </p:nvSpPr>
        <p:spPr>
          <a:xfrm>
            <a:off x="5111749" y="1453020"/>
            <a:ext cx="196850" cy="196850"/>
          </a:xfrm>
          <a:custGeom>
            <a:avLst/>
            <a:gdLst>
              <a:gd name="connsiteX0" fmla="*/ 232229 w 464458"/>
              <a:gd name="connsiteY0" fmla="*/ 108858 h 464458"/>
              <a:gd name="connsiteX1" fmla="*/ 108858 w 464458"/>
              <a:gd name="connsiteY1" fmla="*/ 232229 h 464458"/>
              <a:gd name="connsiteX2" fmla="*/ 232229 w 464458"/>
              <a:gd name="connsiteY2" fmla="*/ 355600 h 464458"/>
              <a:gd name="connsiteX3" fmla="*/ 355600 w 464458"/>
              <a:gd name="connsiteY3" fmla="*/ 232229 h 464458"/>
              <a:gd name="connsiteX4" fmla="*/ 232229 w 464458"/>
              <a:gd name="connsiteY4" fmla="*/ 108858 h 464458"/>
              <a:gd name="connsiteX5" fmla="*/ 232229 w 464458"/>
              <a:gd name="connsiteY5" fmla="*/ 0 h 464458"/>
              <a:gd name="connsiteX6" fmla="*/ 464458 w 464458"/>
              <a:gd name="connsiteY6" fmla="*/ 232229 h 464458"/>
              <a:gd name="connsiteX7" fmla="*/ 232229 w 464458"/>
              <a:gd name="connsiteY7" fmla="*/ 464458 h 464458"/>
              <a:gd name="connsiteX8" fmla="*/ 0 w 464458"/>
              <a:gd name="connsiteY8" fmla="*/ 232229 h 464458"/>
              <a:gd name="connsiteX9" fmla="*/ 232229 w 464458"/>
              <a:gd name="connsiteY9" fmla="*/ 0 h 464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4458" h="464458">
                <a:moveTo>
                  <a:pt x="232229" y="108858"/>
                </a:moveTo>
                <a:cubicBezTo>
                  <a:pt x="164093" y="108858"/>
                  <a:pt x="108858" y="164093"/>
                  <a:pt x="108858" y="232229"/>
                </a:cubicBezTo>
                <a:cubicBezTo>
                  <a:pt x="108858" y="300365"/>
                  <a:pt x="164093" y="355600"/>
                  <a:pt x="232229" y="355600"/>
                </a:cubicBezTo>
                <a:cubicBezTo>
                  <a:pt x="300365" y="355600"/>
                  <a:pt x="355600" y="300365"/>
                  <a:pt x="355600" y="232229"/>
                </a:cubicBezTo>
                <a:cubicBezTo>
                  <a:pt x="355600" y="164093"/>
                  <a:pt x="300365" y="108858"/>
                  <a:pt x="232229" y="108858"/>
                </a:cubicBezTo>
                <a:close/>
                <a:moveTo>
                  <a:pt x="232229" y="0"/>
                </a:moveTo>
                <a:cubicBezTo>
                  <a:pt x="360486" y="0"/>
                  <a:pt x="464458" y="103972"/>
                  <a:pt x="464458" y="232229"/>
                </a:cubicBezTo>
                <a:cubicBezTo>
                  <a:pt x="464458" y="360486"/>
                  <a:pt x="360486" y="464458"/>
                  <a:pt x="232229" y="464458"/>
                </a:cubicBezTo>
                <a:cubicBezTo>
                  <a:pt x="103972" y="464458"/>
                  <a:pt x="0" y="360486"/>
                  <a:pt x="0" y="232229"/>
                </a:cubicBezTo>
                <a:cubicBezTo>
                  <a:pt x="0" y="103972"/>
                  <a:pt x="103972" y="0"/>
                  <a:pt x="232229" y="0"/>
                </a:cubicBezTo>
                <a:close/>
              </a:path>
            </a:pathLst>
          </a:cu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连接符 33"/>
          <p:cNvCxnSpPr/>
          <p:nvPr/>
        </p:nvCxnSpPr>
        <p:spPr>
          <a:xfrm>
            <a:off x="8783410" y="1649870"/>
            <a:ext cx="0" cy="1364343"/>
          </a:xfrm>
          <a:prstGeom prst="line">
            <a:avLst/>
          </a:prstGeom>
          <a:ln w="12700">
            <a:solidFill>
              <a:srgbClr val="7F6E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任意多边形 34"/>
          <p:cNvSpPr/>
          <p:nvPr/>
        </p:nvSpPr>
        <p:spPr>
          <a:xfrm>
            <a:off x="8684985" y="1453020"/>
            <a:ext cx="196850" cy="196850"/>
          </a:xfrm>
          <a:custGeom>
            <a:avLst/>
            <a:gdLst>
              <a:gd name="connsiteX0" fmla="*/ 232229 w 464458"/>
              <a:gd name="connsiteY0" fmla="*/ 108858 h 464458"/>
              <a:gd name="connsiteX1" fmla="*/ 108858 w 464458"/>
              <a:gd name="connsiteY1" fmla="*/ 232229 h 464458"/>
              <a:gd name="connsiteX2" fmla="*/ 232229 w 464458"/>
              <a:gd name="connsiteY2" fmla="*/ 355600 h 464458"/>
              <a:gd name="connsiteX3" fmla="*/ 355600 w 464458"/>
              <a:gd name="connsiteY3" fmla="*/ 232229 h 464458"/>
              <a:gd name="connsiteX4" fmla="*/ 232229 w 464458"/>
              <a:gd name="connsiteY4" fmla="*/ 108858 h 464458"/>
              <a:gd name="connsiteX5" fmla="*/ 232229 w 464458"/>
              <a:gd name="connsiteY5" fmla="*/ 0 h 464458"/>
              <a:gd name="connsiteX6" fmla="*/ 464458 w 464458"/>
              <a:gd name="connsiteY6" fmla="*/ 232229 h 464458"/>
              <a:gd name="connsiteX7" fmla="*/ 232229 w 464458"/>
              <a:gd name="connsiteY7" fmla="*/ 464458 h 464458"/>
              <a:gd name="connsiteX8" fmla="*/ 0 w 464458"/>
              <a:gd name="connsiteY8" fmla="*/ 232229 h 464458"/>
              <a:gd name="connsiteX9" fmla="*/ 232229 w 464458"/>
              <a:gd name="connsiteY9" fmla="*/ 0 h 464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4458" h="464458">
                <a:moveTo>
                  <a:pt x="232229" y="108858"/>
                </a:moveTo>
                <a:cubicBezTo>
                  <a:pt x="164093" y="108858"/>
                  <a:pt x="108858" y="164093"/>
                  <a:pt x="108858" y="232229"/>
                </a:cubicBezTo>
                <a:cubicBezTo>
                  <a:pt x="108858" y="300365"/>
                  <a:pt x="164093" y="355600"/>
                  <a:pt x="232229" y="355600"/>
                </a:cubicBezTo>
                <a:cubicBezTo>
                  <a:pt x="300365" y="355600"/>
                  <a:pt x="355600" y="300365"/>
                  <a:pt x="355600" y="232229"/>
                </a:cubicBezTo>
                <a:cubicBezTo>
                  <a:pt x="355600" y="164093"/>
                  <a:pt x="300365" y="108858"/>
                  <a:pt x="232229" y="108858"/>
                </a:cubicBezTo>
                <a:close/>
                <a:moveTo>
                  <a:pt x="232229" y="0"/>
                </a:moveTo>
                <a:cubicBezTo>
                  <a:pt x="360486" y="0"/>
                  <a:pt x="464458" y="103972"/>
                  <a:pt x="464458" y="232229"/>
                </a:cubicBezTo>
                <a:cubicBezTo>
                  <a:pt x="464458" y="360486"/>
                  <a:pt x="360486" y="464458"/>
                  <a:pt x="232229" y="464458"/>
                </a:cubicBezTo>
                <a:cubicBezTo>
                  <a:pt x="103972" y="464458"/>
                  <a:pt x="0" y="360486"/>
                  <a:pt x="0" y="232229"/>
                </a:cubicBezTo>
                <a:cubicBezTo>
                  <a:pt x="0" y="103972"/>
                  <a:pt x="103972" y="0"/>
                  <a:pt x="232229" y="0"/>
                </a:cubicBezTo>
                <a:close/>
              </a:path>
            </a:pathLst>
          </a:cu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2812001" y="1314768"/>
            <a:ext cx="2280439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modify text.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6404546" y="1314768"/>
            <a:ext cx="2280439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modify text.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7122841" y="5062522"/>
            <a:ext cx="2280439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modify text.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3557074" y="5062523"/>
            <a:ext cx="2280439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modify text.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2465356" y="2632042"/>
            <a:ext cx="1987614" cy="1987614"/>
            <a:chOff x="2465356" y="2632042"/>
            <a:chExt cx="1987614" cy="1987614"/>
          </a:xfrm>
        </p:grpSpPr>
        <p:sp>
          <p:nvSpPr>
            <p:cNvPr id="2" name="椭圆 1"/>
            <p:cNvSpPr/>
            <p:nvPr/>
          </p:nvSpPr>
          <p:spPr>
            <a:xfrm>
              <a:off x="2465356" y="2632042"/>
              <a:ext cx="1987614" cy="1987614"/>
            </a:xfrm>
            <a:prstGeom prst="ellipse">
              <a:avLst/>
            </a:prstGeom>
            <a:solidFill>
              <a:srgbClr val="7F6E9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33024" y="3014213"/>
              <a:ext cx="652278" cy="1120580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4223247" y="2632042"/>
            <a:ext cx="1987614" cy="1987614"/>
            <a:chOff x="4223247" y="2632042"/>
            <a:chExt cx="1987614" cy="1987614"/>
          </a:xfrm>
        </p:grpSpPr>
        <p:sp>
          <p:nvSpPr>
            <p:cNvPr id="9" name="椭圆 8"/>
            <p:cNvSpPr/>
            <p:nvPr/>
          </p:nvSpPr>
          <p:spPr>
            <a:xfrm>
              <a:off x="4223247" y="2632042"/>
              <a:ext cx="1987614" cy="1987614"/>
            </a:xfrm>
            <a:prstGeom prst="ellipse">
              <a:avLst/>
            </a:prstGeom>
            <a:solidFill>
              <a:srgbClr val="7F6E9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59022" y="3059730"/>
              <a:ext cx="1116064" cy="1132238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5981138" y="2632042"/>
            <a:ext cx="1987614" cy="1987614"/>
            <a:chOff x="5981138" y="2632042"/>
            <a:chExt cx="1987614" cy="1987614"/>
          </a:xfrm>
        </p:grpSpPr>
        <p:sp>
          <p:nvSpPr>
            <p:cNvPr id="10" name="椭圆 9"/>
            <p:cNvSpPr/>
            <p:nvPr/>
          </p:nvSpPr>
          <p:spPr>
            <a:xfrm>
              <a:off x="5981138" y="2632042"/>
              <a:ext cx="1987614" cy="1987614"/>
            </a:xfrm>
            <a:prstGeom prst="ellipse">
              <a:avLst/>
            </a:prstGeom>
            <a:solidFill>
              <a:srgbClr val="7F6E9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51379" y="3102283"/>
              <a:ext cx="1047132" cy="1047132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7739030" y="2632042"/>
            <a:ext cx="1987614" cy="1987614"/>
            <a:chOff x="7739030" y="2632042"/>
            <a:chExt cx="1987614" cy="1987614"/>
          </a:xfrm>
        </p:grpSpPr>
        <p:sp>
          <p:nvSpPr>
            <p:cNvPr id="11" name="椭圆 10"/>
            <p:cNvSpPr/>
            <p:nvPr/>
          </p:nvSpPr>
          <p:spPr>
            <a:xfrm>
              <a:off x="7739030" y="2632042"/>
              <a:ext cx="1987614" cy="1987614"/>
            </a:xfrm>
            <a:prstGeom prst="ellipse">
              <a:avLst/>
            </a:prstGeom>
            <a:solidFill>
              <a:srgbClr val="7F6E9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98570" y="3072900"/>
              <a:ext cx="1170407" cy="10032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33251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45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9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5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8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3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5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29" grpId="0" animBg="1"/>
      <p:bldP spid="31" grpId="0" animBg="1"/>
      <p:bldP spid="33" grpId="0" animBg="1"/>
      <p:bldP spid="35" grpId="0" animBg="1"/>
      <p:bldP spid="36" grpId="0"/>
      <p:bldP spid="37" grpId="0"/>
      <p:bldP spid="38" grpId="0"/>
      <p:bldP spid="3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7927886" y="638829"/>
            <a:ext cx="1798758" cy="87681"/>
          </a:xfrm>
          <a:prstGeom prst="rect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595332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7F6E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五边形 1"/>
          <p:cNvSpPr/>
          <p:nvPr/>
        </p:nvSpPr>
        <p:spPr>
          <a:xfrm rot="16200000">
            <a:off x="2397592" y="4200713"/>
            <a:ext cx="3495979" cy="788337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五边形 8"/>
          <p:cNvSpPr/>
          <p:nvPr/>
        </p:nvSpPr>
        <p:spPr>
          <a:xfrm rot="16200000">
            <a:off x="3701718" y="4200713"/>
            <a:ext cx="3495979" cy="788337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五边形 9"/>
          <p:cNvSpPr/>
          <p:nvPr/>
        </p:nvSpPr>
        <p:spPr>
          <a:xfrm rot="16200000">
            <a:off x="5005844" y="4200713"/>
            <a:ext cx="3495979" cy="788337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五边形 10"/>
          <p:cNvSpPr/>
          <p:nvPr/>
        </p:nvSpPr>
        <p:spPr>
          <a:xfrm rot="16200000">
            <a:off x="6309970" y="4200713"/>
            <a:ext cx="3495979" cy="788337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五边形 11"/>
          <p:cNvSpPr/>
          <p:nvPr/>
        </p:nvSpPr>
        <p:spPr>
          <a:xfrm rot="16200000">
            <a:off x="7614097" y="4200713"/>
            <a:ext cx="3495979" cy="788337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五边形 14"/>
          <p:cNvSpPr/>
          <p:nvPr/>
        </p:nvSpPr>
        <p:spPr>
          <a:xfrm rot="16200000">
            <a:off x="1093466" y="4200713"/>
            <a:ext cx="3495979" cy="788337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五边形 15"/>
          <p:cNvSpPr/>
          <p:nvPr/>
        </p:nvSpPr>
        <p:spPr>
          <a:xfrm rot="16200000">
            <a:off x="2993077" y="4796196"/>
            <a:ext cx="2305012" cy="788337"/>
          </a:xfrm>
          <a:prstGeom prst="homePlate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五边形 16"/>
          <p:cNvSpPr/>
          <p:nvPr/>
        </p:nvSpPr>
        <p:spPr>
          <a:xfrm rot="16200000">
            <a:off x="4091717" y="4590710"/>
            <a:ext cx="2715985" cy="788337"/>
          </a:xfrm>
          <a:prstGeom prst="homePlate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五边形 17"/>
          <p:cNvSpPr/>
          <p:nvPr/>
        </p:nvSpPr>
        <p:spPr>
          <a:xfrm rot="16200000">
            <a:off x="5601329" y="4796196"/>
            <a:ext cx="2305012" cy="788337"/>
          </a:xfrm>
          <a:prstGeom prst="homePlate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五边形 18"/>
          <p:cNvSpPr/>
          <p:nvPr/>
        </p:nvSpPr>
        <p:spPr>
          <a:xfrm rot="16200000">
            <a:off x="7149912" y="5040652"/>
            <a:ext cx="1816099" cy="788337"/>
          </a:xfrm>
          <a:prstGeom prst="homePlate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五边形 19"/>
          <p:cNvSpPr/>
          <p:nvPr/>
        </p:nvSpPr>
        <p:spPr>
          <a:xfrm rot="16200000">
            <a:off x="7988874" y="4575486"/>
            <a:ext cx="2746432" cy="788337"/>
          </a:xfrm>
          <a:prstGeom prst="homePlate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五边形 20"/>
          <p:cNvSpPr/>
          <p:nvPr/>
        </p:nvSpPr>
        <p:spPr>
          <a:xfrm rot="16200000">
            <a:off x="2194667" y="5301911"/>
            <a:ext cx="1293582" cy="788337"/>
          </a:xfrm>
          <a:prstGeom prst="homePlate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2316163" y="1799622"/>
            <a:ext cx="7559675" cy="0"/>
          </a:xfrm>
          <a:prstGeom prst="line">
            <a:avLst/>
          </a:prstGeom>
          <a:ln w="38100">
            <a:solidFill>
              <a:srgbClr val="7F6E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>
            <a:off x="2765256" y="1723422"/>
            <a:ext cx="152400" cy="152400"/>
          </a:xfrm>
          <a:prstGeom prst="ellipse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069382" y="1723422"/>
            <a:ext cx="152400" cy="152400"/>
          </a:xfrm>
          <a:prstGeom prst="ellipse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373508" y="1723422"/>
            <a:ext cx="152400" cy="152400"/>
          </a:xfrm>
          <a:prstGeom prst="ellipse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677634" y="1723422"/>
            <a:ext cx="152400" cy="152400"/>
          </a:xfrm>
          <a:prstGeom prst="ellipse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7981760" y="1723422"/>
            <a:ext cx="152400" cy="152400"/>
          </a:xfrm>
          <a:prstGeom prst="ellipse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9285695" y="1723422"/>
            <a:ext cx="152400" cy="152400"/>
          </a:xfrm>
          <a:prstGeom prst="ellipse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2038878" y="1231266"/>
            <a:ext cx="1605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3358632" y="2136131"/>
            <a:ext cx="1605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4662757" y="1217000"/>
            <a:ext cx="1605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966883" y="2107599"/>
            <a:ext cx="1605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7271009" y="1155065"/>
            <a:ext cx="1605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8575134" y="2044068"/>
            <a:ext cx="1605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2038878" y="4533395"/>
            <a:ext cx="1605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3338886" y="3608108"/>
            <a:ext cx="1605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4643012" y="3227107"/>
            <a:ext cx="1605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dirty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dirty="0" smtClean="0">
              <a:solidFill>
                <a:srgbClr val="7F6E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951254" y="3626885"/>
            <a:ext cx="1605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7255381" y="4073516"/>
            <a:ext cx="1605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8559317" y="3223917"/>
            <a:ext cx="1605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dirty="0" smtClean="0">
                <a:solidFill>
                  <a:srgbClr val="7F6E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6158849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3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3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4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6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7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8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9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0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7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2" grpId="0" animBg="1"/>
      <p:bldP spid="9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0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40" grpId="0"/>
      <p:bldP spid="41" grpId="0"/>
      <p:bldP spid="42" grpId="0"/>
      <p:bldP spid="43" grpId="0"/>
      <p:bldP spid="4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 flipV="1">
            <a:off x="0" y="1088008"/>
            <a:ext cx="12192002" cy="436021"/>
          </a:xfrm>
          <a:prstGeom prst="rect">
            <a:avLst/>
          </a:prstGeom>
          <a:solidFill>
            <a:srgbClr val="F24B00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V="1">
            <a:off x="1" y="-30964"/>
            <a:ext cx="12192000" cy="1497050"/>
          </a:xfrm>
          <a:prstGeom prst="rect">
            <a:avLst/>
          </a:prstGeom>
          <a:solidFill>
            <a:srgbClr val="FF834B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833791" y="1494901"/>
            <a:ext cx="1466850" cy="1330274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33790" y="4156155"/>
            <a:ext cx="1466850" cy="1330274"/>
          </a:xfrm>
          <a:prstGeom prst="rect">
            <a:avLst/>
          </a:prstGeom>
          <a:solidFill>
            <a:srgbClr val="7F6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33792" y="5486782"/>
            <a:ext cx="1466850" cy="1330274"/>
          </a:xfrm>
          <a:prstGeom prst="rect">
            <a:avLst/>
          </a:prstGeom>
          <a:solidFill>
            <a:srgbClr val="EEE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33790" y="2825528"/>
            <a:ext cx="1466850" cy="1330274"/>
          </a:xfrm>
          <a:prstGeom prst="rect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730" y="1681117"/>
            <a:ext cx="986970" cy="9869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1505" y="2974955"/>
            <a:ext cx="1031420" cy="10314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6423" y="4298936"/>
            <a:ext cx="1066346" cy="106634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6073" y="5643351"/>
            <a:ext cx="1036696" cy="101713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582302" y="1945455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Text one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3582302" y="3232320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Text two</a:t>
            </a:r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3722934" y="4603838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Text three</a:t>
            </a:r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3649166" y="5932543"/>
            <a:ext cx="225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rgbClr val="EEEA2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Text four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8534400" y="5932543"/>
            <a:ext cx="1323975" cy="461665"/>
          </a:xfrm>
          <a:prstGeom prst="rect">
            <a:avLst/>
          </a:prstGeom>
          <a:solidFill>
            <a:srgbClr val="FF83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8385073" y="5932543"/>
            <a:ext cx="1070177" cy="461665"/>
            <a:chOff x="8385073" y="1945455"/>
            <a:chExt cx="1070177" cy="461665"/>
          </a:xfrm>
        </p:grpSpPr>
        <p:sp>
          <p:nvSpPr>
            <p:cNvPr id="17" name="矩形 16"/>
            <p:cNvSpPr/>
            <p:nvPr/>
          </p:nvSpPr>
          <p:spPr>
            <a:xfrm>
              <a:off x="8534400" y="1945455"/>
              <a:ext cx="771525" cy="46166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385073" y="1989936"/>
              <a:ext cx="10701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ON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1833788" y="2825175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833788" y="4155802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833788" y="5486429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760592" y="368300"/>
            <a:ext cx="26708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CONTENT</a:t>
            </a:r>
            <a:endParaRPr lang="zh-CN" altLang="en-US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0375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50"/>
                            </p:stCondLst>
                            <p:childTnLst>
                              <p:par>
                                <p:cTn id="1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"/>
                            </p:stCondLst>
                            <p:childTnLst>
                              <p:par>
                                <p:cTn id="1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50"/>
                            </p:stCondLst>
                            <p:childTnLst>
                              <p:par>
                                <p:cTn id="2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4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9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400"/>
                            </p:stCondLst>
                            <p:childTnLst>
                              <p:par>
                                <p:cTn id="6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63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6.25E-7 -1.11111E-6 L 0.04583 -1.11111E-6 " pathEditMode="relative" rAng="0" ptsTypes="AA">
                                      <p:cBhvr>
                                        <p:cTn id="73" dur="5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18" grpId="0"/>
      <p:bldP spid="19" grpId="0"/>
      <p:bldP spid="20" grpId="0"/>
      <p:bldP spid="21" grpId="0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4332199" y="638829"/>
            <a:ext cx="1798758" cy="87681"/>
          </a:xfrm>
          <a:prstGeom prst="rect">
            <a:avLst/>
          </a:prstGeom>
          <a:solidFill>
            <a:srgbClr val="EEE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475804" y="1562755"/>
            <a:ext cx="4477572" cy="2986498"/>
          </a:xfrm>
          <a:prstGeom prst="rect">
            <a:avLst/>
          </a:prstGeom>
          <a:solidFill>
            <a:srgbClr val="EEE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75804" y="4692175"/>
            <a:ext cx="4477572" cy="691380"/>
          </a:xfrm>
          <a:prstGeom prst="rect">
            <a:avLst/>
          </a:prstGeom>
          <a:solidFill>
            <a:srgbClr val="EEE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75804" y="5526477"/>
            <a:ext cx="4477572" cy="691380"/>
          </a:xfrm>
          <a:prstGeom prst="rect">
            <a:avLst/>
          </a:prstGeom>
          <a:solidFill>
            <a:srgbClr val="EEE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25874" y="2287958"/>
            <a:ext cx="4406465" cy="1356532"/>
          </a:xfrm>
          <a:prstGeom prst="rect">
            <a:avLst/>
          </a:prstGeom>
          <a:solidFill>
            <a:srgbClr val="EEE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25874" y="3821939"/>
            <a:ext cx="4406465" cy="1356532"/>
          </a:xfrm>
          <a:prstGeom prst="rect">
            <a:avLst/>
          </a:prstGeom>
          <a:solidFill>
            <a:srgbClr val="EEE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022241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EEEA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EEEA2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40112" y="1022781"/>
            <a:ext cx="1605156" cy="461665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436146" y="1799112"/>
            <a:ext cx="1605156" cy="461665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You text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026224" y="4853198"/>
            <a:ext cx="1605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026224" y="5687500"/>
            <a:ext cx="1605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text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663951" y="4897258"/>
            <a:ext cx="281213" cy="281213"/>
            <a:chOff x="1663951" y="4897258"/>
            <a:chExt cx="281213" cy="281213"/>
          </a:xfrm>
        </p:grpSpPr>
        <p:sp>
          <p:nvSpPr>
            <p:cNvPr id="15" name="矩形 14"/>
            <p:cNvSpPr/>
            <p:nvPr/>
          </p:nvSpPr>
          <p:spPr>
            <a:xfrm>
              <a:off x="1663951" y="4897258"/>
              <a:ext cx="281213" cy="2812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735990" y="4959788"/>
              <a:ext cx="181136" cy="156152"/>
            </a:xfrm>
            <a:prstGeom prst="triangle">
              <a:avLst/>
            </a:prstGeom>
            <a:solidFill>
              <a:srgbClr val="EEE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663951" y="5731560"/>
            <a:ext cx="281213" cy="281213"/>
            <a:chOff x="1663951" y="5731560"/>
            <a:chExt cx="281213" cy="281213"/>
          </a:xfrm>
        </p:grpSpPr>
        <p:sp>
          <p:nvSpPr>
            <p:cNvPr id="16" name="矩形 15"/>
            <p:cNvSpPr/>
            <p:nvPr/>
          </p:nvSpPr>
          <p:spPr>
            <a:xfrm>
              <a:off x="1663951" y="5731560"/>
              <a:ext cx="281213" cy="2812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rot="5400000">
              <a:off x="1735990" y="5794090"/>
              <a:ext cx="181136" cy="156152"/>
            </a:xfrm>
            <a:prstGeom prst="triangle">
              <a:avLst/>
            </a:prstGeom>
            <a:solidFill>
              <a:srgbClr val="EEE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663951" y="1719037"/>
            <a:ext cx="281213" cy="281213"/>
            <a:chOff x="1663951" y="1719037"/>
            <a:chExt cx="281213" cy="281213"/>
          </a:xfrm>
        </p:grpSpPr>
        <p:sp>
          <p:nvSpPr>
            <p:cNvPr id="3" name="矩形 2"/>
            <p:cNvSpPr/>
            <p:nvPr/>
          </p:nvSpPr>
          <p:spPr>
            <a:xfrm>
              <a:off x="1663951" y="1719037"/>
              <a:ext cx="281213" cy="2812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rot="5400000">
              <a:off x="1735990" y="1781567"/>
              <a:ext cx="181136" cy="156152"/>
            </a:xfrm>
            <a:prstGeom prst="triangle">
              <a:avLst/>
            </a:prstGeom>
            <a:solidFill>
              <a:srgbClr val="EEE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971875" y="1674977"/>
            <a:ext cx="3849493" cy="2530298"/>
            <a:chOff x="1971875" y="1674977"/>
            <a:chExt cx="3849493" cy="2530298"/>
          </a:xfrm>
        </p:grpSpPr>
        <p:sp>
          <p:nvSpPr>
            <p:cNvPr id="17" name="文本框 16"/>
            <p:cNvSpPr txBox="1"/>
            <p:nvPr/>
          </p:nvSpPr>
          <p:spPr>
            <a:xfrm>
              <a:off x="2026224" y="1674977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971875" y="2143172"/>
              <a:ext cx="3849493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to modify text.</a:t>
              </a:r>
              <a:endParaRPr lang="zh-CN" altLang="en-US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text.</a:t>
              </a:r>
              <a:endParaRPr lang="zh-CN" altLang="en-US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text.</a:t>
              </a:r>
              <a:endParaRPr lang="zh-CN" altLang="en-US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text.</a:t>
              </a:r>
              <a:endParaRPr lang="zh-CN" altLang="en-US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text.</a:t>
              </a:r>
              <a:endParaRPr lang="zh-CN" altLang="en-US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</a:t>
              </a:r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</a:p>
            <a:p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text.</a:t>
              </a:r>
            </a:p>
            <a:p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text.</a:t>
              </a:r>
            </a:p>
          </p:txBody>
        </p:sp>
      </p:grpSp>
      <p:sp>
        <p:nvSpPr>
          <p:cNvPr id="20" name="椭圆 19"/>
          <p:cNvSpPr/>
          <p:nvPr/>
        </p:nvSpPr>
        <p:spPr>
          <a:xfrm>
            <a:off x="6503069" y="2642327"/>
            <a:ext cx="689874" cy="689874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6503069" y="4257422"/>
            <a:ext cx="689874" cy="689874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7238724" y="2347277"/>
            <a:ext cx="3849493" cy="1166184"/>
            <a:chOff x="7238724" y="2347277"/>
            <a:chExt cx="3849493" cy="1166184"/>
          </a:xfrm>
        </p:grpSpPr>
        <p:sp>
          <p:nvSpPr>
            <p:cNvPr id="24" name="文本框 23"/>
            <p:cNvSpPr txBox="1"/>
            <p:nvPr/>
          </p:nvSpPr>
          <p:spPr>
            <a:xfrm>
              <a:off x="7238724" y="2682464"/>
              <a:ext cx="384949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to modify text.</a:t>
              </a:r>
              <a:endParaRPr lang="zh-CN" altLang="en-US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</a:t>
              </a:r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</a:p>
            <a:p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</a:t>
              </a:r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259866" y="2347277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238724" y="3860350"/>
            <a:ext cx="3849493" cy="1192722"/>
            <a:chOff x="7238724" y="3860350"/>
            <a:chExt cx="3849493" cy="1192722"/>
          </a:xfrm>
        </p:grpSpPr>
        <p:sp>
          <p:nvSpPr>
            <p:cNvPr id="28" name="文本框 27"/>
            <p:cNvSpPr txBox="1"/>
            <p:nvPr/>
          </p:nvSpPr>
          <p:spPr>
            <a:xfrm>
              <a:off x="7238724" y="4222075"/>
              <a:ext cx="384949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to modify text.</a:t>
              </a:r>
              <a:endParaRPr lang="zh-CN" altLang="en-US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</a:t>
              </a:r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</a:p>
            <a:p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</a:t>
              </a:r>
              <a:r>
                <a:rPr lang="en-US" altLang="zh-CN" sz="16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259866" y="3860350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773898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850"/>
                            </p:stCondLst>
                            <p:childTnLst>
                              <p:par>
                                <p:cTn id="4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1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6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950"/>
                            </p:stCondLst>
                            <p:childTnLst>
                              <p:par>
                                <p:cTn id="5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2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7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3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5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3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400"/>
                            </p:stCondLst>
                            <p:childTnLst>
                              <p:par>
                                <p:cTn id="7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9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250"/>
                            </p:stCondLst>
                            <p:childTnLst>
                              <p:par>
                                <p:cTn id="8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8" grpId="0"/>
      <p:bldP spid="19" grpId="0"/>
      <p:bldP spid="20" grpId="0" animBg="1"/>
      <p:bldP spid="2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6131630" y="638829"/>
            <a:ext cx="1798758" cy="87681"/>
          </a:xfrm>
          <a:prstGeom prst="rect">
            <a:avLst/>
          </a:prstGeom>
          <a:solidFill>
            <a:srgbClr val="EEE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795107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EEEA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EEEA2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436778" y="1177324"/>
            <a:ext cx="820653" cy="682171"/>
            <a:chOff x="2436778" y="1177324"/>
            <a:chExt cx="820653" cy="682171"/>
          </a:xfrm>
        </p:grpSpPr>
        <p:sp>
          <p:nvSpPr>
            <p:cNvPr id="14" name="矩形 13"/>
            <p:cNvSpPr/>
            <p:nvPr/>
          </p:nvSpPr>
          <p:spPr>
            <a:xfrm>
              <a:off x="2436778" y="1177324"/>
              <a:ext cx="770164" cy="68217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439551" y="1333743"/>
              <a:ext cx="8178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EEEA2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70%</a:t>
              </a:r>
              <a:endParaRPr lang="zh-CN" altLang="en-US" dirty="0">
                <a:solidFill>
                  <a:srgbClr val="EEEA2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436778" y="2202169"/>
            <a:ext cx="820653" cy="682171"/>
            <a:chOff x="2436778" y="2202169"/>
            <a:chExt cx="820653" cy="682171"/>
          </a:xfrm>
        </p:grpSpPr>
        <p:sp>
          <p:nvSpPr>
            <p:cNvPr id="15" name="矩形 14"/>
            <p:cNvSpPr/>
            <p:nvPr/>
          </p:nvSpPr>
          <p:spPr>
            <a:xfrm>
              <a:off x="2436778" y="2202169"/>
              <a:ext cx="770164" cy="68217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439551" y="2358587"/>
              <a:ext cx="8178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EEEA2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en-US" altLang="zh-CN" dirty="0" smtClean="0">
                  <a:solidFill>
                    <a:srgbClr val="EEEA2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0%</a:t>
              </a:r>
              <a:endParaRPr lang="zh-CN" altLang="en-US" dirty="0">
                <a:solidFill>
                  <a:srgbClr val="EEEA2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436778" y="5393808"/>
            <a:ext cx="820653" cy="682171"/>
            <a:chOff x="2436778" y="5393808"/>
            <a:chExt cx="820653" cy="682171"/>
          </a:xfrm>
        </p:grpSpPr>
        <p:sp>
          <p:nvSpPr>
            <p:cNvPr id="18" name="矩形 17"/>
            <p:cNvSpPr/>
            <p:nvPr/>
          </p:nvSpPr>
          <p:spPr>
            <a:xfrm>
              <a:off x="2436778" y="5393808"/>
              <a:ext cx="770164" cy="68217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439551" y="5550226"/>
              <a:ext cx="8178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EEEA2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en-US" altLang="zh-CN" dirty="0" smtClean="0">
                  <a:solidFill>
                    <a:srgbClr val="EEEA2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0%</a:t>
              </a:r>
              <a:endParaRPr lang="zh-CN" altLang="en-US" dirty="0">
                <a:solidFill>
                  <a:srgbClr val="EEEA2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436778" y="3251526"/>
            <a:ext cx="820653" cy="682171"/>
            <a:chOff x="2436778" y="3251526"/>
            <a:chExt cx="820653" cy="682171"/>
          </a:xfrm>
        </p:grpSpPr>
        <p:sp>
          <p:nvSpPr>
            <p:cNvPr id="16" name="矩形 15"/>
            <p:cNvSpPr/>
            <p:nvPr/>
          </p:nvSpPr>
          <p:spPr>
            <a:xfrm>
              <a:off x="2436778" y="3251526"/>
              <a:ext cx="770164" cy="68217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439551" y="3397583"/>
              <a:ext cx="8178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EEEA2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en-US" altLang="zh-CN" dirty="0">
                  <a:solidFill>
                    <a:srgbClr val="EEEA2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en-US" altLang="zh-CN" dirty="0" smtClean="0">
                  <a:solidFill>
                    <a:srgbClr val="EEEA2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dirty="0">
                <a:solidFill>
                  <a:srgbClr val="EEEA2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436778" y="4280158"/>
            <a:ext cx="820653" cy="682171"/>
            <a:chOff x="2436778" y="4280158"/>
            <a:chExt cx="820653" cy="682171"/>
          </a:xfrm>
        </p:grpSpPr>
        <p:sp>
          <p:nvSpPr>
            <p:cNvPr id="17" name="矩形 16"/>
            <p:cNvSpPr/>
            <p:nvPr/>
          </p:nvSpPr>
          <p:spPr>
            <a:xfrm>
              <a:off x="2436778" y="4280158"/>
              <a:ext cx="770164" cy="68217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439551" y="4431924"/>
              <a:ext cx="8178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EEEA2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90%</a:t>
              </a:r>
              <a:endParaRPr lang="zh-CN" altLang="en-US" dirty="0">
                <a:solidFill>
                  <a:srgbClr val="EEEA2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245042" y="1177324"/>
            <a:ext cx="2886588" cy="682171"/>
            <a:chOff x="3245042" y="1177324"/>
            <a:chExt cx="2886588" cy="682171"/>
          </a:xfrm>
        </p:grpSpPr>
        <p:sp>
          <p:nvSpPr>
            <p:cNvPr id="2" name="矩形 1"/>
            <p:cNvSpPr/>
            <p:nvPr/>
          </p:nvSpPr>
          <p:spPr>
            <a:xfrm>
              <a:off x="3245042" y="1177324"/>
              <a:ext cx="2886588" cy="682171"/>
            </a:xfrm>
            <a:prstGeom prst="rect">
              <a:avLst/>
            </a:prstGeom>
            <a:solidFill>
              <a:srgbClr val="EEE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474695" y="1295037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245042" y="2202169"/>
            <a:ext cx="6531428" cy="682171"/>
            <a:chOff x="3245042" y="2202169"/>
            <a:chExt cx="6531428" cy="682171"/>
          </a:xfrm>
        </p:grpSpPr>
        <p:sp>
          <p:nvSpPr>
            <p:cNvPr id="10" name="矩形 9"/>
            <p:cNvSpPr/>
            <p:nvPr/>
          </p:nvSpPr>
          <p:spPr>
            <a:xfrm>
              <a:off x="3245042" y="2202169"/>
              <a:ext cx="6531428" cy="682171"/>
            </a:xfrm>
            <a:prstGeom prst="rect">
              <a:avLst/>
            </a:prstGeom>
            <a:solidFill>
              <a:srgbClr val="EEE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474695" y="2353452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245042" y="3241164"/>
            <a:ext cx="6531428" cy="682171"/>
            <a:chOff x="3245042" y="3241164"/>
            <a:chExt cx="6531428" cy="682171"/>
          </a:xfrm>
        </p:grpSpPr>
        <p:sp>
          <p:nvSpPr>
            <p:cNvPr id="11" name="矩形 10"/>
            <p:cNvSpPr/>
            <p:nvPr/>
          </p:nvSpPr>
          <p:spPr>
            <a:xfrm>
              <a:off x="3245042" y="3241164"/>
              <a:ext cx="6531428" cy="682171"/>
            </a:xfrm>
            <a:prstGeom prst="rect">
              <a:avLst/>
            </a:prstGeom>
            <a:solidFill>
              <a:srgbClr val="EEE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474695" y="3366805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245042" y="4280159"/>
            <a:ext cx="6531428" cy="682171"/>
            <a:chOff x="3245042" y="4280159"/>
            <a:chExt cx="6531428" cy="682171"/>
          </a:xfrm>
        </p:grpSpPr>
        <p:sp>
          <p:nvSpPr>
            <p:cNvPr id="12" name="矩形 11"/>
            <p:cNvSpPr/>
            <p:nvPr/>
          </p:nvSpPr>
          <p:spPr>
            <a:xfrm>
              <a:off x="3245042" y="4280159"/>
              <a:ext cx="6531428" cy="682171"/>
            </a:xfrm>
            <a:prstGeom prst="rect">
              <a:avLst/>
            </a:prstGeom>
            <a:solidFill>
              <a:srgbClr val="EEE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474695" y="4420342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245042" y="5393808"/>
            <a:ext cx="6531428" cy="682171"/>
            <a:chOff x="3245042" y="5393808"/>
            <a:chExt cx="6531428" cy="682171"/>
          </a:xfrm>
        </p:grpSpPr>
        <p:sp>
          <p:nvSpPr>
            <p:cNvPr id="13" name="矩形 12"/>
            <p:cNvSpPr/>
            <p:nvPr/>
          </p:nvSpPr>
          <p:spPr>
            <a:xfrm>
              <a:off x="3245042" y="5393808"/>
              <a:ext cx="6531428" cy="682171"/>
            </a:xfrm>
            <a:prstGeom prst="rect">
              <a:avLst/>
            </a:prstGeom>
            <a:solidFill>
              <a:srgbClr val="EEE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474695" y="5534837"/>
              <a:ext cx="1605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669280" y="1177324"/>
            <a:ext cx="4107190" cy="682171"/>
            <a:chOff x="5669280" y="1177324"/>
            <a:chExt cx="4107190" cy="682171"/>
          </a:xfrm>
        </p:grpSpPr>
        <p:sp>
          <p:nvSpPr>
            <p:cNvPr id="38" name="任意多边形 37"/>
            <p:cNvSpPr/>
            <p:nvPr/>
          </p:nvSpPr>
          <p:spPr>
            <a:xfrm>
              <a:off x="5669280" y="1177324"/>
              <a:ext cx="4107190" cy="682171"/>
            </a:xfrm>
            <a:custGeom>
              <a:avLst/>
              <a:gdLst>
                <a:gd name="connsiteX0" fmla="*/ 0 w 4107190"/>
                <a:gd name="connsiteY0" fmla="*/ 0 h 682171"/>
                <a:gd name="connsiteX1" fmla="*/ 4107190 w 4107190"/>
                <a:gd name="connsiteY1" fmla="*/ 0 h 682171"/>
                <a:gd name="connsiteX2" fmla="*/ 4107190 w 4107190"/>
                <a:gd name="connsiteY2" fmla="*/ 682171 h 682171"/>
                <a:gd name="connsiteX3" fmla="*/ 0 w 4107190"/>
                <a:gd name="connsiteY3" fmla="*/ 682171 h 682171"/>
                <a:gd name="connsiteX4" fmla="*/ 0 w 4107190"/>
                <a:gd name="connsiteY4" fmla="*/ 415114 h 682171"/>
                <a:gd name="connsiteX5" fmla="*/ 139700 w 4107190"/>
                <a:gd name="connsiteY5" fmla="*/ 321278 h 682171"/>
                <a:gd name="connsiteX6" fmla="*/ 0 w 4107190"/>
                <a:gd name="connsiteY6" fmla="*/ 227441 h 68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07190" h="682171">
                  <a:moveTo>
                    <a:pt x="0" y="0"/>
                  </a:moveTo>
                  <a:lnTo>
                    <a:pt x="4107190" y="0"/>
                  </a:lnTo>
                  <a:lnTo>
                    <a:pt x="4107190" y="682171"/>
                  </a:lnTo>
                  <a:lnTo>
                    <a:pt x="0" y="682171"/>
                  </a:lnTo>
                  <a:lnTo>
                    <a:pt x="0" y="415114"/>
                  </a:lnTo>
                  <a:lnTo>
                    <a:pt x="139700" y="321278"/>
                  </a:lnTo>
                  <a:lnTo>
                    <a:pt x="0" y="22744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6068650" y="1325724"/>
              <a:ext cx="32441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794500" y="2202168"/>
            <a:ext cx="2981970" cy="682171"/>
            <a:chOff x="6794500" y="2202168"/>
            <a:chExt cx="2981970" cy="682171"/>
          </a:xfrm>
        </p:grpSpPr>
        <p:sp>
          <p:nvSpPr>
            <p:cNvPr id="39" name="任意多边形 38"/>
            <p:cNvSpPr/>
            <p:nvPr/>
          </p:nvSpPr>
          <p:spPr>
            <a:xfrm>
              <a:off x="6794500" y="2202168"/>
              <a:ext cx="2981970" cy="682171"/>
            </a:xfrm>
            <a:custGeom>
              <a:avLst/>
              <a:gdLst>
                <a:gd name="connsiteX0" fmla="*/ 0 w 2981970"/>
                <a:gd name="connsiteY0" fmla="*/ 0 h 682171"/>
                <a:gd name="connsiteX1" fmla="*/ 2981970 w 2981970"/>
                <a:gd name="connsiteY1" fmla="*/ 0 h 682171"/>
                <a:gd name="connsiteX2" fmla="*/ 2981970 w 2981970"/>
                <a:gd name="connsiteY2" fmla="*/ 682171 h 682171"/>
                <a:gd name="connsiteX3" fmla="*/ 0 w 2981970"/>
                <a:gd name="connsiteY3" fmla="*/ 682171 h 682171"/>
                <a:gd name="connsiteX4" fmla="*/ 0 w 2981970"/>
                <a:gd name="connsiteY4" fmla="*/ 434713 h 682171"/>
                <a:gd name="connsiteX5" fmla="*/ 139389 w 2981970"/>
                <a:gd name="connsiteY5" fmla="*/ 341086 h 682171"/>
                <a:gd name="connsiteX6" fmla="*/ 0 w 2981970"/>
                <a:gd name="connsiteY6" fmla="*/ 247458 h 68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81970" h="682171">
                  <a:moveTo>
                    <a:pt x="0" y="0"/>
                  </a:moveTo>
                  <a:lnTo>
                    <a:pt x="2981970" y="0"/>
                  </a:lnTo>
                  <a:lnTo>
                    <a:pt x="2981970" y="682171"/>
                  </a:lnTo>
                  <a:lnTo>
                    <a:pt x="0" y="682171"/>
                  </a:lnTo>
                  <a:lnTo>
                    <a:pt x="0" y="434713"/>
                  </a:lnTo>
                  <a:lnTo>
                    <a:pt x="139389" y="341086"/>
                  </a:lnTo>
                  <a:lnTo>
                    <a:pt x="0" y="24745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168839" y="2275328"/>
              <a:ext cx="1784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096000" y="3241164"/>
            <a:ext cx="3680470" cy="682171"/>
            <a:chOff x="6096000" y="3241164"/>
            <a:chExt cx="3680470" cy="682171"/>
          </a:xfrm>
        </p:grpSpPr>
        <p:sp>
          <p:nvSpPr>
            <p:cNvPr id="40" name="任意多边形 39"/>
            <p:cNvSpPr/>
            <p:nvPr/>
          </p:nvSpPr>
          <p:spPr>
            <a:xfrm>
              <a:off x="6096000" y="3241164"/>
              <a:ext cx="3680470" cy="682171"/>
            </a:xfrm>
            <a:custGeom>
              <a:avLst/>
              <a:gdLst>
                <a:gd name="connsiteX0" fmla="*/ 0 w 3680470"/>
                <a:gd name="connsiteY0" fmla="*/ 0 h 682171"/>
                <a:gd name="connsiteX1" fmla="*/ 3680470 w 3680470"/>
                <a:gd name="connsiteY1" fmla="*/ 0 h 682171"/>
                <a:gd name="connsiteX2" fmla="*/ 3680470 w 3680470"/>
                <a:gd name="connsiteY2" fmla="*/ 682171 h 682171"/>
                <a:gd name="connsiteX3" fmla="*/ 0 w 3680470"/>
                <a:gd name="connsiteY3" fmla="*/ 682171 h 682171"/>
                <a:gd name="connsiteX4" fmla="*/ 0 w 3680470"/>
                <a:gd name="connsiteY4" fmla="*/ 445284 h 682171"/>
                <a:gd name="connsiteX5" fmla="*/ 139700 w 3680470"/>
                <a:gd name="connsiteY5" fmla="*/ 351448 h 682171"/>
                <a:gd name="connsiteX6" fmla="*/ 0 w 3680470"/>
                <a:gd name="connsiteY6" fmla="*/ 257611 h 68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80470" h="682171">
                  <a:moveTo>
                    <a:pt x="0" y="0"/>
                  </a:moveTo>
                  <a:lnTo>
                    <a:pt x="3680470" y="0"/>
                  </a:lnTo>
                  <a:lnTo>
                    <a:pt x="3680470" y="682171"/>
                  </a:lnTo>
                  <a:lnTo>
                    <a:pt x="0" y="682171"/>
                  </a:lnTo>
                  <a:lnTo>
                    <a:pt x="0" y="445284"/>
                  </a:lnTo>
                  <a:lnTo>
                    <a:pt x="139700" y="351448"/>
                  </a:lnTo>
                  <a:lnTo>
                    <a:pt x="0" y="25761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438918" y="3438722"/>
              <a:ext cx="32441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751298" y="4280158"/>
            <a:ext cx="2025172" cy="682171"/>
            <a:chOff x="7751298" y="4280158"/>
            <a:chExt cx="2025172" cy="682171"/>
          </a:xfrm>
        </p:grpSpPr>
        <p:sp>
          <p:nvSpPr>
            <p:cNvPr id="41" name="任意多边形 40"/>
            <p:cNvSpPr/>
            <p:nvPr/>
          </p:nvSpPr>
          <p:spPr>
            <a:xfrm>
              <a:off x="7751298" y="4280158"/>
              <a:ext cx="2025172" cy="682171"/>
            </a:xfrm>
            <a:custGeom>
              <a:avLst/>
              <a:gdLst>
                <a:gd name="connsiteX0" fmla="*/ 0 w 2025172"/>
                <a:gd name="connsiteY0" fmla="*/ 0 h 682171"/>
                <a:gd name="connsiteX1" fmla="*/ 2025172 w 2025172"/>
                <a:gd name="connsiteY1" fmla="*/ 0 h 682171"/>
                <a:gd name="connsiteX2" fmla="*/ 2025172 w 2025172"/>
                <a:gd name="connsiteY2" fmla="*/ 682171 h 682171"/>
                <a:gd name="connsiteX3" fmla="*/ 0 w 2025172"/>
                <a:gd name="connsiteY3" fmla="*/ 682171 h 682171"/>
                <a:gd name="connsiteX4" fmla="*/ 0 w 2025172"/>
                <a:gd name="connsiteY4" fmla="*/ 430269 h 682171"/>
                <a:gd name="connsiteX5" fmla="*/ 139700 w 2025172"/>
                <a:gd name="connsiteY5" fmla="*/ 336433 h 682171"/>
                <a:gd name="connsiteX6" fmla="*/ 0 w 2025172"/>
                <a:gd name="connsiteY6" fmla="*/ 242596 h 68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25172" h="682171">
                  <a:moveTo>
                    <a:pt x="0" y="0"/>
                  </a:moveTo>
                  <a:lnTo>
                    <a:pt x="2025172" y="0"/>
                  </a:lnTo>
                  <a:lnTo>
                    <a:pt x="2025172" y="682171"/>
                  </a:lnTo>
                  <a:lnTo>
                    <a:pt x="0" y="682171"/>
                  </a:lnTo>
                  <a:lnTo>
                    <a:pt x="0" y="430269"/>
                  </a:lnTo>
                  <a:lnTo>
                    <a:pt x="139700" y="336433"/>
                  </a:lnTo>
                  <a:lnTo>
                    <a:pt x="0" y="24259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992150" y="4354980"/>
              <a:ext cx="1784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794500" y="5393807"/>
            <a:ext cx="2981970" cy="682171"/>
            <a:chOff x="6794500" y="5393807"/>
            <a:chExt cx="2981970" cy="682171"/>
          </a:xfrm>
        </p:grpSpPr>
        <p:sp>
          <p:nvSpPr>
            <p:cNvPr id="42" name="任意多边形 41"/>
            <p:cNvSpPr/>
            <p:nvPr/>
          </p:nvSpPr>
          <p:spPr>
            <a:xfrm>
              <a:off x="6794500" y="5393807"/>
              <a:ext cx="2981970" cy="682171"/>
            </a:xfrm>
            <a:custGeom>
              <a:avLst/>
              <a:gdLst>
                <a:gd name="connsiteX0" fmla="*/ 0 w 2981970"/>
                <a:gd name="connsiteY0" fmla="*/ 0 h 682171"/>
                <a:gd name="connsiteX1" fmla="*/ 2981970 w 2981970"/>
                <a:gd name="connsiteY1" fmla="*/ 0 h 682171"/>
                <a:gd name="connsiteX2" fmla="*/ 2981970 w 2981970"/>
                <a:gd name="connsiteY2" fmla="*/ 682171 h 682171"/>
                <a:gd name="connsiteX3" fmla="*/ 0 w 2981970"/>
                <a:gd name="connsiteY3" fmla="*/ 682171 h 682171"/>
                <a:gd name="connsiteX4" fmla="*/ 0 w 2981970"/>
                <a:gd name="connsiteY4" fmla="*/ 434712 h 682171"/>
                <a:gd name="connsiteX5" fmla="*/ 139388 w 2981970"/>
                <a:gd name="connsiteY5" fmla="*/ 341086 h 682171"/>
                <a:gd name="connsiteX6" fmla="*/ 0 w 2981970"/>
                <a:gd name="connsiteY6" fmla="*/ 247459 h 68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81970" h="682171">
                  <a:moveTo>
                    <a:pt x="0" y="0"/>
                  </a:moveTo>
                  <a:lnTo>
                    <a:pt x="2981970" y="0"/>
                  </a:lnTo>
                  <a:lnTo>
                    <a:pt x="2981970" y="682171"/>
                  </a:lnTo>
                  <a:lnTo>
                    <a:pt x="0" y="682171"/>
                  </a:lnTo>
                  <a:lnTo>
                    <a:pt x="0" y="434712"/>
                  </a:lnTo>
                  <a:lnTo>
                    <a:pt x="139388" y="341086"/>
                  </a:lnTo>
                  <a:lnTo>
                    <a:pt x="0" y="24745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7210087" y="5509763"/>
              <a:ext cx="17430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</p:grpSp>
      <p:sp>
        <p:nvSpPr>
          <p:cNvPr id="46" name="矩形 45"/>
          <p:cNvSpPr/>
          <p:nvPr/>
        </p:nvSpPr>
        <p:spPr>
          <a:xfrm>
            <a:off x="10396312" y="1142999"/>
            <a:ext cx="1833788" cy="5049253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5858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45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800"/>
                            </p:stCondLst>
                            <p:childTnLst>
                              <p:par>
                                <p:cTn id="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3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7927886" y="638829"/>
            <a:ext cx="1798758" cy="87681"/>
          </a:xfrm>
          <a:prstGeom prst="rect">
            <a:avLst/>
          </a:prstGeom>
          <a:solidFill>
            <a:srgbClr val="EEE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595332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EEEA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EEEA2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497926" y="996473"/>
            <a:ext cx="1636474" cy="1938992"/>
            <a:chOff x="1954451" y="996473"/>
            <a:chExt cx="1636474" cy="1938992"/>
          </a:xfrm>
        </p:grpSpPr>
        <p:sp>
          <p:nvSpPr>
            <p:cNvPr id="2" name="椭圆 1"/>
            <p:cNvSpPr/>
            <p:nvPr/>
          </p:nvSpPr>
          <p:spPr>
            <a:xfrm>
              <a:off x="2442575" y="1302707"/>
              <a:ext cx="851770" cy="851770"/>
            </a:xfrm>
            <a:prstGeom prst="ellipse">
              <a:avLst/>
            </a:prstGeom>
            <a:solidFill>
              <a:srgbClr val="EEE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954451" y="996473"/>
              <a:ext cx="1636474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0" b="1" dirty="0" smtClean="0">
                  <a:solidFill>
                    <a:schemeClr val="bg1"/>
                  </a:solidFill>
                  <a:latin typeface="+mn-ea"/>
                </a:rPr>
                <a:t>“</a:t>
              </a:r>
              <a:endParaRPr lang="zh-CN" altLang="en-US" sz="120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027386" y="1574531"/>
            <a:ext cx="6089340" cy="4008715"/>
          </a:xfrm>
          <a:prstGeom prst="roundRect">
            <a:avLst>
              <a:gd name="adj" fmla="val 3227"/>
            </a:avLst>
          </a:prstGeom>
          <a:solidFill>
            <a:srgbClr val="EEEA2E"/>
          </a:solidFill>
        </p:spPr>
        <p:txBody>
          <a:bodyPr wrap="square" rtlCol="0">
            <a:spAutoFit/>
          </a:bodyPr>
          <a:lstStyle/>
          <a:p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text.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text.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box to modify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the text box to modify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the text box to modify text.</a:t>
            </a: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text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Click the text box to modify text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text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Click the text box to modify text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text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926606" y="4722994"/>
            <a:ext cx="1636474" cy="1938992"/>
            <a:chOff x="8263132" y="5053989"/>
            <a:chExt cx="1636474" cy="1938992"/>
          </a:xfrm>
        </p:grpSpPr>
        <p:sp>
          <p:nvSpPr>
            <p:cNvPr id="9" name="椭圆 8"/>
            <p:cNvSpPr/>
            <p:nvPr/>
          </p:nvSpPr>
          <p:spPr>
            <a:xfrm>
              <a:off x="8655484" y="5311036"/>
              <a:ext cx="851770" cy="851770"/>
            </a:xfrm>
            <a:prstGeom prst="ellipse">
              <a:avLst/>
            </a:prstGeom>
            <a:solidFill>
              <a:srgbClr val="EEE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263132" y="5053989"/>
              <a:ext cx="1636474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0" b="1" dirty="0" smtClean="0">
                  <a:solidFill>
                    <a:schemeClr val="bg1"/>
                  </a:solidFill>
                  <a:latin typeface="+mn-ea"/>
                </a:rPr>
                <a:t>”</a:t>
              </a:r>
              <a:endParaRPr lang="zh-CN" altLang="en-US" sz="12000" b="1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90890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5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50"/>
                            </p:stCondLst>
                            <p:childTnLst>
                              <p:par>
                                <p:cTn id="3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flipV="1">
            <a:off x="0" y="1536700"/>
            <a:ext cx="12192002" cy="3357560"/>
          </a:xfrm>
          <a:prstGeom prst="rect">
            <a:avLst/>
          </a:prstGeom>
          <a:solidFill>
            <a:srgbClr val="F24B00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V="1">
            <a:off x="0" y="1595977"/>
            <a:ext cx="12192002" cy="3357560"/>
          </a:xfrm>
          <a:prstGeom prst="rect">
            <a:avLst/>
          </a:prstGeom>
          <a:solidFill>
            <a:srgbClr val="FF834B">
              <a:alpha val="80000"/>
            </a:srgb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530221" y="2753815"/>
            <a:ext cx="5131558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/>
            </a:scene3d>
            <a:sp3d extrusionH="6350000" prstMaterial="matte">
              <a:extrusionClr>
                <a:srgbClr val="FFA075"/>
              </a:extrusionClr>
            </a:sp3d>
          </a:bodyPr>
          <a:lstStyle/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Verdana" panose="020B0604030504040204" pitchFamily="34" charset="0"/>
              </a:rPr>
              <a:t>THANK YOU</a:t>
            </a:r>
            <a:endParaRPr lang="zh-CN" altLang="en-US" sz="5400" b="1" dirty="0">
              <a:solidFill>
                <a:schemeClr val="bg1"/>
              </a:solidFill>
              <a:latin typeface="Arial Black" panose="020B0A04020102020204" pitchFamily="34" charset="0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3176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2532291" y="638829"/>
            <a:ext cx="1798758" cy="87681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199737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06302" y="1209811"/>
            <a:ext cx="384949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text.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text.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text.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text.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text.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text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text.</a:t>
            </a:r>
          </a:p>
          <a:p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text.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06"/>
          <a:stretch/>
        </p:blipFill>
        <p:spPr>
          <a:xfrm>
            <a:off x="6286430" y="1197432"/>
            <a:ext cx="3574559" cy="241079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173593" y="3288265"/>
            <a:ext cx="3529207" cy="541871"/>
          </a:xfrm>
          <a:prstGeom prst="rect">
            <a:avLst/>
          </a:prstGeom>
          <a:solidFill>
            <a:srgbClr val="1BBB9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2451100" y="3615336"/>
            <a:ext cx="350982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2324101" y="5691839"/>
            <a:ext cx="7551737" cy="45719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2770304" y="5066873"/>
            <a:ext cx="396213" cy="478271"/>
          </a:xfrm>
          <a:custGeom>
            <a:avLst/>
            <a:gdLst>
              <a:gd name="connsiteX0" fmla="*/ 339063 w 668742"/>
              <a:gd name="connsiteY0" fmla="*/ 168608 h 807243"/>
              <a:gd name="connsiteX1" fmla="*/ 186663 w 668742"/>
              <a:gd name="connsiteY1" fmla="*/ 321008 h 807243"/>
              <a:gd name="connsiteX2" fmla="*/ 339063 w 668742"/>
              <a:gd name="connsiteY2" fmla="*/ 473408 h 807243"/>
              <a:gd name="connsiteX3" fmla="*/ 491463 w 668742"/>
              <a:gd name="connsiteY3" fmla="*/ 321008 h 807243"/>
              <a:gd name="connsiteX4" fmla="*/ 339063 w 668742"/>
              <a:gd name="connsiteY4" fmla="*/ 168608 h 807243"/>
              <a:gd name="connsiteX5" fmla="*/ 334372 w 668742"/>
              <a:gd name="connsiteY5" fmla="*/ 0 h 807243"/>
              <a:gd name="connsiteX6" fmla="*/ 570808 w 668742"/>
              <a:gd name="connsiteY6" fmla="*/ 97935 h 807243"/>
              <a:gd name="connsiteX7" fmla="*/ 570807 w 668742"/>
              <a:gd name="connsiteY7" fmla="*/ 97935 h 807243"/>
              <a:gd name="connsiteX8" fmla="*/ 570807 w 668742"/>
              <a:gd name="connsiteY8" fmla="*/ 570808 h 807243"/>
              <a:gd name="connsiteX9" fmla="*/ 334372 w 668742"/>
              <a:gd name="connsiteY9" fmla="*/ 807243 h 807243"/>
              <a:gd name="connsiteX10" fmla="*/ 97935 w 668742"/>
              <a:gd name="connsiteY10" fmla="*/ 570807 h 807243"/>
              <a:gd name="connsiteX11" fmla="*/ 97935 w 668742"/>
              <a:gd name="connsiteY11" fmla="*/ 97935 h 807243"/>
              <a:gd name="connsiteX12" fmla="*/ 334372 w 668742"/>
              <a:gd name="connsiteY12" fmla="*/ 0 h 807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68742" h="807243">
                <a:moveTo>
                  <a:pt x="339063" y="168608"/>
                </a:moveTo>
                <a:cubicBezTo>
                  <a:pt x="254895" y="168608"/>
                  <a:pt x="186663" y="236840"/>
                  <a:pt x="186663" y="321008"/>
                </a:cubicBezTo>
                <a:cubicBezTo>
                  <a:pt x="186663" y="405176"/>
                  <a:pt x="254895" y="473408"/>
                  <a:pt x="339063" y="473408"/>
                </a:cubicBezTo>
                <a:cubicBezTo>
                  <a:pt x="423231" y="473408"/>
                  <a:pt x="491463" y="405176"/>
                  <a:pt x="491463" y="321008"/>
                </a:cubicBezTo>
                <a:cubicBezTo>
                  <a:pt x="491463" y="236840"/>
                  <a:pt x="423231" y="168608"/>
                  <a:pt x="339063" y="168608"/>
                </a:cubicBezTo>
                <a:close/>
                <a:moveTo>
                  <a:pt x="334372" y="0"/>
                </a:moveTo>
                <a:cubicBezTo>
                  <a:pt x="419945" y="0"/>
                  <a:pt x="505518" y="32645"/>
                  <a:pt x="570808" y="97935"/>
                </a:cubicBezTo>
                <a:lnTo>
                  <a:pt x="570807" y="97935"/>
                </a:lnTo>
                <a:cubicBezTo>
                  <a:pt x="701387" y="228516"/>
                  <a:pt x="701387" y="440228"/>
                  <a:pt x="570807" y="570808"/>
                </a:cubicBezTo>
                <a:lnTo>
                  <a:pt x="334372" y="807243"/>
                </a:lnTo>
                <a:lnTo>
                  <a:pt x="97935" y="570807"/>
                </a:lnTo>
                <a:cubicBezTo>
                  <a:pt x="-32645" y="440227"/>
                  <a:pt x="-32645" y="228515"/>
                  <a:pt x="97935" y="97935"/>
                </a:cubicBezTo>
                <a:cubicBezTo>
                  <a:pt x="163225" y="32645"/>
                  <a:pt x="248799" y="0"/>
                  <a:pt x="334372" y="0"/>
                </a:cubicBezTo>
                <a:close/>
              </a:path>
            </a:pathLst>
          </a:cu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4336611" y="5066873"/>
            <a:ext cx="396213" cy="478271"/>
          </a:xfrm>
          <a:custGeom>
            <a:avLst/>
            <a:gdLst>
              <a:gd name="connsiteX0" fmla="*/ 339063 w 668742"/>
              <a:gd name="connsiteY0" fmla="*/ 168608 h 807243"/>
              <a:gd name="connsiteX1" fmla="*/ 186663 w 668742"/>
              <a:gd name="connsiteY1" fmla="*/ 321008 h 807243"/>
              <a:gd name="connsiteX2" fmla="*/ 339063 w 668742"/>
              <a:gd name="connsiteY2" fmla="*/ 473408 h 807243"/>
              <a:gd name="connsiteX3" fmla="*/ 491463 w 668742"/>
              <a:gd name="connsiteY3" fmla="*/ 321008 h 807243"/>
              <a:gd name="connsiteX4" fmla="*/ 339063 w 668742"/>
              <a:gd name="connsiteY4" fmla="*/ 168608 h 807243"/>
              <a:gd name="connsiteX5" fmla="*/ 334372 w 668742"/>
              <a:gd name="connsiteY5" fmla="*/ 0 h 807243"/>
              <a:gd name="connsiteX6" fmla="*/ 570808 w 668742"/>
              <a:gd name="connsiteY6" fmla="*/ 97935 h 807243"/>
              <a:gd name="connsiteX7" fmla="*/ 570807 w 668742"/>
              <a:gd name="connsiteY7" fmla="*/ 97935 h 807243"/>
              <a:gd name="connsiteX8" fmla="*/ 570807 w 668742"/>
              <a:gd name="connsiteY8" fmla="*/ 570808 h 807243"/>
              <a:gd name="connsiteX9" fmla="*/ 334372 w 668742"/>
              <a:gd name="connsiteY9" fmla="*/ 807243 h 807243"/>
              <a:gd name="connsiteX10" fmla="*/ 97935 w 668742"/>
              <a:gd name="connsiteY10" fmla="*/ 570807 h 807243"/>
              <a:gd name="connsiteX11" fmla="*/ 97935 w 668742"/>
              <a:gd name="connsiteY11" fmla="*/ 97935 h 807243"/>
              <a:gd name="connsiteX12" fmla="*/ 334372 w 668742"/>
              <a:gd name="connsiteY12" fmla="*/ 0 h 807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68742" h="807243">
                <a:moveTo>
                  <a:pt x="339063" y="168608"/>
                </a:moveTo>
                <a:cubicBezTo>
                  <a:pt x="254895" y="168608"/>
                  <a:pt x="186663" y="236840"/>
                  <a:pt x="186663" y="321008"/>
                </a:cubicBezTo>
                <a:cubicBezTo>
                  <a:pt x="186663" y="405176"/>
                  <a:pt x="254895" y="473408"/>
                  <a:pt x="339063" y="473408"/>
                </a:cubicBezTo>
                <a:cubicBezTo>
                  <a:pt x="423231" y="473408"/>
                  <a:pt x="491463" y="405176"/>
                  <a:pt x="491463" y="321008"/>
                </a:cubicBezTo>
                <a:cubicBezTo>
                  <a:pt x="491463" y="236840"/>
                  <a:pt x="423231" y="168608"/>
                  <a:pt x="339063" y="168608"/>
                </a:cubicBezTo>
                <a:close/>
                <a:moveTo>
                  <a:pt x="334372" y="0"/>
                </a:moveTo>
                <a:cubicBezTo>
                  <a:pt x="419945" y="0"/>
                  <a:pt x="505518" y="32645"/>
                  <a:pt x="570808" y="97935"/>
                </a:cubicBezTo>
                <a:lnTo>
                  <a:pt x="570807" y="97935"/>
                </a:lnTo>
                <a:cubicBezTo>
                  <a:pt x="701387" y="228516"/>
                  <a:pt x="701387" y="440228"/>
                  <a:pt x="570807" y="570808"/>
                </a:cubicBezTo>
                <a:lnTo>
                  <a:pt x="334372" y="807243"/>
                </a:lnTo>
                <a:lnTo>
                  <a:pt x="97935" y="570807"/>
                </a:lnTo>
                <a:cubicBezTo>
                  <a:pt x="-32645" y="440227"/>
                  <a:pt x="-32645" y="228515"/>
                  <a:pt x="97935" y="97935"/>
                </a:cubicBezTo>
                <a:cubicBezTo>
                  <a:pt x="163225" y="32645"/>
                  <a:pt x="248799" y="0"/>
                  <a:pt x="334372" y="0"/>
                </a:cubicBezTo>
                <a:close/>
              </a:path>
            </a:pathLst>
          </a:cu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5902918" y="5066873"/>
            <a:ext cx="396213" cy="478271"/>
          </a:xfrm>
          <a:custGeom>
            <a:avLst/>
            <a:gdLst>
              <a:gd name="connsiteX0" fmla="*/ 339063 w 668742"/>
              <a:gd name="connsiteY0" fmla="*/ 168608 h 807243"/>
              <a:gd name="connsiteX1" fmla="*/ 186663 w 668742"/>
              <a:gd name="connsiteY1" fmla="*/ 321008 h 807243"/>
              <a:gd name="connsiteX2" fmla="*/ 339063 w 668742"/>
              <a:gd name="connsiteY2" fmla="*/ 473408 h 807243"/>
              <a:gd name="connsiteX3" fmla="*/ 491463 w 668742"/>
              <a:gd name="connsiteY3" fmla="*/ 321008 h 807243"/>
              <a:gd name="connsiteX4" fmla="*/ 339063 w 668742"/>
              <a:gd name="connsiteY4" fmla="*/ 168608 h 807243"/>
              <a:gd name="connsiteX5" fmla="*/ 334372 w 668742"/>
              <a:gd name="connsiteY5" fmla="*/ 0 h 807243"/>
              <a:gd name="connsiteX6" fmla="*/ 570808 w 668742"/>
              <a:gd name="connsiteY6" fmla="*/ 97935 h 807243"/>
              <a:gd name="connsiteX7" fmla="*/ 570807 w 668742"/>
              <a:gd name="connsiteY7" fmla="*/ 97935 h 807243"/>
              <a:gd name="connsiteX8" fmla="*/ 570807 w 668742"/>
              <a:gd name="connsiteY8" fmla="*/ 570808 h 807243"/>
              <a:gd name="connsiteX9" fmla="*/ 334372 w 668742"/>
              <a:gd name="connsiteY9" fmla="*/ 807243 h 807243"/>
              <a:gd name="connsiteX10" fmla="*/ 97935 w 668742"/>
              <a:gd name="connsiteY10" fmla="*/ 570807 h 807243"/>
              <a:gd name="connsiteX11" fmla="*/ 97935 w 668742"/>
              <a:gd name="connsiteY11" fmla="*/ 97935 h 807243"/>
              <a:gd name="connsiteX12" fmla="*/ 334372 w 668742"/>
              <a:gd name="connsiteY12" fmla="*/ 0 h 807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68742" h="807243">
                <a:moveTo>
                  <a:pt x="339063" y="168608"/>
                </a:moveTo>
                <a:cubicBezTo>
                  <a:pt x="254895" y="168608"/>
                  <a:pt x="186663" y="236840"/>
                  <a:pt x="186663" y="321008"/>
                </a:cubicBezTo>
                <a:cubicBezTo>
                  <a:pt x="186663" y="405176"/>
                  <a:pt x="254895" y="473408"/>
                  <a:pt x="339063" y="473408"/>
                </a:cubicBezTo>
                <a:cubicBezTo>
                  <a:pt x="423231" y="473408"/>
                  <a:pt x="491463" y="405176"/>
                  <a:pt x="491463" y="321008"/>
                </a:cubicBezTo>
                <a:cubicBezTo>
                  <a:pt x="491463" y="236840"/>
                  <a:pt x="423231" y="168608"/>
                  <a:pt x="339063" y="168608"/>
                </a:cubicBezTo>
                <a:close/>
                <a:moveTo>
                  <a:pt x="334372" y="0"/>
                </a:moveTo>
                <a:cubicBezTo>
                  <a:pt x="419945" y="0"/>
                  <a:pt x="505518" y="32645"/>
                  <a:pt x="570808" y="97935"/>
                </a:cubicBezTo>
                <a:lnTo>
                  <a:pt x="570807" y="97935"/>
                </a:lnTo>
                <a:cubicBezTo>
                  <a:pt x="701387" y="228516"/>
                  <a:pt x="701387" y="440228"/>
                  <a:pt x="570807" y="570808"/>
                </a:cubicBezTo>
                <a:lnTo>
                  <a:pt x="334372" y="807243"/>
                </a:lnTo>
                <a:lnTo>
                  <a:pt x="97935" y="570807"/>
                </a:lnTo>
                <a:cubicBezTo>
                  <a:pt x="-32645" y="440227"/>
                  <a:pt x="-32645" y="228515"/>
                  <a:pt x="97935" y="97935"/>
                </a:cubicBezTo>
                <a:cubicBezTo>
                  <a:pt x="163225" y="32645"/>
                  <a:pt x="248799" y="0"/>
                  <a:pt x="334372" y="0"/>
                </a:cubicBezTo>
                <a:close/>
              </a:path>
            </a:pathLst>
          </a:cu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9035530" y="5066873"/>
            <a:ext cx="396213" cy="478271"/>
          </a:xfrm>
          <a:custGeom>
            <a:avLst/>
            <a:gdLst>
              <a:gd name="connsiteX0" fmla="*/ 339063 w 668742"/>
              <a:gd name="connsiteY0" fmla="*/ 168608 h 807243"/>
              <a:gd name="connsiteX1" fmla="*/ 186663 w 668742"/>
              <a:gd name="connsiteY1" fmla="*/ 321008 h 807243"/>
              <a:gd name="connsiteX2" fmla="*/ 339063 w 668742"/>
              <a:gd name="connsiteY2" fmla="*/ 473408 h 807243"/>
              <a:gd name="connsiteX3" fmla="*/ 491463 w 668742"/>
              <a:gd name="connsiteY3" fmla="*/ 321008 h 807243"/>
              <a:gd name="connsiteX4" fmla="*/ 339063 w 668742"/>
              <a:gd name="connsiteY4" fmla="*/ 168608 h 807243"/>
              <a:gd name="connsiteX5" fmla="*/ 334372 w 668742"/>
              <a:gd name="connsiteY5" fmla="*/ 0 h 807243"/>
              <a:gd name="connsiteX6" fmla="*/ 570808 w 668742"/>
              <a:gd name="connsiteY6" fmla="*/ 97935 h 807243"/>
              <a:gd name="connsiteX7" fmla="*/ 570807 w 668742"/>
              <a:gd name="connsiteY7" fmla="*/ 97935 h 807243"/>
              <a:gd name="connsiteX8" fmla="*/ 570807 w 668742"/>
              <a:gd name="connsiteY8" fmla="*/ 570808 h 807243"/>
              <a:gd name="connsiteX9" fmla="*/ 334372 w 668742"/>
              <a:gd name="connsiteY9" fmla="*/ 807243 h 807243"/>
              <a:gd name="connsiteX10" fmla="*/ 97935 w 668742"/>
              <a:gd name="connsiteY10" fmla="*/ 570807 h 807243"/>
              <a:gd name="connsiteX11" fmla="*/ 97935 w 668742"/>
              <a:gd name="connsiteY11" fmla="*/ 97935 h 807243"/>
              <a:gd name="connsiteX12" fmla="*/ 334372 w 668742"/>
              <a:gd name="connsiteY12" fmla="*/ 0 h 807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68742" h="807243">
                <a:moveTo>
                  <a:pt x="339063" y="168608"/>
                </a:moveTo>
                <a:cubicBezTo>
                  <a:pt x="254895" y="168608"/>
                  <a:pt x="186663" y="236840"/>
                  <a:pt x="186663" y="321008"/>
                </a:cubicBezTo>
                <a:cubicBezTo>
                  <a:pt x="186663" y="405176"/>
                  <a:pt x="254895" y="473408"/>
                  <a:pt x="339063" y="473408"/>
                </a:cubicBezTo>
                <a:cubicBezTo>
                  <a:pt x="423231" y="473408"/>
                  <a:pt x="491463" y="405176"/>
                  <a:pt x="491463" y="321008"/>
                </a:cubicBezTo>
                <a:cubicBezTo>
                  <a:pt x="491463" y="236840"/>
                  <a:pt x="423231" y="168608"/>
                  <a:pt x="339063" y="168608"/>
                </a:cubicBezTo>
                <a:close/>
                <a:moveTo>
                  <a:pt x="334372" y="0"/>
                </a:moveTo>
                <a:cubicBezTo>
                  <a:pt x="419945" y="0"/>
                  <a:pt x="505518" y="32645"/>
                  <a:pt x="570808" y="97935"/>
                </a:cubicBezTo>
                <a:lnTo>
                  <a:pt x="570807" y="97935"/>
                </a:lnTo>
                <a:cubicBezTo>
                  <a:pt x="701387" y="228516"/>
                  <a:pt x="701387" y="440228"/>
                  <a:pt x="570807" y="570808"/>
                </a:cubicBezTo>
                <a:lnTo>
                  <a:pt x="334372" y="807243"/>
                </a:lnTo>
                <a:lnTo>
                  <a:pt x="97935" y="570807"/>
                </a:lnTo>
                <a:cubicBezTo>
                  <a:pt x="-32645" y="440227"/>
                  <a:pt x="-32645" y="228515"/>
                  <a:pt x="97935" y="97935"/>
                </a:cubicBezTo>
                <a:cubicBezTo>
                  <a:pt x="163225" y="32645"/>
                  <a:pt x="248799" y="0"/>
                  <a:pt x="334372" y="0"/>
                </a:cubicBezTo>
                <a:close/>
              </a:path>
            </a:pathLst>
          </a:cu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7469225" y="5066873"/>
            <a:ext cx="396213" cy="478271"/>
          </a:xfrm>
          <a:custGeom>
            <a:avLst/>
            <a:gdLst>
              <a:gd name="connsiteX0" fmla="*/ 339063 w 668742"/>
              <a:gd name="connsiteY0" fmla="*/ 168608 h 807243"/>
              <a:gd name="connsiteX1" fmla="*/ 186663 w 668742"/>
              <a:gd name="connsiteY1" fmla="*/ 321008 h 807243"/>
              <a:gd name="connsiteX2" fmla="*/ 339063 w 668742"/>
              <a:gd name="connsiteY2" fmla="*/ 473408 h 807243"/>
              <a:gd name="connsiteX3" fmla="*/ 491463 w 668742"/>
              <a:gd name="connsiteY3" fmla="*/ 321008 h 807243"/>
              <a:gd name="connsiteX4" fmla="*/ 339063 w 668742"/>
              <a:gd name="connsiteY4" fmla="*/ 168608 h 807243"/>
              <a:gd name="connsiteX5" fmla="*/ 334372 w 668742"/>
              <a:gd name="connsiteY5" fmla="*/ 0 h 807243"/>
              <a:gd name="connsiteX6" fmla="*/ 570808 w 668742"/>
              <a:gd name="connsiteY6" fmla="*/ 97935 h 807243"/>
              <a:gd name="connsiteX7" fmla="*/ 570807 w 668742"/>
              <a:gd name="connsiteY7" fmla="*/ 97935 h 807243"/>
              <a:gd name="connsiteX8" fmla="*/ 570807 w 668742"/>
              <a:gd name="connsiteY8" fmla="*/ 570808 h 807243"/>
              <a:gd name="connsiteX9" fmla="*/ 334372 w 668742"/>
              <a:gd name="connsiteY9" fmla="*/ 807243 h 807243"/>
              <a:gd name="connsiteX10" fmla="*/ 97935 w 668742"/>
              <a:gd name="connsiteY10" fmla="*/ 570807 h 807243"/>
              <a:gd name="connsiteX11" fmla="*/ 97935 w 668742"/>
              <a:gd name="connsiteY11" fmla="*/ 97935 h 807243"/>
              <a:gd name="connsiteX12" fmla="*/ 334372 w 668742"/>
              <a:gd name="connsiteY12" fmla="*/ 0 h 807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68742" h="807243">
                <a:moveTo>
                  <a:pt x="339063" y="168608"/>
                </a:moveTo>
                <a:cubicBezTo>
                  <a:pt x="254895" y="168608"/>
                  <a:pt x="186663" y="236840"/>
                  <a:pt x="186663" y="321008"/>
                </a:cubicBezTo>
                <a:cubicBezTo>
                  <a:pt x="186663" y="405176"/>
                  <a:pt x="254895" y="473408"/>
                  <a:pt x="339063" y="473408"/>
                </a:cubicBezTo>
                <a:cubicBezTo>
                  <a:pt x="423231" y="473408"/>
                  <a:pt x="491463" y="405176"/>
                  <a:pt x="491463" y="321008"/>
                </a:cubicBezTo>
                <a:cubicBezTo>
                  <a:pt x="491463" y="236840"/>
                  <a:pt x="423231" y="168608"/>
                  <a:pt x="339063" y="168608"/>
                </a:cubicBezTo>
                <a:close/>
                <a:moveTo>
                  <a:pt x="334372" y="0"/>
                </a:moveTo>
                <a:cubicBezTo>
                  <a:pt x="419945" y="0"/>
                  <a:pt x="505518" y="32645"/>
                  <a:pt x="570808" y="97935"/>
                </a:cubicBezTo>
                <a:lnTo>
                  <a:pt x="570807" y="97935"/>
                </a:lnTo>
                <a:cubicBezTo>
                  <a:pt x="701387" y="228516"/>
                  <a:pt x="701387" y="440228"/>
                  <a:pt x="570807" y="570808"/>
                </a:cubicBezTo>
                <a:lnTo>
                  <a:pt x="334372" y="807243"/>
                </a:lnTo>
                <a:lnTo>
                  <a:pt x="97935" y="570807"/>
                </a:lnTo>
                <a:cubicBezTo>
                  <a:pt x="-32645" y="440227"/>
                  <a:pt x="-32645" y="228515"/>
                  <a:pt x="97935" y="97935"/>
                </a:cubicBezTo>
                <a:cubicBezTo>
                  <a:pt x="163225" y="32645"/>
                  <a:pt x="248799" y="0"/>
                  <a:pt x="334372" y="0"/>
                </a:cubicBezTo>
                <a:close/>
              </a:path>
            </a:pathLst>
          </a:cu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895838" y="5642126"/>
            <a:ext cx="145144" cy="145144"/>
          </a:xfrm>
          <a:prstGeom prst="ellipse">
            <a:avLst/>
          </a:prstGeom>
          <a:solidFill>
            <a:schemeClr val="bg1"/>
          </a:solidFill>
          <a:ln w="28575">
            <a:solidFill>
              <a:srgbClr val="1BBB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4462144" y="5642126"/>
            <a:ext cx="145144" cy="145144"/>
          </a:xfrm>
          <a:prstGeom prst="ellipse">
            <a:avLst/>
          </a:prstGeom>
          <a:solidFill>
            <a:schemeClr val="bg1"/>
          </a:solidFill>
          <a:ln w="28575">
            <a:solidFill>
              <a:srgbClr val="1BBB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028450" y="5642126"/>
            <a:ext cx="145144" cy="145144"/>
          </a:xfrm>
          <a:prstGeom prst="ellipse">
            <a:avLst/>
          </a:prstGeom>
          <a:solidFill>
            <a:schemeClr val="bg1"/>
          </a:solidFill>
          <a:ln w="28575">
            <a:solidFill>
              <a:srgbClr val="1BBB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7594756" y="5642126"/>
            <a:ext cx="145144" cy="145144"/>
          </a:xfrm>
          <a:prstGeom prst="ellipse">
            <a:avLst/>
          </a:prstGeom>
          <a:solidFill>
            <a:schemeClr val="bg1"/>
          </a:solidFill>
          <a:ln w="28575">
            <a:solidFill>
              <a:srgbClr val="1BBB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9161062" y="5642126"/>
            <a:ext cx="145144" cy="145144"/>
          </a:xfrm>
          <a:prstGeom prst="ellipse">
            <a:avLst/>
          </a:prstGeom>
          <a:solidFill>
            <a:schemeClr val="bg1"/>
          </a:solidFill>
          <a:ln w="28575">
            <a:solidFill>
              <a:srgbClr val="1BBB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2451100" y="4156439"/>
            <a:ext cx="8011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text.</a:t>
            </a:r>
            <a:r>
              <a:rPr lang="en-US" altLang="zh-CN" b="1" dirty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b="1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506973" y="5953303"/>
            <a:ext cx="91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</a:t>
            </a:r>
            <a:endParaRPr lang="zh-CN" altLang="en-US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076609" y="5953303"/>
            <a:ext cx="91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</a:t>
            </a:r>
            <a:endParaRPr lang="zh-CN" altLang="en-US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646245" y="5953303"/>
            <a:ext cx="91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</a:t>
            </a:r>
            <a:endParaRPr lang="zh-CN" altLang="en-US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209221" y="5953303"/>
            <a:ext cx="91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</a:t>
            </a:r>
            <a:endParaRPr lang="zh-CN" altLang="en-US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772197" y="5953303"/>
            <a:ext cx="91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</a:t>
            </a:r>
            <a:endParaRPr lang="zh-CN" altLang="en-US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30904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5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50"/>
                            </p:stCondLst>
                            <p:childTnLst>
                              <p:par>
                                <p:cTn id="6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3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600"/>
                            </p:stCondLst>
                            <p:childTnLst>
                              <p:par>
                                <p:cTn id="7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3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950"/>
                            </p:stCondLst>
                            <p:childTnLst>
                              <p:par>
                                <p:cTn id="8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3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3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3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300"/>
                            </p:stCondLst>
                            <p:childTnLst>
                              <p:par>
                                <p:cTn id="9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3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3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650"/>
                            </p:stCondLst>
                            <p:childTnLst>
                              <p:par>
                                <p:cTn id="10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3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3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3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" grpId="0"/>
      <p:bldP spid="4" grpId="0"/>
      <p:bldP spid="11" grpId="0" animBg="1"/>
      <p:bldP spid="7" grpId="0" animBg="1"/>
      <p:bldP spid="17" grpId="0" animBg="1"/>
      <p:bldP spid="18" grpId="0" animBg="1"/>
      <p:bldP spid="19" grpId="0" animBg="1"/>
      <p:bldP spid="28" grpId="0" animBg="1"/>
      <p:bldP spid="29" grpId="0" animBg="1"/>
      <p:bldP spid="15" grpId="0" animBg="1"/>
      <p:bldP spid="31" grpId="0" animBg="1"/>
      <p:bldP spid="32" grpId="0" animBg="1"/>
      <p:bldP spid="33" grpId="0" animBg="1"/>
      <p:bldP spid="36" grpId="0" animBg="1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2532291" y="638829"/>
            <a:ext cx="1798758" cy="87681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199737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2724150" y="1180364"/>
            <a:ext cx="6881204" cy="1371600"/>
          </a:xfrm>
          <a:custGeom>
            <a:avLst/>
            <a:gdLst>
              <a:gd name="connsiteX0" fmla="*/ 0 w 6881204"/>
              <a:gd name="connsiteY0" fmla="*/ 0 h 1371600"/>
              <a:gd name="connsiteX1" fmla="*/ 6743700 w 6881204"/>
              <a:gd name="connsiteY1" fmla="*/ 0 h 1371600"/>
              <a:gd name="connsiteX2" fmla="*/ 6743700 w 6881204"/>
              <a:gd name="connsiteY2" fmla="*/ 941484 h 1371600"/>
              <a:gd name="connsiteX3" fmla="*/ 6881204 w 6881204"/>
              <a:gd name="connsiteY3" fmla="*/ 1176890 h 1371600"/>
              <a:gd name="connsiteX4" fmla="*/ 6743700 w 6881204"/>
              <a:gd name="connsiteY4" fmla="*/ 1178132 h 1371600"/>
              <a:gd name="connsiteX5" fmla="*/ 6743700 w 6881204"/>
              <a:gd name="connsiteY5" fmla="*/ 1371600 h 1371600"/>
              <a:gd name="connsiteX6" fmla="*/ 0 w 6881204"/>
              <a:gd name="connsiteY6" fmla="*/ 137160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81204" h="1371600">
                <a:moveTo>
                  <a:pt x="0" y="0"/>
                </a:moveTo>
                <a:lnTo>
                  <a:pt x="6743700" y="0"/>
                </a:lnTo>
                <a:lnTo>
                  <a:pt x="6743700" y="941484"/>
                </a:lnTo>
                <a:lnTo>
                  <a:pt x="6881204" y="1176890"/>
                </a:lnTo>
                <a:lnTo>
                  <a:pt x="6743700" y="1178132"/>
                </a:lnTo>
                <a:lnTo>
                  <a:pt x="6743700" y="1371600"/>
                </a:lnTo>
                <a:lnTo>
                  <a:pt x="0" y="1371600"/>
                </a:lnTo>
                <a:close/>
              </a:path>
            </a:pathLst>
          </a:cu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2724150" y="4540618"/>
            <a:ext cx="6881204" cy="1371600"/>
          </a:xfrm>
          <a:custGeom>
            <a:avLst/>
            <a:gdLst>
              <a:gd name="connsiteX0" fmla="*/ 0 w 6881204"/>
              <a:gd name="connsiteY0" fmla="*/ 0 h 1371600"/>
              <a:gd name="connsiteX1" fmla="*/ 6743700 w 6881204"/>
              <a:gd name="connsiteY1" fmla="*/ 0 h 1371600"/>
              <a:gd name="connsiteX2" fmla="*/ 6743700 w 6881204"/>
              <a:gd name="connsiteY2" fmla="*/ 941484 h 1371600"/>
              <a:gd name="connsiteX3" fmla="*/ 6881204 w 6881204"/>
              <a:gd name="connsiteY3" fmla="*/ 1176890 h 1371600"/>
              <a:gd name="connsiteX4" fmla="*/ 6743700 w 6881204"/>
              <a:gd name="connsiteY4" fmla="*/ 1178132 h 1371600"/>
              <a:gd name="connsiteX5" fmla="*/ 6743700 w 6881204"/>
              <a:gd name="connsiteY5" fmla="*/ 1371600 h 1371600"/>
              <a:gd name="connsiteX6" fmla="*/ 0 w 6881204"/>
              <a:gd name="connsiteY6" fmla="*/ 137160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81204" h="1371600">
                <a:moveTo>
                  <a:pt x="0" y="0"/>
                </a:moveTo>
                <a:lnTo>
                  <a:pt x="6743700" y="0"/>
                </a:lnTo>
                <a:lnTo>
                  <a:pt x="6743700" y="941484"/>
                </a:lnTo>
                <a:lnTo>
                  <a:pt x="6881204" y="1176890"/>
                </a:lnTo>
                <a:lnTo>
                  <a:pt x="6743700" y="1178132"/>
                </a:lnTo>
                <a:lnTo>
                  <a:pt x="6743700" y="1371600"/>
                </a:lnTo>
                <a:lnTo>
                  <a:pt x="0" y="1371600"/>
                </a:lnTo>
                <a:close/>
              </a:path>
            </a:pathLst>
          </a:cu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 rot="10800000" flipV="1">
            <a:off x="2586646" y="2860491"/>
            <a:ext cx="6881204" cy="1371600"/>
          </a:xfrm>
          <a:custGeom>
            <a:avLst/>
            <a:gdLst>
              <a:gd name="connsiteX0" fmla="*/ 0 w 6881204"/>
              <a:gd name="connsiteY0" fmla="*/ 0 h 1371600"/>
              <a:gd name="connsiteX1" fmla="*/ 6743700 w 6881204"/>
              <a:gd name="connsiteY1" fmla="*/ 0 h 1371600"/>
              <a:gd name="connsiteX2" fmla="*/ 6743700 w 6881204"/>
              <a:gd name="connsiteY2" fmla="*/ 941484 h 1371600"/>
              <a:gd name="connsiteX3" fmla="*/ 6881204 w 6881204"/>
              <a:gd name="connsiteY3" fmla="*/ 1176890 h 1371600"/>
              <a:gd name="connsiteX4" fmla="*/ 6743700 w 6881204"/>
              <a:gd name="connsiteY4" fmla="*/ 1178132 h 1371600"/>
              <a:gd name="connsiteX5" fmla="*/ 6743700 w 6881204"/>
              <a:gd name="connsiteY5" fmla="*/ 1371600 h 1371600"/>
              <a:gd name="connsiteX6" fmla="*/ 0 w 6881204"/>
              <a:gd name="connsiteY6" fmla="*/ 137160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81204" h="1371600">
                <a:moveTo>
                  <a:pt x="0" y="0"/>
                </a:moveTo>
                <a:lnTo>
                  <a:pt x="6743700" y="0"/>
                </a:lnTo>
                <a:lnTo>
                  <a:pt x="6743700" y="941484"/>
                </a:lnTo>
                <a:lnTo>
                  <a:pt x="6881204" y="1176890"/>
                </a:lnTo>
                <a:lnTo>
                  <a:pt x="6743700" y="1178132"/>
                </a:lnTo>
                <a:lnTo>
                  <a:pt x="6743700" y="1371600"/>
                </a:lnTo>
                <a:lnTo>
                  <a:pt x="0" y="1371600"/>
                </a:lnTo>
                <a:close/>
              </a:path>
            </a:pathLst>
          </a:cu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6045200" y="6045245"/>
            <a:ext cx="101600" cy="101600"/>
          </a:xfrm>
          <a:prstGeom prst="ellipse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6045200" y="6264470"/>
            <a:ext cx="101600" cy="101600"/>
          </a:xfrm>
          <a:prstGeom prst="ellipse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6045200" y="6483694"/>
            <a:ext cx="101600" cy="101600"/>
          </a:xfrm>
          <a:prstGeom prst="ellipse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3000375" y="1404498"/>
            <a:ext cx="61912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modify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modify text.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3000375" y="3051032"/>
            <a:ext cx="61912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modify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modify text.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3000375" y="4764753"/>
            <a:ext cx="61912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modify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modify text.</a:t>
            </a:r>
          </a:p>
        </p:txBody>
      </p:sp>
    </p:spTree>
    <p:extLst>
      <p:ext uri="{BB962C8B-B14F-4D97-AF65-F5344CB8AC3E}">
        <p14:creationId xmlns:p14="http://schemas.microsoft.com/office/powerpoint/2010/main" val="13746442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50"/>
                            </p:stCondLst>
                            <p:childTnLst>
                              <p:par>
                                <p:cTn id="2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50"/>
                            </p:stCondLst>
                            <p:childTnLst>
                              <p:par>
                                <p:cTn id="2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3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6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39" grpId="0" animBg="1"/>
      <p:bldP spid="40" grpId="0" animBg="1"/>
      <p:bldP spid="41" grpId="0" animBg="1"/>
      <p:bldP spid="42" grpId="0" animBg="1"/>
      <p:bldP spid="44" grpId="0" animBg="1"/>
      <p:bldP spid="4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4330611" y="638829"/>
            <a:ext cx="1798758" cy="87681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998057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32291" y="4131646"/>
            <a:ext cx="85597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dirty="0" err="1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text.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</a:t>
            </a:r>
            <a:r>
              <a:rPr lang="en-US" altLang="zh-CN" dirty="0" err="1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text.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</a:t>
            </a:r>
            <a:r>
              <a:rPr lang="en-US" altLang="zh-CN" dirty="0" err="1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</a:t>
            </a:r>
          </a:p>
          <a:p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text box to modify </a:t>
            </a:r>
            <a:r>
              <a:rPr lang="en-US" altLang="zh-CN" dirty="0" err="1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text.Click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the text box to modify text.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3808725" y="1351421"/>
            <a:ext cx="1825598" cy="1825598"/>
          </a:xfrm>
          <a:custGeom>
            <a:avLst/>
            <a:gdLst>
              <a:gd name="connsiteX0" fmla="*/ 798308 w 1596616"/>
              <a:gd name="connsiteY0" fmla="*/ 159481 h 1596616"/>
              <a:gd name="connsiteX1" fmla="*/ 159481 w 1596616"/>
              <a:gd name="connsiteY1" fmla="*/ 798308 h 1596616"/>
              <a:gd name="connsiteX2" fmla="*/ 798308 w 1596616"/>
              <a:gd name="connsiteY2" fmla="*/ 1437135 h 1596616"/>
              <a:gd name="connsiteX3" fmla="*/ 1437135 w 1596616"/>
              <a:gd name="connsiteY3" fmla="*/ 798308 h 1596616"/>
              <a:gd name="connsiteX4" fmla="*/ 798308 w 1596616"/>
              <a:gd name="connsiteY4" fmla="*/ 159481 h 1596616"/>
              <a:gd name="connsiteX5" fmla="*/ 798308 w 1596616"/>
              <a:gd name="connsiteY5" fmla="*/ 0 h 1596616"/>
              <a:gd name="connsiteX6" fmla="*/ 1596616 w 1596616"/>
              <a:gd name="connsiteY6" fmla="*/ 798308 h 1596616"/>
              <a:gd name="connsiteX7" fmla="*/ 798308 w 1596616"/>
              <a:gd name="connsiteY7" fmla="*/ 1596616 h 1596616"/>
              <a:gd name="connsiteX8" fmla="*/ 0 w 1596616"/>
              <a:gd name="connsiteY8" fmla="*/ 798308 h 1596616"/>
              <a:gd name="connsiteX9" fmla="*/ 798308 w 1596616"/>
              <a:gd name="connsiteY9" fmla="*/ 0 h 1596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6616" h="1596616">
                <a:moveTo>
                  <a:pt x="798308" y="159481"/>
                </a:moveTo>
                <a:cubicBezTo>
                  <a:pt x="445494" y="159481"/>
                  <a:pt x="159481" y="445494"/>
                  <a:pt x="159481" y="798308"/>
                </a:cubicBezTo>
                <a:cubicBezTo>
                  <a:pt x="159481" y="1151122"/>
                  <a:pt x="445494" y="1437135"/>
                  <a:pt x="798308" y="1437135"/>
                </a:cubicBezTo>
                <a:cubicBezTo>
                  <a:pt x="1151122" y="1437135"/>
                  <a:pt x="1437135" y="1151122"/>
                  <a:pt x="1437135" y="798308"/>
                </a:cubicBezTo>
                <a:cubicBezTo>
                  <a:pt x="1437135" y="445494"/>
                  <a:pt x="1151122" y="159481"/>
                  <a:pt x="798308" y="159481"/>
                </a:cubicBezTo>
                <a:close/>
                <a:moveTo>
                  <a:pt x="798308" y="0"/>
                </a:moveTo>
                <a:cubicBezTo>
                  <a:pt x="1239201" y="0"/>
                  <a:pt x="1596616" y="357415"/>
                  <a:pt x="1596616" y="798308"/>
                </a:cubicBezTo>
                <a:cubicBezTo>
                  <a:pt x="1596616" y="1239201"/>
                  <a:pt x="1239201" y="1596616"/>
                  <a:pt x="798308" y="1596616"/>
                </a:cubicBezTo>
                <a:cubicBezTo>
                  <a:pt x="357415" y="1596616"/>
                  <a:pt x="0" y="1239201"/>
                  <a:pt x="0" y="798308"/>
                </a:cubicBezTo>
                <a:cubicBezTo>
                  <a:pt x="0" y="357415"/>
                  <a:pt x="357415" y="0"/>
                  <a:pt x="798308" y="0"/>
                </a:cubicBezTo>
                <a:close/>
              </a:path>
            </a:pathLst>
          </a:cu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584683" y="1351422"/>
            <a:ext cx="1825596" cy="1825596"/>
            <a:chOff x="2584683" y="1351422"/>
            <a:chExt cx="1825596" cy="1825596"/>
          </a:xfrm>
        </p:grpSpPr>
        <p:sp>
          <p:nvSpPr>
            <p:cNvPr id="10" name="椭圆 9"/>
            <p:cNvSpPr/>
            <p:nvPr/>
          </p:nvSpPr>
          <p:spPr>
            <a:xfrm>
              <a:off x="2584683" y="1351422"/>
              <a:ext cx="1825596" cy="1825596"/>
            </a:xfrm>
            <a:prstGeom prst="ellipse">
              <a:avLst/>
            </a:prstGeom>
            <a:solidFill>
              <a:srgbClr val="1BB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2722750" y="1434270"/>
              <a:ext cx="1659900" cy="165990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60%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410279" y="1981756"/>
            <a:ext cx="9140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2800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840286" y="1643201"/>
            <a:ext cx="40355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3600" dirty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</a:t>
            </a:r>
            <a:r>
              <a:rPr lang="en-US" altLang="zh-CN" sz="3600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</a:t>
            </a:r>
            <a:r>
              <a:rPr lang="en-US" altLang="zh-CN" sz="3600" dirty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modify </a:t>
            </a:r>
            <a:r>
              <a:rPr lang="en-US" altLang="zh-CN" sz="3600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</a:t>
            </a:r>
          </a:p>
        </p:txBody>
      </p:sp>
      <p:sp>
        <p:nvSpPr>
          <p:cNvPr id="15" name="任意多边形 14"/>
          <p:cNvSpPr/>
          <p:nvPr/>
        </p:nvSpPr>
        <p:spPr>
          <a:xfrm>
            <a:off x="2316163" y="3385950"/>
            <a:ext cx="7559675" cy="2476500"/>
          </a:xfrm>
          <a:custGeom>
            <a:avLst/>
            <a:gdLst>
              <a:gd name="connsiteX0" fmla="*/ 1105850 w 7559675"/>
              <a:gd name="connsiteY0" fmla="*/ 0 h 2476500"/>
              <a:gd name="connsiteX1" fmla="*/ 1309948 w 7559675"/>
              <a:gd name="connsiteY1" fmla="*/ 241300 h 2476500"/>
              <a:gd name="connsiteX2" fmla="*/ 7559675 w 7559675"/>
              <a:gd name="connsiteY2" fmla="*/ 241300 h 2476500"/>
              <a:gd name="connsiteX3" fmla="*/ 7559675 w 7559675"/>
              <a:gd name="connsiteY3" fmla="*/ 2476500 h 2476500"/>
              <a:gd name="connsiteX4" fmla="*/ 0 w 7559675"/>
              <a:gd name="connsiteY4" fmla="*/ 2476500 h 2476500"/>
              <a:gd name="connsiteX5" fmla="*/ 0 w 7559675"/>
              <a:gd name="connsiteY5" fmla="*/ 241300 h 2476500"/>
              <a:gd name="connsiteX6" fmla="*/ 901752 w 7559675"/>
              <a:gd name="connsiteY6" fmla="*/ 24130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59675" h="2476500">
                <a:moveTo>
                  <a:pt x="1105850" y="0"/>
                </a:moveTo>
                <a:lnTo>
                  <a:pt x="1309948" y="241300"/>
                </a:lnTo>
                <a:lnTo>
                  <a:pt x="7559675" y="241300"/>
                </a:lnTo>
                <a:lnTo>
                  <a:pt x="7559675" y="2476500"/>
                </a:lnTo>
                <a:lnTo>
                  <a:pt x="0" y="2476500"/>
                </a:lnTo>
                <a:lnTo>
                  <a:pt x="0" y="241300"/>
                </a:lnTo>
                <a:lnTo>
                  <a:pt x="901752" y="241300"/>
                </a:ln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燕尾形 16"/>
          <p:cNvSpPr/>
          <p:nvPr/>
        </p:nvSpPr>
        <p:spPr>
          <a:xfrm rot="5400000">
            <a:off x="6015792" y="6092850"/>
            <a:ext cx="160417" cy="320675"/>
          </a:xfrm>
          <a:prstGeom prst="chevron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燕尾形 17"/>
          <p:cNvSpPr/>
          <p:nvPr/>
        </p:nvSpPr>
        <p:spPr>
          <a:xfrm rot="5400000">
            <a:off x="6015792" y="6232229"/>
            <a:ext cx="160417" cy="320675"/>
          </a:xfrm>
          <a:prstGeom prst="chevron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2194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5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00"/>
                            </p:stCondLst>
                            <p:childTnLst>
                              <p:par>
                                <p:cTn id="3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2.59259E-6 L 0.09883 -2.59259E-6 " pathEditMode="relative" rAng="0" ptsTypes="AA">
                                      <p:cBhvr>
                                        <p:cTn id="34" dur="7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3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7" grpId="0"/>
      <p:bldP spid="11" grpId="0" animBg="1"/>
      <p:bldP spid="13" grpId="0"/>
      <p:bldP spid="14" grpId="0"/>
      <p:bldP spid="15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4330611" y="638829"/>
            <a:ext cx="1798758" cy="87681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998057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等腰三角形 19"/>
          <p:cNvSpPr/>
          <p:nvPr/>
        </p:nvSpPr>
        <p:spPr>
          <a:xfrm>
            <a:off x="2468563" y="3784085"/>
            <a:ext cx="1023582" cy="1842448"/>
          </a:xfrm>
          <a:prstGeom prst="triangle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3756982" y="2487547"/>
            <a:ext cx="1743881" cy="3138986"/>
          </a:xfrm>
          <a:prstGeom prst="triangle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>
            <a:off x="5765700" y="3047105"/>
            <a:ext cx="1433015" cy="2579427"/>
          </a:xfrm>
          <a:prstGeom prst="triangle">
            <a:avLst/>
          </a:prstGeom>
          <a:solidFill>
            <a:srgbClr val="1383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>
            <a:off x="7463553" y="1545305"/>
            <a:ext cx="2267349" cy="4081228"/>
          </a:xfrm>
          <a:prstGeom prst="triangle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2920827" y="1245921"/>
            <a:ext cx="5735927" cy="2045568"/>
            <a:chOff x="2920827" y="1056716"/>
            <a:chExt cx="5735927" cy="2045568"/>
          </a:xfrm>
        </p:grpSpPr>
        <p:cxnSp>
          <p:nvCxnSpPr>
            <p:cNvPr id="25" name="直接连接符 24"/>
            <p:cNvCxnSpPr>
              <a:stCxn id="39" idx="7"/>
              <a:endCxn id="38" idx="3"/>
            </p:cNvCxnSpPr>
            <p:nvPr/>
          </p:nvCxnSpPr>
          <p:spPr>
            <a:xfrm flipV="1">
              <a:off x="3022446" y="1856327"/>
              <a:ext cx="1559819" cy="1144338"/>
            </a:xfrm>
            <a:prstGeom prst="line">
              <a:avLst/>
            </a:prstGeom>
            <a:ln w="19050">
              <a:solidFill>
                <a:srgbClr val="9494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>
              <a:stCxn id="38" idx="6"/>
              <a:endCxn id="36" idx="2"/>
            </p:cNvCxnSpPr>
            <p:nvPr/>
          </p:nvCxnSpPr>
          <p:spPr>
            <a:xfrm>
              <a:off x="4683884" y="1814235"/>
              <a:ext cx="1742355" cy="617815"/>
            </a:xfrm>
            <a:prstGeom prst="line">
              <a:avLst/>
            </a:prstGeom>
            <a:ln w="19050">
              <a:solidFill>
                <a:srgbClr val="9494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>
              <a:stCxn id="36" idx="7"/>
              <a:endCxn id="40" idx="3"/>
            </p:cNvCxnSpPr>
            <p:nvPr/>
          </p:nvCxnSpPr>
          <p:spPr>
            <a:xfrm flipV="1">
              <a:off x="6527858" y="1158335"/>
              <a:ext cx="2027277" cy="1231623"/>
            </a:xfrm>
            <a:prstGeom prst="line">
              <a:avLst/>
            </a:prstGeom>
            <a:ln w="19050">
              <a:solidFill>
                <a:srgbClr val="9494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6426239" y="2372523"/>
              <a:ext cx="119054" cy="119054"/>
            </a:xfrm>
            <a:prstGeom prst="ellipse">
              <a:avLst/>
            </a:prstGeom>
            <a:solidFill>
              <a:srgbClr val="138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564830" y="1754708"/>
              <a:ext cx="119054" cy="119054"/>
            </a:xfrm>
            <a:prstGeom prst="ellipse">
              <a:avLst/>
            </a:prstGeom>
            <a:solidFill>
              <a:srgbClr val="1BB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2920827" y="2983230"/>
              <a:ext cx="119054" cy="119054"/>
            </a:xfrm>
            <a:prstGeom prst="ellipse">
              <a:avLst/>
            </a:prstGeom>
            <a:solidFill>
              <a:srgbClr val="1BB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8537700" y="1056716"/>
              <a:ext cx="119054" cy="119054"/>
            </a:xfrm>
            <a:prstGeom prst="ellipse">
              <a:avLst/>
            </a:prstGeom>
            <a:solidFill>
              <a:srgbClr val="1BB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3" name="直接连接符 52"/>
          <p:cNvCxnSpPr/>
          <p:nvPr/>
        </p:nvCxnSpPr>
        <p:spPr>
          <a:xfrm>
            <a:off x="2316163" y="5626532"/>
            <a:ext cx="75596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2439120" y="2677773"/>
            <a:ext cx="798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9494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4225093" y="1434147"/>
            <a:ext cx="798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9494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6062659" y="1955240"/>
            <a:ext cx="798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9494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7579596" y="1064815"/>
            <a:ext cx="798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9494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2521563" y="5725142"/>
            <a:ext cx="798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4225093" y="5725142"/>
            <a:ext cx="798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6082943" y="5725142"/>
            <a:ext cx="798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1383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8197963" y="5725142"/>
            <a:ext cx="798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3776153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3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3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3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1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3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45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3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3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800"/>
                            </p:stCondLst>
                            <p:childTnLst>
                              <p:par>
                                <p:cTn id="5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150"/>
                            </p:stCondLst>
                            <p:childTnLst>
                              <p:par>
                                <p:cTn id="6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20" grpId="0" animBg="1"/>
      <p:bldP spid="22" grpId="0" animBg="1"/>
      <p:bldP spid="23" grpId="0" animBg="1"/>
      <p:bldP spid="24" grpId="0" animBg="1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6130836" y="638829"/>
            <a:ext cx="1798758" cy="87681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798282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椭圆 74"/>
          <p:cNvSpPr/>
          <p:nvPr/>
        </p:nvSpPr>
        <p:spPr>
          <a:xfrm rot="752781">
            <a:off x="4000500" y="1662050"/>
            <a:ext cx="4191000" cy="4191000"/>
          </a:xfrm>
          <a:prstGeom prst="ellipse">
            <a:avLst/>
          </a:prstGeom>
          <a:noFill/>
          <a:ln w="28575">
            <a:solidFill>
              <a:srgbClr val="1BBB9A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6373" y="2615934"/>
            <a:ext cx="2179254" cy="2054722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105555" y="5174244"/>
            <a:ext cx="1418505" cy="1020157"/>
            <a:chOff x="4105555" y="5174244"/>
            <a:chExt cx="1418505" cy="1020157"/>
          </a:xfrm>
        </p:grpSpPr>
        <p:sp>
          <p:nvSpPr>
            <p:cNvPr id="68" name="矩形 67"/>
            <p:cNvSpPr/>
            <p:nvPr/>
          </p:nvSpPr>
          <p:spPr>
            <a:xfrm>
              <a:off x="4156795" y="5244020"/>
              <a:ext cx="1316027" cy="9503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2" name="直接连接符 61"/>
            <p:cNvCxnSpPr/>
            <p:nvPr/>
          </p:nvCxnSpPr>
          <p:spPr>
            <a:xfrm>
              <a:off x="4156795" y="5174244"/>
              <a:ext cx="1316027" cy="0"/>
            </a:xfrm>
            <a:prstGeom prst="line">
              <a:avLst/>
            </a:prstGeom>
            <a:ln w="28575">
              <a:solidFill>
                <a:srgbClr val="1BBB9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文本框 62"/>
            <p:cNvSpPr txBox="1"/>
            <p:nvPr/>
          </p:nvSpPr>
          <p:spPr>
            <a:xfrm>
              <a:off x="4105555" y="5303711"/>
              <a:ext cx="14185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text.</a:t>
              </a:r>
              <a:endParaRPr lang="en-US" altLang="zh-CN" sz="1600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788849" y="5174244"/>
            <a:ext cx="1418505" cy="1020157"/>
            <a:chOff x="6788849" y="5174244"/>
            <a:chExt cx="1418505" cy="1020157"/>
          </a:xfrm>
        </p:grpSpPr>
        <p:cxnSp>
          <p:nvCxnSpPr>
            <p:cNvPr id="61" name="直接连接符 60"/>
            <p:cNvCxnSpPr/>
            <p:nvPr/>
          </p:nvCxnSpPr>
          <p:spPr>
            <a:xfrm>
              <a:off x="6791551" y="5174244"/>
              <a:ext cx="1316027" cy="0"/>
            </a:xfrm>
            <a:prstGeom prst="line">
              <a:avLst/>
            </a:prstGeom>
            <a:ln w="28575">
              <a:solidFill>
                <a:srgbClr val="1BBB9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矩形 68"/>
            <p:cNvSpPr/>
            <p:nvPr/>
          </p:nvSpPr>
          <p:spPr>
            <a:xfrm>
              <a:off x="6788849" y="5244020"/>
              <a:ext cx="1316027" cy="9503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6788849" y="5303711"/>
              <a:ext cx="14185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text.</a:t>
              </a:r>
              <a:endParaRPr lang="en-US" altLang="zh-CN" sz="1600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602601" y="2997324"/>
            <a:ext cx="1418505" cy="1038301"/>
            <a:chOff x="7602601" y="2997324"/>
            <a:chExt cx="1418505" cy="1038301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7604135" y="2997324"/>
              <a:ext cx="1316027" cy="0"/>
            </a:xfrm>
            <a:prstGeom prst="line">
              <a:avLst/>
            </a:prstGeom>
            <a:ln w="28575">
              <a:solidFill>
                <a:srgbClr val="1BBB9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矩形 65"/>
            <p:cNvSpPr/>
            <p:nvPr/>
          </p:nvSpPr>
          <p:spPr>
            <a:xfrm>
              <a:off x="7604134" y="3085244"/>
              <a:ext cx="1316027" cy="9503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7602601" y="3134133"/>
              <a:ext cx="14185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text.</a:t>
              </a:r>
              <a:endParaRPr lang="en-US" altLang="zh-CN" sz="1600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271838" y="3015467"/>
            <a:ext cx="1418505" cy="1020158"/>
            <a:chOff x="3271838" y="3015467"/>
            <a:chExt cx="1418505" cy="1020158"/>
          </a:xfrm>
        </p:grpSpPr>
        <p:cxnSp>
          <p:nvCxnSpPr>
            <p:cNvPr id="59" name="直接连接符 58"/>
            <p:cNvCxnSpPr/>
            <p:nvPr/>
          </p:nvCxnSpPr>
          <p:spPr>
            <a:xfrm>
              <a:off x="3271838" y="3015467"/>
              <a:ext cx="1316027" cy="0"/>
            </a:xfrm>
            <a:prstGeom prst="line">
              <a:avLst/>
            </a:prstGeom>
            <a:ln w="28575">
              <a:solidFill>
                <a:srgbClr val="1BBB9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矩形 66"/>
            <p:cNvSpPr/>
            <p:nvPr/>
          </p:nvSpPr>
          <p:spPr>
            <a:xfrm>
              <a:off x="3271838" y="3085244"/>
              <a:ext cx="1316027" cy="9503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3271838" y="3134133"/>
              <a:ext cx="14185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text.</a:t>
              </a:r>
              <a:endParaRPr lang="en-US" altLang="zh-CN" sz="1600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472822" y="1262590"/>
            <a:ext cx="1418505" cy="1033353"/>
            <a:chOff x="5472822" y="1262590"/>
            <a:chExt cx="1418505" cy="1033353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5472822" y="1262590"/>
              <a:ext cx="1316027" cy="0"/>
            </a:xfrm>
            <a:prstGeom prst="line">
              <a:avLst/>
            </a:prstGeom>
            <a:ln w="28575">
              <a:solidFill>
                <a:srgbClr val="1BBB9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矩形 63"/>
            <p:cNvSpPr/>
            <p:nvPr/>
          </p:nvSpPr>
          <p:spPr>
            <a:xfrm>
              <a:off x="5472822" y="1345562"/>
              <a:ext cx="1316027" cy="9503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5472822" y="1382353"/>
              <a:ext cx="14185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the text box to modify text.</a:t>
              </a:r>
              <a:endParaRPr lang="en-US" altLang="zh-CN" sz="1600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5549943" y="3441910"/>
            <a:ext cx="10921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40556260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5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7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6130836" y="638829"/>
            <a:ext cx="1798758" cy="87681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798282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6162" y="1786354"/>
            <a:ext cx="7559676" cy="3666444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 flipV="1">
            <a:off x="4097672" y="1285876"/>
            <a:ext cx="721978" cy="1038224"/>
          </a:xfrm>
          <a:prstGeom prst="line">
            <a:avLst/>
          </a:prstGeom>
          <a:ln w="9525">
            <a:solidFill>
              <a:srgbClr val="1BBB9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4757420" y="1221740"/>
            <a:ext cx="132080" cy="132080"/>
          </a:xfrm>
          <a:prstGeom prst="ellipse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053185" y="1101209"/>
            <a:ext cx="3830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351413" y="2276191"/>
            <a:ext cx="976822" cy="976822"/>
          </a:xfrm>
          <a:prstGeom prst="ellipse">
            <a:avLst/>
          </a:prstGeom>
          <a:noFill/>
          <a:ln>
            <a:solidFill>
              <a:srgbClr val="1BBB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4097672" y="5776589"/>
            <a:ext cx="4237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b="1" dirty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text box to modify </a:t>
            </a:r>
            <a:r>
              <a:rPr lang="en-US" altLang="zh-CN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text.</a:t>
            </a:r>
            <a:endParaRPr lang="zh-CN" altLang="en-US" b="1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51016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5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125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3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3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60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13" grpId="0" animBg="1"/>
      <p:bldP spid="15" grpId="0"/>
      <p:bldP spid="14" grpId="0" animBg="1"/>
      <p:bldP spid="14" grpId="1" animBg="1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833788" y="726510"/>
            <a:ext cx="852442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7931061" y="638829"/>
            <a:ext cx="1798758" cy="87681"/>
          </a:xfrm>
          <a:prstGeom prst="rect">
            <a:avLst/>
          </a:prstGeom>
          <a:solidFill>
            <a:srgbClr val="1B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598507" y="163200"/>
            <a:ext cx="246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1BBB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enter title</a:t>
            </a:r>
            <a:endParaRPr lang="zh-CN" altLang="en-US" sz="2000" b="1" dirty="0">
              <a:solidFill>
                <a:srgbClr val="1BBB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187554" y="4905379"/>
            <a:ext cx="1963961" cy="0"/>
          </a:xfrm>
          <a:prstGeom prst="line">
            <a:avLst/>
          </a:prstGeom>
          <a:ln w="28575">
            <a:solidFill>
              <a:srgbClr val="1BBB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388548" y="3531491"/>
            <a:ext cx="1743703" cy="8868"/>
          </a:xfrm>
          <a:prstGeom prst="line">
            <a:avLst/>
          </a:prstGeom>
          <a:ln w="28575">
            <a:solidFill>
              <a:srgbClr val="1BBB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876550" y="2252001"/>
            <a:ext cx="2819971" cy="0"/>
          </a:xfrm>
          <a:prstGeom prst="line">
            <a:avLst/>
          </a:prstGeom>
          <a:ln w="28575">
            <a:solidFill>
              <a:srgbClr val="1BBB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5167833" y="3266347"/>
            <a:ext cx="635122" cy="635122"/>
            <a:chOff x="5167833" y="3266347"/>
            <a:chExt cx="635122" cy="635122"/>
          </a:xfrm>
        </p:grpSpPr>
        <p:sp>
          <p:nvSpPr>
            <p:cNvPr id="10" name="椭圆 9"/>
            <p:cNvSpPr/>
            <p:nvPr/>
          </p:nvSpPr>
          <p:spPr>
            <a:xfrm>
              <a:off x="5167833" y="3266347"/>
              <a:ext cx="635122" cy="635122"/>
            </a:xfrm>
            <a:prstGeom prst="ellipse">
              <a:avLst/>
            </a:prstGeom>
            <a:noFill/>
            <a:ln w="57150">
              <a:solidFill>
                <a:srgbClr val="1BBB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5245902" y="3344416"/>
              <a:ext cx="478984" cy="478984"/>
            </a:xfrm>
            <a:prstGeom prst="ellipse">
              <a:avLst/>
            </a:prstGeom>
            <a:solidFill>
              <a:srgbClr val="138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椭圆 1"/>
          <p:cNvSpPr/>
          <p:nvPr/>
        </p:nvSpPr>
        <p:spPr>
          <a:xfrm>
            <a:off x="302956" y="1880448"/>
            <a:ext cx="3097103" cy="3097103"/>
          </a:xfrm>
          <a:prstGeom prst="ellipse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38100">
            <a:solidFill>
              <a:srgbClr val="1BBB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6544855" y="1776729"/>
            <a:ext cx="3330983" cy="1102805"/>
            <a:chOff x="6544855" y="1776729"/>
            <a:chExt cx="3330983" cy="1102805"/>
          </a:xfrm>
        </p:grpSpPr>
        <p:sp>
          <p:nvSpPr>
            <p:cNvPr id="39" name="文本框 38"/>
            <p:cNvSpPr txBox="1"/>
            <p:nvPr/>
          </p:nvSpPr>
          <p:spPr>
            <a:xfrm>
              <a:off x="6544856" y="2233203"/>
              <a:ext cx="33309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544855" y="1776729"/>
              <a:ext cx="16051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096000" y="3147611"/>
            <a:ext cx="3330983" cy="1102805"/>
            <a:chOff x="6096000" y="3147611"/>
            <a:chExt cx="3330983" cy="1102805"/>
          </a:xfrm>
        </p:grpSpPr>
        <p:sp>
          <p:nvSpPr>
            <p:cNvPr id="41" name="文本框 40"/>
            <p:cNvSpPr txBox="1"/>
            <p:nvPr/>
          </p:nvSpPr>
          <p:spPr>
            <a:xfrm>
              <a:off x="6096001" y="3604085"/>
              <a:ext cx="33309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096000" y="3147611"/>
              <a:ext cx="16051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48611" y="4565216"/>
            <a:ext cx="4046255" cy="825806"/>
            <a:chOff x="4948611" y="4565216"/>
            <a:chExt cx="4046255" cy="825806"/>
          </a:xfrm>
        </p:grpSpPr>
        <p:sp>
          <p:nvSpPr>
            <p:cNvPr id="47" name="文本框 46"/>
            <p:cNvSpPr txBox="1"/>
            <p:nvPr/>
          </p:nvSpPr>
          <p:spPr>
            <a:xfrm>
              <a:off x="4948612" y="5021690"/>
              <a:ext cx="40462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</a:t>
              </a:r>
              <a:r>
                <a:rPr lang="en-US" altLang="zh-CN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text box </a:t>
              </a:r>
              <a:r>
                <a:rPr lang="en-US" altLang="zh-CN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 modify text.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4948611" y="4565216"/>
              <a:ext cx="16051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 text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167069" y="4614998"/>
            <a:ext cx="635122" cy="635122"/>
            <a:chOff x="4167069" y="4614998"/>
            <a:chExt cx="635122" cy="635122"/>
          </a:xfrm>
        </p:grpSpPr>
        <p:sp>
          <p:nvSpPr>
            <p:cNvPr id="90" name="椭圆 89"/>
            <p:cNvSpPr/>
            <p:nvPr/>
          </p:nvSpPr>
          <p:spPr>
            <a:xfrm>
              <a:off x="4167069" y="4614998"/>
              <a:ext cx="635122" cy="635122"/>
            </a:xfrm>
            <a:prstGeom prst="ellipse">
              <a:avLst/>
            </a:prstGeom>
            <a:noFill/>
            <a:ln w="57150">
              <a:solidFill>
                <a:srgbClr val="1BBB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4245138" y="4693067"/>
              <a:ext cx="478984" cy="478984"/>
            </a:xfrm>
            <a:prstGeom prst="ellipse">
              <a:avLst/>
            </a:prstGeom>
            <a:solidFill>
              <a:srgbClr val="1BB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676107" y="1975223"/>
            <a:ext cx="635122" cy="635122"/>
            <a:chOff x="5676107" y="1975223"/>
            <a:chExt cx="635122" cy="635122"/>
          </a:xfrm>
        </p:grpSpPr>
        <p:sp>
          <p:nvSpPr>
            <p:cNvPr id="94" name="椭圆 93"/>
            <p:cNvSpPr/>
            <p:nvPr/>
          </p:nvSpPr>
          <p:spPr>
            <a:xfrm>
              <a:off x="5676107" y="1975223"/>
              <a:ext cx="635122" cy="635122"/>
            </a:xfrm>
            <a:prstGeom prst="ellipse">
              <a:avLst/>
            </a:prstGeom>
            <a:noFill/>
            <a:ln w="57150">
              <a:solidFill>
                <a:srgbClr val="1BBB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5754176" y="2053292"/>
              <a:ext cx="478984" cy="478984"/>
            </a:xfrm>
            <a:prstGeom prst="ellipse">
              <a:avLst/>
            </a:prstGeom>
            <a:solidFill>
              <a:srgbClr val="1BB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998292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50"/>
                            </p:stCondLst>
                            <p:childTnLst>
                              <p:par>
                                <p:cTn id="4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5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300"/>
                            </p:stCondLst>
                            <p:childTnLst>
                              <p:par>
                                <p:cTn id="5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8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2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11365</TotalTime>
  <Words>1223</Words>
  <Application>Microsoft Office PowerPoint</Application>
  <PresentationFormat>自定义</PresentationFormat>
  <Paragraphs>254</Paragraphs>
  <Slides>28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Verdana</vt:lpstr>
      <vt:lpstr>方正正中黑简体</vt:lpstr>
      <vt:lpstr>Calibri</vt:lpstr>
      <vt:lpstr>Calibri Light</vt:lpstr>
      <vt:lpstr>微软雅黑</vt:lpstr>
      <vt:lpstr>Arial Black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****.taobao.com</cp:keywords>
  <dc:description>****.taobao.com</dc:description>
  <cp:lastModifiedBy>Microsoft</cp:lastModifiedBy>
  <cp:revision>216</cp:revision>
  <dcterms:created xsi:type="dcterms:W3CDTF">2014-02-22T12:23:50Z</dcterms:created>
  <dcterms:modified xsi:type="dcterms:W3CDTF">2016-06-22T07:46:03Z</dcterms:modified>
  <cp:category>****.taobao.com</cp:category>
</cp:coreProperties>
</file>