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8" r:id="rId2"/>
    <p:sldId id="257" r:id="rId3"/>
    <p:sldId id="258" r:id="rId4"/>
    <p:sldId id="259" r:id="rId5"/>
    <p:sldId id="260" r:id="rId6"/>
    <p:sldId id="261" r:id="rId7"/>
    <p:sldId id="286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81" r:id="rId25"/>
    <p:sldId id="28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89" autoAdjust="0"/>
    <p:restoredTop sz="94660"/>
  </p:normalViewPr>
  <p:slideViewPr>
    <p:cSldViewPr snapToGrid="0">
      <p:cViewPr varScale="1">
        <p:scale>
          <a:sx n="86" d="100"/>
          <a:sy n="86" d="100"/>
        </p:scale>
        <p:origin x="61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FC954-9A4E-4D59-A85E-ED80AB4E6F46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0AB0A-45A6-4513-BFD4-173701D9F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82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0254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26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027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17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595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5731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70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9144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508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6980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23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9727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8236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4084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882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4186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681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0AB0A-45A6-4513-BFD4-173701D9F9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0479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906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825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73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207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153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793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508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6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03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3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2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71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4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1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3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82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77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9B122-E38F-42C3-BBD0-1B7D5E4BF3EA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865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7"/>
          <a:stretch/>
        </p:blipFill>
        <p:spPr>
          <a:xfrm>
            <a:off x="0" y="-19050"/>
            <a:ext cx="12192000" cy="68820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652974" y="2566788"/>
            <a:ext cx="2646878" cy="830997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48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创意手绘</a:t>
            </a:r>
            <a:endParaRPr lang="en-US" altLang="zh-CN" sz="48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438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4909" y="1177490"/>
            <a:ext cx="24529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主打产品一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096000" y="4607010"/>
            <a:ext cx="5249568" cy="15414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所谓企业产品是指企业中有目的的劳动生产物，既包括生产企业的有形产品，又包括服务行业的无形产品。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企业产品包括各种不同的形态、性能，用途万千。但它们有一个共同的特征，即都是人们在一定时期内生产经营活动的直接有效成果。</a:t>
            </a:r>
          </a:p>
        </p:txBody>
      </p:sp>
      <p:pic>
        <p:nvPicPr>
          <p:cNvPr id="11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300" y="238335"/>
            <a:ext cx="6485848" cy="504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72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8020" y="1406090"/>
            <a:ext cx="25106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主打产品二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350286" y="5522785"/>
            <a:ext cx="4684010" cy="8027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所谓企业产品是指企业中有目的的劳动生产物，既包括生产企业的有形产品，又包括服务行业的无形产品。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75172" y="201509"/>
            <a:ext cx="6378004" cy="5591590"/>
            <a:chOff x="11799892" y="2323580"/>
            <a:chExt cx="11813291" cy="10356700"/>
          </a:xfrm>
        </p:grpSpPr>
        <p:pic>
          <p:nvPicPr>
            <p:cNvPr id="8" name="Picture 26" descr="iMac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99892" y="2323580"/>
              <a:ext cx="11813291" cy="10356700"/>
            </a:xfrm>
            <a:prstGeom prst="rect">
              <a:avLst/>
            </a:prstGeom>
          </p:spPr>
        </p:pic>
        <p:pic>
          <p:nvPicPr>
            <p:cNvPr id="9" name="图片占位符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1" r="971"/>
            <a:stretch>
              <a:fillRect/>
            </a:stretch>
          </p:blipFill>
          <p:spPr>
            <a:xfrm>
              <a:off x="13420725" y="3752850"/>
              <a:ext cx="8675688" cy="4981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46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4231" y="760856"/>
            <a:ext cx="24929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主打产品三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335594" y="1960002"/>
            <a:ext cx="4054699" cy="8027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所谓企业产品是指企业中有目的的劳动生产物，既包括生产企业的有形产品，又包括服务行业的无形产品。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180791" y="760856"/>
            <a:ext cx="5192059" cy="5359432"/>
            <a:chOff x="7809489" y="3031318"/>
            <a:chExt cx="8576668" cy="8853148"/>
          </a:xfrm>
        </p:grpSpPr>
        <p:pic>
          <p:nvPicPr>
            <p:cNvPr id="9" name="Picture 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79038" y="3767110"/>
              <a:ext cx="3207119" cy="6828484"/>
            </a:xfrm>
            <a:prstGeom prst="rect">
              <a:avLst/>
            </a:prstGeom>
          </p:spPr>
        </p:pic>
        <p:pic>
          <p:nvPicPr>
            <p:cNvPr id="11" name="Picture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09489" y="3767110"/>
              <a:ext cx="3207119" cy="6828484"/>
            </a:xfrm>
            <a:prstGeom prst="rect">
              <a:avLst/>
            </a:prstGeom>
          </p:spPr>
        </p:pic>
        <p:pic>
          <p:nvPicPr>
            <p:cNvPr id="12" name="Picture 4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12267" y="3031318"/>
              <a:ext cx="4158039" cy="8853148"/>
            </a:xfrm>
            <a:prstGeom prst="rect">
              <a:avLst/>
            </a:prstGeom>
          </p:spPr>
        </p:pic>
        <p:pic>
          <p:nvPicPr>
            <p:cNvPr id="13" name="图片占位符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6" r="616"/>
            <a:stretch>
              <a:fillRect/>
            </a:stretch>
          </p:blipFill>
          <p:spPr>
            <a:xfrm>
              <a:off x="8093075" y="4787900"/>
              <a:ext cx="1841500" cy="4770438"/>
            </a:xfrm>
            <a:prstGeom prst="rect">
              <a:avLst/>
            </a:prstGeom>
          </p:spPr>
        </p:pic>
        <p:pic>
          <p:nvPicPr>
            <p:cNvPr id="14" name="图片占位符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9" b="169"/>
            <a:stretch>
              <a:fillRect/>
            </a:stretch>
          </p:blipFill>
          <p:spPr>
            <a:xfrm>
              <a:off x="10279063" y="4349750"/>
              <a:ext cx="3492500" cy="6229350"/>
            </a:xfrm>
            <a:prstGeom prst="rect">
              <a:avLst/>
            </a:prstGeom>
          </p:spPr>
        </p:pic>
        <p:pic>
          <p:nvPicPr>
            <p:cNvPr id="15" name="图片占位符 4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" r="489"/>
            <a:stretch>
              <a:fillRect/>
            </a:stretch>
          </p:blipFill>
          <p:spPr>
            <a:xfrm>
              <a:off x="14070013" y="4789488"/>
              <a:ext cx="2012950" cy="4768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413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34"/>
            <a:ext cx="12192000" cy="68872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9883" y="427367"/>
            <a:ext cx="236955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产品特点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62390" y="1750452"/>
            <a:ext cx="2956368" cy="2087131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" name="Freeform 15"/>
              <p:cNvSpPr>
                <a:spLocks/>
              </p:cNvSpPr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9" name="Freeform 16"/>
              <p:cNvSpPr>
                <a:spLocks/>
              </p:cNvSpPr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0" name="Freeform 17"/>
              <p:cNvSpPr>
                <a:spLocks/>
              </p:cNvSpPr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2" name="Freeform 19"/>
              <p:cNvSpPr>
                <a:spLocks/>
              </p:cNvSpPr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3" name="Freeform 20"/>
              <p:cNvSpPr>
                <a:spLocks/>
              </p:cNvSpPr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4" name="Freeform 21"/>
              <p:cNvSpPr>
                <a:spLocks/>
              </p:cNvSpPr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6" name="Freeform 23"/>
              <p:cNvSpPr>
                <a:spLocks/>
              </p:cNvSpPr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7" name="Freeform 24"/>
              <p:cNvSpPr>
                <a:spLocks/>
              </p:cNvSpPr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8" name="Freeform 25"/>
              <p:cNvSpPr>
                <a:spLocks/>
              </p:cNvSpPr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0" name="Freeform 27"/>
              <p:cNvSpPr>
                <a:spLocks/>
              </p:cNvSpPr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1" name="Freeform 28"/>
              <p:cNvSpPr>
                <a:spLocks/>
              </p:cNvSpPr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2" name="Freeform 29"/>
              <p:cNvSpPr>
                <a:spLocks/>
              </p:cNvSpPr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3" name="Freeform 30"/>
              <p:cNvSpPr>
                <a:spLocks/>
              </p:cNvSpPr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4" name="Freeform 31"/>
              <p:cNvSpPr>
                <a:spLocks/>
              </p:cNvSpPr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5" name="Freeform 32"/>
              <p:cNvSpPr>
                <a:spLocks/>
              </p:cNvSpPr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6" name="Freeform 33"/>
              <p:cNvSpPr>
                <a:spLocks/>
              </p:cNvSpPr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7" name="Freeform 34"/>
              <p:cNvSpPr>
                <a:spLocks/>
              </p:cNvSpPr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8" name="Freeform 35"/>
              <p:cNvSpPr>
                <a:spLocks/>
              </p:cNvSpPr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9" name="Freeform 36"/>
              <p:cNvSpPr>
                <a:spLocks/>
              </p:cNvSpPr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0" name="Freeform 37"/>
              <p:cNvSpPr>
                <a:spLocks/>
              </p:cNvSpPr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1" name="Freeform 38"/>
              <p:cNvSpPr>
                <a:spLocks/>
              </p:cNvSpPr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2" name="Freeform 39"/>
              <p:cNvSpPr>
                <a:spLocks/>
              </p:cNvSpPr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3" name="Freeform 40"/>
              <p:cNvSpPr>
                <a:spLocks/>
              </p:cNvSpPr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4" name="Freeform 41"/>
              <p:cNvSpPr>
                <a:spLocks/>
              </p:cNvSpPr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5" name="Freeform 42"/>
              <p:cNvSpPr>
                <a:spLocks/>
              </p:cNvSpPr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6" name="Freeform 43"/>
              <p:cNvSpPr>
                <a:spLocks/>
              </p:cNvSpPr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7" name="Freeform 44"/>
              <p:cNvSpPr>
                <a:spLocks/>
              </p:cNvSpPr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8" name="Freeform 45"/>
              <p:cNvSpPr>
                <a:spLocks/>
              </p:cNvSpPr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9" name="Freeform 46"/>
              <p:cNvSpPr>
                <a:spLocks/>
              </p:cNvSpPr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0" name="Freeform 47"/>
              <p:cNvSpPr>
                <a:spLocks/>
              </p:cNvSpPr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1" name="Freeform 48"/>
              <p:cNvSpPr>
                <a:spLocks/>
              </p:cNvSpPr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2" name="Freeform 49"/>
              <p:cNvSpPr>
                <a:spLocks/>
              </p:cNvSpPr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3" name="Freeform 50"/>
              <p:cNvSpPr>
                <a:spLocks/>
              </p:cNvSpPr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4" name="Freeform 51"/>
              <p:cNvSpPr>
                <a:spLocks/>
              </p:cNvSpPr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5" name="Freeform 52"/>
              <p:cNvSpPr>
                <a:spLocks/>
              </p:cNvSpPr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6" name="Freeform 53"/>
              <p:cNvSpPr>
                <a:spLocks/>
              </p:cNvSpPr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7" name="Freeform 54"/>
              <p:cNvSpPr>
                <a:spLocks/>
              </p:cNvSpPr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8" name="Freeform 55"/>
              <p:cNvSpPr>
                <a:spLocks/>
              </p:cNvSpPr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9" name="Freeform 56"/>
              <p:cNvSpPr>
                <a:spLocks/>
              </p:cNvSpPr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0" name="Freeform 57"/>
              <p:cNvSpPr>
                <a:spLocks/>
              </p:cNvSpPr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1" name="Freeform 58"/>
              <p:cNvSpPr>
                <a:spLocks/>
              </p:cNvSpPr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2" name="Freeform 59"/>
              <p:cNvSpPr>
                <a:spLocks/>
              </p:cNvSpPr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3" name="Freeform 60"/>
              <p:cNvSpPr>
                <a:spLocks/>
              </p:cNvSpPr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4" name="Freeform 61"/>
              <p:cNvSpPr>
                <a:spLocks/>
              </p:cNvSpPr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5" name="Freeform 62"/>
              <p:cNvSpPr>
                <a:spLocks/>
              </p:cNvSpPr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6" name="Freeform 63"/>
              <p:cNvSpPr>
                <a:spLocks/>
              </p:cNvSpPr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7" name="Freeform 64"/>
              <p:cNvSpPr>
                <a:spLocks/>
              </p:cNvSpPr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8" name="Freeform 65"/>
              <p:cNvSpPr>
                <a:spLocks/>
              </p:cNvSpPr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9" name="Freeform 66"/>
              <p:cNvSpPr>
                <a:spLocks/>
              </p:cNvSpPr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0" name="Freeform 67"/>
              <p:cNvSpPr>
                <a:spLocks/>
              </p:cNvSpPr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1" name="Freeform 68"/>
              <p:cNvSpPr>
                <a:spLocks/>
              </p:cNvSpPr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2" name="Freeform 69"/>
              <p:cNvSpPr>
                <a:spLocks/>
              </p:cNvSpPr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3" name="Freeform 70"/>
              <p:cNvSpPr>
                <a:spLocks/>
              </p:cNvSpPr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4" name="Freeform 71"/>
              <p:cNvSpPr>
                <a:spLocks/>
              </p:cNvSpPr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5" name="Freeform 72"/>
              <p:cNvSpPr>
                <a:spLocks/>
              </p:cNvSpPr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6" name="Freeform 73"/>
              <p:cNvSpPr>
                <a:spLocks/>
              </p:cNvSpPr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7" name="Freeform 74"/>
              <p:cNvSpPr>
                <a:spLocks/>
              </p:cNvSpPr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8" name="Freeform 75"/>
              <p:cNvSpPr>
                <a:spLocks/>
              </p:cNvSpPr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9" name="Freeform 76"/>
              <p:cNvSpPr>
                <a:spLocks/>
              </p:cNvSpPr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0" name="Freeform 77"/>
              <p:cNvSpPr>
                <a:spLocks/>
              </p:cNvSpPr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1" name="Freeform 78"/>
              <p:cNvSpPr>
                <a:spLocks/>
              </p:cNvSpPr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2" name="Freeform 79"/>
              <p:cNvSpPr>
                <a:spLocks/>
              </p:cNvSpPr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3" name="Freeform 80"/>
              <p:cNvSpPr>
                <a:spLocks/>
              </p:cNvSpPr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4" name="Freeform 81"/>
              <p:cNvSpPr>
                <a:spLocks/>
              </p:cNvSpPr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5" name="Freeform 82"/>
              <p:cNvSpPr>
                <a:spLocks/>
              </p:cNvSpPr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6" name="Freeform 83"/>
              <p:cNvSpPr>
                <a:spLocks/>
              </p:cNvSpPr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7" name="Freeform 84"/>
              <p:cNvSpPr>
                <a:spLocks/>
              </p:cNvSpPr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8" name="Freeform 85"/>
              <p:cNvSpPr>
                <a:spLocks/>
              </p:cNvSpPr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9" name="Freeform 86"/>
              <p:cNvSpPr>
                <a:spLocks/>
              </p:cNvSpPr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0" name="Freeform 87"/>
              <p:cNvSpPr>
                <a:spLocks/>
              </p:cNvSpPr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1" name="Freeform 88"/>
              <p:cNvSpPr>
                <a:spLocks/>
              </p:cNvSpPr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2" name="Freeform 89"/>
              <p:cNvSpPr>
                <a:spLocks/>
              </p:cNvSpPr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3" name="Freeform 90"/>
              <p:cNvSpPr>
                <a:spLocks/>
              </p:cNvSpPr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4" name="Freeform 91"/>
              <p:cNvSpPr>
                <a:spLocks/>
              </p:cNvSpPr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5" name="Freeform 92"/>
              <p:cNvSpPr>
                <a:spLocks/>
              </p:cNvSpPr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6096000" y="672514"/>
            <a:ext cx="2956368" cy="2087131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8" name="Freeform 6"/>
            <p:cNvSpPr>
              <a:spLocks/>
            </p:cNvSpPr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9" name="Freeform 7"/>
            <p:cNvSpPr>
              <a:spLocks/>
            </p:cNvSpPr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0" name="Freeform 8"/>
            <p:cNvSpPr>
              <a:spLocks/>
            </p:cNvSpPr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1" name="Freeform 9"/>
            <p:cNvSpPr>
              <a:spLocks/>
            </p:cNvSpPr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2" name="Freeform 10"/>
            <p:cNvSpPr>
              <a:spLocks/>
            </p:cNvSpPr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3" name="Freeform 11"/>
            <p:cNvSpPr>
              <a:spLocks/>
            </p:cNvSpPr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15" name="Freeform 12"/>
              <p:cNvSpPr>
                <a:spLocks/>
              </p:cNvSpPr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6" name="Freeform 13"/>
              <p:cNvSpPr>
                <a:spLocks/>
              </p:cNvSpPr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7" name="Freeform 14"/>
              <p:cNvSpPr>
                <a:spLocks/>
              </p:cNvSpPr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8" name="Freeform 15"/>
              <p:cNvSpPr>
                <a:spLocks/>
              </p:cNvSpPr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9" name="Freeform 16"/>
              <p:cNvSpPr>
                <a:spLocks/>
              </p:cNvSpPr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0" name="Freeform 17"/>
              <p:cNvSpPr>
                <a:spLocks/>
              </p:cNvSpPr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1" name="Freeform 18"/>
              <p:cNvSpPr>
                <a:spLocks/>
              </p:cNvSpPr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2" name="Freeform 19"/>
              <p:cNvSpPr>
                <a:spLocks/>
              </p:cNvSpPr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3" name="Freeform 20"/>
              <p:cNvSpPr>
                <a:spLocks/>
              </p:cNvSpPr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4" name="Freeform 21"/>
              <p:cNvSpPr>
                <a:spLocks/>
              </p:cNvSpPr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5" name="Freeform 22"/>
              <p:cNvSpPr>
                <a:spLocks/>
              </p:cNvSpPr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6" name="Freeform 23"/>
              <p:cNvSpPr>
                <a:spLocks/>
              </p:cNvSpPr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7" name="Freeform 24"/>
              <p:cNvSpPr>
                <a:spLocks/>
              </p:cNvSpPr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8" name="Freeform 25"/>
              <p:cNvSpPr>
                <a:spLocks/>
              </p:cNvSpPr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9" name="Freeform 26"/>
              <p:cNvSpPr>
                <a:spLocks/>
              </p:cNvSpPr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0" name="Freeform 27"/>
              <p:cNvSpPr>
                <a:spLocks/>
              </p:cNvSpPr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1" name="Freeform 28"/>
              <p:cNvSpPr>
                <a:spLocks/>
              </p:cNvSpPr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2" name="Freeform 29"/>
              <p:cNvSpPr>
                <a:spLocks/>
              </p:cNvSpPr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3" name="Freeform 30"/>
              <p:cNvSpPr>
                <a:spLocks/>
              </p:cNvSpPr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4" name="Freeform 31"/>
              <p:cNvSpPr>
                <a:spLocks/>
              </p:cNvSpPr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5" name="Freeform 32"/>
              <p:cNvSpPr>
                <a:spLocks/>
              </p:cNvSpPr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6" name="Freeform 33"/>
              <p:cNvSpPr>
                <a:spLocks/>
              </p:cNvSpPr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7" name="Freeform 34"/>
              <p:cNvSpPr>
                <a:spLocks/>
              </p:cNvSpPr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8" name="Freeform 35"/>
              <p:cNvSpPr>
                <a:spLocks/>
              </p:cNvSpPr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9" name="Freeform 36"/>
              <p:cNvSpPr>
                <a:spLocks/>
              </p:cNvSpPr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0" name="Freeform 37"/>
              <p:cNvSpPr>
                <a:spLocks/>
              </p:cNvSpPr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1" name="Freeform 38"/>
              <p:cNvSpPr>
                <a:spLocks/>
              </p:cNvSpPr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2" name="Freeform 39"/>
              <p:cNvSpPr>
                <a:spLocks/>
              </p:cNvSpPr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3" name="Freeform 40"/>
              <p:cNvSpPr>
                <a:spLocks/>
              </p:cNvSpPr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4" name="Freeform 41"/>
              <p:cNvSpPr>
                <a:spLocks/>
              </p:cNvSpPr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5" name="Freeform 42"/>
              <p:cNvSpPr>
                <a:spLocks/>
              </p:cNvSpPr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6" name="Freeform 43"/>
              <p:cNvSpPr>
                <a:spLocks/>
              </p:cNvSpPr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7" name="Freeform 44"/>
              <p:cNvSpPr>
                <a:spLocks/>
              </p:cNvSpPr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8" name="Freeform 45"/>
              <p:cNvSpPr>
                <a:spLocks/>
              </p:cNvSpPr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9" name="Freeform 46"/>
              <p:cNvSpPr>
                <a:spLocks/>
              </p:cNvSpPr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0" name="Freeform 47"/>
              <p:cNvSpPr>
                <a:spLocks/>
              </p:cNvSpPr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1" name="Freeform 48"/>
              <p:cNvSpPr>
                <a:spLocks/>
              </p:cNvSpPr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2" name="Freeform 49"/>
              <p:cNvSpPr>
                <a:spLocks/>
              </p:cNvSpPr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3" name="Freeform 50"/>
              <p:cNvSpPr>
                <a:spLocks/>
              </p:cNvSpPr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4" name="Freeform 51"/>
              <p:cNvSpPr>
                <a:spLocks/>
              </p:cNvSpPr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5" name="Freeform 52"/>
              <p:cNvSpPr>
                <a:spLocks/>
              </p:cNvSpPr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6" name="Freeform 53"/>
              <p:cNvSpPr>
                <a:spLocks/>
              </p:cNvSpPr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7" name="Freeform 54"/>
              <p:cNvSpPr>
                <a:spLocks/>
              </p:cNvSpPr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8" name="Freeform 55"/>
              <p:cNvSpPr>
                <a:spLocks/>
              </p:cNvSpPr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9" name="Freeform 56"/>
              <p:cNvSpPr>
                <a:spLocks/>
              </p:cNvSpPr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0" name="Freeform 57"/>
              <p:cNvSpPr>
                <a:spLocks/>
              </p:cNvSpPr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1" name="Freeform 58"/>
              <p:cNvSpPr>
                <a:spLocks/>
              </p:cNvSpPr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2" name="Freeform 59"/>
              <p:cNvSpPr>
                <a:spLocks/>
              </p:cNvSpPr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3" name="Freeform 60"/>
              <p:cNvSpPr>
                <a:spLocks/>
              </p:cNvSpPr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4" name="Freeform 61"/>
              <p:cNvSpPr>
                <a:spLocks/>
              </p:cNvSpPr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5" name="Freeform 62"/>
              <p:cNvSpPr>
                <a:spLocks/>
              </p:cNvSpPr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6" name="Freeform 63"/>
              <p:cNvSpPr>
                <a:spLocks/>
              </p:cNvSpPr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7" name="Freeform 64"/>
              <p:cNvSpPr>
                <a:spLocks/>
              </p:cNvSpPr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8" name="Freeform 65"/>
              <p:cNvSpPr>
                <a:spLocks/>
              </p:cNvSpPr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9" name="Freeform 66"/>
              <p:cNvSpPr>
                <a:spLocks/>
              </p:cNvSpPr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0" name="Freeform 67"/>
              <p:cNvSpPr>
                <a:spLocks/>
              </p:cNvSpPr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1" name="Freeform 68"/>
              <p:cNvSpPr>
                <a:spLocks/>
              </p:cNvSpPr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2" name="Freeform 69"/>
              <p:cNvSpPr>
                <a:spLocks/>
              </p:cNvSpPr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3" name="Freeform 70"/>
              <p:cNvSpPr>
                <a:spLocks/>
              </p:cNvSpPr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4" name="Freeform 71"/>
              <p:cNvSpPr>
                <a:spLocks/>
              </p:cNvSpPr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5" name="Freeform 72"/>
              <p:cNvSpPr>
                <a:spLocks/>
              </p:cNvSpPr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6" name="Freeform 73"/>
              <p:cNvSpPr>
                <a:spLocks/>
              </p:cNvSpPr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7" name="Freeform 74"/>
              <p:cNvSpPr>
                <a:spLocks/>
              </p:cNvSpPr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8" name="Freeform 75"/>
              <p:cNvSpPr>
                <a:spLocks/>
              </p:cNvSpPr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9" name="Freeform 76"/>
              <p:cNvSpPr>
                <a:spLocks/>
              </p:cNvSpPr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0" name="Freeform 77"/>
              <p:cNvSpPr>
                <a:spLocks/>
              </p:cNvSpPr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1" name="Freeform 78"/>
              <p:cNvSpPr>
                <a:spLocks/>
              </p:cNvSpPr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2" name="Freeform 79"/>
              <p:cNvSpPr>
                <a:spLocks/>
              </p:cNvSpPr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3" name="Freeform 80"/>
              <p:cNvSpPr>
                <a:spLocks/>
              </p:cNvSpPr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4" name="Freeform 81"/>
              <p:cNvSpPr>
                <a:spLocks/>
              </p:cNvSpPr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5" name="Freeform 82"/>
              <p:cNvSpPr>
                <a:spLocks/>
              </p:cNvSpPr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6" name="Freeform 83"/>
              <p:cNvSpPr>
                <a:spLocks/>
              </p:cNvSpPr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7" name="Freeform 84"/>
              <p:cNvSpPr>
                <a:spLocks/>
              </p:cNvSpPr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8" name="Freeform 85"/>
              <p:cNvSpPr>
                <a:spLocks/>
              </p:cNvSpPr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9" name="Freeform 86"/>
              <p:cNvSpPr>
                <a:spLocks/>
              </p:cNvSpPr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0" name="Freeform 87"/>
              <p:cNvSpPr>
                <a:spLocks/>
              </p:cNvSpPr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1" name="Freeform 88"/>
              <p:cNvSpPr>
                <a:spLocks/>
              </p:cNvSpPr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2" name="Freeform 89"/>
              <p:cNvSpPr>
                <a:spLocks/>
              </p:cNvSpPr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3" name="Freeform 90"/>
              <p:cNvSpPr>
                <a:spLocks/>
              </p:cNvSpPr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4" name="Freeform 91"/>
              <p:cNvSpPr>
                <a:spLocks/>
              </p:cNvSpPr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5" name="Freeform 92"/>
              <p:cNvSpPr>
                <a:spLocks/>
              </p:cNvSpPr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196" name="组合 195"/>
          <p:cNvGrpSpPr/>
          <p:nvPr/>
        </p:nvGrpSpPr>
        <p:grpSpPr>
          <a:xfrm>
            <a:off x="2002625" y="4017177"/>
            <a:ext cx="2956368" cy="2087131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97" name="Freeform 5"/>
            <p:cNvSpPr>
              <a:spLocks/>
            </p:cNvSpPr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8" name="Freeform 6"/>
            <p:cNvSpPr>
              <a:spLocks/>
            </p:cNvSpPr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9" name="Freeform 7"/>
            <p:cNvSpPr>
              <a:spLocks/>
            </p:cNvSpPr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0" name="Freeform 8"/>
            <p:cNvSpPr>
              <a:spLocks/>
            </p:cNvSpPr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1" name="Freeform 9"/>
            <p:cNvSpPr>
              <a:spLocks/>
            </p:cNvSpPr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2" name="Freeform 10"/>
            <p:cNvSpPr>
              <a:spLocks/>
            </p:cNvSpPr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3" name="Freeform 11"/>
            <p:cNvSpPr>
              <a:spLocks/>
            </p:cNvSpPr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204" name="组合 203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205" name="Freeform 12"/>
              <p:cNvSpPr>
                <a:spLocks/>
              </p:cNvSpPr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6" name="Freeform 13"/>
              <p:cNvSpPr>
                <a:spLocks/>
              </p:cNvSpPr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7" name="Freeform 14"/>
              <p:cNvSpPr>
                <a:spLocks/>
              </p:cNvSpPr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8" name="Freeform 15"/>
              <p:cNvSpPr>
                <a:spLocks/>
              </p:cNvSpPr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9" name="Freeform 16"/>
              <p:cNvSpPr>
                <a:spLocks/>
              </p:cNvSpPr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0" name="Freeform 17"/>
              <p:cNvSpPr>
                <a:spLocks/>
              </p:cNvSpPr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1" name="Freeform 18"/>
              <p:cNvSpPr>
                <a:spLocks/>
              </p:cNvSpPr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2" name="Freeform 19"/>
              <p:cNvSpPr>
                <a:spLocks/>
              </p:cNvSpPr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3" name="Freeform 20"/>
              <p:cNvSpPr>
                <a:spLocks/>
              </p:cNvSpPr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4" name="Freeform 21"/>
              <p:cNvSpPr>
                <a:spLocks/>
              </p:cNvSpPr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5" name="Freeform 22"/>
              <p:cNvSpPr>
                <a:spLocks/>
              </p:cNvSpPr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6" name="Freeform 23"/>
              <p:cNvSpPr>
                <a:spLocks/>
              </p:cNvSpPr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7" name="Freeform 24"/>
              <p:cNvSpPr>
                <a:spLocks/>
              </p:cNvSpPr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8" name="Freeform 25"/>
              <p:cNvSpPr>
                <a:spLocks/>
              </p:cNvSpPr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9" name="Freeform 26"/>
              <p:cNvSpPr>
                <a:spLocks/>
              </p:cNvSpPr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0" name="Freeform 27"/>
              <p:cNvSpPr>
                <a:spLocks/>
              </p:cNvSpPr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1" name="Freeform 28"/>
              <p:cNvSpPr>
                <a:spLocks/>
              </p:cNvSpPr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2" name="Freeform 29"/>
              <p:cNvSpPr>
                <a:spLocks/>
              </p:cNvSpPr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3" name="Freeform 30"/>
              <p:cNvSpPr>
                <a:spLocks/>
              </p:cNvSpPr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4" name="Freeform 31"/>
              <p:cNvSpPr>
                <a:spLocks/>
              </p:cNvSpPr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5" name="Freeform 32"/>
              <p:cNvSpPr>
                <a:spLocks/>
              </p:cNvSpPr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6" name="Freeform 33"/>
              <p:cNvSpPr>
                <a:spLocks/>
              </p:cNvSpPr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7" name="Freeform 34"/>
              <p:cNvSpPr>
                <a:spLocks/>
              </p:cNvSpPr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8" name="Freeform 35"/>
              <p:cNvSpPr>
                <a:spLocks/>
              </p:cNvSpPr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9" name="Freeform 36"/>
              <p:cNvSpPr>
                <a:spLocks/>
              </p:cNvSpPr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0" name="Freeform 37"/>
              <p:cNvSpPr>
                <a:spLocks/>
              </p:cNvSpPr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1" name="Freeform 38"/>
              <p:cNvSpPr>
                <a:spLocks/>
              </p:cNvSpPr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2" name="Freeform 39"/>
              <p:cNvSpPr>
                <a:spLocks/>
              </p:cNvSpPr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3" name="Freeform 40"/>
              <p:cNvSpPr>
                <a:spLocks/>
              </p:cNvSpPr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4" name="Freeform 41"/>
              <p:cNvSpPr>
                <a:spLocks/>
              </p:cNvSpPr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5" name="Freeform 42"/>
              <p:cNvSpPr>
                <a:spLocks/>
              </p:cNvSpPr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6" name="Freeform 43"/>
              <p:cNvSpPr>
                <a:spLocks/>
              </p:cNvSpPr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7" name="Freeform 44"/>
              <p:cNvSpPr>
                <a:spLocks/>
              </p:cNvSpPr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8" name="Freeform 45"/>
              <p:cNvSpPr>
                <a:spLocks/>
              </p:cNvSpPr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9" name="Freeform 46"/>
              <p:cNvSpPr>
                <a:spLocks/>
              </p:cNvSpPr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0" name="Freeform 47"/>
              <p:cNvSpPr>
                <a:spLocks/>
              </p:cNvSpPr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1" name="Freeform 48"/>
              <p:cNvSpPr>
                <a:spLocks/>
              </p:cNvSpPr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2" name="Freeform 49"/>
              <p:cNvSpPr>
                <a:spLocks/>
              </p:cNvSpPr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3" name="Freeform 50"/>
              <p:cNvSpPr>
                <a:spLocks/>
              </p:cNvSpPr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4" name="Freeform 51"/>
              <p:cNvSpPr>
                <a:spLocks/>
              </p:cNvSpPr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5" name="Freeform 52"/>
              <p:cNvSpPr>
                <a:spLocks/>
              </p:cNvSpPr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6" name="Freeform 53"/>
              <p:cNvSpPr>
                <a:spLocks/>
              </p:cNvSpPr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7" name="Freeform 54"/>
              <p:cNvSpPr>
                <a:spLocks/>
              </p:cNvSpPr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8" name="Freeform 55"/>
              <p:cNvSpPr>
                <a:spLocks/>
              </p:cNvSpPr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9" name="Freeform 56"/>
              <p:cNvSpPr>
                <a:spLocks/>
              </p:cNvSpPr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0" name="Freeform 57"/>
              <p:cNvSpPr>
                <a:spLocks/>
              </p:cNvSpPr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1" name="Freeform 58"/>
              <p:cNvSpPr>
                <a:spLocks/>
              </p:cNvSpPr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2" name="Freeform 59"/>
              <p:cNvSpPr>
                <a:spLocks/>
              </p:cNvSpPr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3" name="Freeform 60"/>
              <p:cNvSpPr>
                <a:spLocks/>
              </p:cNvSpPr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4" name="Freeform 61"/>
              <p:cNvSpPr>
                <a:spLocks/>
              </p:cNvSpPr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5" name="Freeform 62"/>
              <p:cNvSpPr>
                <a:spLocks/>
              </p:cNvSpPr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6" name="Freeform 63"/>
              <p:cNvSpPr>
                <a:spLocks/>
              </p:cNvSpPr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7" name="Freeform 64"/>
              <p:cNvSpPr>
                <a:spLocks/>
              </p:cNvSpPr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8" name="Freeform 65"/>
              <p:cNvSpPr>
                <a:spLocks/>
              </p:cNvSpPr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9" name="Freeform 66"/>
              <p:cNvSpPr>
                <a:spLocks/>
              </p:cNvSpPr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0" name="Freeform 67"/>
              <p:cNvSpPr>
                <a:spLocks/>
              </p:cNvSpPr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1" name="Freeform 68"/>
              <p:cNvSpPr>
                <a:spLocks/>
              </p:cNvSpPr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2" name="Freeform 69"/>
              <p:cNvSpPr>
                <a:spLocks/>
              </p:cNvSpPr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3" name="Freeform 70"/>
              <p:cNvSpPr>
                <a:spLocks/>
              </p:cNvSpPr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4" name="Freeform 71"/>
              <p:cNvSpPr>
                <a:spLocks/>
              </p:cNvSpPr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5" name="Freeform 72"/>
              <p:cNvSpPr>
                <a:spLocks/>
              </p:cNvSpPr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6" name="Freeform 73"/>
              <p:cNvSpPr>
                <a:spLocks/>
              </p:cNvSpPr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7" name="Freeform 74"/>
              <p:cNvSpPr>
                <a:spLocks/>
              </p:cNvSpPr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8" name="Freeform 75"/>
              <p:cNvSpPr>
                <a:spLocks/>
              </p:cNvSpPr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9" name="Freeform 76"/>
              <p:cNvSpPr>
                <a:spLocks/>
              </p:cNvSpPr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0" name="Freeform 77"/>
              <p:cNvSpPr>
                <a:spLocks/>
              </p:cNvSpPr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1" name="Freeform 78"/>
              <p:cNvSpPr>
                <a:spLocks/>
              </p:cNvSpPr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2" name="Freeform 79"/>
              <p:cNvSpPr>
                <a:spLocks/>
              </p:cNvSpPr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3" name="Freeform 80"/>
              <p:cNvSpPr>
                <a:spLocks/>
              </p:cNvSpPr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4" name="Freeform 81"/>
              <p:cNvSpPr>
                <a:spLocks/>
              </p:cNvSpPr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5" name="Freeform 82"/>
              <p:cNvSpPr>
                <a:spLocks/>
              </p:cNvSpPr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6" name="Freeform 83"/>
              <p:cNvSpPr>
                <a:spLocks/>
              </p:cNvSpPr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7" name="Freeform 84"/>
              <p:cNvSpPr>
                <a:spLocks/>
              </p:cNvSpPr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8" name="Freeform 85"/>
              <p:cNvSpPr>
                <a:spLocks/>
              </p:cNvSpPr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9" name="Freeform 86"/>
              <p:cNvSpPr>
                <a:spLocks/>
              </p:cNvSpPr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0" name="Freeform 87"/>
              <p:cNvSpPr>
                <a:spLocks/>
              </p:cNvSpPr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1" name="Freeform 88"/>
              <p:cNvSpPr>
                <a:spLocks/>
              </p:cNvSpPr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2" name="Freeform 89"/>
              <p:cNvSpPr>
                <a:spLocks/>
              </p:cNvSpPr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3" name="Freeform 90"/>
              <p:cNvSpPr>
                <a:spLocks/>
              </p:cNvSpPr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4" name="Freeform 91"/>
              <p:cNvSpPr>
                <a:spLocks/>
              </p:cNvSpPr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5" name="Freeform 92"/>
              <p:cNvSpPr>
                <a:spLocks/>
              </p:cNvSpPr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</p:grpSp>
      <p:sp>
        <p:nvSpPr>
          <p:cNvPr id="286" name="Rectangle 1"/>
          <p:cNvSpPr>
            <a:spLocks noChangeArrowheads="1"/>
          </p:cNvSpPr>
          <p:nvPr/>
        </p:nvSpPr>
        <p:spPr bwMode="auto">
          <a:xfrm>
            <a:off x="1385586" y="2553055"/>
            <a:ext cx="2023266" cy="7294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产品特点主要是要突出其产品的优势和不同于其他产品的优势所在。</a:t>
            </a:r>
          </a:p>
        </p:txBody>
      </p:sp>
      <p:sp>
        <p:nvSpPr>
          <p:cNvPr id="287" name="矩形 286"/>
          <p:cNvSpPr/>
          <p:nvPr/>
        </p:nvSpPr>
        <p:spPr>
          <a:xfrm>
            <a:off x="1702841" y="1870972"/>
            <a:ext cx="14574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速度快</a:t>
            </a:r>
            <a:endParaRPr lang="en-US" altLang="zh-CN" sz="54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88" name="Rectangle 1"/>
          <p:cNvSpPr>
            <a:spLocks noChangeArrowheads="1"/>
          </p:cNvSpPr>
          <p:nvPr/>
        </p:nvSpPr>
        <p:spPr bwMode="auto">
          <a:xfrm>
            <a:off x="6761553" y="1574036"/>
            <a:ext cx="1724960" cy="7565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产品特点主要是要突出其产品的优势和不同于其他产品的优势所在。</a:t>
            </a:r>
          </a:p>
        </p:txBody>
      </p:sp>
      <p:sp>
        <p:nvSpPr>
          <p:cNvPr id="289" name="矩形 288"/>
          <p:cNvSpPr/>
          <p:nvPr/>
        </p:nvSpPr>
        <p:spPr>
          <a:xfrm>
            <a:off x="6691525" y="964116"/>
            <a:ext cx="18806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灵活方便</a:t>
            </a:r>
            <a:endParaRPr lang="en-US" altLang="zh-CN" sz="54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0" name="Rectangle 1"/>
          <p:cNvSpPr>
            <a:spLocks noChangeArrowheads="1"/>
          </p:cNvSpPr>
          <p:nvPr/>
        </p:nvSpPr>
        <p:spPr bwMode="auto">
          <a:xfrm>
            <a:off x="2500900" y="4933771"/>
            <a:ext cx="1724960" cy="7565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产品特点主要是要突出其产品的优势和不同于其他产品的优势所在。</a:t>
            </a:r>
          </a:p>
        </p:txBody>
      </p:sp>
      <p:sp>
        <p:nvSpPr>
          <p:cNvPr id="291" name="矩形 290"/>
          <p:cNvSpPr/>
          <p:nvPr/>
        </p:nvSpPr>
        <p:spPr>
          <a:xfrm>
            <a:off x="2430872" y="4323851"/>
            <a:ext cx="16514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持久耐用</a:t>
            </a:r>
            <a:endParaRPr lang="en-US" altLang="zh-CN" sz="54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6274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65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25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9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8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2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6" grpId="0"/>
      <p:bldP spid="287" grpId="0"/>
      <p:bldP spid="288" grpId="0"/>
      <p:bldP spid="289" grpId="0"/>
      <p:bldP spid="290" grpId="0"/>
      <p:bldP spid="2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270"/>
            <a:ext cx="12192000" cy="68872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9883" y="427367"/>
            <a:ext cx="269496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产品优势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2" name="矩形 291"/>
          <p:cNvSpPr/>
          <p:nvPr/>
        </p:nvSpPr>
        <p:spPr>
          <a:xfrm>
            <a:off x="3907433" y="4218317"/>
            <a:ext cx="9300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简单</a:t>
            </a:r>
            <a:endParaRPr lang="en-US" altLang="zh-CN" sz="6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3" name="矩形 292"/>
          <p:cNvSpPr/>
          <p:nvPr/>
        </p:nvSpPr>
        <p:spPr>
          <a:xfrm>
            <a:off x="9508133" y="2065667"/>
            <a:ext cx="8915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便捷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4" name="矩形 293"/>
          <p:cNvSpPr/>
          <p:nvPr/>
        </p:nvSpPr>
        <p:spPr>
          <a:xfrm>
            <a:off x="3678833" y="2160917"/>
            <a:ext cx="6832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漂亮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5" name="矩形 294"/>
          <p:cNvSpPr/>
          <p:nvPr/>
        </p:nvSpPr>
        <p:spPr>
          <a:xfrm>
            <a:off x="10174883" y="853848"/>
            <a:ext cx="758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逼格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6" name="矩形 295"/>
          <p:cNvSpPr/>
          <p:nvPr/>
        </p:nvSpPr>
        <p:spPr>
          <a:xfrm>
            <a:off x="10381127" y="3400597"/>
            <a:ext cx="7008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经济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7" name="矩形 296"/>
          <p:cNvSpPr/>
          <p:nvPr/>
        </p:nvSpPr>
        <p:spPr>
          <a:xfrm>
            <a:off x="3557016" y="5973845"/>
            <a:ext cx="593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实用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761305" y="2056090"/>
            <a:ext cx="2472123" cy="33880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产品优势主要是要突出其产品的优势和不同于其他产品的优势所在 产品特点主要是要突出其产品的优势和不同于其他产品的优势所在 产品特点主要是要突出其产品的优势和不同于其他产品的优势所在。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产品特点主要是要突出其产品的优势和不同于其他产品的优势所在。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75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2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2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2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2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2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25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2" grpId="0"/>
      <p:bldP spid="293" grpId="0"/>
      <p:bldP spid="294" grpId="0"/>
      <p:bldP spid="295" grpId="0"/>
      <p:bldP spid="296" grpId="0"/>
      <p:bldP spid="297" grpId="0"/>
      <p:bldP spid="29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78761" y="1894893"/>
            <a:ext cx="38779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三、服务保障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277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5"/>
            <a:ext cx="12192000" cy="68751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95144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优质服务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824417" y="4690249"/>
            <a:ext cx="2023266" cy="111637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256720" y="722529"/>
            <a:ext cx="1887030" cy="1623449"/>
            <a:chOff x="4151313" y="2036763"/>
            <a:chExt cx="792163" cy="700087"/>
          </a:xfrm>
          <a:solidFill>
            <a:schemeClr val="tx1"/>
          </a:solidFill>
        </p:grpSpPr>
        <p:sp>
          <p:nvSpPr>
            <p:cNvPr id="14" name="Freeform 596"/>
            <p:cNvSpPr>
              <a:spLocks/>
            </p:cNvSpPr>
            <p:nvPr/>
          </p:nvSpPr>
          <p:spPr bwMode="auto">
            <a:xfrm>
              <a:off x="4214813" y="2354263"/>
              <a:ext cx="23813" cy="22225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9" y="3"/>
                </a:cxn>
                <a:cxn ang="0">
                  <a:pos x="45" y="5"/>
                </a:cxn>
                <a:cxn ang="0">
                  <a:pos x="41" y="7"/>
                </a:cxn>
                <a:cxn ang="0">
                  <a:pos x="37" y="9"/>
                </a:cxn>
                <a:cxn ang="0">
                  <a:pos x="37" y="9"/>
                </a:cxn>
                <a:cxn ang="0">
                  <a:pos x="30" y="17"/>
                </a:cxn>
                <a:cxn ang="0">
                  <a:pos x="27" y="21"/>
                </a:cxn>
                <a:cxn ang="0">
                  <a:pos x="23" y="24"/>
                </a:cxn>
                <a:cxn ang="0">
                  <a:pos x="23" y="24"/>
                </a:cxn>
                <a:cxn ang="0">
                  <a:pos x="15" y="29"/>
                </a:cxn>
                <a:cxn ang="0">
                  <a:pos x="8" y="35"/>
                </a:cxn>
                <a:cxn ang="0">
                  <a:pos x="3" y="43"/>
                </a:cxn>
                <a:cxn ang="0">
                  <a:pos x="2" y="47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4" y="56"/>
                </a:cxn>
                <a:cxn ang="0">
                  <a:pos x="6" y="58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3" y="48"/>
                </a:cxn>
                <a:cxn ang="0">
                  <a:pos x="15" y="45"/>
                </a:cxn>
                <a:cxn ang="0">
                  <a:pos x="20" y="39"/>
                </a:cxn>
                <a:cxn ang="0">
                  <a:pos x="33" y="30"/>
                </a:cxn>
                <a:cxn ang="0">
                  <a:pos x="33" y="30"/>
                </a:cxn>
                <a:cxn ang="0">
                  <a:pos x="38" y="25"/>
                </a:cxn>
                <a:cxn ang="0">
                  <a:pos x="42" y="20"/>
                </a:cxn>
                <a:cxn ang="0">
                  <a:pos x="42" y="20"/>
                </a:cxn>
                <a:cxn ang="0">
                  <a:pos x="46" y="17"/>
                </a:cxn>
                <a:cxn ang="0">
                  <a:pos x="50" y="14"/>
                </a:cxn>
                <a:cxn ang="0">
                  <a:pos x="54" y="13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1" y="9"/>
                </a:cxn>
                <a:cxn ang="0">
                  <a:pos x="61" y="7"/>
                </a:cxn>
                <a:cxn ang="0">
                  <a:pos x="61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1" h="58">
                  <a:moveTo>
                    <a:pt x="53" y="1"/>
                  </a:moveTo>
                  <a:lnTo>
                    <a:pt x="53" y="1"/>
                  </a:lnTo>
                  <a:lnTo>
                    <a:pt x="49" y="3"/>
                  </a:lnTo>
                  <a:lnTo>
                    <a:pt x="45" y="5"/>
                  </a:lnTo>
                  <a:lnTo>
                    <a:pt x="41" y="7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0" y="17"/>
                  </a:lnTo>
                  <a:lnTo>
                    <a:pt x="27" y="21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15" y="29"/>
                  </a:lnTo>
                  <a:lnTo>
                    <a:pt x="8" y="35"/>
                  </a:lnTo>
                  <a:lnTo>
                    <a:pt x="3" y="43"/>
                  </a:lnTo>
                  <a:lnTo>
                    <a:pt x="2" y="47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4" y="56"/>
                  </a:lnTo>
                  <a:lnTo>
                    <a:pt x="6" y="58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3" y="48"/>
                  </a:lnTo>
                  <a:lnTo>
                    <a:pt x="15" y="45"/>
                  </a:lnTo>
                  <a:lnTo>
                    <a:pt x="20" y="39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38" y="25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6" y="17"/>
                  </a:lnTo>
                  <a:lnTo>
                    <a:pt x="50" y="14"/>
                  </a:lnTo>
                  <a:lnTo>
                    <a:pt x="54" y="13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1" y="9"/>
                  </a:lnTo>
                  <a:lnTo>
                    <a:pt x="61" y="7"/>
                  </a:lnTo>
                  <a:lnTo>
                    <a:pt x="61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" name="Freeform 597"/>
            <p:cNvSpPr>
              <a:spLocks/>
            </p:cNvSpPr>
            <p:nvPr/>
          </p:nvSpPr>
          <p:spPr bwMode="auto">
            <a:xfrm>
              <a:off x="4232276" y="2370138"/>
              <a:ext cx="31750" cy="26988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60" y="8"/>
                </a:cxn>
                <a:cxn ang="0">
                  <a:pos x="51" y="1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21" y="37"/>
                </a:cxn>
                <a:cxn ang="0">
                  <a:pos x="13" y="43"/>
                </a:cxn>
                <a:cxn ang="0">
                  <a:pos x="7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3" y="68"/>
                </a:cxn>
                <a:cxn ang="0">
                  <a:pos x="7" y="68"/>
                </a:cxn>
                <a:cxn ang="0">
                  <a:pos x="11" y="67"/>
                </a:cxn>
                <a:cxn ang="0">
                  <a:pos x="15" y="63"/>
                </a:cxn>
                <a:cxn ang="0">
                  <a:pos x="15" y="63"/>
                </a:cxn>
                <a:cxn ang="0">
                  <a:pos x="16" y="60"/>
                </a:cxn>
                <a:cxn ang="0">
                  <a:pos x="16" y="57"/>
                </a:cxn>
                <a:cxn ang="0">
                  <a:pos x="16" y="57"/>
                </a:cxn>
                <a:cxn ang="0">
                  <a:pos x="21" y="52"/>
                </a:cxn>
                <a:cxn ang="0">
                  <a:pos x="28" y="47"/>
                </a:cxn>
                <a:cxn ang="0">
                  <a:pos x="34" y="42"/>
                </a:cxn>
                <a:cxn ang="0">
                  <a:pos x="41" y="37"/>
                </a:cxn>
                <a:cxn ang="0">
                  <a:pos x="41" y="37"/>
                </a:cxn>
                <a:cxn ang="0">
                  <a:pos x="49" y="29"/>
                </a:cxn>
                <a:cxn ang="0">
                  <a:pos x="58" y="22"/>
                </a:cxn>
                <a:cxn ang="0">
                  <a:pos x="77" y="10"/>
                </a:cxn>
                <a:cxn ang="0">
                  <a:pos x="77" y="10"/>
                </a:cxn>
                <a:cxn ang="0">
                  <a:pos x="80" y="9"/>
                </a:cxn>
                <a:cxn ang="0">
                  <a:pos x="80" y="8"/>
                </a:cxn>
                <a:cxn ang="0">
                  <a:pos x="80" y="4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80" h="68">
                  <a:moveTo>
                    <a:pt x="72" y="1"/>
                  </a:moveTo>
                  <a:lnTo>
                    <a:pt x="72" y="1"/>
                  </a:lnTo>
                  <a:lnTo>
                    <a:pt x="60" y="8"/>
                  </a:lnTo>
                  <a:lnTo>
                    <a:pt x="51" y="1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1" y="37"/>
                  </a:lnTo>
                  <a:lnTo>
                    <a:pt x="13" y="43"/>
                  </a:lnTo>
                  <a:lnTo>
                    <a:pt x="7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3" y="68"/>
                  </a:lnTo>
                  <a:lnTo>
                    <a:pt x="7" y="68"/>
                  </a:lnTo>
                  <a:lnTo>
                    <a:pt x="11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6" y="60"/>
                  </a:lnTo>
                  <a:lnTo>
                    <a:pt x="16" y="57"/>
                  </a:lnTo>
                  <a:lnTo>
                    <a:pt x="16" y="57"/>
                  </a:lnTo>
                  <a:lnTo>
                    <a:pt x="21" y="52"/>
                  </a:lnTo>
                  <a:lnTo>
                    <a:pt x="28" y="47"/>
                  </a:lnTo>
                  <a:lnTo>
                    <a:pt x="34" y="42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29"/>
                  </a:lnTo>
                  <a:lnTo>
                    <a:pt x="58" y="22"/>
                  </a:lnTo>
                  <a:lnTo>
                    <a:pt x="77" y="10"/>
                  </a:lnTo>
                  <a:lnTo>
                    <a:pt x="77" y="10"/>
                  </a:lnTo>
                  <a:lnTo>
                    <a:pt x="80" y="9"/>
                  </a:lnTo>
                  <a:lnTo>
                    <a:pt x="80" y="8"/>
                  </a:lnTo>
                  <a:lnTo>
                    <a:pt x="80" y="4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" name="Freeform 598"/>
            <p:cNvSpPr>
              <a:spLocks/>
            </p:cNvSpPr>
            <p:nvPr/>
          </p:nvSpPr>
          <p:spPr bwMode="auto">
            <a:xfrm>
              <a:off x="4260851" y="2381250"/>
              <a:ext cx="36513" cy="28575"/>
            </a:xfrm>
            <a:custGeom>
              <a:avLst/>
              <a:gdLst/>
              <a:ahLst/>
              <a:cxnLst>
                <a:cxn ang="0">
                  <a:pos x="84" y="1"/>
                </a:cxn>
                <a:cxn ang="0">
                  <a:pos x="84" y="1"/>
                </a:cxn>
                <a:cxn ang="0">
                  <a:pos x="76" y="4"/>
                </a:cxn>
                <a:cxn ang="0">
                  <a:pos x="68" y="7"/>
                </a:cxn>
                <a:cxn ang="0">
                  <a:pos x="55" y="16"/>
                </a:cxn>
                <a:cxn ang="0">
                  <a:pos x="41" y="25"/>
                </a:cxn>
                <a:cxn ang="0">
                  <a:pos x="27" y="33"/>
                </a:cxn>
                <a:cxn ang="0">
                  <a:pos x="27" y="33"/>
                </a:cxn>
                <a:cxn ang="0">
                  <a:pos x="17" y="39"/>
                </a:cxn>
                <a:cxn ang="0">
                  <a:pos x="8" y="47"/>
                </a:cxn>
                <a:cxn ang="0">
                  <a:pos x="4" y="52"/>
                </a:cxn>
                <a:cxn ang="0">
                  <a:pos x="2" y="58"/>
                </a:cxn>
                <a:cxn ang="0">
                  <a:pos x="0" y="63"/>
                </a:cxn>
                <a:cxn ang="0">
                  <a:pos x="0" y="69"/>
                </a:cxn>
                <a:cxn ang="0">
                  <a:pos x="0" y="69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4" y="73"/>
                </a:cxn>
                <a:cxn ang="0">
                  <a:pos x="7" y="73"/>
                </a:cxn>
                <a:cxn ang="0">
                  <a:pos x="10" y="71"/>
                </a:cxn>
                <a:cxn ang="0">
                  <a:pos x="11" y="68"/>
                </a:cxn>
                <a:cxn ang="0">
                  <a:pos x="11" y="65"/>
                </a:cxn>
                <a:cxn ang="0">
                  <a:pos x="11" y="65"/>
                </a:cxn>
                <a:cxn ang="0">
                  <a:pos x="11" y="62"/>
                </a:cxn>
                <a:cxn ang="0">
                  <a:pos x="14" y="56"/>
                </a:cxn>
                <a:cxn ang="0">
                  <a:pos x="17" y="52"/>
                </a:cxn>
                <a:cxn ang="0">
                  <a:pos x="23" y="48"/>
                </a:cxn>
                <a:cxn ang="0">
                  <a:pos x="33" y="43"/>
                </a:cxn>
                <a:cxn ang="0">
                  <a:pos x="42" y="38"/>
                </a:cxn>
                <a:cxn ang="0">
                  <a:pos x="42" y="38"/>
                </a:cxn>
                <a:cxn ang="0">
                  <a:pos x="63" y="24"/>
                </a:cxn>
                <a:cxn ang="0">
                  <a:pos x="75" y="17"/>
                </a:cxn>
                <a:cxn ang="0">
                  <a:pos x="87" y="12"/>
                </a:cxn>
                <a:cxn ang="0">
                  <a:pos x="87" y="12"/>
                </a:cxn>
                <a:cxn ang="0">
                  <a:pos x="89" y="11"/>
                </a:cxn>
                <a:cxn ang="0">
                  <a:pos x="91" y="9"/>
                </a:cxn>
                <a:cxn ang="0">
                  <a:pos x="91" y="5"/>
                </a:cxn>
                <a:cxn ang="0">
                  <a:pos x="88" y="1"/>
                </a:cxn>
                <a:cxn ang="0">
                  <a:pos x="87" y="0"/>
                </a:cxn>
                <a:cxn ang="0">
                  <a:pos x="84" y="1"/>
                </a:cxn>
                <a:cxn ang="0">
                  <a:pos x="84" y="1"/>
                </a:cxn>
              </a:cxnLst>
              <a:rect l="0" t="0" r="r" b="b"/>
              <a:pathLst>
                <a:path w="91" h="73">
                  <a:moveTo>
                    <a:pt x="84" y="1"/>
                  </a:moveTo>
                  <a:lnTo>
                    <a:pt x="84" y="1"/>
                  </a:lnTo>
                  <a:lnTo>
                    <a:pt x="76" y="4"/>
                  </a:lnTo>
                  <a:lnTo>
                    <a:pt x="68" y="7"/>
                  </a:lnTo>
                  <a:lnTo>
                    <a:pt x="55" y="16"/>
                  </a:lnTo>
                  <a:lnTo>
                    <a:pt x="41" y="25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17" y="39"/>
                  </a:lnTo>
                  <a:lnTo>
                    <a:pt x="8" y="47"/>
                  </a:lnTo>
                  <a:lnTo>
                    <a:pt x="4" y="52"/>
                  </a:lnTo>
                  <a:lnTo>
                    <a:pt x="2" y="58"/>
                  </a:lnTo>
                  <a:lnTo>
                    <a:pt x="0" y="63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4" y="73"/>
                  </a:lnTo>
                  <a:lnTo>
                    <a:pt x="7" y="73"/>
                  </a:lnTo>
                  <a:lnTo>
                    <a:pt x="10" y="71"/>
                  </a:lnTo>
                  <a:lnTo>
                    <a:pt x="11" y="68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1" y="62"/>
                  </a:lnTo>
                  <a:lnTo>
                    <a:pt x="14" y="56"/>
                  </a:lnTo>
                  <a:lnTo>
                    <a:pt x="17" y="52"/>
                  </a:lnTo>
                  <a:lnTo>
                    <a:pt x="23" y="48"/>
                  </a:lnTo>
                  <a:lnTo>
                    <a:pt x="33" y="43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63" y="24"/>
                  </a:lnTo>
                  <a:lnTo>
                    <a:pt x="75" y="17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9" y="11"/>
                  </a:lnTo>
                  <a:lnTo>
                    <a:pt x="91" y="9"/>
                  </a:lnTo>
                  <a:lnTo>
                    <a:pt x="91" y="5"/>
                  </a:lnTo>
                  <a:lnTo>
                    <a:pt x="88" y="1"/>
                  </a:lnTo>
                  <a:lnTo>
                    <a:pt x="87" y="0"/>
                  </a:lnTo>
                  <a:lnTo>
                    <a:pt x="84" y="1"/>
                  </a:lnTo>
                  <a:lnTo>
                    <a:pt x="8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Freeform 599"/>
            <p:cNvSpPr>
              <a:spLocks/>
            </p:cNvSpPr>
            <p:nvPr/>
          </p:nvSpPr>
          <p:spPr bwMode="auto">
            <a:xfrm>
              <a:off x="4284663" y="2398713"/>
              <a:ext cx="34925" cy="25400"/>
            </a:xfrm>
            <a:custGeom>
              <a:avLst/>
              <a:gdLst/>
              <a:ahLst/>
              <a:cxnLst>
                <a:cxn ang="0">
                  <a:pos x="78" y="1"/>
                </a:cxn>
                <a:cxn ang="0">
                  <a:pos x="78" y="1"/>
                </a:cxn>
                <a:cxn ang="0">
                  <a:pos x="39" y="25"/>
                </a:cxn>
                <a:cxn ang="0">
                  <a:pos x="19" y="38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0" y="60"/>
                </a:cxn>
                <a:cxn ang="0">
                  <a:pos x="27" y="46"/>
                </a:cxn>
                <a:cxn ang="0">
                  <a:pos x="45" y="34"/>
                </a:cxn>
                <a:cxn ang="0">
                  <a:pos x="85" y="10"/>
                </a:cxn>
                <a:cxn ang="0">
                  <a:pos x="85" y="10"/>
                </a:cxn>
                <a:cxn ang="0">
                  <a:pos x="86" y="9"/>
                </a:cxn>
                <a:cxn ang="0">
                  <a:pos x="87" y="8"/>
                </a:cxn>
                <a:cxn ang="0">
                  <a:pos x="86" y="4"/>
                </a:cxn>
                <a:cxn ang="0">
                  <a:pos x="83" y="1"/>
                </a:cxn>
                <a:cxn ang="0">
                  <a:pos x="81" y="0"/>
                </a:cxn>
                <a:cxn ang="0">
                  <a:pos x="78" y="1"/>
                </a:cxn>
                <a:cxn ang="0">
                  <a:pos x="78" y="1"/>
                </a:cxn>
              </a:cxnLst>
              <a:rect l="0" t="0" r="r" b="b"/>
              <a:pathLst>
                <a:path w="87" h="61">
                  <a:moveTo>
                    <a:pt x="78" y="1"/>
                  </a:moveTo>
                  <a:lnTo>
                    <a:pt x="78" y="1"/>
                  </a:lnTo>
                  <a:lnTo>
                    <a:pt x="39" y="25"/>
                  </a:lnTo>
                  <a:lnTo>
                    <a:pt x="19" y="38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27" y="46"/>
                  </a:lnTo>
                  <a:lnTo>
                    <a:pt x="45" y="34"/>
                  </a:lnTo>
                  <a:lnTo>
                    <a:pt x="85" y="10"/>
                  </a:lnTo>
                  <a:lnTo>
                    <a:pt x="85" y="10"/>
                  </a:lnTo>
                  <a:lnTo>
                    <a:pt x="86" y="9"/>
                  </a:lnTo>
                  <a:lnTo>
                    <a:pt x="87" y="8"/>
                  </a:lnTo>
                  <a:lnTo>
                    <a:pt x="86" y="4"/>
                  </a:lnTo>
                  <a:lnTo>
                    <a:pt x="83" y="1"/>
                  </a:lnTo>
                  <a:lnTo>
                    <a:pt x="81" y="0"/>
                  </a:lnTo>
                  <a:lnTo>
                    <a:pt x="78" y="1"/>
                  </a:lnTo>
                  <a:lnTo>
                    <a:pt x="7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" name="Freeform 600"/>
            <p:cNvSpPr>
              <a:spLocks/>
            </p:cNvSpPr>
            <p:nvPr/>
          </p:nvSpPr>
          <p:spPr bwMode="auto">
            <a:xfrm>
              <a:off x="4310063" y="2420938"/>
              <a:ext cx="42863" cy="25400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102" y="0"/>
                </a:cxn>
                <a:cxn ang="0">
                  <a:pos x="88" y="8"/>
                </a:cxn>
                <a:cxn ang="0">
                  <a:pos x="72" y="16"/>
                </a:cxn>
                <a:cxn ang="0">
                  <a:pos x="58" y="25"/>
                </a:cxn>
                <a:cxn ang="0">
                  <a:pos x="42" y="33"/>
                </a:cxn>
                <a:cxn ang="0">
                  <a:pos x="42" y="33"/>
                </a:cxn>
                <a:cxn ang="0">
                  <a:pos x="33" y="38"/>
                </a:cxn>
                <a:cxn ang="0">
                  <a:pos x="24" y="45"/>
                </a:cxn>
                <a:cxn ang="0">
                  <a:pos x="14" y="50"/>
                </a:cxn>
                <a:cxn ang="0">
                  <a:pos x="9" y="53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1" y="55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3" y="65"/>
                </a:cxn>
                <a:cxn ang="0">
                  <a:pos x="4" y="65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17" y="62"/>
                </a:cxn>
                <a:cxn ang="0">
                  <a:pos x="26" y="57"/>
                </a:cxn>
                <a:cxn ang="0">
                  <a:pos x="43" y="45"/>
                </a:cxn>
                <a:cxn ang="0">
                  <a:pos x="43" y="45"/>
                </a:cxn>
                <a:cxn ang="0">
                  <a:pos x="73" y="27"/>
                </a:cxn>
                <a:cxn ang="0">
                  <a:pos x="90" y="19"/>
                </a:cxn>
                <a:cxn ang="0">
                  <a:pos x="106" y="12"/>
                </a:cxn>
                <a:cxn ang="0">
                  <a:pos x="106" y="12"/>
                </a:cxn>
                <a:cxn ang="0">
                  <a:pos x="107" y="11"/>
                </a:cxn>
                <a:cxn ang="0">
                  <a:pos x="109" y="8"/>
                </a:cxn>
                <a:cxn ang="0">
                  <a:pos x="109" y="4"/>
                </a:cxn>
                <a:cxn ang="0">
                  <a:pos x="109" y="2"/>
                </a:cxn>
                <a:cxn ang="0">
                  <a:pos x="107" y="0"/>
                </a:cxn>
                <a:cxn ang="0">
                  <a:pos x="105" y="0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9" h="65">
                  <a:moveTo>
                    <a:pt x="102" y="0"/>
                  </a:moveTo>
                  <a:lnTo>
                    <a:pt x="102" y="0"/>
                  </a:lnTo>
                  <a:lnTo>
                    <a:pt x="88" y="8"/>
                  </a:lnTo>
                  <a:lnTo>
                    <a:pt x="72" y="16"/>
                  </a:lnTo>
                  <a:lnTo>
                    <a:pt x="58" y="25"/>
                  </a:lnTo>
                  <a:lnTo>
                    <a:pt x="42" y="33"/>
                  </a:lnTo>
                  <a:lnTo>
                    <a:pt x="42" y="33"/>
                  </a:lnTo>
                  <a:lnTo>
                    <a:pt x="33" y="38"/>
                  </a:lnTo>
                  <a:lnTo>
                    <a:pt x="24" y="45"/>
                  </a:lnTo>
                  <a:lnTo>
                    <a:pt x="14" y="50"/>
                  </a:lnTo>
                  <a:lnTo>
                    <a:pt x="9" y="53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1" y="55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3" y="65"/>
                  </a:lnTo>
                  <a:lnTo>
                    <a:pt x="4" y="65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17" y="62"/>
                  </a:lnTo>
                  <a:lnTo>
                    <a:pt x="26" y="57"/>
                  </a:lnTo>
                  <a:lnTo>
                    <a:pt x="43" y="45"/>
                  </a:lnTo>
                  <a:lnTo>
                    <a:pt x="43" y="45"/>
                  </a:lnTo>
                  <a:lnTo>
                    <a:pt x="73" y="27"/>
                  </a:lnTo>
                  <a:lnTo>
                    <a:pt x="90" y="19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7" y="11"/>
                  </a:lnTo>
                  <a:lnTo>
                    <a:pt x="109" y="8"/>
                  </a:lnTo>
                  <a:lnTo>
                    <a:pt x="109" y="4"/>
                  </a:lnTo>
                  <a:lnTo>
                    <a:pt x="109" y="2"/>
                  </a:lnTo>
                  <a:lnTo>
                    <a:pt x="107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" name="Freeform 601"/>
            <p:cNvSpPr>
              <a:spLocks/>
            </p:cNvSpPr>
            <p:nvPr/>
          </p:nvSpPr>
          <p:spPr bwMode="auto">
            <a:xfrm>
              <a:off x="4337051" y="2435225"/>
              <a:ext cx="44450" cy="25400"/>
            </a:xfrm>
            <a:custGeom>
              <a:avLst/>
              <a:gdLst/>
              <a:ahLst/>
              <a:cxnLst>
                <a:cxn ang="0">
                  <a:pos x="106" y="2"/>
                </a:cxn>
                <a:cxn ang="0">
                  <a:pos x="106" y="2"/>
                </a:cxn>
                <a:cxn ang="0">
                  <a:pos x="81" y="15"/>
                </a:cxn>
                <a:cxn ang="0">
                  <a:pos x="56" y="28"/>
                </a:cxn>
                <a:cxn ang="0">
                  <a:pos x="30" y="40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3" y="51"/>
                </a:cxn>
                <a:cxn ang="0">
                  <a:pos x="1" y="54"/>
                </a:cxn>
                <a:cxn ang="0">
                  <a:pos x="0" y="58"/>
                </a:cxn>
                <a:cxn ang="0">
                  <a:pos x="1" y="59"/>
                </a:cxn>
                <a:cxn ang="0">
                  <a:pos x="3" y="61"/>
                </a:cxn>
                <a:cxn ang="0">
                  <a:pos x="5" y="62"/>
                </a:cxn>
                <a:cxn ang="0">
                  <a:pos x="8" y="62"/>
                </a:cxn>
                <a:cxn ang="0">
                  <a:pos x="8" y="62"/>
                </a:cxn>
                <a:cxn ang="0">
                  <a:pos x="34" y="51"/>
                </a:cxn>
                <a:cxn ang="0">
                  <a:pos x="60" y="38"/>
                </a:cxn>
                <a:cxn ang="0">
                  <a:pos x="86" y="25"/>
                </a:cxn>
                <a:cxn ang="0">
                  <a:pos x="111" y="11"/>
                </a:cxn>
                <a:cxn ang="0">
                  <a:pos x="111" y="11"/>
                </a:cxn>
                <a:cxn ang="0">
                  <a:pos x="114" y="10"/>
                </a:cxn>
                <a:cxn ang="0">
                  <a:pos x="114" y="8"/>
                </a:cxn>
                <a:cxn ang="0">
                  <a:pos x="114" y="4"/>
                </a:cxn>
                <a:cxn ang="0">
                  <a:pos x="110" y="0"/>
                </a:cxn>
                <a:cxn ang="0">
                  <a:pos x="109" y="0"/>
                </a:cxn>
                <a:cxn ang="0">
                  <a:pos x="106" y="2"/>
                </a:cxn>
                <a:cxn ang="0">
                  <a:pos x="106" y="2"/>
                </a:cxn>
              </a:cxnLst>
              <a:rect l="0" t="0" r="r" b="b"/>
              <a:pathLst>
                <a:path w="114" h="62">
                  <a:moveTo>
                    <a:pt x="106" y="2"/>
                  </a:moveTo>
                  <a:lnTo>
                    <a:pt x="106" y="2"/>
                  </a:lnTo>
                  <a:lnTo>
                    <a:pt x="81" y="15"/>
                  </a:lnTo>
                  <a:lnTo>
                    <a:pt x="56" y="28"/>
                  </a:lnTo>
                  <a:lnTo>
                    <a:pt x="30" y="4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3" y="51"/>
                  </a:lnTo>
                  <a:lnTo>
                    <a:pt x="1" y="54"/>
                  </a:lnTo>
                  <a:lnTo>
                    <a:pt x="0" y="58"/>
                  </a:lnTo>
                  <a:lnTo>
                    <a:pt x="1" y="59"/>
                  </a:lnTo>
                  <a:lnTo>
                    <a:pt x="3" y="61"/>
                  </a:lnTo>
                  <a:lnTo>
                    <a:pt x="5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34" y="51"/>
                  </a:lnTo>
                  <a:lnTo>
                    <a:pt x="60" y="38"/>
                  </a:lnTo>
                  <a:lnTo>
                    <a:pt x="86" y="25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4" y="10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0" y="0"/>
                  </a:lnTo>
                  <a:lnTo>
                    <a:pt x="109" y="0"/>
                  </a:lnTo>
                  <a:lnTo>
                    <a:pt x="106" y="2"/>
                  </a:lnTo>
                  <a:lnTo>
                    <a:pt x="10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602"/>
            <p:cNvSpPr>
              <a:spLocks/>
            </p:cNvSpPr>
            <p:nvPr/>
          </p:nvSpPr>
          <p:spPr bwMode="auto">
            <a:xfrm>
              <a:off x="4367213" y="2444750"/>
              <a:ext cx="46038" cy="25400"/>
            </a:xfrm>
            <a:custGeom>
              <a:avLst/>
              <a:gdLst/>
              <a:ahLst/>
              <a:cxnLst>
                <a:cxn ang="0">
                  <a:pos x="109" y="1"/>
                </a:cxn>
                <a:cxn ang="0">
                  <a:pos x="109" y="1"/>
                </a:cxn>
                <a:cxn ang="0">
                  <a:pos x="84" y="18"/>
                </a:cxn>
                <a:cxn ang="0">
                  <a:pos x="58" y="32"/>
                </a:cxn>
                <a:cxn ang="0">
                  <a:pos x="32" y="44"/>
                </a:cxn>
                <a:cxn ang="0">
                  <a:pos x="3" y="55"/>
                </a:cxn>
                <a:cxn ang="0">
                  <a:pos x="3" y="55"/>
                </a:cxn>
                <a:cxn ang="0">
                  <a:pos x="2" y="55"/>
                </a:cxn>
                <a:cxn ang="0">
                  <a:pos x="0" y="57"/>
                </a:cxn>
                <a:cxn ang="0">
                  <a:pos x="0" y="61"/>
                </a:cxn>
                <a:cxn ang="0">
                  <a:pos x="2" y="65"/>
                </a:cxn>
                <a:cxn ang="0">
                  <a:pos x="4" y="65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36" y="55"/>
                </a:cxn>
                <a:cxn ang="0">
                  <a:pos x="63" y="43"/>
                </a:cxn>
                <a:cxn ang="0">
                  <a:pos x="89" y="28"/>
                </a:cxn>
                <a:cxn ang="0">
                  <a:pos x="114" y="11"/>
                </a:cxn>
                <a:cxn ang="0">
                  <a:pos x="114" y="11"/>
                </a:cxn>
                <a:cxn ang="0">
                  <a:pos x="117" y="9"/>
                </a:cxn>
                <a:cxn ang="0">
                  <a:pos x="117" y="7"/>
                </a:cxn>
                <a:cxn ang="0">
                  <a:pos x="115" y="4"/>
                </a:cxn>
                <a:cxn ang="0">
                  <a:pos x="114" y="1"/>
                </a:cxn>
                <a:cxn ang="0">
                  <a:pos x="113" y="1"/>
                </a:cxn>
                <a:cxn ang="0">
                  <a:pos x="110" y="0"/>
                </a:cxn>
                <a:cxn ang="0">
                  <a:pos x="109" y="1"/>
                </a:cxn>
                <a:cxn ang="0">
                  <a:pos x="109" y="1"/>
                </a:cxn>
              </a:cxnLst>
              <a:rect l="0" t="0" r="r" b="b"/>
              <a:pathLst>
                <a:path w="117" h="65">
                  <a:moveTo>
                    <a:pt x="109" y="1"/>
                  </a:moveTo>
                  <a:lnTo>
                    <a:pt x="109" y="1"/>
                  </a:lnTo>
                  <a:lnTo>
                    <a:pt x="84" y="18"/>
                  </a:lnTo>
                  <a:lnTo>
                    <a:pt x="58" y="32"/>
                  </a:lnTo>
                  <a:lnTo>
                    <a:pt x="32" y="44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2" y="55"/>
                  </a:lnTo>
                  <a:lnTo>
                    <a:pt x="0" y="57"/>
                  </a:lnTo>
                  <a:lnTo>
                    <a:pt x="0" y="61"/>
                  </a:lnTo>
                  <a:lnTo>
                    <a:pt x="2" y="65"/>
                  </a:lnTo>
                  <a:lnTo>
                    <a:pt x="4" y="65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6" y="55"/>
                  </a:lnTo>
                  <a:lnTo>
                    <a:pt x="63" y="43"/>
                  </a:lnTo>
                  <a:lnTo>
                    <a:pt x="89" y="28"/>
                  </a:lnTo>
                  <a:lnTo>
                    <a:pt x="114" y="11"/>
                  </a:lnTo>
                  <a:lnTo>
                    <a:pt x="114" y="11"/>
                  </a:lnTo>
                  <a:lnTo>
                    <a:pt x="117" y="9"/>
                  </a:lnTo>
                  <a:lnTo>
                    <a:pt x="117" y="7"/>
                  </a:lnTo>
                  <a:lnTo>
                    <a:pt x="115" y="4"/>
                  </a:lnTo>
                  <a:lnTo>
                    <a:pt x="114" y="1"/>
                  </a:lnTo>
                  <a:lnTo>
                    <a:pt x="113" y="1"/>
                  </a:lnTo>
                  <a:lnTo>
                    <a:pt x="110" y="0"/>
                  </a:lnTo>
                  <a:lnTo>
                    <a:pt x="109" y="1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Freeform 603"/>
            <p:cNvSpPr>
              <a:spLocks/>
            </p:cNvSpPr>
            <p:nvPr/>
          </p:nvSpPr>
          <p:spPr bwMode="auto">
            <a:xfrm>
              <a:off x="4341813" y="2081213"/>
              <a:ext cx="34925" cy="12700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72" y="1"/>
                </a:cxn>
                <a:cxn ang="0">
                  <a:pos x="61" y="4"/>
                </a:cxn>
                <a:cxn ang="0">
                  <a:pos x="43" y="10"/>
                </a:cxn>
                <a:cxn ang="0">
                  <a:pos x="25" y="16"/>
                </a:cxn>
                <a:cxn ang="0">
                  <a:pos x="14" y="18"/>
                </a:cxn>
                <a:cxn ang="0">
                  <a:pos x="5" y="19"/>
                </a:cxn>
                <a:cxn ang="0">
                  <a:pos x="5" y="19"/>
                </a:cxn>
                <a:cxn ang="0">
                  <a:pos x="2" y="19"/>
                </a:cxn>
                <a:cxn ang="0">
                  <a:pos x="1" y="21"/>
                </a:cxn>
                <a:cxn ang="0">
                  <a:pos x="0" y="25"/>
                </a:cxn>
                <a:cxn ang="0">
                  <a:pos x="1" y="29"/>
                </a:cxn>
                <a:cxn ang="0">
                  <a:pos x="2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16" y="30"/>
                </a:cxn>
                <a:cxn ang="0">
                  <a:pos x="25" y="27"/>
                </a:cxn>
                <a:cxn ang="0">
                  <a:pos x="43" y="21"/>
                </a:cxn>
                <a:cxn ang="0">
                  <a:pos x="61" y="16"/>
                </a:cxn>
                <a:cxn ang="0">
                  <a:pos x="72" y="13"/>
                </a:cxn>
                <a:cxn ang="0">
                  <a:pos x="81" y="12"/>
                </a:cxn>
                <a:cxn ang="0">
                  <a:pos x="81" y="12"/>
                </a:cxn>
                <a:cxn ang="0">
                  <a:pos x="84" y="12"/>
                </a:cxn>
                <a:cxn ang="0">
                  <a:pos x="85" y="10"/>
                </a:cxn>
                <a:cxn ang="0">
                  <a:pos x="86" y="6"/>
                </a:cxn>
                <a:cxn ang="0">
                  <a:pos x="85" y="2"/>
                </a:cxn>
                <a:cxn ang="0">
                  <a:pos x="84" y="1"/>
                </a:cxn>
                <a:cxn ang="0">
                  <a:pos x="81" y="0"/>
                </a:cxn>
                <a:cxn ang="0">
                  <a:pos x="81" y="0"/>
                </a:cxn>
              </a:cxnLst>
              <a:rect l="0" t="0" r="r" b="b"/>
              <a:pathLst>
                <a:path w="86" h="31">
                  <a:moveTo>
                    <a:pt x="81" y="0"/>
                  </a:moveTo>
                  <a:lnTo>
                    <a:pt x="81" y="0"/>
                  </a:lnTo>
                  <a:lnTo>
                    <a:pt x="72" y="1"/>
                  </a:lnTo>
                  <a:lnTo>
                    <a:pt x="61" y="4"/>
                  </a:lnTo>
                  <a:lnTo>
                    <a:pt x="43" y="10"/>
                  </a:lnTo>
                  <a:lnTo>
                    <a:pt x="25" y="16"/>
                  </a:lnTo>
                  <a:lnTo>
                    <a:pt x="14" y="18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2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16" y="30"/>
                  </a:lnTo>
                  <a:lnTo>
                    <a:pt x="25" y="27"/>
                  </a:lnTo>
                  <a:lnTo>
                    <a:pt x="43" y="21"/>
                  </a:lnTo>
                  <a:lnTo>
                    <a:pt x="61" y="16"/>
                  </a:lnTo>
                  <a:lnTo>
                    <a:pt x="72" y="13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4" y="12"/>
                  </a:lnTo>
                  <a:lnTo>
                    <a:pt x="85" y="10"/>
                  </a:lnTo>
                  <a:lnTo>
                    <a:pt x="86" y="6"/>
                  </a:lnTo>
                  <a:lnTo>
                    <a:pt x="85" y="2"/>
                  </a:lnTo>
                  <a:lnTo>
                    <a:pt x="84" y="1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604"/>
            <p:cNvSpPr>
              <a:spLocks/>
            </p:cNvSpPr>
            <p:nvPr/>
          </p:nvSpPr>
          <p:spPr bwMode="auto">
            <a:xfrm>
              <a:off x="4381501" y="2097088"/>
              <a:ext cx="26988" cy="17463"/>
            </a:xfrm>
            <a:custGeom>
              <a:avLst/>
              <a:gdLst/>
              <a:ahLst/>
              <a:cxnLst>
                <a:cxn ang="0">
                  <a:pos x="61" y="1"/>
                </a:cxn>
                <a:cxn ang="0">
                  <a:pos x="61" y="1"/>
                </a:cxn>
                <a:cxn ang="0">
                  <a:pos x="47" y="8"/>
                </a:cxn>
                <a:cxn ang="0">
                  <a:pos x="31" y="15"/>
                </a:cxn>
                <a:cxn ang="0">
                  <a:pos x="3" y="31"/>
                </a:cxn>
                <a:cxn ang="0">
                  <a:pos x="3" y="31"/>
                </a:cxn>
                <a:cxn ang="0">
                  <a:pos x="1" y="34"/>
                </a:cxn>
                <a:cxn ang="0">
                  <a:pos x="0" y="35"/>
                </a:cxn>
                <a:cxn ang="0">
                  <a:pos x="1" y="39"/>
                </a:cxn>
                <a:cxn ang="0">
                  <a:pos x="4" y="42"/>
                </a:cxn>
                <a:cxn ang="0">
                  <a:pos x="6" y="42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37" y="26"/>
                </a:cxn>
                <a:cxn ang="0">
                  <a:pos x="50" y="18"/>
                </a:cxn>
                <a:cxn ang="0">
                  <a:pos x="64" y="11"/>
                </a:cxn>
                <a:cxn ang="0">
                  <a:pos x="64" y="11"/>
                </a:cxn>
                <a:cxn ang="0">
                  <a:pos x="67" y="10"/>
                </a:cxn>
                <a:cxn ang="0">
                  <a:pos x="68" y="8"/>
                </a:cxn>
                <a:cxn ang="0">
                  <a:pos x="68" y="4"/>
                </a:cxn>
                <a:cxn ang="0">
                  <a:pos x="67" y="2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1" y="1"/>
                </a:cxn>
                <a:cxn ang="0">
                  <a:pos x="61" y="1"/>
                </a:cxn>
              </a:cxnLst>
              <a:rect l="0" t="0" r="r" b="b"/>
              <a:pathLst>
                <a:path w="68" h="42">
                  <a:moveTo>
                    <a:pt x="61" y="1"/>
                  </a:moveTo>
                  <a:lnTo>
                    <a:pt x="61" y="1"/>
                  </a:lnTo>
                  <a:lnTo>
                    <a:pt x="47" y="8"/>
                  </a:lnTo>
                  <a:lnTo>
                    <a:pt x="31" y="15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1" y="34"/>
                  </a:lnTo>
                  <a:lnTo>
                    <a:pt x="0" y="35"/>
                  </a:lnTo>
                  <a:lnTo>
                    <a:pt x="1" y="39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37" y="26"/>
                  </a:lnTo>
                  <a:lnTo>
                    <a:pt x="50" y="18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7" y="10"/>
                  </a:lnTo>
                  <a:lnTo>
                    <a:pt x="68" y="8"/>
                  </a:lnTo>
                  <a:lnTo>
                    <a:pt x="68" y="4"/>
                  </a:lnTo>
                  <a:lnTo>
                    <a:pt x="67" y="2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1" y="1"/>
                  </a:lnTo>
                  <a:lnTo>
                    <a:pt x="6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Freeform 605"/>
            <p:cNvSpPr>
              <a:spLocks/>
            </p:cNvSpPr>
            <p:nvPr/>
          </p:nvSpPr>
          <p:spPr bwMode="auto">
            <a:xfrm>
              <a:off x="4405313" y="2112963"/>
              <a:ext cx="30163" cy="1270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61" y="1"/>
                </a:cxn>
                <a:cxn ang="0">
                  <a:pos x="53" y="5"/>
                </a:cxn>
                <a:cxn ang="0">
                  <a:pos x="38" y="12"/>
                </a:cxn>
                <a:cxn ang="0">
                  <a:pos x="23" y="18"/>
                </a:cxn>
                <a:cxn ang="0">
                  <a:pos x="15" y="21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3" y="22"/>
                </a:cxn>
                <a:cxn ang="0">
                  <a:pos x="2" y="23"/>
                </a:cxn>
                <a:cxn ang="0">
                  <a:pos x="0" y="29"/>
                </a:cxn>
                <a:cxn ang="0">
                  <a:pos x="2" y="31"/>
                </a:cxn>
                <a:cxn ang="0">
                  <a:pos x="3" y="33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15" y="33"/>
                </a:cxn>
                <a:cxn ang="0">
                  <a:pos x="23" y="30"/>
                </a:cxn>
                <a:cxn ang="0">
                  <a:pos x="40" y="23"/>
                </a:cxn>
                <a:cxn ang="0">
                  <a:pos x="55" y="16"/>
                </a:cxn>
                <a:cxn ang="0">
                  <a:pos x="63" y="13"/>
                </a:cxn>
                <a:cxn ang="0">
                  <a:pos x="72" y="10"/>
                </a:cxn>
                <a:cxn ang="0">
                  <a:pos x="72" y="10"/>
                </a:cxn>
                <a:cxn ang="0">
                  <a:pos x="75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0"/>
                </a:cxn>
                <a:cxn ang="0">
                  <a:pos x="71" y="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76" h="34">
                  <a:moveTo>
                    <a:pt x="70" y="0"/>
                  </a:moveTo>
                  <a:lnTo>
                    <a:pt x="70" y="0"/>
                  </a:lnTo>
                  <a:lnTo>
                    <a:pt x="61" y="1"/>
                  </a:lnTo>
                  <a:lnTo>
                    <a:pt x="53" y="5"/>
                  </a:lnTo>
                  <a:lnTo>
                    <a:pt x="38" y="12"/>
                  </a:lnTo>
                  <a:lnTo>
                    <a:pt x="23" y="18"/>
                  </a:lnTo>
                  <a:lnTo>
                    <a:pt x="15" y="21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3" y="22"/>
                  </a:lnTo>
                  <a:lnTo>
                    <a:pt x="2" y="23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3" y="33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5" y="33"/>
                  </a:lnTo>
                  <a:lnTo>
                    <a:pt x="23" y="30"/>
                  </a:lnTo>
                  <a:lnTo>
                    <a:pt x="40" y="23"/>
                  </a:lnTo>
                  <a:lnTo>
                    <a:pt x="55" y="16"/>
                  </a:lnTo>
                  <a:lnTo>
                    <a:pt x="63" y="13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5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0"/>
                  </a:lnTo>
                  <a:lnTo>
                    <a:pt x="71" y="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Freeform 606"/>
            <p:cNvSpPr>
              <a:spLocks/>
            </p:cNvSpPr>
            <p:nvPr/>
          </p:nvSpPr>
          <p:spPr bwMode="auto">
            <a:xfrm>
              <a:off x="4440238" y="2130425"/>
              <a:ext cx="31750" cy="14288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55" y="4"/>
                </a:cxn>
                <a:cxn ang="0">
                  <a:pos x="38" y="9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1" y="23"/>
                </a:cxn>
                <a:cxn ang="0">
                  <a:pos x="0" y="25"/>
                </a:cxn>
                <a:cxn ang="0">
                  <a:pos x="0" y="30"/>
                </a:cxn>
                <a:cxn ang="0">
                  <a:pos x="1" y="31"/>
                </a:cxn>
                <a:cxn ang="0">
                  <a:pos x="3" y="32"/>
                </a:cxn>
                <a:cxn ang="0">
                  <a:pos x="4" y="34"/>
                </a:cxn>
                <a:cxn ang="0">
                  <a:pos x="7" y="32"/>
                </a:cxn>
                <a:cxn ang="0">
                  <a:pos x="7" y="32"/>
                </a:cxn>
                <a:cxn ang="0">
                  <a:pos x="41" y="21"/>
                </a:cxn>
                <a:cxn ang="0">
                  <a:pos x="58" y="14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77" y="9"/>
                </a:cxn>
                <a:cxn ang="0">
                  <a:pos x="79" y="8"/>
                </a:cxn>
                <a:cxn ang="0">
                  <a:pos x="80" y="6"/>
                </a:cxn>
                <a:cxn ang="0">
                  <a:pos x="80" y="4"/>
                </a:cxn>
                <a:cxn ang="0">
                  <a:pos x="77" y="0"/>
                </a:cxn>
                <a:cxn ang="0">
                  <a:pos x="75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80" h="34">
                  <a:moveTo>
                    <a:pt x="72" y="0"/>
                  </a:moveTo>
                  <a:lnTo>
                    <a:pt x="72" y="0"/>
                  </a:lnTo>
                  <a:lnTo>
                    <a:pt x="55" y="4"/>
                  </a:lnTo>
                  <a:lnTo>
                    <a:pt x="38" y="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1" y="31"/>
                  </a:lnTo>
                  <a:lnTo>
                    <a:pt x="3" y="32"/>
                  </a:lnTo>
                  <a:lnTo>
                    <a:pt x="4" y="34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1" y="21"/>
                  </a:lnTo>
                  <a:lnTo>
                    <a:pt x="58" y="14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77" y="9"/>
                  </a:lnTo>
                  <a:lnTo>
                    <a:pt x="79" y="8"/>
                  </a:lnTo>
                  <a:lnTo>
                    <a:pt x="80" y="6"/>
                  </a:lnTo>
                  <a:lnTo>
                    <a:pt x="80" y="4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608"/>
            <p:cNvSpPr>
              <a:spLocks/>
            </p:cNvSpPr>
            <p:nvPr/>
          </p:nvSpPr>
          <p:spPr bwMode="auto">
            <a:xfrm>
              <a:off x="4465638" y="2152650"/>
              <a:ext cx="31750" cy="11113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0"/>
                </a:cxn>
                <a:cxn ang="0">
                  <a:pos x="56" y="7"/>
                </a:cxn>
                <a:cxn ang="0">
                  <a:pos x="41" y="13"/>
                </a:cxn>
                <a:cxn ang="0">
                  <a:pos x="24" y="17"/>
                </a:cxn>
                <a:cxn ang="0">
                  <a:pos x="7" y="20"/>
                </a:cxn>
                <a:cxn ang="0">
                  <a:pos x="7" y="20"/>
                </a:cxn>
                <a:cxn ang="0">
                  <a:pos x="4" y="20"/>
                </a:cxn>
                <a:cxn ang="0">
                  <a:pos x="1" y="21"/>
                </a:cxn>
                <a:cxn ang="0">
                  <a:pos x="0" y="25"/>
                </a:cxn>
                <a:cxn ang="0">
                  <a:pos x="1" y="29"/>
                </a:cxn>
                <a:cxn ang="0">
                  <a:pos x="4" y="30"/>
                </a:cxn>
                <a:cxn ang="0">
                  <a:pos x="7" y="30"/>
                </a:cxn>
                <a:cxn ang="0">
                  <a:pos x="7" y="30"/>
                </a:cxn>
                <a:cxn ang="0">
                  <a:pos x="24" y="29"/>
                </a:cxn>
                <a:cxn ang="0">
                  <a:pos x="42" y="24"/>
                </a:cxn>
                <a:cxn ang="0">
                  <a:pos x="59" y="18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9" y="10"/>
                </a:cxn>
                <a:cxn ang="0">
                  <a:pos x="80" y="8"/>
                </a:cxn>
                <a:cxn ang="0">
                  <a:pos x="80" y="4"/>
                </a:cxn>
                <a:cxn ang="0">
                  <a:pos x="79" y="3"/>
                </a:cxn>
                <a:cxn ang="0">
                  <a:pos x="77" y="0"/>
                </a:cxn>
                <a:cxn ang="0">
                  <a:pos x="76" y="0"/>
                </a:cxn>
                <a:cxn ang="0">
                  <a:pos x="73" y="0"/>
                </a:cxn>
                <a:cxn ang="0">
                  <a:pos x="73" y="0"/>
                </a:cxn>
              </a:cxnLst>
              <a:rect l="0" t="0" r="r" b="b"/>
              <a:pathLst>
                <a:path w="80" h="30">
                  <a:moveTo>
                    <a:pt x="73" y="0"/>
                  </a:moveTo>
                  <a:lnTo>
                    <a:pt x="73" y="0"/>
                  </a:lnTo>
                  <a:lnTo>
                    <a:pt x="56" y="7"/>
                  </a:lnTo>
                  <a:lnTo>
                    <a:pt x="41" y="13"/>
                  </a:lnTo>
                  <a:lnTo>
                    <a:pt x="24" y="17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4" y="20"/>
                  </a:lnTo>
                  <a:lnTo>
                    <a:pt x="1" y="21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4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24" y="29"/>
                  </a:lnTo>
                  <a:lnTo>
                    <a:pt x="42" y="24"/>
                  </a:lnTo>
                  <a:lnTo>
                    <a:pt x="59" y="18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9" y="10"/>
                  </a:lnTo>
                  <a:lnTo>
                    <a:pt x="80" y="8"/>
                  </a:lnTo>
                  <a:lnTo>
                    <a:pt x="80" y="4"/>
                  </a:lnTo>
                  <a:lnTo>
                    <a:pt x="79" y="3"/>
                  </a:lnTo>
                  <a:lnTo>
                    <a:pt x="77" y="0"/>
                  </a:lnTo>
                  <a:lnTo>
                    <a:pt x="76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609"/>
            <p:cNvSpPr>
              <a:spLocks/>
            </p:cNvSpPr>
            <p:nvPr/>
          </p:nvSpPr>
          <p:spPr bwMode="auto">
            <a:xfrm>
              <a:off x="4491038" y="2170113"/>
              <a:ext cx="34925" cy="12700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83" y="0"/>
                </a:cxn>
                <a:cxn ang="0">
                  <a:pos x="68" y="4"/>
                </a:cxn>
                <a:cxn ang="0">
                  <a:pos x="60" y="5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30" y="17"/>
                </a:cxn>
                <a:cxn ang="0">
                  <a:pos x="18" y="21"/>
                </a:cxn>
                <a:cxn ang="0">
                  <a:pos x="5" y="23"/>
                </a:cxn>
                <a:cxn ang="0">
                  <a:pos x="5" y="23"/>
                </a:cxn>
                <a:cxn ang="0">
                  <a:pos x="2" y="23"/>
                </a:cxn>
                <a:cxn ang="0">
                  <a:pos x="1" y="25"/>
                </a:cxn>
                <a:cxn ang="0">
                  <a:pos x="0" y="29"/>
                </a:cxn>
                <a:cxn ang="0">
                  <a:pos x="1" y="32"/>
                </a:cxn>
                <a:cxn ang="0">
                  <a:pos x="2" y="34"/>
                </a:cxn>
                <a:cxn ang="0">
                  <a:pos x="5" y="34"/>
                </a:cxn>
                <a:cxn ang="0">
                  <a:pos x="5" y="34"/>
                </a:cxn>
                <a:cxn ang="0">
                  <a:pos x="15" y="32"/>
                </a:cxn>
                <a:cxn ang="0">
                  <a:pos x="24" y="31"/>
                </a:cxn>
                <a:cxn ang="0">
                  <a:pos x="44" y="25"/>
                </a:cxn>
                <a:cxn ang="0">
                  <a:pos x="44" y="25"/>
                </a:cxn>
                <a:cxn ang="0">
                  <a:pos x="65" y="17"/>
                </a:cxn>
                <a:cxn ang="0">
                  <a:pos x="86" y="12"/>
                </a:cxn>
                <a:cxn ang="0">
                  <a:pos x="86" y="12"/>
                </a:cxn>
                <a:cxn ang="0">
                  <a:pos x="89" y="10"/>
                </a:cxn>
                <a:cxn ang="0">
                  <a:pos x="90" y="9"/>
                </a:cxn>
                <a:cxn ang="0">
                  <a:pos x="90" y="5"/>
                </a:cxn>
                <a:cxn ang="0">
                  <a:pos x="89" y="1"/>
                </a:cxn>
                <a:cxn ang="0">
                  <a:pos x="86" y="0"/>
                </a:cxn>
                <a:cxn ang="0">
                  <a:pos x="83" y="0"/>
                </a:cxn>
                <a:cxn ang="0">
                  <a:pos x="83" y="0"/>
                </a:cxn>
              </a:cxnLst>
              <a:rect l="0" t="0" r="r" b="b"/>
              <a:pathLst>
                <a:path w="90" h="34">
                  <a:moveTo>
                    <a:pt x="83" y="0"/>
                  </a:moveTo>
                  <a:lnTo>
                    <a:pt x="83" y="0"/>
                  </a:lnTo>
                  <a:lnTo>
                    <a:pt x="68" y="4"/>
                  </a:lnTo>
                  <a:lnTo>
                    <a:pt x="60" y="5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30" y="17"/>
                  </a:lnTo>
                  <a:lnTo>
                    <a:pt x="18" y="21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2" y="23"/>
                  </a:lnTo>
                  <a:lnTo>
                    <a:pt x="1" y="25"/>
                  </a:lnTo>
                  <a:lnTo>
                    <a:pt x="0" y="29"/>
                  </a:lnTo>
                  <a:lnTo>
                    <a:pt x="1" y="32"/>
                  </a:lnTo>
                  <a:lnTo>
                    <a:pt x="2" y="34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15" y="32"/>
                  </a:lnTo>
                  <a:lnTo>
                    <a:pt x="24" y="31"/>
                  </a:lnTo>
                  <a:lnTo>
                    <a:pt x="44" y="25"/>
                  </a:lnTo>
                  <a:lnTo>
                    <a:pt x="44" y="25"/>
                  </a:lnTo>
                  <a:lnTo>
                    <a:pt x="65" y="17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9" y="10"/>
                  </a:lnTo>
                  <a:lnTo>
                    <a:pt x="90" y="9"/>
                  </a:lnTo>
                  <a:lnTo>
                    <a:pt x="90" y="5"/>
                  </a:lnTo>
                  <a:lnTo>
                    <a:pt x="89" y="1"/>
                  </a:lnTo>
                  <a:lnTo>
                    <a:pt x="86" y="0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610"/>
            <p:cNvSpPr>
              <a:spLocks/>
            </p:cNvSpPr>
            <p:nvPr/>
          </p:nvSpPr>
          <p:spPr bwMode="auto">
            <a:xfrm>
              <a:off x="4510088" y="2185988"/>
              <a:ext cx="38100" cy="11113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88" y="0"/>
                </a:cxn>
                <a:cxn ang="0">
                  <a:pos x="46" y="9"/>
                </a:cxn>
                <a:cxn ang="0">
                  <a:pos x="46" y="9"/>
                </a:cxn>
                <a:cxn ang="0">
                  <a:pos x="26" y="13"/>
                </a:cxn>
                <a:cxn ang="0">
                  <a:pos x="16" y="13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2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2" y="21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12" y="24"/>
                </a:cxn>
                <a:cxn ang="0">
                  <a:pos x="20" y="24"/>
                </a:cxn>
                <a:cxn ang="0">
                  <a:pos x="36" y="23"/>
                </a:cxn>
                <a:cxn ang="0">
                  <a:pos x="36" y="23"/>
                </a:cxn>
                <a:cxn ang="0">
                  <a:pos x="50" y="21"/>
                </a:cxn>
                <a:cxn ang="0">
                  <a:pos x="63" y="18"/>
                </a:cxn>
                <a:cxn ang="0">
                  <a:pos x="91" y="11"/>
                </a:cxn>
                <a:cxn ang="0">
                  <a:pos x="91" y="11"/>
                </a:cxn>
                <a:cxn ang="0">
                  <a:pos x="93" y="10"/>
                </a:cxn>
                <a:cxn ang="0">
                  <a:pos x="95" y="9"/>
                </a:cxn>
                <a:cxn ang="0">
                  <a:pos x="95" y="6"/>
                </a:cxn>
                <a:cxn ang="0">
                  <a:pos x="95" y="5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88" y="0"/>
                </a:cxn>
                <a:cxn ang="0">
                  <a:pos x="88" y="0"/>
                </a:cxn>
              </a:cxnLst>
              <a:rect l="0" t="0" r="r" b="b"/>
              <a:pathLst>
                <a:path w="95" h="24">
                  <a:moveTo>
                    <a:pt x="88" y="0"/>
                  </a:moveTo>
                  <a:lnTo>
                    <a:pt x="88" y="0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26" y="13"/>
                  </a:lnTo>
                  <a:lnTo>
                    <a:pt x="16" y="13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2" y="21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2" y="24"/>
                  </a:lnTo>
                  <a:lnTo>
                    <a:pt x="20" y="24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50" y="21"/>
                  </a:lnTo>
                  <a:lnTo>
                    <a:pt x="63" y="18"/>
                  </a:lnTo>
                  <a:lnTo>
                    <a:pt x="91" y="11"/>
                  </a:lnTo>
                  <a:lnTo>
                    <a:pt x="91" y="11"/>
                  </a:lnTo>
                  <a:lnTo>
                    <a:pt x="93" y="10"/>
                  </a:lnTo>
                  <a:lnTo>
                    <a:pt x="95" y="9"/>
                  </a:lnTo>
                  <a:lnTo>
                    <a:pt x="95" y="6"/>
                  </a:lnTo>
                  <a:lnTo>
                    <a:pt x="95" y="5"/>
                  </a:lnTo>
                  <a:lnTo>
                    <a:pt x="92" y="1"/>
                  </a:lnTo>
                  <a:lnTo>
                    <a:pt x="91" y="0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Freeform 611"/>
            <p:cNvSpPr>
              <a:spLocks/>
            </p:cNvSpPr>
            <p:nvPr/>
          </p:nvSpPr>
          <p:spPr bwMode="auto">
            <a:xfrm>
              <a:off x="4165601" y="2630488"/>
              <a:ext cx="28575" cy="4921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60" y="1"/>
                </a:cxn>
                <a:cxn ang="0">
                  <a:pos x="55" y="5"/>
                </a:cxn>
                <a:cxn ang="0">
                  <a:pos x="49" y="9"/>
                </a:cxn>
                <a:cxn ang="0">
                  <a:pos x="46" y="14"/>
                </a:cxn>
                <a:cxn ang="0">
                  <a:pos x="39" y="26"/>
                </a:cxn>
                <a:cxn ang="0">
                  <a:pos x="34" y="37"/>
                </a:cxn>
                <a:cxn ang="0">
                  <a:pos x="34" y="37"/>
                </a:cxn>
                <a:cxn ang="0">
                  <a:pos x="25" y="56"/>
                </a:cxn>
                <a:cxn ang="0">
                  <a:pos x="14" y="75"/>
                </a:cxn>
                <a:cxn ang="0">
                  <a:pos x="6" y="93"/>
                </a:cxn>
                <a:cxn ang="0">
                  <a:pos x="2" y="103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9"/>
                </a:cxn>
                <a:cxn ang="0">
                  <a:pos x="5" y="120"/>
                </a:cxn>
                <a:cxn ang="0">
                  <a:pos x="6" y="122"/>
                </a:cxn>
                <a:cxn ang="0">
                  <a:pos x="9" y="120"/>
                </a:cxn>
                <a:cxn ang="0">
                  <a:pos x="10" y="119"/>
                </a:cxn>
                <a:cxn ang="0">
                  <a:pos x="12" y="116"/>
                </a:cxn>
                <a:cxn ang="0">
                  <a:pos x="12" y="116"/>
                </a:cxn>
                <a:cxn ang="0">
                  <a:pos x="15" y="101"/>
                </a:cxn>
                <a:cxn ang="0">
                  <a:pos x="22" y="85"/>
                </a:cxn>
                <a:cxn ang="0">
                  <a:pos x="30" y="69"/>
                </a:cxn>
                <a:cxn ang="0">
                  <a:pos x="38" y="55"/>
                </a:cxn>
                <a:cxn ang="0">
                  <a:pos x="38" y="55"/>
                </a:cxn>
                <a:cxn ang="0">
                  <a:pos x="43" y="43"/>
                </a:cxn>
                <a:cxn ang="0">
                  <a:pos x="49" y="30"/>
                </a:cxn>
                <a:cxn ang="0">
                  <a:pos x="53" y="24"/>
                </a:cxn>
                <a:cxn ang="0">
                  <a:pos x="57" y="17"/>
                </a:cxn>
                <a:cxn ang="0">
                  <a:pos x="63" y="13"/>
                </a:cxn>
                <a:cxn ang="0">
                  <a:pos x="68" y="11"/>
                </a:cxn>
                <a:cxn ang="0">
                  <a:pos x="68" y="11"/>
                </a:cxn>
                <a:cxn ang="0">
                  <a:pos x="70" y="9"/>
                </a:cxn>
                <a:cxn ang="0">
                  <a:pos x="72" y="8"/>
                </a:cxn>
                <a:cxn ang="0">
                  <a:pos x="72" y="4"/>
                </a:cxn>
                <a:cxn ang="0">
                  <a:pos x="69" y="0"/>
                </a:cxn>
                <a:cxn ang="0">
                  <a:pos x="68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2" h="122">
                  <a:moveTo>
                    <a:pt x="65" y="0"/>
                  </a:moveTo>
                  <a:lnTo>
                    <a:pt x="65" y="0"/>
                  </a:lnTo>
                  <a:lnTo>
                    <a:pt x="60" y="1"/>
                  </a:lnTo>
                  <a:lnTo>
                    <a:pt x="55" y="5"/>
                  </a:lnTo>
                  <a:lnTo>
                    <a:pt x="49" y="9"/>
                  </a:lnTo>
                  <a:lnTo>
                    <a:pt x="46" y="14"/>
                  </a:lnTo>
                  <a:lnTo>
                    <a:pt x="39" y="26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25" y="56"/>
                  </a:lnTo>
                  <a:lnTo>
                    <a:pt x="14" y="75"/>
                  </a:lnTo>
                  <a:lnTo>
                    <a:pt x="6" y="93"/>
                  </a:lnTo>
                  <a:lnTo>
                    <a:pt x="2" y="103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9"/>
                  </a:lnTo>
                  <a:lnTo>
                    <a:pt x="5" y="120"/>
                  </a:lnTo>
                  <a:lnTo>
                    <a:pt x="6" y="122"/>
                  </a:lnTo>
                  <a:lnTo>
                    <a:pt x="9" y="120"/>
                  </a:lnTo>
                  <a:lnTo>
                    <a:pt x="10" y="119"/>
                  </a:lnTo>
                  <a:lnTo>
                    <a:pt x="12" y="116"/>
                  </a:lnTo>
                  <a:lnTo>
                    <a:pt x="12" y="116"/>
                  </a:lnTo>
                  <a:lnTo>
                    <a:pt x="15" y="101"/>
                  </a:lnTo>
                  <a:lnTo>
                    <a:pt x="22" y="85"/>
                  </a:lnTo>
                  <a:lnTo>
                    <a:pt x="30" y="69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43" y="43"/>
                  </a:lnTo>
                  <a:lnTo>
                    <a:pt x="49" y="30"/>
                  </a:lnTo>
                  <a:lnTo>
                    <a:pt x="53" y="24"/>
                  </a:lnTo>
                  <a:lnTo>
                    <a:pt x="57" y="17"/>
                  </a:lnTo>
                  <a:lnTo>
                    <a:pt x="63" y="13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4"/>
                  </a:lnTo>
                  <a:lnTo>
                    <a:pt x="69" y="0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612"/>
            <p:cNvSpPr>
              <a:spLocks/>
            </p:cNvSpPr>
            <p:nvPr/>
          </p:nvSpPr>
          <p:spPr bwMode="auto">
            <a:xfrm>
              <a:off x="4208463" y="2643188"/>
              <a:ext cx="23813" cy="36513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42" y="8"/>
                </a:cxn>
                <a:cxn ang="0">
                  <a:pos x="33" y="18"/>
                </a:cxn>
                <a:cxn ang="0">
                  <a:pos x="26" y="29"/>
                </a:cxn>
                <a:cxn ang="0">
                  <a:pos x="21" y="39"/>
                </a:cxn>
                <a:cxn ang="0">
                  <a:pos x="12" y="64"/>
                </a:cxn>
                <a:cxn ang="0">
                  <a:pos x="7" y="76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0" y="89"/>
                </a:cxn>
                <a:cxn ang="0">
                  <a:pos x="0" y="90"/>
                </a:cxn>
                <a:cxn ang="0">
                  <a:pos x="3" y="94"/>
                </a:cxn>
                <a:cxn ang="0">
                  <a:pos x="7" y="94"/>
                </a:cxn>
                <a:cxn ang="0">
                  <a:pos x="9" y="94"/>
                </a:cxn>
                <a:cxn ang="0">
                  <a:pos x="10" y="92"/>
                </a:cxn>
                <a:cxn ang="0">
                  <a:pos x="10" y="92"/>
                </a:cxn>
                <a:cxn ang="0">
                  <a:pos x="16" y="81"/>
                </a:cxn>
                <a:cxn ang="0">
                  <a:pos x="20" y="71"/>
                </a:cxn>
                <a:cxn ang="0">
                  <a:pos x="29" y="49"/>
                </a:cxn>
                <a:cxn ang="0">
                  <a:pos x="34" y="37"/>
                </a:cxn>
                <a:cxn ang="0">
                  <a:pos x="41" y="26"/>
                </a:cxn>
                <a:cxn ang="0">
                  <a:pos x="48" y="18"/>
                </a:cxn>
                <a:cxn ang="0">
                  <a:pos x="58" y="11"/>
                </a:cxn>
                <a:cxn ang="0">
                  <a:pos x="58" y="11"/>
                </a:cxn>
                <a:cxn ang="0">
                  <a:pos x="59" y="9"/>
                </a:cxn>
                <a:cxn ang="0">
                  <a:pos x="60" y="7"/>
                </a:cxn>
                <a:cxn ang="0">
                  <a:pos x="59" y="3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60" h="94">
                  <a:moveTo>
                    <a:pt x="52" y="0"/>
                  </a:moveTo>
                  <a:lnTo>
                    <a:pt x="52" y="0"/>
                  </a:lnTo>
                  <a:lnTo>
                    <a:pt x="42" y="8"/>
                  </a:lnTo>
                  <a:lnTo>
                    <a:pt x="33" y="18"/>
                  </a:lnTo>
                  <a:lnTo>
                    <a:pt x="26" y="29"/>
                  </a:lnTo>
                  <a:lnTo>
                    <a:pt x="21" y="39"/>
                  </a:lnTo>
                  <a:lnTo>
                    <a:pt x="12" y="64"/>
                  </a:lnTo>
                  <a:lnTo>
                    <a:pt x="7" y="7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0" y="90"/>
                  </a:lnTo>
                  <a:lnTo>
                    <a:pt x="3" y="94"/>
                  </a:lnTo>
                  <a:lnTo>
                    <a:pt x="7" y="94"/>
                  </a:lnTo>
                  <a:lnTo>
                    <a:pt x="9" y="94"/>
                  </a:lnTo>
                  <a:lnTo>
                    <a:pt x="10" y="92"/>
                  </a:lnTo>
                  <a:lnTo>
                    <a:pt x="10" y="92"/>
                  </a:lnTo>
                  <a:lnTo>
                    <a:pt x="16" y="81"/>
                  </a:lnTo>
                  <a:lnTo>
                    <a:pt x="20" y="71"/>
                  </a:lnTo>
                  <a:lnTo>
                    <a:pt x="29" y="49"/>
                  </a:lnTo>
                  <a:lnTo>
                    <a:pt x="34" y="37"/>
                  </a:lnTo>
                  <a:lnTo>
                    <a:pt x="41" y="26"/>
                  </a:lnTo>
                  <a:lnTo>
                    <a:pt x="48" y="18"/>
                  </a:lnTo>
                  <a:lnTo>
                    <a:pt x="58" y="11"/>
                  </a:lnTo>
                  <a:lnTo>
                    <a:pt x="58" y="11"/>
                  </a:lnTo>
                  <a:lnTo>
                    <a:pt x="59" y="9"/>
                  </a:lnTo>
                  <a:lnTo>
                    <a:pt x="60" y="7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613"/>
            <p:cNvSpPr>
              <a:spLocks/>
            </p:cNvSpPr>
            <p:nvPr/>
          </p:nvSpPr>
          <p:spPr bwMode="auto">
            <a:xfrm>
              <a:off x="4244976" y="2641600"/>
              <a:ext cx="23813" cy="36513"/>
            </a:xfrm>
            <a:custGeom>
              <a:avLst/>
              <a:gdLst/>
              <a:ahLst/>
              <a:cxnLst>
                <a:cxn ang="0">
                  <a:pos x="49" y="2"/>
                </a:cxn>
                <a:cxn ang="0">
                  <a:pos x="49" y="2"/>
                </a:cxn>
                <a:cxn ang="0">
                  <a:pos x="41" y="11"/>
                </a:cxn>
                <a:cxn ang="0">
                  <a:pos x="34" y="21"/>
                </a:cxn>
                <a:cxn ang="0">
                  <a:pos x="25" y="42"/>
                </a:cxn>
                <a:cxn ang="0">
                  <a:pos x="16" y="63"/>
                </a:cxn>
                <a:cxn ang="0">
                  <a:pos x="9" y="72"/>
                </a:cxn>
                <a:cxn ang="0">
                  <a:pos x="3" y="81"/>
                </a:cxn>
                <a:cxn ang="0">
                  <a:pos x="3" y="81"/>
                </a:cxn>
                <a:cxn ang="0">
                  <a:pos x="2" y="84"/>
                </a:cxn>
                <a:cxn ang="0">
                  <a:pos x="0" y="87"/>
                </a:cxn>
                <a:cxn ang="0">
                  <a:pos x="3" y="89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1" y="89"/>
                </a:cxn>
                <a:cxn ang="0">
                  <a:pos x="11" y="89"/>
                </a:cxn>
                <a:cxn ang="0">
                  <a:pos x="17" y="80"/>
                </a:cxn>
                <a:cxn ang="0">
                  <a:pos x="24" y="71"/>
                </a:cxn>
                <a:cxn ang="0">
                  <a:pos x="33" y="50"/>
                </a:cxn>
                <a:cxn ang="0">
                  <a:pos x="43" y="29"/>
                </a:cxn>
                <a:cxn ang="0">
                  <a:pos x="49" y="19"/>
                </a:cxn>
                <a:cxn ang="0">
                  <a:pos x="56" y="9"/>
                </a:cxn>
                <a:cxn ang="0">
                  <a:pos x="56" y="9"/>
                </a:cxn>
                <a:cxn ang="0">
                  <a:pos x="58" y="8"/>
                </a:cxn>
                <a:cxn ang="0">
                  <a:pos x="58" y="5"/>
                </a:cxn>
                <a:cxn ang="0">
                  <a:pos x="56" y="2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49" y="2"/>
                </a:cxn>
                <a:cxn ang="0">
                  <a:pos x="49" y="2"/>
                </a:cxn>
              </a:cxnLst>
              <a:rect l="0" t="0" r="r" b="b"/>
              <a:pathLst>
                <a:path w="58" h="92">
                  <a:moveTo>
                    <a:pt x="49" y="2"/>
                  </a:moveTo>
                  <a:lnTo>
                    <a:pt x="49" y="2"/>
                  </a:lnTo>
                  <a:lnTo>
                    <a:pt x="41" y="11"/>
                  </a:lnTo>
                  <a:lnTo>
                    <a:pt x="34" y="21"/>
                  </a:lnTo>
                  <a:lnTo>
                    <a:pt x="25" y="42"/>
                  </a:lnTo>
                  <a:lnTo>
                    <a:pt x="16" y="63"/>
                  </a:lnTo>
                  <a:lnTo>
                    <a:pt x="9" y="72"/>
                  </a:lnTo>
                  <a:lnTo>
                    <a:pt x="3" y="81"/>
                  </a:lnTo>
                  <a:lnTo>
                    <a:pt x="3" y="81"/>
                  </a:lnTo>
                  <a:lnTo>
                    <a:pt x="2" y="84"/>
                  </a:lnTo>
                  <a:lnTo>
                    <a:pt x="0" y="87"/>
                  </a:lnTo>
                  <a:lnTo>
                    <a:pt x="3" y="89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1" y="89"/>
                  </a:lnTo>
                  <a:lnTo>
                    <a:pt x="11" y="89"/>
                  </a:lnTo>
                  <a:lnTo>
                    <a:pt x="17" y="80"/>
                  </a:lnTo>
                  <a:lnTo>
                    <a:pt x="24" y="71"/>
                  </a:lnTo>
                  <a:lnTo>
                    <a:pt x="33" y="50"/>
                  </a:lnTo>
                  <a:lnTo>
                    <a:pt x="43" y="29"/>
                  </a:lnTo>
                  <a:lnTo>
                    <a:pt x="49" y="1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8" y="8"/>
                  </a:lnTo>
                  <a:lnTo>
                    <a:pt x="58" y="5"/>
                  </a:lnTo>
                  <a:lnTo>
                    <a:pt x="56" y="2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49" y="2"/>
                  </a:lnTo>
                  <a:lnTo>
                    <a:pt x="4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614"/>
            <p:cNvSpPr>
              <a:spLocks/>
            </p:cNvSpPr>
            <p:nvPr/>
          </p:nvSpPr>
          <p:spPr bwMode="auto">
            <a:xfrm>
              <a:off x="4287838" y="2641600"/>
              <a:ext cx="26988" cy="33338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4" y="19"/>
                </a:cxn>
                <a:cxn ang="0">
                  <a:pos x="28" y="37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3" y="83"/>
                </a:cxn>
                <a:cxn ang="0">
                  <a:pos x="7" y="84"/>
                </a:cxn>
                <a:cxn ang="0">
                  <a:pos x="10" y="83"/>
                </a:cxn>
                <a:cxn ang="0">
                  <a:pos x="11" y="81"/>
                </a:cxn>
                <a:cxn ang="0">
                  <a:pos x="11" y="81"/>
                </a:cxn>
                <a:cxn ang="0">
                  <a:pos x="37" y="45"/>
                </a:cxn>
                <a:cxn ang="0">
                  <a:pos x="51" y="26"/>
                </a:cxn>
                <a:cxn ang="0">
                  <a:pos x="67" y="9"/>
                </a:cxn>
                <a:cxn ang="0">
                  <a:pos x="67" y="9"/>
                </a:cxn>
                <a:cxn ang="0">
                  <a:pos x="68" y="8"/>
                </a:cxn>
                <a:cxn ang="0">
                  <a:pos x="68" y="5"/>
                </a:cxn>
                <a:cxn ang="0">
                  <a:pos x="67" y="2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68" h="84">
                  <a:moveTo>
                    <a:pt x="59" y="2"/>
                  </a:moveTo>
                  <a:lnTo>
                    <a:pt x="59" y="2"/>
                  </a:lnTo>
                  <a:lnTo>
                    <a:pt x="44" y="19"/>
                  </a:lnTo>
                  <a:lnTo>
                    <a:pt x="28" y="37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3" y="83"/>
                  </a:lnTo>
                  <a:lnTo>
                    <a:pt x="7" y="84"/>
                  </a:lnTo>
                  <a:lnTo>
                    <a:pt x="10" y="83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37" y="45"/>
                  </a:lnTo>
                  <a:lnTo>
                    <a:pt x="51" y="26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8" y="8"/>
                  </a:lnTo>
                  <a:lnTo>
                    <a:pt x="68" y="5"/>
                  </a:lnTo>
                  <a:lnTo>
                    <a:pt x="67" y="2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615"/>
            <p:cNvSpPr>
              <a:spLocks/>
            </p:cNvSpPr>
            <p:nvPr/>
          </p:nvSpPr>
          <p:spPr bwMode="auto">
            <a:xfrm>
              <a:off x="4330701" y="2638425"/>
              <a:ext cx="31750" cy="36513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0"/>
                </a:cxn>
                <a:cxn ang="0">
                  <a:pos x="68" y="2"/>
                </a:cxn>
                <a:cxn ang="0">
                  <a:pos x="63" y="3"/>
                </a:cxn>
                <a:cxn ang="0">
                  <a:pos x="59" y="7"/>
                </a:cxn>
                <a:cxn ang="0">
                  <a:pos x="55" y="10"/>
                </a:cxn>
                <a:cxn ang="0">
                  <a:pos x="47" y="19"/>
                </a:cxn>
                <a:cxn ang="0">
                  <a:pos x="42" y="28"/>
                </a:cxn>
                <a:cxn ang="0">
                  <a:pos x="42" y="28"/>
                </a:cxn>
                <a:cxn ang="0">
                  <a:pos x="36" y="34"/>
                </a:cxn>
                <a:cxn ang="0">
                  <a:pos x="31" y="42"/>
                </a:cxn>
                <a:cxn ang="0">
                  <a:pos x="19" y="55"/>
                </a:cxn>
                <a:cxn ang="0">
                  <a:pos x="9" y="68"/>
                </a:cxn>
                <a:cxn ang="0">
                  <a:pos x="4" y="75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0" y="88"/>
                </a:cxn>
                <a:cxn ang="0">
                  <a:pos x="2" y="91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5" y="78"/>
                </a:cxn>
                <a:cxn ang="0">
                  <a:pos x="23" y="67"/>
                </a:cxn>
                <a:cxn ang="0">
                  <a:pos x="42" y="47"/>
                </a:cxn>
                <a:cxn ang="0">
                  <a:pos x="42" y="47"/>
                </a:cxn>
                <a:cxn ang="0">
                  <a:pos x="48" y="38"/>
                </a:cxn>
                <a:cxn ang="0">
                  <a:pos x="55" y="27"/>
                </a:cxn>
                <a:cxn ang="0">
                  <a:pos x="59" y="21"/>
                </a:cxn>
                <a:cxn ang="0">
                  <a:pos x="63" y="16"/>
                </a:cxn>
                <a:cxn ang="0">
                  <a:pos x="68" y="13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76" y="11"/>
                </a:cxn>
                <a:cxn ang="0">
                  <a:pos x="77" y="10"/>
                </a:cxn>
                <a:cxn ang="0">
                  <a:pos x="78" y="6"/>
                </a:cxn>
                <a:cxn ang="0">
                  <a:pos x="78" y="3"/>
                </a:cxn>
                <a:cxn ang="0">
                  <a:pos x="77" y="2"/>
                </a:cxn>
                <a:cxn ang="0">
                  <a:pos x="76" y="0"/>
                </a:cxn>
                <a:cxn ang="0">
                  <a:pos x="73" y="0"/>
                </a:cxn>
                <a:cxn ang="0">
                  <a:pos x="73" y="0"/>
                </a:cxn>
              </a:cxnLst>
              <a:rect l="0" t="0" r="r" b="b"/>
              <a:pathLst>
                <a:path w="78" h="92">
                  <a:moveTo>
                    <a:pt x="73" y="0"/>
                  </a:moveTo>
                  <a:lnTo>
                    <a:pt x="73" y="0"/>
                  </a:lnTo>
                  <a:lnTo>
                    <a:pt x="68" y="2"/>
                  </a:lnTo>
                  <a:lnTo>
                    <a:pt x="63" y="3"/>
                  </a:lnTo>
                  <a:lnTo>
                    <a:pt x="59" y="7"/>
                  </a:lnTo>
                  <a:lnTo>
                    <a:pt x="55" y="10"/>
                  </a:lnTo>
                  <a:lnTo>
                    <a:pt x="47" y="19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6" y="34"/>
                  </a:lnTo>
                  <a:lnTo>
                    <a:pt x="31" y="42"/>
                  </a:lnTo>
                  <a:lnTo>
                    <a:pt x="19" y="55"/>
                  </a:lnTo>
                  <a:lnTo>
                    <a:pt x="9" y="68"/>
                  </a:lnTo>
                  <a:lnTo>
                    <a:pt x="4" y="75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2" y="91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5" y="78"/>
                  </a:lnTo>
                  <a:lnTo>
                    <a:pt x="23" y="67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8" y="38"/>
                  </a:lnTo>
                  <a:lnTo>
                    <a:pt x="55" y="27"/>
                  </a:lnTo>
                  <a:lnTo>
                    <a:pt x="59" y="21"/>
                  </a:lnTo>
                  <a:lnTo>
                    <a:pt x="63" y="16"/>
                  </a:lnTo>
                  <a:lnTo>
                    <a:pt x="68" y="13"/>
                  </a:lnTo>
                  <a:lnTo>
                    <a:pt x="73" y="12"/>
                  </a:lnTo>
                  <a:lnTo>
                    <a:pt x="73" y="12"/>
                  </a:lnTo>
                  <a:lnTo>
                    <a:pt x="76" y="11"/>
                  </a:lnTo>
                  <a:lnTo>
                    <a:pt x="77" y="10"/>
                  </a:lnTo>
                  <a:lnTo>
                    <a:pt x="78" y="6"/>
                  </a:lnTo>
                  <a:lnTo>
                    <a:pt x="78" y="3"/>
                  </a:lnTo>
                  <a:lnTo>
                    <a:pt x="77" y="2"/>
                  </a:lnTo>
                  <a:lnTo>
                    <a:pt x="76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616"/>
            <p:cNvSpPr>
              <a:spLocks/>
            </p:cNvSpPr>
            <p:nvPr/>
          </p:nvSpPr>
          <p:spPr bwMode="auto">
            <a:xfrm>
              <a:off x="4376738" y="2640013"/>
              <a:ext cx="17463" cy="30163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35" y="4"/>
                </a:cxn>
                <a:cxn ang="0">
                  <a:pos x="33" y="13"/>
                </a:cxn>
                <a:cxn ang="0">
                  <a:pos x="29" y="21"/>
                </a:cxn>
                <a:cxn ang="0">
                  <a:pos x="20" y="37"/>
                </a:cxn>
                <a:cxn ang="0">
                  <a:pos x="9" y="53"/>
                </a:cxn>
                <a:cxn ang="0">
                  <a:pos x="5" y="60"/>
                </a:cxn>
                <a:cxn ang="0">
                  <a:pos x="1" y="70"/>
                </a:cxn>
                <a:cxn ang="0">
                  <a:pos x="1" y="70"/>
                </a:cxn>
                <a:cxn ang="0">
                  <a:pos x="0" y="72"/>
                </a:cxn>
                <a:cxn ang="0">
                  <a:pos x="1" y="74"/>
                </a:cxn>
                <a:cxn ang="0">
                  <a:pos x="3" y="75"/>
                </a:cxn>
                <a:cxn ang="0">
                  <a:pos x="4" y="76"/>
                </a:cxn>
                <a:cxn ang="0">
                  <a:pos x="9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2"/>
                </a:cxn>
                <a:cxn ang="0">
                  <a:pos x="16" y="64"/>
                </a:cxn>
                <a:cxn ang="0">
                  <a:pos x="20" y="55"/>
                </a:cxn>
                <a:cxn ang="0">
                  <a:pos x="30" y="41"/>
                </a:cxn>
                <a:cxn ang="0">
                  <a:pos x="39" y="25"/>
                </a:cxn>
                <a:cxn ang="0">
                  <a:pos x="43" y="16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6" y="3"/>
                </a:cxn>
                <a:cxn ang="0">
                  <a:pos x="42" y="0"/>
                </a:cxn>
                <a:cxn ang="0">
                  <a:pos x="38" y="0"/>
                </a:cxn>
                <a:cxn ang="0">
                  <a:pos x="37" y="3"/>
                </a:cxn>
                <a:cxn ang="0">
                  <a:pos x="35" y="4"/>
                </a:cxn>
                <a:cxn ang="0">
                  <a:pos x="35" y="4"/>
                </a:cxn>
              </a:cxnLst>
              <a:rect l="0" t="0" r="r" b="b"/>
              <a:pathLst>
                <a:path w="46" h="76">
                  <a:moveTo>
                    <a:pt x="35" y="4"/>
                  </a:moveTo>
                  <a:lnTo>
                    <a:pt x="35" y="4"/>
                  </a:lnTo>
                  <a:lnTo>
                    <a:pt x="33" y="13"/>
                  </a:lnTo>
                  <a:lnTo>
                    <a:pt x="29" y="21"/>
                  </a:lnTo>
                  <a:lnTo>
                    <a:pt x="20" y="37"/>
                  </a:lnTo>
                  <a:lnTo>
                    <a:pt x="9" y="53"/>
                  </a:lnTo>
                  <a:lnTo>
                    <a:pt x="5" y="6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72"/>
                  </a:lnTo>
                  <a:lnTo>
                    <a:pt x="1" y="74"/>
                  </a:lnTo>
                  <a:lnTo>
                    <a:pt x="3" y="75"/>
                  </a:lnTo>
                  <a:lnTo>
                    <a:pt x="4" y="76"/>
                  </a:lnTo>
                  <a:lnTo>
                    <a:pt x="9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6" y="64"/>
                  </a:lnTo>
                  <a:lnTo>
                    <a:pt x="20" y="55"/>
                  </a:lnTo>
                  <a:lnTo>
                    <a:pt x="30" y="41"/>
                  </a:lnTo>
                  <a:lnTo>
                    <a:pt x="39" y="25"/>
                  </a:lnTo>
                  <a:lnTo>
                    <a:pt x="43" y="16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6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7" y="3"/>
                  </a:lnTo>
                  <a:lnTo>
                    <a:pt x="35" y="4"/>
                  </a:lnTo>
                  <a:lnTo>
                    <a:pt x="3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617"/>
            <p:cNvSpPr>
              <a:spLocks/>
            </p:cNvSpPr>
            <p:nvPr/>
          </p:nvSpPr>
          <p:spPr bwMode="auto">
            <a:xfrm>
              <a:off x="4391026" y="2640013"/>
              <a:ext cx="50800" cy="76200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13" y="4"/>
                </a:cxn>
                <a:cxn ang="0">
                  <a:pos x="106" y="12"/>
                </a:cxn>
                <a:cxn ang="0">
                  <a:pos x="97" y="30"/>
                </a:cxn>
                <a:cxn ang="0">
                  <a:pos x="89" y="47"/>
                </a:cxn>
                <a:cxn ang="0">
                  <a:pos x="71" y="79"/>
                </a:cxn>
                <a:cxn ang="0">
                  <a:pos x="59" y="93"/>
                </a:cxn>
                <a:cxn ang="0">
                  <a:pos x="57" y="97"/>
                </a:cxn>
                <a:cxn ang="0">
                  <a:pos x="59" y="101"/>
                </a:cxn>
                <a:cxn ang="0">
                  <a:pos x="58" y="106"/>
                </a:cxn>
                <a:cxn ang="0">
                  <a:pos x="57" y="110"/>
                </a:cxn>
                <a:cxn ang="0">
                  <a:pos x="48" y="125"/>
                </a:cxn>
                <a:cxn ang="0">
                  <a:pos x="32" y="143"/>
                </a:cxn>
                <a:cxn ang="0">
                  <a:pos x="16" y="164"/>
                </a:cxn>
                <a:cxn ang="0">
                  <a:pos x="0" y="186"/>
                </a:cxn>
                <a:cxn ang="0">
                  <a:pos x="0" y="189"/>
                </a:cxn>
                <a:cxn ang="0">
                  <a:pos x="3" y="194"/>
                </a:cxn>
                <a:cxn ang="0">
                  <a:pos x="10" y="194"/>
                </a:cxn>
                <a:cxn ang="0">
                  <a:pos x="11" y="191"/>
                </a:cxn>
                <a:cxn ang="0">
                  <a:pos x="20" y="179"/>
                </a:cxn>
                <a:cxn ang="0">
                  <a:pos x="29" y="168"/>
                </a:cxn>
                <a:cxn ang="0">
                  <a:pos x="45" y="144"/>
                </a:cxn>
                <a:cxn ang="0">
                  <a:pos x="50" y="136"/>
                </a:cxn>
                <a:cxn ang="0">
                  <a:pos x="65" y="122"/>
                </a:cxn>
                <a:cxn ang="0">
                  <a:pos x="68" y="114"/>
                </a:cxn>
                <a:cxn ang="0">
                  <a:pos x="68" y="104"/>
                </a:cxn>
                <a:cxn ang="0">
                  <a:pos x="68" y="102"/>
                </a:cxn>
                <a:cxn ang="0">
                  <a:pos x="70" y="102"/>
                </a:cxn>
                <a:cxn ang="0">
                  <a:pos x="72" y="98"/>
                </a:cxn>
                <a:cxn ang="0">
                  <a:pos x="72" y="96"/>
                </a:cxn>
                <a:cxn ang="0">
                  <a:pos x="88" y="75"/>
                </a:cxn>
                <a:cxn ang="0">
                  <a:pos x="100" y="53"/>
                </a:cxn>
                <a:cxn ang="0">
                  <a:pos x="104" y="42"/>
                </a:cxn>
                <a:cxn ang="0">
                  <a:pos x="113" y="23"/>
                </a:cxn>
                <a:cxn ang="0">
                  <a:pos x="121" y="13"/>
                </a:cxn>
                <a:cxn ang="0">
                  <a:pos x="125" y="12"/>
                </a:cxn>
                <a:cxn ang="0">
                  <a:pos x="129" y="9"/>
                </a:cxn>
                <a:cxn ang="0">
                  <a:pos x="129" y="6"/>
                </a:cxn>
                <a:cxn ang="0">
                  <a:pos x="125" y="0"/>
                </a:cxn>
                <a:cxn ang="0">
                  <a:pos x="122" y="0"/>
                </a:cxn>
              </a:cxnLst>
              <a:rect l="0" t="0" r="r" b="b"/>
              <a:pathLst>
                <a:path w="130" h="194">
                  <a:moveTo>
                    <a:pt x="122" y="0"/>
                  </a:moveTo>
                  <a:lnTo>
                    <a:pt x="122" y="0"/>
                  </a:lnTo>
                  <a:lnTo>
                    <a:pt x="118" y="2"/>
                  </a:lnTo>
                  <a:lnTo>
                    <a:pt x="113" y="4"/>
                  </a:lnTo>
                  <a:lnTo>
                    <a:pt x="110" y="8"/>
                  </a:lnTo>
                  <a:lnTo>
                    <a:pt x="106" y="12"/>
                  </a:lnTo>
                  <a:lnTo>
                    <a:pt x="101" y="21"/>
                  </a:lnTo>
                  <a:lnTo>
                    <a:pt x="97" y="30"/>
                  </a:lnTo>
                  <a:lnTo>
                    <a:pt x="97" y="30"/>
                  </a:lnTo>
                  <a:lnTo>
                    <a:pt x="89" y="47"/>
                  </a:lnTo>
                  <a:lnTo>
                    <a:pt x="80" y="63"/>
                  </a:lnTo>
                  <a:lnTo>
                    <a:pt x="71" y="7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8" y="96"/>
                  </a:lnTo>
                  <a:lnTo>
                    <a:pt x="57" y="97"/>
                  </a:lnTo>
                  <a:lnTo>
                    <a:pt x="59" y="101"/>
                  </a:lnTo>
                  <a:lnTo>
                    <a:pt x="59" y="101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8" y="106"/>
                  </a:lnTo>
                  <a:lnTo>
                    <a:pt x="57" y="110"/>
                  </a:lnTo>
                  <a:lnTo>
                    <a:pt x="55" y="115"/>
                  </a:lnTo>
                  <a:lnTo>
                    <a:pt x="48" y="125"/>
                  </a:lnTo>
                  <a:lnTo>
                    <a:pt x="40" y="135"/>
                  </a:lnTo>
                  <a:lnTo>
                    <a:pt x="32" y="143"/>
                  </a:lnTo>
                  <a:lnTo>
                    <a:pt x="32" y="143"/>
                  </a:lnTo>
                  <a:lnTo>
                    <a:pt x="16" y="164"/>
                  </a:lnTo>
                  <a:lnTo>
                    <a:pt x="8" y="174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9"/>
                  </a:lnTo>
                  <a:lnTo>
                    <a:pt x="0" y="190"/>
                  </a:lnTo>
                  <a:lnTo>
                    <a:pt x="3" y="194"/>
                  </a:lnTo>
                  <a:lnTo>
                    <a:pt x="7" y="194"/>
                  </a:lnTo>
                  <a:lnTo>
                    <a:pt x="10" y="194"/>
                  </a:lnTo>
                  <a:lnTo>
                    <a:pt x="11" y="191"/>
                  </a:lnTo>
                  <a:lnTo>
                    <a:pt x="11" y="191"/>
                  </a:lnTo>
                  <a:lnTo>
                    <a:pt x="15" y="185"/>
                  </a:lnTo>
                  <a:lnTo>
                    <a:pt x="20" y="179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40" y="152"/>
                  </a:lnTo>
                  <a:lnTo>
                    <a:pt x="45" y="144"/>
                  </a:lnTo>
                  <a:lnTo>
                    <a:pt x="50" y="136"/>
                  </a:lnTo>
                  <a:lnTo>
                    <a:pt x="50" y="136"/>
                  </a:lnTo>
                  <a:lnTo>
                    <a:pt x="58" y="130"/>
                  </a:lnTo>
                  <a:lnTo>
                    <a:pt x="65" y="122"/>
                  </a:lnTo>
                  <a:lnTo>
                    <a:pt x="66" y="118"/>
                  </a:lnTo>
                  <a:lnTo>
                    <a:pt x="68" y="114"/>
                  </a:lnTo>
                  <a:lnTo>
                    <a:pt x="68" y="109"/>
                  </a:lnTo>
                  <a:lnTo>
                    <a:pt x="68" y="104"/>
                  </a:lnTo>
                  <a:lnTo>
                    <a:pt x="68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1" y="100"/>
                  </a:lnTo>
                  <a:lnTo>
                    <a:pt x="72" y="98"/>
                  </a:lnTo>
                  <a:lnTo>
                    <a:pt x="72" y="96"/>
                  </a:lnTo>
                  <a:lnTo>
                    <a:pt x="72" y="96"/>
                  </a:lnTo>
                  <a:lnTo>
                    <a:pt x="80" y="85"/>
                  </a:lnTo>
                  <a:lnTo>
                    <a:pt x="88" y="75"/>
                  </a:lnTo>
                  <a:lnTo>
                    <a:pt x="95" y="64"/>
                  </a:lnTo>
                  <a:lnTo>
                    <a:pt x="100" y="53"/>
                  </a:lnTo>
                  <a:lnTo>
                    <a:pt x="100" y="53"/>
                  </a:lnTo>
                  <a:lnTo>
                    <a:pt x="104" y="42"/>
                  </a:lnTo>
                  <a:lnTo>
                    <a:pt x="109" y="29"/>
                  </a:lnTo>
                  <a:lnTo>
                    <a:pt x="113" y="23"/>
                  </a:lnTo>
                  <a:lnTo>
                    <a:pt x="117" y="17"/>
                  </a:lnTo>
                  <a:lnTo>
                    <a:pt x="121" y="13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7" y="11"/>
                  </a:lnTo>
                  <a:lnTo>
                    <a:pt x="129" y="9"/>
                  </a:lnTo>
                  <a:lnTo>
                    <a:pt x="130" y="7"/>
                  </a:lnTo>
                  <a:lnTo>
                    <a:pt x="129" y="6"/>
                  </a:lnTo>
                  <a:lnTo>
                    <a:pt x="127" y="2"/>
                  </a:lnTo>
                  <a:lnTo>
                    <a:pt x="125" y="0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618"/>
            <p:cNvSpPr>
              <a:spLocks/>
            </p:cNvSpPr>
            <p:nvPr/>
          </p:nvSpPr>
          <p:spPr bwMode="auto">
            <a:xfrm>
              <a:off x="4448176" y="2643188"/>
              <a:ext cx="25400" cy="31750"/>
            </a:xfrm>
            <a:custGeom>
              <a:avLst/>
              <a:gdLst/>
              <a:ahLst/>
              <a:cxnLst>
                <a:cxn ang="0">
                  <a:pos x="54" y="5"/>
                </a:cxn>
                <a:cxn ang="0">
                  <a:pos x="54" y="5"/>
                </a:cxn>
                <a:cxn ang="0">
                  <a:pos x="53" y="11"/>
                </a:cxn>
                <a:cxn ang="0">
                  <a:pos x="49" y="16"/>
                </a:cxn>
                <a:cxn ang="0">
                  <a:pos x="41" y="24"/>
                </a:cxn>
                <a:cxn ang="0">
                  <a:pos x="41" y="24"/>
                </a:cxn>
                <a:cxn ang="0">
                  <a:pos x="34" y="30"/>
                </a:cxn>
                <a:cxn ang="0">
                  <a:pos x="29" y="38"/>
                </a:cxn>
                <a:cxn ang="0">
                  <a:pos x="29" y="38"/>
                </a:cxn>
                <a:cxn ang="0">
                  <a:pos x="15" y="54"/>
                </a:cxn>
                <a:cxn ang="0">
                  <a:pos x="7" y="62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6"/>
                </a:cxn>
                <a:cxn ang="0">
                  <a:pos x="4" y="79"/>
                </a:cxn>
                <a:cxn ang="0">
                  <a:pos x="8" y="80"/>
                </a:cxn>
                <a:cxn ang="0">
                  <a:pos x="10" y="79"/>
                </a:cxn>
                <a:cxn ang="0">
                  <a:pos x="11" y="77"/>
                </a:cxn>
                <a:cxn ang="0">
                  <a:pos x="11" y="77"/>
                </a:cxn>
                <a:cxn ang="0">
                  <a:pos x="19" y="67"/>
                </a:cxn>
                <a:cxn ang="0">
                  <a:pos x="27" y="58"/>
                </a:cxn>
                <a:cxn ang="0">
                  <a:pos x="34" y="49"/>
                </a:cxn>
                <a:cxn ang="0">
                  <a:pos x="42" y="39"/>
                </a:cxn>
                <a:cxn ang="0">
                  <a:pos x="42" y="39"/>
                </a:cxn>
                <a:cxn ang="0">
                  <a:pos x="49" y="32"/>
                </a:cxn>
                <a:cxn ang="0">
                  <a:pos x="57" y="24"/>
                </a:cxn>
                <a:cxn ang="0">
                  <a:pos x="62" y="16"/>
                </a:cxn>
                <a:cxn ang="0">
                  <a:pos x="64" y="11"/>
                </a:cxn>
                <a:cxn ang="0">
                  <a:pos x="66" y="5"/>
                </a:cxn>
                <a:cxn ang="0">
                  <a:pos x="66" y="5"/>
                </a:cxn>
                <a:cxn ang="0">
                  <a:pos x="66" y="3"/>
                </a:cxn>
                <a:cxn ang="0">
                  <a:pos x="64" y="1"/>
                </a:cxn>
                <a:cxn ang="0">
                  <a:pos x="62" y="0"/>
                </a:cxn>
                <a:cxn ang="0">
                  <a:pos x="61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4" y="5"/>
                </a:cxn>
                <a:cxn ang="0">
                  <a:pos x="54" y="5"/>
                </a:cxn>
              </a:cxnLst>
              <a:rect l="0" t="0" r="r" b="b"/>
              <a:pathLst>
                <a:path w="66" h="80">
                  <a:moveTo>
                    <a:pt x="54" y="5"/>
                  </a:moveTo>
                  <a:lnTo>
                    <a:pt x="54" y="5"/>
                  </a:lnTo>
                  <a:lnTo>
                    <a:pt x="53" y="11"/>
                  </a:lnTo>
                  <a:lnTo>
                    <a:pt x="49" y="16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34" y="30"/>
                  </a:lnTo>
                  <a:lnTo>
                    <a:pt x="29" y="38"/>
                  </a:lnTo>
                  <a:lnTo>
                    <a:pt x="29" y="38"/>
                  </a:lnTo>
                  <a:lnTo>
                    <a:pt x="15" y="54"/>
                  </a:lnTo>
                  <a:lnTo>
                    <a:pt x="7" y="62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6"/>
                  </a:lnTo>
                  <a:lnTo>
                    <a:pt x="4" y="79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1" y="77"/>
                  </a:lnTo>
                  <a:lnTo>
                    <a:pt x="11" y="77"/>
                  </a:lnTo>
                  <a:lnTo>
                    <a:pt x="19" y="67"/>
                  </a:lnTo>
                  <a:lnTo>
                    <a:pt x="27" y="58"/>
                  </a:lnTo>
                  <a:lnTo>
                    <a:pt x="34" y="49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9" y="32"/>
                  </a:lnTo>
                  <a:lnTo>
                    <a:pt x="57" y="24"/>
                  </a:lnTo>
                  <a:lnTo>
                    <a:pt x="62" y="16"/>
                  </a:lnTo>
                  <a:lnTo>
                    <a:pt x="64" y="11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6" y="3"/>
                  </a:lnTo>
                  <a:lnTo>
                    <a:pt x="64" y="1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4" y="5"/>
                  </a:lnTo>
                  <a:lnTo>
                    <a:pt x="5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619"/>
            <p:cNvSpPr>
              <a:spLocks/>
            </p:cNvSpPr>
            <p:nvPr/>
          </p:nvSpPr>
          <p:spPr bwMode="auto">
            <a:xfrm>
              <a:off x="4492626" y="2641600"/>
              <a:ext cx="17463" cy="31750"/>
            </a:xfrm>
            <a:custGeom>
              <a:avLst/>
              <a:gdLst/>
              <a:ahLst/>
              <a:cxnLst>
                <a:cxn ang="0">
                  <a:pos x="34" y="3"/>
                </a:cxn>
                <a:cxn ang="0">
                  <a:pos x="34" y="3"/>
                </a:cxn>
                <a:cxn ang="0">
                  <a:pos x="30" y="11"/>
                </a:cxn>
                <a:cxn ang="0">
                  <a:pos x="26" y="20"/>
                </a:cxn>
                <a:cxn ang="0">
                  <a:pos x="23" y="30"/>
                </a:cxn>
                <a:cxn ang="0">
                  <a:pos x="19" y="38"/>
                </a:cxn>
                <a:cxn ang="0">
                  <a:pos x="19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9" y="79"/>
                </a:cxn>
                <a:cxn ang="0">
                  <a:pos x="10" y="77"/>
                </a:cxn>
                <a:cxn ang="0">
                  <a:pos x="10" y="77"/>
                </a:cxn>
                <a:cxn ang="0">
                  <a:pos x="28" y="45"/>
                </a:cxn>
                <a:cxn ang="0">
                  <a:pos x="28" y="45"/>
                </a:cxn>
                <a:cxn ang="0">
                  <a:pos x="32" y="36"/>
                </a:cxn>
                <a:cxn ang="0">
                  <a:pos x="36" y="26"/>
                </a:cxn>
                <a:cxn ang="0">
                  <a:pos x="40" y="17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5" y="7"/>
                </a:cxn>
                <a:cxn ang="0">
                  <a:pos x="45" y="4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37" y="0"/>
                </a:cxn>
                <a:cxn ang="0">
                  <a:pos x="36" y="2"/>
                </a:cxn>
                <a:cxn ang="0">
                  <a:pos x="34" y="3"/>
                </a:cxn>
                <a:cxn ang="0">
                  <a:pos x="34" y="3"/>
                </a:cxn>
              </a:cxnLst>
              <a:rect l="0" t="0" r="r" b="b"/>
              <a:pathLst>
                <a:path w="45" h="80">
                  <a:moveTo>
                    <a:pt x="34" y="3"/>
                  </a:moveTo>
                  <a:lnTo>
                    <a:pt x="34" y="3"/>
                  </a:lnTo>
                  <a:lnTo>
                    <a:pt x="30" y="11"/>
                  </a:lnTo>
                  <a:lnTo>
                    <a:pt x="26" y="20"/>
                  </a:lnTo>
                  <a:lnTo>
                    <a:pt x="23" y="30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9" y="79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32" y="36"/>
                  </a:lnTo>
                  <a:lnTo>
                    <a:pt x="36" y="26"/>
                  </a:lnTo>
                  <a:lnTo>
                    <a:pt x="40" y="17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37" y="0"/>
                  </a:lnTo>
                  <a:lnTo>
                    <a:pt x="36" y="2"/>
                  </a:lnTo>
                  <a:lnTo>
                    <a:pt x="34" y="3"/>
                  </a:lnTo>
                  <a:lnTo>
                    <a:pt x="3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620"/>
            <p:cNvSpPr>
              <a:spLocks/>
            </p:cNvSpPr>
            <p:nvPr/>
          </p:nvSpPr>
          <p:spPr bwMode="auto">
            <a:xfrm>
              <a:off x="4176713" y="2681288"/>
              <a:ext cx="25400" cy="34925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38" y="20"/>
                </a:cxn>
                <a:cxn ang="0">
                  <a:pos x="32" y="29"/>
                </a:cxn>
                <a:cxn ang="0">
                  <a:pos x="25" y="38"/>
                </a:cxn>
                <a:cxn ang="0">
                  <a:pos x="25" y="38"/>
                </a:cxn>
                <a:cxn ang="0">
                  <a:pos x="19" y="49"/>
                </a:cxn>
                <a:cxn ang="0">
                  <a:pos x="11" y="59"/>
                </a:cxn>
                <a:cxn ang="0">
                  <a:pos x="4" y="70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4"/>
                </a:cxn>
                <a:cxn ang="0">
                  <a:pos x="0" y="85"/>
                </a:cxn>
                <a:cxn ang="0">
                  <a:pos x="4" y="88"/>
                </a:cxn>
                <a:cxn ang="0">
                  <a:pos x="8" y="88"/>
                </a:cxn>
                <a:cxn ang="0">
                  <a:pos x="9" y="87"/>
                </a:cxn>
                <a:cxn ang="0">
                  <a:pos x="11" y="84"/>
                </a:cxn>
                <a:cxn ang="0">
                  <a:pos x="11" y="84"/>
                </a:cxn>
                <a:cxn ang="0">
                  <a:pos x="15" y="75"/>
                </a:cxn>
                <a:cxn ang="0">
                  <a:pos x="20" y="66"/>
                </a:cxn>
                <a:cxn ang="0">
                  <a:pos x="32" y="49"/>
                </a:cxn>
                <a:cxn ang="0">
                  <a:pos x="32" y="49"/>
                </a:cxn>
                <a:cxn ang="0">
                  <a:pos x="46" y="29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3" y="3"/>
                </a:cxn>
                <a:cxn ang="0">
                  <a:pos x="59" y="0"/>
                </a:cxn>
                <a:cxn ang="0">
                  <a:pos x="56" y="2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88">
                  <a:moveTo>
                    <a:pt x="55" y="3"/>
                  </a:moveTo>
                  <a:lnTo>
                    <a:pt x="55" y="3"/>
                  </a:lnTo>
                  <a:lnTo>
                    <a:pt x="38" y="20"/>
                  </a:lnTo>
                  <a:lnTo>
                    <a:pt x="32" y="29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19" y="49"/>
                  </a:lnTo>
                  <a:lnTo>
                    <a:pt x="11" y="59"/>
                  </a:lnTo>
                  <a:lnTo>
                    <a:pt x="4" y="7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0" y="85"/>
                  </a:lnTo>
                  <a:lnTo>
                    <a:pt x="4" y="88"/>
                  </a:lnTo>
                  <a:lnTo>
                    <a:pt x="8" y="88"/>
                  </a:lnTo>
                  <a:lnTo>
                    <a:pt x="9" y="87"/>
                  </a:lnTo>
                  <a:lnTo>
                    <a:pt x="11" y="84"/>
                  </a:lnTo>
                  <a:lnTo>
                    <a:pt x="11" y="84"/>
                  </a:lnTo>
                  <a:lnTo>
                    <a:pt x="15" y="75"/>
                  </a:lnTo>
                  <a:lnTo>
                    <a:pt x="20" y="66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46" y="29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3" y="3"/>
                  </a:lnTo>
                  <a:lnTo>
                    <a:pt x="59" y="0"/>
                  </a:lnTo>
                  <a:lnTo>
                    <a:pt x="56" y="2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621"/>
            <p:cNvSpPr>
              <a:spLocks/>
            </p:cNvSpPr>
            <p:nvPr/>
          </p:nvSpPr>
          <p:spPr bwMode="auto">
            <a:xfrm>
              <a:off x="4203701" y="2681288"/>
              <a:ext cx="30163" cy="42863"/>
            </a:xfrm>
            <a:custGeom>
              <a:avLst/>
              <a:gdLst/>
              <a:ahLst/>
              <a:cxnLst>
                <a:cxn ang="0">
                  <a:pos x="67" y="1"/>
                </a:cxn>
                <a:cxn ang="0">
                  <a:pos x="67" y="1"/>
                </a:cxn>
                <a:cxn ang="0">
                  <a:pos x="55" y="14"/>
                </a:cxn>
                <a:cxn ang="0">
                  <a:pos x="45" y="27"/>
                </a:cxn>
                <a:cxn ang="0">
                  <a:pos x="34" y="41"/>
                </a:cxn>
                <a:cxn ang="0">
                  <a:pos x="25" y="56"/>
                </a:cxn>
                <a:cxn ang="0">
                  <a:pos x="25" y="56"/>
                </a:cxn>
                <a:cxn ang="0">
                  <a:pos x="16" y="73"/>
                </a:cxn>
                <a:cxn ang="0">
                  <a:pos x="7" y="90"/>
                </a:cxn>
                <a:cxn ang="0">
                  <a:pos x="7" y="90"/>
                </a:cxn>
                <a:cxn ang="0">
                  <a:pos x="2" y="99"/>
                </a:cxn>
                <a:cxn ang="0">
                  <a:pos x="0" y="103"/>
                </a:cxn>
                <a:cxn ang="0">
                  <a:pos x="2" y="108"/>
                </a:cxn>
                <a:cxn ang="0">
                  <a:pos x="2" y="108"/>
                </a:cxn>
                <a:cxn ang="0">
                  <a:pos x="3" y="109"/>
                </a:cxn>
                <a:cxn ang="0">
                  <a:pos x="5" y="111"/>
                </a:cxn>
                <a:cxn ang="0">
                  <a:pos x="9" y="111"/>
                </a:cxn>
                <a:cxn ang="0">
                  <a:pos x="9" y="111"/>
                </a:cxn>
                <a:cxn ang="0">
                  <a:pos x="13" y="108"/>
                </a:cxn>
                <a:cxn ang="0">
                  <a:pos x="13" y="108"/>
                </a:cxn>
                <a:cxn ang="0">
                  <a:pos x="15" y="106"/>
                </a:cxn>
                <a:cxn ang="0">
                  <a:pos x="16" y="103"/>
                </a:cxn>
                <a:cxn ang="0">
                  <a:pos x="15" y="102"/>
                </a:cxn>
                <a:cxn ang="0">
                  <a:pos x="13" y="100"/>
                </a:cxn>
                <a:cxn ang="0">
                  <a:pos x="13" y="100"/>
                </a:cxn>
                <a:cxn ang="0">
                  <a:pos x="22" y="83"/>
                </a:cxn>
                <a:cxn ang="0">
                  <a:pos x="22" y="83"/>
                </a:cxn>
                <a:cxn ang="0">
                  <a:pos x="30" y="70"/>
                </a:cxn>
                <a:cxn ang="0">
                  <a:pos x="38" y="56"/>
                </a:cxn>
                <a:cxn ang="0">
                  <a:pos x="38" y="56"/>
                </a:cxn>
                <a:cxn ang="0">
                  <a:pos x="46" y="44"/>
                </a:cxn>
                <a:cxn ang="0">
                  <a:pos x="55" y="31"/>
                </a:cxn>
                <a:cxn ang="0">
                  <a:pos x="64" y="19"/>
                </a:cxn>
                <a:cxn ang="0">
                  <a:pos x="75" y="9"/>
                </a:cxn>
                <a:cxn ang="0">
                  <a:pos x="75" y="9"/>
                </a:cxn>
                <a:cxn ang="0">
                  <a:pos x="76" y="6"/>
                </a:cxn>
                <a:cxn ang="0">
                  <a:pos x="76" y="5"/>
                </a:cxn>
                <a:cxn ang="0">
                  <a:pos x="75" y="1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7" y="1"/>
                </a:cxn>
                <a:cxn ang="0">
                  <a:pos x="67" y="1"/>
                </a:cxn>
              </a:cxnLst>
              <a:rect l="0" t="0" r="r" b="b"/>
              <a:pathLst>
                <a:path w="76" h="111">
                  <a:moveTo>
                    <a:pt x="67" y="1"/>
                  </a:moveTo>
                  <a:lnTo>
                    <a:pt x="67" y="1"/>
                  </a:lnTo>
                  <a:lnTo>
                    <a:pt x="55" y="14"/>
                  </a:lnTo>
                  <a:lnTo>
                    <a:pt x="45" y="27"/>
                  </a:lnTo>
                  <a:lnTo>
                    <a:pt x="34" y="41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16" y="73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2" y="99"/>
                  </a:lnTo>
                  <a:lnTo>
                    <a:pt x="0" y="103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3" y="109"/>
                  </a:lnTo>
                  <a:lnTo>
                    <a:pt x="5" y="111"/>
                  </a:lnTo>
                  <a:lnTo>
                    <a:pt x="9" y="111"/>
                  </a:lnTo>
                  <a:lnTo>
                    <a:pt x="9" y="111"/>
                  </a:lnTo>
                  <a:lnTo>
                    <a:pt x="13" y="108"/>
                  </a:lnTo>
                  <a:lnTo>
                    <a:pt x="13" y="108"/>
                  </a:lnTo>
                  <a:lnTo>
                    <a:pt x="15" y="106"/>
                  </a:lnTo>
                  <a:lnTo>
                    <a:pt x="16" y="103"/>
                  </a:lnTo>
                  <a:lnTo>
                    <a:pt x="15" y="102"/>
                  </a:lnTo>
                  <a:lnTo>
                    <a:pt x="13" y="100"/>
                  </a:lnTo>
                  <a:lnTo>
                    <a:pt x="13" y="100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30" y="7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46" y="44"/>
                  </a:lnTo>
                  <a:lnTo>
                    <a:pt x="55" y="31"/>
                  </a:lnTo>
                  <a:lnTo>
                    <a:pt x="64" y="19"/>
                  </a:lnTo>
                  <a:lnTo>
                    <a:pt x="75" y="9"/>
                  </a:lnTo>
                  <a:lnTo>
                    <a:pt x="75" y="9"/>
                  </a:lnTo>
                  <a:lnTo>
                    <a:pt x="76" y="6"/>
                  </a:lnTo>
                  <a:lnTo>
                    <a:pt x="76" y="5"/>
                  </a:lnTo>
                  <a:lnTo>
                    <a:pt x="75" y="1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7" y="1"/>
                  </a:lnTo>
                  <a:lnTo>
                    <a:pt x="6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622"/>
            <p:cNvSpPr>
              <a:spLocks/>
            </p:cNvSpPr>
            <p:nvPr/>
          </p:nvSpPr>
          <p:spPr bwMode="auto">
            <a:xfrm>
              <a:off x="4230688" y="2684463"/>
              <a:ext cx="26988" cy="38100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8" y="0"/>
                </a:cxn>
                <a:cxn ang="0">
                  <a:pos x="49" y="6"/>
                </a:cxn>
                <a:cxn ang="0">
                  <a:pos x="41" y="12"/>
                </a:cxn>
                <a:cxn ang="0">
                  <a:pos x="36" y="20"/>
                </a:cxn>
                <a:cxn ang="0">
                  <a:pos x="31" y="31"/>
                </a:cxn>
                <a:cxn ang="0">
                  <a:pos x="31" y="31"/>
                </a:cxn>
                <a:cxn ang="0">
                  <a:pos x="24" y="46"/>
                </a:cxn>
                <a:cxn ang="0">
                  <a:pos x="17" y="61"/>
                </a:cxn>
                <a:cxn ang="0">
                  <a:pos x="7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5"/>
                </a:cxn>
                <a:cxn ang="0">
                  <a:pos x="1" y="97"/>
                </a:cxn>
                <a:cxn ang="0">
                  <a:pos x="5" y="99"/>
                </a:cxn>
                <a:cxn ang="0">
                  <a:pos x="6" y="99"/>
                </a:cxn>
                <a:cxn ang="0">
                  <a:pos x="9" y="97"/>
                </a:cxn>
                <a:cxn ang="0">
                  <a:pos x="13" y="93"/>
                </a:cxn>
                <a:cxn ang="0">
                  <a:pos x="13" y="93"/>
                </a:cxn>
                <a:cxn ang="0">
                  <a:pos x="14" y="91"/>
                </a:cxn>
                <a:cxn ang="0">
                  <a:pos x="14" y="88"/>
                </a:cxn>
                <a:cxn ang="0">
                  <a:pos x="14" y="88"/>
                </a:cxn>
                <a:cxn ang="0">
                  <a:pos x="26" y="67"/>
                </a:cxn>
                <a:cxn ang="0">
                  <a:pos x="38" y="48"/>
                </a:cxn>
                <a:cxn ang="0">
                  <a:pos x="38" y="48"/>
                </a:cxn>
                <a:cxn ang="0">
                  <a:pos x="43" y="36"/>
                </a:cxn>
                <a:cxn ang="0">
                  <a:pos x="47" y="27"/>
                </a:cxn>
                <a:cxn ang="0">
                  <a:pos x="49" y="21"/>
                </a:cxn>
                <a:cxn ang="0">
                  <a:pos x="53" y="17"/>
                </a:cxn>
                <a:cxn ang="0">
                  <a:pos x="58" y="14"/>
                </a:cxn>
                <a:cxn ang="0">
                  <a:pos x="65" y="11"/>
                </a:cxn>
                <a:cxn ang="0">
                  <a:pos x="65" y="11"/>
                </a:cxn>
                <a:cxn ang="0">
                  <a:pos x="66" y="8"/>
                </a:cxn>
                <a:cxn ang="0">
                  <a:pos x="68" y="7"/>
                </a:cxn>
                <a:cxn ang="0">
                  <a:pos x="68" y="6"/>
                </a:cxn>
                <a:cxn ang="0">
                  <a:pos x="66" y="3"/>
                </a:cxn>
                <a:cxn ang="0">
                  <a:pos x="64" y="0"/>
                </a:cxn>
                <a:cxn ang="0">
                  <a:pos x="61" y="0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68" h="99">
                  <a:moveTo>
                    <a:pt x="58" y="0"/>
                  </a:moveTo>
                  <a:lnTo>
                    <a:pt x="58" y="0"/>
                  </a:lnTo>
                  <a:lnTo>
                    <a:pt x="49" y="6"/>
                  </a:lnTo>
                  <a:lnTo>
                    <a:pt x="41" y="12"/>
                  </a:lnTo>
                  <a:lnTo>
                    <a:pt x="36" y="20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24" y="46"/>
                  </a:lnTo>
                  <a:lnTo>
                    <a:pt x="17" y="61"/>
                  </a:lnTo>
                  <a:lnTo>
                    <a:pt x="7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5"/>
                  </a:lnTo>
                  <a:lnTo>
                    <a:pt x="1" y="97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9" y="97"/>
                  </a:lnTo>
                  <a:lnTo>
                    <a:pt x="13" y="93"/>
                  </a:lnTo>
                  <a:lnTo>
                    <a:pt x="13" y="93"/>
                  </a:lnTo>
                  <a:lnTo>
                    <a:pt x="14" y="91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6" y="67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3" y="36"/>
                  </a:lnTo>
                  <a:lnTo>
                    <a:pt x="47" y="27"/>
                  </a:lnTo>
                  <a:lnTo>
                    <a:pt x="49" y="21"/>
                  </a:lnTo>
                  <a:lnTo>
                    <a:pt x="53" y="17"/>
                  </a:lnTo>
                  <a:lnTo>
                    <a:pt x="58" y="14"/>
                  </a:lnTo>
                  <a:lnTo>
                    <a:pt x="65" y="11"/>
                  </a:lnTo>
                  <a:lnTo>
                    <a:pt x="65" y="11"/>
                  </a:lnTo>
                  <a:lnTo>
                    <a:pt x="66" y="8"/>
                  </a:lnTo>
                  <a:lnTo>
                    <a:pt x="68" y="7"/>
                  </a:lnTo>
                  <a:lnTo>
                    <a:pt x="68" y="6"/>
                  </a:lnTo>
                  <a:lnTo>
                    <a:pt x="66" y="3"/>
                  </a:lnTo>
                  <a:lnTo>
                    <a:pt x="64" y="0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623"/>
            <p:cNvSpPr>
              <a:spLocks/>
            </p:cNvSpPr>
            <p:nvPr/>
          </p:nvSpPr>
          <p:spPr bwMode="auto">
            <a:xfrm>
              <a:off x="4260851" y="2681288"/>
              <a:ext cx="33338" cy="3810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6" y="2"/>
                </a:cxn>
                <a:cxn ang="0">
                  <a:pos x="66" y="7"/>
                </a:cxn>
                <a:cxn ang="0">
                  <a:pos x="62" y="9"/>
                </a:cxn>
                <a:cxn ang="0">
                  <a:pos x="56" y="13"/>
                </a:cxn>
                <a:cxn ang="0">
                  <a:pos x="56" y="13"/>
                </a:cxn>
                <a:cxn ang="0">
                  <a:pos x="38" y="37"/>
                </a:cxn>
                <a:cxn ang="0">
                  <a:pos x="38" y="37"/>
                </a:cxn>
                <a:cxn ang="0">
                  <a:pos x="30" y="47"/>
                </a:cxn>
                <a:cxn ang="0">
                  <a:pos x="24" y="59"/>
                </a:cxn>
                <a:cxn ang="0">
                  <a:pos x="24" y="59"/>
                </a:cxn>
                <a:cxn ang="0">
                  <a:pos x="18" y="67"/>
                </a:cxn>
                <a:cxn ang="0">
                  <a:pos x="12" y="73"/>
                </a:cxn>
                <a:cxn ang="0">
                  <a:pos x="7" y="80"/>
                </a:cxn>
                <a:cxn ang="0">
                  <a:pos x="1" y="88"/>
                </a:cxn>
                <a:cxn ang="0">
                  <a:pos x="1" y="88"/>
                </a:cxn>
                <a:cxn ang="0">
                  <a:pos x="0" y="89"/>
                </a:cxn>
                <a:cxn ang="0">
                  <a:pos x="1" y="92"/>
                </a:cxn>
                <a:cxn ang="0">
                  <a:pos x="4" y="96"/>
                </a:cxn>
                <a:cxn ang="0">
                  <a:pos x="8" y="96"/>
                </a:cxn>
                <a:cxn ang="0">
                  <a:pos x="9" y="94"/>
                </a:cxn>
                <a:cxn ang="0">
                  <a:pos x="12" y="93"/>
                </a:cxn>
                <a:cxn ang="0">
                  <a:pos x="12" y="93"/>
                </a:cxn>
                <a:cxn ang="0">
                  <a:pos x="16" y="88"/>
                </a:cxn>
                <a:cxn ang="0">
                  <a:pos x="21" y="81"/>
                </a:cxn>
                <a:cxn ang="0">
                  <a:pos x="26" y="76"/>
                </a:cxn>
                <a:cxn ang="0">
                  <a:pos x="30" y="71"/>
                </a:cxn>
                <a:cxn ang="0">
                  <a:pos x="30" y="71"/>
                </a:cxn>
                <a:cxn ang="0">
                  <a:pos x="37" y="59"/>
                </a:cxn>
                <a:cxn ang="0">
                  <a:pos x="43" y="47"/>
                </a:cxn>
                <a:cxn ang="0">
                  <a:pos x="43" y="47"/>
                </a:cxn>
                <a:cxn ang="0">
                  <a:pos x="52" y="38"/>
                </a:cxn>
                <a:cxn ang="0">
                  <a:pos x="60" y="29"/>
                </a:cxn>
                <a:cxn ang="0">
                  <a:pos x="60" y="29"/>
                </a:cxn>
                <a:cxn ang="0">
                  <a:pos x="64" y="24"/>
                </a:cxn>
                <a:cxn ang="0">
                  <a:pos x="69" y="19"/>
                </a:cxn>
                <a:cxn ang="0">
                  <a:pos x="81" y="12"/>
                </a:cxn>
                <a:cxn ang="0">
                  <a:pos x="81" y="12"/>
                </a:cxn>
                <a:cxn ang="0">
                  <a:pos x="84" y="9"/>
                </a:cxn>
                <a:cxn ang="0">
                  <a:pos x="84" y="8"/>
                </a:cxn>
                <a:cxn ang="0">
                  <a:pos x="84" y="4"/>
                </a:cxn>
                <a:cxn ang="0">
                  <a:pos x="80" y="2"/>
                </a:cxn>
                <a:cxn ang="0">
                  <a:pos x="79" y="0"/>
                </a:cxn>
                <a:cxn ang="0">
                  <a:pos x="76" y="2"/>
                </a:cxn>
                <a:cxn ang="0">
                  <a:pos x="76" y="2"/>
                </a:cxn>
              </a:cxnLst>
              <a:rect l="0" t="0" r="r" b="b"/>
              <a:pathLst>
                <a:path w="84" h="96">
                  <a:moveTo>
                    <a:pt x="76" y="2"/>
                  </a:moveTo>
                  <a:lnTo>
                    <a:pt x="76" y="2"/>
                  </a:lnTo>
                  <a:lnTo>
                    <a:pt x="66" y="7"/>
                  </a:lnTo>
                  <a:lnTo>
                    <a:pt x="62" y="9"/>
                  </a:lnTo>
                  <a:lnTo>
                    <a:pt x="56" y="13"/>
                  </a:lnTo>
                  <a:lnTo>
                    <a:pt x="56" y="13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0" y="47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18" y="67"/>
                  </a:lnTo>
                  <a:lnTo>
                    <a:pt x="12" y="73"/>
                  </a:lnTo>
                  <a:lnTo>
                    <a:pt x="7" y="80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0" y="89"/>
                  </a:lnTo>
                  <a:lnTo>
                    <a:pt x="1" y="92"/>
                  </a:lnTo>
                  <a:lnTo>
                    <a:pt x="4" y="96"/>
                  </a:lnTo>
                  <a:lnTo>
                    <a:pt x="8" y="96"/>
                  </a:lnTo>
                  <a:lnTo>
                    <a:pt x="9" y="94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6" y="88"/>
                  </a:lnTo>
                  <a:lnTo>
                    <a:pt x="21" y="81"/>
                  </a:lnTo>
                  <a:lnTo>
                    <a:pt x="26" y="76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7" y="59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52" y="38"/>
                  </a:lnTo>
                  <a:lnTo>
                    <a:pt x="60" y="29"/>
                  </a:lnTo>
                  <a:lnTo>
                    <a:pt x="60" y="29"/>
                  </a:lnTo>
                  <a:lnTo>
                    <a:pt x="64" y="24"/>
                  </a:lnTo>
                  <a:lnTo>
                    <a:pt x="69" y="19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4" y="9"/>
                  </a:lnTo>
                  <a:lnTo>
                    <a:pt x="84" y="8"/>
                  </a:lnTo>
                  <a:lnTo>
                    <a:pt x="84" y="4"/>
                  </a:lnTo>
                  <a:lnTo>
                    <a:pt x="80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624"/>
            <p:cNvSpPr>
              <a:spLocks/>
            </p:cNvSpPr>
            <p:nvPr/>
          </p:nvSpPr>
          <p:spPr bwMode="auto">
            <a:xfrm>
              <a:off x="4291013" y="2682875"/>
              <a:ext cx="31750" cy="3651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68" y="3"/>
                </a:cxn>
                <a:cxn ang="0">
                  <a:pos x="66" y="9"/>
                </a:cxn>
                <a:cxn ang="0">
                  <a:pos x="62" y="14"/>
                </a:cxn>
                <a:cxn ang="0">
                  <a:pos x="53" y="23"/>
                </a:cxn>
                <a:cxn ang="0">
                  <a:pos x="53" y="23"/>
                </a:cxn>
                <a:cxn ang="0">
                  <a:pos x="43" y="35"/>
                </a:cxn>
                <a:cxn ang="0">
                  <a:pos x="33" y="45"/>
                </a:cxn>
                <a:cxn ang="0">
                  <a:pos x="33" y="45"/>
                </a:cxn>
                <a:cxn ang="0">
                  <a:pos x="24" y="54"/>
                </a:cxn>
                <a:cxn ang="0">
                  <a:pos x="16" y="64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0" y="87"/>
                </a:cxn>
                <a:cxn ang="0">
                  <a:pos x="0" y="90"/>
                </a:cxn>
                <a:cxn ang="0">
                  <a:pos x="0" y="91"/>
                </a:cxn>
                <a:cxn ang="0">
                  <a:pos x="3" y="92"/>
                </a:cxn>
                <a:cxn ang="0">
                  <a:pos x="7" y="94"/>
                </a:cxn>
                <a:cxn ang="0">
                  <a:pos x="8" y="92"/>
                </a:cxn>
                <a:cxn ang="0">
                  <a:pos x="11" y="91"/>
                </a:cxn>
                <a:cxn ang="0">
                  <a:pos x="11" y="91"/>
                </a:cxn>
                <a:cxn ang="0">
                  <a:pos x="28" y="68"/>
                </a:cxn>
                <a:cxn ang="0">
                  <a:pos x="38" y="56"/>
                </a:cxn>
                <a:cxn ang="0">
                  <a:pos x="49" y="45"/>
                </a:cxn>
                <a:cxn ang="0">
                  <a:pos x="49" y="45"/>
                </a:cxn>
                <a:cxn ang="0">
                  <a:pos x="58" y="36"/>
                </a:cxn>
                <a:cxn ang="0">
                  <a:pos x="67" y="26"/>
                </a:cxn>
                <a:cxn ang="0">
                  <a:pos x="67" y="26"/>
                </a:cxn>
                <a:cxn ang="0">
                  <a:pos x="75" y="17"/>
                </a:cxn>
                <a:cxn ang="0">
                  <a:pos x="78" y="11"/>
                </a:cxn>
                <a:cxn ang="0">
                  <a:pos x="80" y="6"/>
                </a:cxn>
                <a:cxn ang="0">
                  <a:pos x="80" y="6"/>
                </a:cxn>
                <a:cxn ang="0">
                  <a:pos x="80" y="3"/>
                </a:cxn>
                <a:cxn ang="0">
                  <a:pos x="79" y="2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1" y="0"/>
                </a:cxn>
                <a:cxn ang="0">
                  <a:pos x="70" y="1"/>
                </a:cxn>
                <a:cxn ang="0">
                  <a:pos x="68" y="3"/>
                </a:cxn>
                <a:cxn ang="0">
                  <a:pos x="68" y="3"/>
                </a:cxn>
              </a:cxnLst>
              <a:rect l="0" t="0" r="r" b="b"/>
              <a:pathLst>
                <a:path w="80" h="94">
                  <a:moveTo>
                    <a:pt x="68" y="3"/>
                  </a:moveTo>
                  <a:lnTo>
                    <a:pt x="68" y="3"/>
                  </a:lnTo>
                  <a:lnTo>
                    <a:pt x="66" y="9"/>
                  </a:lnTo>
                  <a:lnTo>
                    <a:pt x="62" y="14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43" y="35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24" y="54"/>
                  </a:lnTo>
                  <a:lnTo>
                    <a:pt x="16" y="64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3" y="92"/>
                  </a:lnTo>
                  <a:lnTo>
                    <a:pt x="7" y="94"/>
                  </a:lnTo>
                  <a:lnTo>
                    <a:pt x="8" y="92"/>
                  </a:lnTo>
                  <a:lnTo>
                    <a:pt x="11" y="91"/>
                  </a:lnTo>
                  <a:lnTo>
                    <a:pt x="11" y="91"/>
                  </a:lnTo>
                  <a:lnTo>
                    <a:pt x="28" y="68"/>
                  </a:lnTo>
                  <a:lnTo>
                    <a:pt x="38" y="56"/>
                  </a:lnTo>
                  <a:lnTo>
                    <a:pt x="49" y="45"/>
                  </a:lnTo>
                  <a:lnTo>
                    <a:pt x="49" y="45"/>
                  </a:lnTo>
                  <a:lnTo>
                    <a:pt x="58" y="36"/>
                  </a:lnTo>
                  <a:lnTo>
                    <a:pt x="67" y="26"/>
                  </a:lnTo>
                  <a:lnTo>
                    <a:pt x="67" y="26"/>
                  </a:lnTo>
                  <a:lnTo>
                    <a:pt x="75" y="17"/>
                  </a:lnTo>
                  <a:lnTo>
                    <a:pt x="78" y="11"/>
                  </a:lnTo>
                  <a:lnTo>
                    <a:pt x="80" y="6"/>
                  </a:lnTo>
                  <a:lnTo>
                    <a:pt x="80" y="6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1" y="0"/>
                  </a:lnTo>
                  <a:lnTo>
                    <a:pt x="70" y="1"/>
                  </a:lnTo>
                  <a:lnTo>
                    <a:pt x="68" y="3"/>
                  </a:lnTo>
                  <a:lnTo>
                    <a:pt x="6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625"/>
            <p:cNvSpPr>
              <a:spLocks/>
            </p:cNvSpPr>
            <p:nvPr/>
          </p:nvSpPr>
          <p:spPr bwMode="auto">
            <a:xfrm>
              <a:off x="4322763" y="2684463"/>
              <a:ext cx="33338" cy="3492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77" y="0"/>
                </a:cxn>
                <a:cxn ang="0">
                  <a:pos x="72" y="0"/>
                </a:cxn>
                <a:cxn ang="0">
                  <a:pos x="67" y="1"/>
                </a:cxn>
                <a:cxn ang="0">
                  <a:pos x="63" y="4"/>
                </a:cxn>
                <a:cxn ang="0">
                  <a:pos x="58" y="7"/>
                </a:cxn>
                <a:cxn ang="0">
                  <a:pos x="50" y="13"/>
                </a:cxn>
                <a:cxn ang="0">
                  <a:pos x="43" y="22"/>
                </a:cxn>
                <a:cxn ang="0">
                  <a:pos x="43" y="22"/>
                </a:cxn>
                <a:cxn ang="0">
                  <a:pos x="21" y="50"/>
                </a:cxn>
                <a:cxn ang="0">
                  <a:pos x="11" y="64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0" y="81"/>
                </a:cxn>
                <a:cxn ang="0">
                  <a:pos x="0" y="84"/>
                </a:cxn>
                <a:cxn ang="0">
                  <a:pos x="3" y="86"/>
                </a:cxn>
                <a:cxn ang="0">
                  <a:pos x="7" y="88"/>
                </a:cxn>
                <a:cxn ang="0">
                  <a:pos x="9" y="86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26" y="62"/>
                </a:cxn>
                <a:cxn ang="0">
                  <a:pos x="34" y="51"/>
                </a:cxn>
                <a:cxn ang="0">
                  <a:pos x="43" y="41"/>
                </a:cxn>
                <a:cxn ang="0">
                  <a:pos x="43" y="41"/>
                </a:cxn>
                <a:cxn ang="0">
                  <a:pos x="51" y="31"/>
                </a:cxn>
                <a:cxn ang="0">
                  <a:pos x="58" y="22"/>
                </a:cxn>
                <a:cxn ang="0">
                  <a:pos x="62" y="17"/>
                </a:cxn>
                <a:cxn ang="0">
                  <a:pos x="67" y="14"/>
                </a:cxn>
                <a:cxn ang="0">
                  <a:pos x="72" y="12"/>
                </a:cxn>
                <a:cxn ang="0">
                  <a:pos x="77" y="12"/>
                </a:cxn>
                <a:cxn ang="0">
                  <a:pos x="77" y="12"/>
                </a:cxn>
                <a:cxn ang="0">
                  <a:pos x="80" y="12"/>
                </a:cxn>
                <a:cxn ang="0">
                  <a:pos x="83" y="11"/>
                </a:cxn>
                <a:cxn ang="0">
                  <a:pos x="83" y="9"/>
                </a:cxn>
                <a:cxn ang="0">
                  <a:pos x="84" y="7"/>
                </a:cxn>
                <a:cxn ang="0">
                  <a:pos x="83" y="3"/>
                </a:cxn>
                <a:cxn ang="0">
                  <a:pos x="80" y="1"/>
                </a:cxn>
                <a:cxn ang="0">
                  <a:pos x="77" y="0"/>
                </a:cxn>
                <a:cxn ang="0">
                  <a:pos x="77" y="0"/>
                </a:cxn>
              </a:cxnLst>
              <a:rect l="0" t="0" r="r" b="b"/>
              <a:pathLst>
                <a:path w="84" h="88">
                  <a:moveTo>
                    <a:pt x="77" y="0"/>
                  </a:moveTo>
                  <a:lnTo>
                    <a:pt x="77" y="0"/>
                  </a:lnTo>
                  <a:lnTo>
                    <a:pt x="72" y="0"/>
                  </a:lnTo>
                  <a:lnTo>
                    <a:pt x="67" y="1"/>
                  </a:lnTo>
                  <a:lnTo>
                    <a:pt x="63" y="4"/>
                  </a:lnTo>
                  <a:lnTo>
                    <a:pt x="58" y="7"/>
                  </a:lnTo>
                  <a:lnTo>
                    <a:pt x="50" y="13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21" y="50"/>
                  </a:lnTo>
                  <a:lnTo>
                    <a:pt x="11" y="6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3" y="86"/>
                  </a:lnTo>
                  <a:lnTo>
                    <a:pt x="7" y="88"/>
                  </a:lnTo>
                  <a:lnTo>
                    <a:pt x="9" y="86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26" y="62"/>
                  </a:lnTo>
                  <a:lnTo>
                    <a:pt x="34" y="51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51" y="31"/>
                  </a:lnTo>
                  <a:lnTo>
                    <a:pt x="58" y="22"/>
                  </a:lnTo>
                  <a:lnTo>
                    <a:pt x="62" y="17"/>
                  </a:lnTo>
                  <a:lnTo>
                    <a:pt x="67" y="14"/>
                  </a:lnTo>
                  <a:lnTo>
                    <a:pt x="72" y="12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80" y="12"/>
                  </a:lnTo>
                  <a:lnTo>
                    <a:pt x="83" y="11"/>
                  </a:lnTo>
                  <a:lnTo>
                    <a:pt x="83" y="9"/>
                  </a:lnTo>
                  <a:lnTo>
                    <a:pt x="84" y="7"/>
                  </a:lnTo>
                  <a:lnTo>
                    <a:pt x="83" y="3"/>
                  </a:lnTo>
                  <a:lnTo>
                    <a:pt x="80" y="1"/>
                  </a:lnTo>
                  <a:lnTo>
                    <a:pt x="77" y="0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626"/>
            <p:cNvSpPr>
              <a:spLocks/>
            </p:cNvSpPr>
            <p:nvPr/>
          </p:nvSpPr>
          <p:spPr bwMode="auto">
            <a:xfrm>
              <a:off x="4357688" y="2682875"/>
              <a:ext cx="31750" cy="3492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63" y="3"/>
                </a:cxn>
                <a:cxn ang="0">
                  <a:pos x="55" y="9"/>
                </a:cxn>
                <a:cxn ang="0">
                  <a:pos x="48" y="17"/>
                </a:cxn>
                <a:cxn ang="0">
                  <a:pos x="43" y="24"/>
                </a:cxn>
                <a:cxn ang="0">
                  <a:pos x="43" y="24"/>
                </a:cxn>
                <a:cxn ang="0">
                  <a:pos x="34" y="39"/>
                </a:cxn>
                <a:cxn ang="0">
                  <a:pos x="23" y="53"/>
                </a:cxn>
                <a:cxn ang="0">
                  <a:pos x="13" y="68"/>
                </a:cxn>
                <a:cxn ang="0">
                  <a:pos x="1" y="81"/>
                </a:cxn>
                <a:cxn ang="0">
                  <a:pos x="1" y="81"/>
                </a:cxn>
                <a:cxn ang="0">
                  <a:pos x="0" y="82"/>
                </a:cxn>
                <a:cxn ang="0">
                  <a:pos x="0" y="85"/>
                </a:cxn>
                <a:cxn ang="0">
                  <a:pos x="1" y="88"/>
                </a:cxn>
                <a:cxn ang="0">
                  <a:pos x="5" y="90"/>
                </a:cxn>
                <a:cxn ang="0">
                  <a:pos x="8" y="90"/>
                </a:cxn>
                <a:cxn ang="0">
                  <a:pos x="9" y="88"/>
                </a:cxn>
                <a:cxn ang="0">
                  <a:pos x="9" y="88"/>
                </a:cxn>
                <a:cxn ang="0">
                  <a:pos x="27" y="68"/>
                </a:cxn>
                <a:cxn ang="0">
                  <a:pos x="44" y="45"/>
                </a:cxn>
                <a:cxn ang="0">
                  <a:pos x="44" y="45"/>
                </a:cxn>
                <a:cxn ang="0">
                  <a:pos x="51" y="35"/>
                </a:cxn>
                <a:cxn ang="0">
                  <a:pos x="57" y="24"/>
                </a:cxn>
                <a:cxn ang="0">
                  <a:pos x="60" y="20"/>
                </a:cxn>
                <a:cxn ang="0">
                  <a:pos x="64" y="17"/>
                </a:cxn>
                <a:cxn ang="0">
                  <a:pos x="69" y="13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77" y="9"/>
                </a:cxn>
                <a:cxn ang="0">
                  <a:pos x="78" y="7"/>
                </a:cxn>
                <a:cxn ang="0">
                  <a:pos x="80" y="3"/>
                </a:cxn>
                <a:cxn ang="0">
                  <a:pos x="77" y="0"/>
                </a:cxn>
                <a:cxn ang="0">
                  <a:pos x="74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80" h="90">
                  <a:moveTo>
                    <a:pt x="72" y="0"/>
                  </a:moveTo>
                  <a:lnTo>
                    <a:pt x="72" y="0"/>
                  </a:lnTo>
                  <a:lnTo>
                    <a:pt x="63" y="3"/>
                  </a:lnTo>
                  <a:lnTo>
                    <a:pt x="55" y="9"/>
                  </a:lnTo>
                  <a:lnTo>
                    <a:pt x="48" y="17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34" y="39"/>
                  </a:lnTo>
                  <a:lnTo>
                    <a:pt x="23" y="53"/>
                  </a:lnTo>
                  <a:lnTo>
                    <a:pt x="13" y="68"/>
                  </a:lnTo>
                  <a:lnTo>
                    <a:pt x="1" y="81"/>
                  </a:lnTo>
                  <a:lnTo>
                    <a:pt x="1" y="81"/>
                  </a:lnTo>
                  <a:lnTo>
                    <a:pt x="0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5" y="90"/>
                  </a:lnTo>
                  <a:lnTo>
                    <a:pt x="8" y="90"/>
                  </a:lnTo>
                  <a:lnTo>
                    <a:pt x="9" y="88"/>
                  </a:lnTo>
                  <a:lnTo>
                    <a:pt x="9" y="88"/>
                  </a:lnTo>
                  <a:lnTo>
                    <a:pt x="27" y="68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51" y="35"/>
                  </a:lnTo>
                  <a:lnTo>
                    <a:pt x="57" y="24"/>
                  </a:lnTo>
                  <a:lnTo>
                    <a:pt x="60" y="20"/>
                  </a:lnTo>
                  <a:lnTo>
                    <a:pt x="64" y="17"/>
                  </a:lnTo>
                  <a:lnTo>
                    <a:pt x="69" y="13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77" y="9"/>
                  </a:lnTo>
                  <a:lnTo>
                    <a:pt x="78" y="7"/>
                  </a:lnTo>
                  <a:lnTo>
                    <a:pt x="80" y="3"/>
                  </a:lnTo>
                  <a:lnTo>
                    <a:pt x="77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627"/>
            <p:cNvSpPr>
              <a:spLocks/>
            </p:cNvSpPr>
            <p:nvPr/>
          </p:nvSpPr>
          <p:spPr bwMode="auto">
            <a:xfrm>
              <a:off x="4413251" y="2679700"/>
              <a:ext cx="36513" cy="39688"/>
            </a:xfrm>
            <a:custGeom>
              <a:avLst/>
              <a:gdLst/>
              <a:ahLst/>
              <a:cxnLst>
                <a:cxn ang="0">
                  <a:pos x="80" y="2"/>
                </a:cxn>
                <a:cxn ang="0">
                  <a:pos x="80" y="2"/>
                </a:cxn>
                <a:cxn ang="0">
                  <a:pos x="72" y="14"/>
                </a:cxn>
                <a:cxn ang="0">
                  <a:pos x="62" y="26"/>
                </a:cxn>
                <a:cxn ang="0">
                  <a:pos x="42" y="48"/>
                </a:cxn>
                <a:cxn ang="0">
                  <a:pos x="21" y="69"/>
                </a:cxn>
                <a:cxn ang="0">
                  <a:pos x="10" y="81"/>
                </a:cxn>
                <a:cxn ang="0">
                  <a:pos x="1" y="93"/>
                </a:cxn>
                <a:cxn ang="0">
                  <a:pos x="1" y="93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1" y="100"/>
                </a:cxn>
                <a:cxn ang="0">
                  <a:pos x="3" y="102"/>
                </a:cxn>
                <a:cxn ang="0">
                  <a:pos x="5" y="102"/>
                </a:cxn>
                <a:cxn ang="0">
                  <a:pos x="7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8" y="89"/>
                </a:cxn>
                <a:cxn ang="0">
                  <a:pos x="29" y="77"/>
                </a:cxn>
                <a:cxn ang="0">
                  <a:pos x="51" y="55"/>
                </a:cxn>
                <a:cxn ang="0">
                  <a:pos x="72" y="32"/>
                </a:cxn>
                <a:cxn ang="0">
                  <a:pos x="81" y="21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5"/>
                </a:cxn>
                <a:cxn ang="0">
                  <a:pos x="90" y="4"/>
                </a:cxn>
                <a:cxn ang="0">
                  <a:pos x="88" y="0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80" y="2"/>
                </a:cxn>
                <a:cxn ang="0">
                  <a:pos x="80" y="2"/>
                </a:cxn>
              </a:cxnLst>
              <a:rect l="0" t="0" r="r" b="b"/>
              <a:pathLst>
                <a:path w="90" h="102">
                  <a:moveTo>
                    <a:pt x="80" y="2"/>
                  </a:moveTo>
                  <a:lnTo>
                    <a:pt x="80" y="2"/>
                  </a:lnTo>
                  <a:lnTo>
                    <a:pt x="72" y="14"/>
                  </a:lnTo>
                  <a:lnTo>
                    <a:pt x="62" y="26"/>
                  </a:lnTo>
                  <a:lnTo>
                    <a:pt x="42" y="48"/>
                  </a:lnTo>
                  <a:lnTo>
                    <a:pt x="21" y="69"/>
                  </a:lnTo>
                  <a:lnTo>
                    <a:pt x="10" y="81"/>
                  </a:lnTo>
                  <a:lnTo>
                    <a:pt x="1" y="93"/>
                  </a:lnTo>
                  <a:lnTo>
                    <a:pt x="1" y="93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1" y="100"/>
                  </a:lnTo>
                  <a:lnTo>
                    <a:pt x="3" y="102"/>
                  </a:lnTo>
                  <a:lnTo>
                    <a:pt x="5" y="102"/>
                  </a:lnTo>
                  <a:lnTo>
                    <a:pt x="7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8" y="89"/>
                  </a:lnTo>
                  <a:lnTo>
                    <a:pt x="29" y="77"/>
                  </a:lnTo>
                  <a:lnTo>
                    <a:pt x="51" y="55"/>
                  </a:lnTo>
                  <a:lnTo>
                    <a:pt x="72" y="32"/>
                  </a:lnTo>
                  <a:lnTo>
                    <a:pt x="81" y="21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88" y="0"/>
                  </a:lnTo>
                  <a:lnTo>
                    <a:pt x="84" y="0"/>
                  </a:lnTo>
                  <a:lnTo>
                    <a:pt x="81" y="0"/>
                  </a:lnTo>
                  <a:lnTo>
                    <a:pt x="80" y="2"/>
                  </a:lnTo>
                  <a:lnTo>
                    <a:pt x="8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628"/>
            <p:cNvSpPr>
              <a:spLocks/>
            </p:cNvSpPr>
            <p:nvPr/>
          </p:nvSpPr>
          <p:spPr bwMode="auto">
            <a:xfrm>
              <a:off x="4437063" y="2684463"/>
              <a:ext cx="31750" cy="38100"/>
            </a:xfrm>
            <a:custGeom>
              <a:avLst/>
              <a:gdLst/>
              <a:ahLst/>
              <a:cxnLst>
                <a:cxn ang="0">
                  <a:pos x="70" y="3"/>
                </a:cxn>
                <a:cxn ang="0">
                  <a:pos x="70" y="3"/>
                </a:cxn>
                <a:cxn ang="0">
                  <a:pos x="63" y="13"/>
                </a:cxn>
                <a:cxn ang="0">
                  <a:pos x="55" y="21"/>
                </a:cxn>
                <a:cxn ang="0">
                  <a:pos x="42" y="39"/>
                </a:cxn>
                <a:cxn ang="0">
                  <a:pos x="42" y="39"/>
                </a:cxn>
                <a:cxn ang="0">
                  <a:pos x="33" y="51"/>
                </a:cxn>
                <a:cxn ang="0">
                  <a:pos x="22" y="63"/>
                </a:cxn>
                <a:cxn ang="0">
                  <a:pos x="2" y="86"/>
                </a:cxn>
                <a:cxn ang="0">
                  <a:pos x="2" y="86"/>
                </a:cxn>
                <a:cxn ang="0">
                  <a:pos x="0" y="88"/>
                </a:cxn>
                <a:cxn ang="0">
                  <a:pos x="0" y="90"/>
                </a:cxn>
                <a:cxn ang="0">
                  <a:pos x="2" y="94"/>
                </a:cxn>
                <a:cxn ang="0">
                  <a:pos x="5" y="96"/>
                </a:cxn>
                <a:cxn ang="0">
                  <a:pos x="8" y="96"/>
                </a:cxn>
                <a:cxn ang="0">
                  <a:pos x="9" y="94"/>
                </a:cxn>
                <a:cxn ang="0">
                  <a:pos x="9" y="94"/>
                </a:cxn>
                <a:cxn ang="0">
                  <a:pos x="28" y="75"/>
                </a:cxn>
                <a:cxn ang="0">
                  <a:pos x="45" y="55"/>
                </a:cxn>
                <a:cxn ang="0">
                  <a:pos x="45" y="55"/>
                </a:cxn>
                <a:cxn ang="0">
                  <a:pos x="63" y="33"/>
                </a:cxn>
                <a:cxn ang="0">
                  <a:pos x="71" y="21"/>
                </a:cxn>
                <a:cxn ang="0">
                  <a:pos x="79" y="9"/>
                </a:cxn>
                <a:cxn ang="0">
                  <a:pos x="79" y="9"/>
                </a:cxn>
                <a:cxn ang="0">
                  <a:pos x="80" y="7"/>
                </a:cxn>
                <a:cxn ang="0">
                  <a:pos x="80" y="5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1" y="1"/>
                </a:cxn>
                <a:cxn ang="0">
                  <a:pos x="70" y="3"/>
                </a:cxn>
                <a:cxn ang="0">
                  <a:pos x="70" y="3"/>
                </a:cxn>
              </a:cxnLst>
              <a:rect l="0" t="0" r="r" b="b"/>
              <a:pathLst>
                <a:path w="80" h="96">
                  <a:moveTo>
                    <a:pt x="70" y="3"/>
                  </a:moveTo>
                  <a:lnTo>
                    <a:pt x="70" y="3"/>
                  </a:lnTo>
                  <a:lnTo>
                    <a:pt x="63" y="13"/>
                  </a:lnTo>
                  <a:lnTo>
                    <a:pt x="55" y="21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33" y="51"/>
                  </a:lnTo>
                  <a:lnTo>
                    <a:pt x="22" y="63"/>
                  </a:lnTo>
                  <a:lnTo>
                    <a:pt x="2" y="86"/>
                  </a:lnTo>
                  <a:lnTo>
                    <a:pt x="2" y="86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2" y="94"/>
                  </a:lnTo>
                  <a:lnTo>
                    <a:pt x="5" y="96"/>
                  </a:lnTo>
                  <a:lnTo>
                    <a:pt x="8" y="96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28" y="75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63" y="33"/>
                  </a:lnTo>
                  <a:lnTo>
                    <a:pt x="71" y="21"/>
                  </a:lnTo>
                  <a:lnTo>
                    <a:pt x="79" y="9"/>
                  </a:lnTo>
                  <a:lnTo>
                    <a:pt x="79" y="9"/>
                  </a:lnTo>
                  <a:lnTo>
                    <a:pt x="80" y="7"/>
                  </a:lnTo>
                  <a:lnTo>
                    <a:pt x="80" y="5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1" y="1"/>
                  </a:lnTo>
                  <a:lnTo>
                    <a:pt x="70" y="3"/>
                  </a:lnTo>
                  <a:lnTo>
                    <a:pt x="7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629"/>
            <p:cNvSpPr>
              <a:spLocks/>
            </p:cNvSpPr>
            <p:nvPr/>
          </p:nvSpPr>
          <p:spPr bwMode="auto">
            <a:xfrm>
              <a:off x="4473576" y="2684463"/>
              <a:ext cx="25400" cy="34925"/>
            </a:xfrm>
            <a:custGeom>
              <a:avLst/>
              <a:gdLst/>
              <a:ahLst/>
              <a:cxnLst>
                <a:cxn ang="0">
                  <a:pos x="55" y="2"/>
                </a:cxn>
                <a:cxn ang="0">
                  <a:pos x="55" y="2"/>
                </a:cxn>
                <a:cxn ang="0">
                  <a:pos x="46" y="10"/>
                </a:cxn>
                <a:cxn ang="0">
                  <a:pos x="38" y="20"/>
                </a:cxn>
                <a:cxn ang="0">
                  <a:pos x="25" y="40"/>
                </a:cxn>
                <a:cxn ang="0">
                  <a:pos x="13" y="62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4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" y="89"/>
                </a:cxn>
                <a:cxn ang="0">
                  <a:pos x="6" y="91"/>
                </a:cxn>
                <a:cxn ang="0">
                  <a:pos x="9" y="89"/>
                </a:cxn>
                <a:cxn ang="0">
                  <a:pos x="10" y="88"/>
                </a:cxn>
                <a:cxn ang="0">
                  <a:pos x="10" y="88"/>
                </a:cxn>
                <a:cxn ang="0">
                  <a:pos x="22" y="68"/>
                </a:cxn>
                <a:cxn ang="0">
                  <a:pos x="34" y="48"/>
                </a:cxn>
                <a:cxn ang="0">
                  <a:pos x="47" y="27"/>
                </a:cxn>
                <a:cxn ang="0">
                  <a:pos x="55" y="17"/>
                </a:cxn>
                <a:cxn ang="0">
                  <a:pos x="63" y="10"/>
                </a:cxn>
                <a:cxn ang="0">
                  <a:pos x="63" y="10"/>
                </a:cxn>
                <a:cxn ang="0">
                  <a:pos x="64" y="7"/>
                </a:cxn>
                <a:cxn ang="0">
                  <a:pos x="64" y="6"/>
                </a:cxn>
                <a:cxn ang="0">
                  <a:pos x="63" y="2"/>
                </a:cxn>
                <a:cxn ang="0">
                  <a:pos x="59" y="0"/>
                </a:cxn>
                <a:cxn ang="0">
                  <a:pos x="56" y="0"/>
                </a:cxn>
                <a:cxn ang="0">
                  <a:pos x="55" y="2"/>
                </a:cxn>
                <a:cxn ang="0">
                  <a:pos x="55" y="2"/>
                </a:cxn>
              </a:cxnLst>
              <a:rect l="0" t="0" r="r" b="b"/>
              <a:pathLst>
                <a:path w="64" h="91">
                  <a:moveTo>
                    <a:pt x="55" y="2"/>
                  </a:moveTo>
                  <a:lnTo>
                    <a:pt x="55" y="2"/>
                  </a:lnTo>
                  <a:lnTo>
                    <a:pt x="46" y="10"/>
                  </a:lnTo>
                  <a:lnTo>
                    <a:pt x="38" y="20"/>
                  </a:lnTo>
                  <a:lnTo>
                    <a:pt x="25" y="40"/>
                  </a:lnTo>
                  <a:lnTo>
                    <a:pt x="13" y="62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1" y="88"/>
                  </a:lnTo>
                  <a:lnTo>
                    <a:pt x="2" y="89"/>
                  </a:lnTo>
                  <a:lnTo>
                    <a:pt x="6" y="91"/>
                  </a:lnTo>
                  <a:lnTo>
                    <a:pt x="9" y="89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22" y="68"/>
                  </a:lnTo>
                  <a:lnTo>
                    <a:pt x="34" y="48"/>
                  </a:lnTo>
                  <a:lnTo>
                    <a:pt x="47" y="27"/>
                  </a:lnTo>
                  <a:lnTo>
                    <a:pt x="55" y="17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4" y="7"/>
                  </a:lnTo>
                  <a:lnTo>
                    <a:pt x="64" y="6"/>
                  </a:lnTo>
                  <a:lnTo>
                    <a:pt x="63" y="2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55" y="2"/>
                  </a:lnTo>
                  <a:lnTo>
                    <a:pt x="5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630"/>
            <p:cNvSpPr>
              <a:spLocks/>
            </p:cNvSpPr>
            <p:nvPr/>
          </p:nvSpPr>
          <p:spPr bwMode="auto">
            <a:xfrm>
              <a:off x="4498976" y="2681288"/>
              <a:ext cx="26988" cy="34925"/>
            </a:xfrm>
            <a:custGeom>
              <a:avLst/>
              <a:gdLst/>
              <a:ahLst/>
              <a:cxnLst>
                <a:cxn ang="0">
                  <a:pos x="55" y="4"/>
                </a:cxn>
                <a:cxn ang="0">
                  <a:pos x="55" y="4"/>
                </a:cxn>
                <a:cxn ang="0">
                  <a:pos x="48" y="15"/>
                </a:cxn>
                <a:cxn ang="0">
                  <a:pos x="43" y="24"/>
                </a:cxn>
                <a:cxn ang="0">
                  <a:pos x="29" y="42"/>
                </a:cxn>
                <a:cxn ang="0">
                  <a:pos x="14" y="60"/>
                </a:cxn>
                <a:cxn ang="0">
                  <a:pos x="1" y="80"/>
                </a:cxn>
                <a:cxn ang="0">
                  <a:pos x="1" y="80"/>
                </a:cxn>
                <a:cxn ang="0">
                  <a:pos x="0" y="83"/>
                </a:cxn>
                <a:cxn ang="0">
                  <a:pos x="0" y="84"/>
                </a:cxn>
                <a:cxn ang="0">
                  <a:pos x="2" y="88"/>
                </a:cxn>
                <a:cxn ang="0">
                  <a:pos x="8" y="88"/>
                </a:cxn>
                <a:cxn ang="0">
                  <a:pos x="9" y="88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23" y="67"/>
                </a:cxn>
                <a:cxn ang="0">
                  <a:pos x="39" y="49"/>
                </a:cxn>
                <a:cxn ang="0">
                  <a:pos x="52" y="29"/>
                </a:cxn>
                <a:cxn ang="0">
                  <a:pos x="59" y="20"/>
                </a:cxn>
                <a:cxn ang="0">
                  <a:pos x="64" y="9"/>
                </a:cxn>
                <a:cxn ang="0">
                  <a:pos x="64" y="9"/>
                </a:cxn>
                <a:cxn ang="0">
                  <a:pos x="65" y="7"/>
                </a:cxn>
                <a:cxn ang="0">
                  <a:pos x="64" y="5"/>
                </a:cxn>
                <a:cxn ang="0">
                  <a:pos x="61" y="2"/>
                </a:cxn>
                <a:cxn ang="0">
                  <a:pos x="60" y="0"/>
                </a:cxn>
                <a:cxn ang="0">
                  <a:pos x="57" y="0"/>
                </a:cxn>
                <a:cxn ang="0">
                  <a:pos x="56" y="2"/>
                </a:cxn>
                <a:cxn ang="0">
                  <a:pos x="55" y="4"/>
                </a:cxn>
                <a:cxn ang="0">
                  <a:pos x="55" y="4"/>
                </a:cxn>
              </a:cxnLst>
              <a:rect l="0" t="0" r="r" b="b"/>
              <a:pathLst>
                <a:path w="65" h="88">
                  <a:moveTo>
                    <a:pt x="55" y="4"/>
                  </a:moveTo>
                  <a:lnTo>
                    <a:pt x="55" y="4"/>
                  </a:lnTo>
                  <a:lnTo>
                    <a:pt x="48" y="15"/>
                  </a:lnTo>
                  <a:lnTo>
                    <a:pt x="43" y="24"/>
                  </a:lnTo>
                  <a:lnTo>
                    <a:pt x="29" y="42"/>
                  </a:lnTo>
                  <a:lnTo>
                    <a:pt x="14" y="60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3"/>
                  </a:lnTo>
                  <a:lnTo>
                    <a:pt x="0" y="84"/>
                  </a:lnTo>
                  <a:lnTo>
                    <a:pt x="2" y="88"/>
                  </a:lnTo>
                  <a:lnTo>
                    <a:pt x="8" y="88"/>
                  </a:lnTo>
                  <a:lnTo>
                    <a:pt x="9" y="88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23" y="67"/>
                  </a:lnTo>
                  <a:lnTo>
                    <a:pt x="39" y="49"/>
                  </a:lnTo>
                  <a:lnTo>
                    <a:pt x="52" y="29"/>
                  </a:lnTo>
                  <a:lnTo>
                    <a:pt x="59" y="20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5" y="7"/>
                  </a:lnTo>
                  <a:lnTo>
                    <a:pt x="64" y="5"/>
                  </a:lnTo>
                  <a:lnTo>
                    <a:pt x="61" y="2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6" y="2"/>
                  </a:lnTo>
                  <a:lnTo>
                    <a:pt x="55" y="4"/>
                  </a:lnTo>
                  <a:lnTo>
                    <a:pt x="5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631"/>
            <p:cNvSpPr>
              <a:spLocks/>
            </p:cNvSpPr>
            <p:nvPr/>
          </p:nvSpPr>
          <p:spPr bwMode="auto">
            <a:xfrm>
              <a:off x="4516438" y="2684463"/>
              <a:ext cx="30163" cy="3492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9" y="0"/>
                </a:cxn>
                <a:cxn ang="0">
                  <a:pos x="57" y="7"/>
                </a:cxn>
                <a:cxn ang="0">
                  <a:pos x="47" y="14"/>
                </a:cxn>
                <a:cxn ang="0">
                  <a:pos x="39" y="25"/>
                </a:cxn>
                <a:cxn ang="0">
                  <a:pos x="30" y="35"/>
                </a:cxn>
                <a:cxn ang="0">
                  <a:pos x="15" y="58"/>
                </a:cxn>
                <a:cxn ang="0">
                  <a:pos x="1" y="80"/>
                </a:cxn>
                <a:cxn ang="0">
                  <a:pos x="1" y="80"/>
                </a:cxn>
                <a:cxn ang="0">
                  <a:pos x="0" y="81"/>
                </a:cxn>
                <a:cxn ang="0">
                  <a:pos x="0" y="84"/>
                </a:cxn>
                <a:cxn ang="0">
                  <a:pos x="1" y="85"/>
                </a:cxn>
                <a:cxn ang="0">
                  <a:pos x="2" y="86"/>
                </a:cxn>
                <a:cxn ang="0">
                  <a:pos x="6" y="88"/>
                </a:cxn>
                <a:cxn ang="0">
                  <a:pos x="9" y="86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23" y="65"/>
                </a:cxn>
                <a:cxn ang="0">
                  <a:pos x="38" y="45"/>
                </a:cxn>
                <a:cxn ang="0">
                  <a:pos x="44" y="34"/>
                </a:cxn>
                <a:cxn ang="0">
                  <a:pos x="53" y="25"/>
                </a:cxn>
                <a:cxn ang="0">
                  <a:pos x="63" y="17"/>
                </a:cxn>
                <a:cxn ang="0">
                  <a:pos x="72" y="12"/>
                </a:cxn>
                <a:cxn ang="0">
                  <a:pos x="72" y="12"/>
                </a:cxn>
                <a:cxn ang="0">
                  <a:pos x="74" y="11"/>
                </a:cxn>
                <a:cxn ang="0">
                  <a:pos x="76" y="8"/>
                </a:cxn>
                <a:cxn ang="0">
                  <a:pos x="76" y="4"/>
                </a:cxn>
                <a:cxn ang="0">
                  <a:pos x="74" y="3"/>
                </a:cxn>
                <a:cxn ang="0">
                  <a:pos x="73" y="1"/>
                </a:cxn>
                <a:cxn ang="0">
                  <a:pos x="72" y="0"/>
                </a:cxn>
                <a:cxn ang="0">
                  <a:pos x="69" y="0"/>
                </a:cxn>
                <a:cxn ang="0">
                  <a:pos x="69" y="0"/>
                </a:cxn>
              </a:cxnLst>
              <a:rect l="0" t="0" r="r" b="b"/>
              <a:pathLst>
                <a:path w="76" h="88">
                  <a:moveTo>
                    <a:pt x="69" y="0"/>
                  </a:moveTo>
                  <a:lnTo>
                    <a:pt x="69" y="0"/>
                  </a:lnTo>
                  <a:lnTo>
                    <a:pt x="57" y="7"/>
                  </a:lnTo>
                  <a:lnTo>
                    <a:pt x="47" y="14"/>
                  </a:lnTo>
                  <a:lnTo>
                    <a:pt x="39" y="25"/>
                  </a:lnTo>
                  <a:lnTo>
                    <a:pt x="30" y="35"/>
                  </a:lnTo>
                  <a:lnTo>
                    <a:pt x="15" y="58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1" y="85"/>
                  </a:lnTo>
                  <a:lnTo>
                    <a:pt x="2" y="86"/>
                  </a:lnTo>
                  <a:lnTo>
                    <a:pt x="6" y="88"/>
                  </a:lnTo>
                  <a:lnTo>
                    <a:pt x="9" y="86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23" y="65"/>
                  </a:lnTo>
                  <a:lnTo>
                    <a:pt x="38" y="45"/>
                  </a:lnTo>
                  <a:lnTo>
                    <a:pt x="44" y="34"/>
                  </a:lnTo>
                  <a:lnTo>
                    <a:pt x="53" y="25"/>
                  </a:lnTo>
                  <a:lnTo>
                    <a:pt x="63" y="17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4" y="11"/>
                  </a:lnTo>
                  <a:lnTo>
                    <a:pt x="76" y="8"/>
                  </a:lnTo>
                  <a:lnTo>
                    <a:pt x="76" y="4"/>
                  </a:lnTo>
                  <a:lnTo>
                    <a:pt x="74" y="3"/>
                  </a:lnTo>
                  <a:lnTo>
                    <a:pt x="73" y="1"/>
                  </a:lnTo>
                  <a:lnTo>
                    <a:pt x="72" y="0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Freeform 632"/>
            <p:cNvSpPr>
              <a:spLocks/>
            </p:cNvSpPr>
            <p:nvPr/>
          </p:nvSpPr>
          <p:spPr bwMode="auto">
            <a:xfrm>
              <a:off x="4524376" y="2373313"/>
              <a:ext cx="20638" cy="25400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4" y="1"/>
                </a:cxn>
                <a:cxn ang="0">
                  <a:pos x="32" y="14"/>
                </a:cxn>
                <a:cxn ang="0">
                  <a:pos x="21" y="27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1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4"/>
                </a:cxn>
                <a:cxn ang="0">
                  <a:pos x="11" y="61"/>
                </a:cxn>
                <a:cxn ang="0">
                  <a:pos x="11" y="61"/>
                </a:cxn>
                <a:cxn ang="0">
                  <a:pos x="30" y="35"/>
                </a:cxn>
                <a:cxn ang="0">
                  <a:pos x="41" y="22"/>
                </a:cxn>
                <a:cxn ang="0">
                  <a:pos x="51" y="9"/>
                </a:cxn>
                <a:cxn ang="0">
                  <a:pos x="51" y="9"/>
                </a:cxn>
                <a:cxn ang="0">
                  <a:pos x="53" y="8"/>
                </a:cxn>
                <a:cxn ang="0">
                  <a:pos x="54" y="5"/>
                </a:cxn>
                <a:cxn ang="0">
                  <a:pos x="51" y="1"/>
                </a:cxn>
                <a:cxn ang="0">
                  <a:pos x="47" y="0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4" y="1"/>
                </a:cxn>
              </a:cxnLst>
              <a:rect l="0" t="0" r="r" b="b"/>
              <a:pathLst>
                <a:path w="54" h="64">
                  <a:moveTo>
                    <a:pt x="44" y="1"/>
                  </a:moveTo>
                  <a:lnTo>
                    <a:pt x="44" y="1"/>
                  </a:lnTo>
                  <a:lnTo>
                    <a:pt x="32" y="14"/>
                  </a:lnTo>
                  <a:lnTo>
                    <a:pt x="21" y="27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1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4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30" y="35"/>
                  </a:lnTo>
                  <a:lnTo>
                    <a:pt x="41" y="22"/>
                  </a:lnTo>
                  <a:lnTo>
                    <a:pt x="51" y="9"/>
                  </a:lnTo>
                  <a:lnTo>
                    <a:pt x="51" y="9"/>
                  </a:lnTo>
                  <a:lnTo>
                    <a:pt x="53" y="8"/>
                  </a:lnTo>
                  <a:lnTo>
                    <a:pt x="54" y="5"/>
                  </a:lnTo>
                  <a:lnTo>
                    <a:pt x="51" y="1"/>
                  </a:lnTo>
                  <a:lnTo>
                    <a:pt x="47" y="0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Freeform 633"/>
            <p:cNvSpPr>
              <a:spLocks/>
            </p:cNvSpPr>
            <p:nvPr/>
          </p:nvSpPr>
          <p:spPr bwMode="auto">
            <a:xfrm>
              <a:off x="4562476" y="2386013"/>
              <a:ext cx="23813" cy="26988"/>
            </a:xfrm>
            <a:custGeom>
              <a:avLst/>
              <a:gdLst/>
              <a:ahLst/>
              <a:cxnLst>
                <a:cxn ang="0">
                  <a:pos x="50" y="1"/>
                </a:cxn>
                <a:cxn ang="0">
                  <a:pos x="50" y="1"/>
                </a:cxn>
                <a:cxn ang="0">
                  <a:pos x="42" y="5"/>
                </a:cxn>
                <a:cxn ang="0">
                  <a:pos x="36" y="12"/>
                </a:cxn>
                <a:cxn ang="0">
                  <a:pos x="29" y="18"/>
                </a:cxn>
                <a:cxn ang="0">
                  <a:pos x="25" y="26"/>
                </a:cxn>
                <a:cxn ang="0">
                  <a:pos x="25" y="26"/>
                </a:cxn>
                <a:cxn ang="0">
                  <a:pos x="21" y="34"/>
                </a:cxn>
                <a:cxn ang="0">
                  <a:pos x="19" y="38"/>
                </a:cxn>
                <a:cxn ang="0">
                  <a:pos x="16" y="42"/>
                </a:cxn>
                <a:cxn ang="0">
                  <a:pos x="16" y="42"/>
                </a:cxn>
                <a:cxn ang="0">
                  <a:pos x="8" y="51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0" y="63"/>
                </a:cxn>
                <a:cxn ang="0">
                  <a:pos x="2" y="64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10" y="68"/>
                </a:cxn>
                <a:cxn ang="0">
                  <a:pos x="12" y="65"/>
                </a:cxn>
                <a:cxn ang="0">
                  <a:pos x="12" y="65"/>
                </a:cxn>
                <a:cxn ang="0">
                  <a:pos x="16" y="59"/>
                </a:cxn>
                <a:cxn ang="0">
                  <a:pos x="23" y="52"/>
                </a:cxn>
                <a:cxn ang="0">
                  <a:pos x="28" y="46"/>
                </a:cxn>
                <a:cxn ang="0">
                  <a:pos x="31" y="43"/>
                </a:cxn>
                <a:cxn ang="0">
                  <a:pos x="32" y="39"/>
                </a:cxn>
                <a:cxn ang="0">
                  <a:pos x="32" y="39"/>
                </a:cxn>
                <a:cxn ang="0">
                  <a:pos x="36" y="30"/>
                </a:cxn>
                <a:cxn ang="0">
                  <a:pos x="41" y="22"/>
                </a:cxn>
                <a:cxn ang="0">
                  <a:pos x="48" y="16"/>
                </a:cxn>
                <a:cxn ang="0">
                  <a:pos x="55" y="10"/>
                </a:cxn>
                <a:cxn ang="0">
                  <a:pos x="55" y="10"/>
                </a:cxn>
                <a:cxn ang="0">
                  <a:pos x="57" y="9"/>
                </a:cxn>
                <a:cxn ang="0">
                  <a:pos x="58" y="8"/>
                </a:cxn>
                <a:cxn ang="0">
                  <a:pos x="57" y="4"/>
                </a:cxn>
                <a:cxn ang="0">
                  <a:pos x="54" y="0"/>
                </a:cxn>
                <a:cxn ang="0">
                  <a:pos x="51" y="0"/>
                </a:cxn>
                <a:cxn ang="0">
                  <a:pos x="50" y="1"/>
                </a:cxn>
                <a:cxn ang="0">
                  <a:pos x="50" y="1"/>
                </a:cxn>
              </a:cxnLst>
              <a:rect l="0" t="0" r="r" b="b"/>
              <a:pathLst>
                <a:path w="58" h="68">
                  <a:moveTo>
                    <a:pt x="50" y="1"/>
                  </a:moveTo>
                  <a:lnTo>
                    <a:pt x="50" y="1"/>
                  </a:lnTo>
                  <a:lnTo>
                    <a:pt x="42" y="5"/>
                  </a:lnTo>
                  <a:lnTo>
                    <a:pt x="36" y="12"/>
                  </a:lnTo>
                  <a:lnTo>
                    <a:pt x="29" y="1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1" y="34"/>
                  </a:lnTo>
                  <a:lnTo>
                    <a:pt x="19" y="3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8" y="51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0" y="63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10" y="68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6" y="59"/>
                  </a:lnTo>
                  <a:lnTo>
                    <a:pt x="23" y="52"/>
                  </a:lnTo>
                  <a:lnTo>
                    <a:pt x="28" y="46"/>
                  </a:lnTo>
                  <a:lnTo>
                    <a:pt x="31" y="43"/>
                  </a:lnTo>
                  <a:lnTo>
                    <a:pt x="32" y="39"/>
                  </a:lnTo>
                  <a:lnTo>
                    <a:pt x="32" y="39"/>
                  </a:lnTo>
                  <a:lnTo>
                    <a:pt x="36" y="30"/>
                  </a:lnTo>
                  <a:lnTo>
                    <a:pt x="41" y="22"/>
                  </a:lnTo>
                  <a:lnTo>
                    <a:pt x="48" y="16"/>
                  </a:lnTo>
                  <a:lnTo>
                    <a:pt x="55" y="10"/>
                  </a:lnTo>
                  <a:lnTo>
                    <a:pt x="55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57" y="4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50" y="1"/>
                  </a:lnTo>
                  <a:lnTo>
                    <a:pt x="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Freeform 634"/>
            <p:cNvSpPr>
              <a:spLocks/>
            </p:cNvSpPr>
            <p:nvPr/>
          </p:nvSpPr>
          <p:spPr bwMode="auto">
            <a:xfrm>
              <a:off x="4600576" y="2405063"/>
              <a:ext cx="25400" cy="25400"/>
            </a:xfrm>
            <a:custGeom>
              <a:avLst/>
              <a:gdLst/>
              <a:ahLst/>
              <a:cxnLst>
                <a:cxn ang="0">
                  <a:pos x="55" y="2"/>
                </a:cxn>
                <a:cxn ang="0">
                  <a:pos x="55" y="2"/>
                </a:cxn>
                <a:cxn ang="0">
                  <a:pos x="43" y="17"/>
                </a:cxn>
                <a:cxn ang="0">
                  <a:pos x="29" y="30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3" y="62"/>
                </a:cxn>
                <a:cxn ang="0">
                  <a:pos x="5" y="64"/>
                </a:cxn>
                <a:cxn ang="0">
                  <a:pos x="8" y="64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38" y="36"/>
                </a:cxn>
                <a:cxn ang="0">
                  <a:pos x="52" y="23"/>
                </a:cxn>
                <a:cxn ang="0">
                  <a:pos x="64" y="9"/>
                </a:cxn>
                <a:cxn ang="0">
                  <a:pos x="64" y="9"/>
                </a:cxn>
                <a:cxn ang="0">
                  <a:pos x="65" y="6"/>
                </a:cxn>
                <a:cxn ang="0">
                  <a:pos x="65" y="3"/>
                </a:cxn>
                <a:cxn ang="0">
                  <a:pos x="64" y="2"/>
                </a:cxn>
                <a:cxn ang="0">
                  <a:pos x="63" y="1"/>
                </a:cxn>
                <a:cxn ang="0">
                  <a:pos x="58" y="0"/>
                </a:cxn>
                <a:cxn ang="0">
                  <a:pos x="56" y="1"/>
                </a:cxn>
                <a:cxn ang="0">
                  <a:pos x="55" y="2"/>
                </a:cxn>
                <a:cxn ang="0">
                  <a:pos x="55" y="2"/>
                </a:cxn>
              </a:cxnLst>
              <a:rect l="0" t="0" r="r" b="b"/>
              <a:pathLst>
                <a:path w="65" h="64">
                  <a:moveTo>
                    <a:pt x="55" y="2"/>
                  </a:moveTo>
                  <a:lnTo>
                    <a:pt x="55" y="2"/>
                  </a:lnTo>
                  <a:lnTo>
                    <a:pt x="43" y="17"/>
                  </a:lnTo>
                  <a:lnTo>
                    <a:pt x="29" y="30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3" y="62"/>
                  </a:lnTo>
                  <a:lnTo>
                    <a:pt x="5" y="64"/>
                  </a:lnTo>
                  <a:lnTo>
                    <a:pt x="8" y="64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38" y="36"/>
                  </a:lnTo>
                  <a:lnTo>
                    <a:pt x="52" y="23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5" y="6"/>
                  </a:lnTo>
                  <a:lnTo>
                    <a:pt x="65" y="3"/>
                  </a:lnTo>
                  <a:lnTo>
                    <a:pt x="64" y="2"/>
                  </a:lnTo>
                  <a:lnTo>
                    <a:pt x="63" y="1"/>
                  </a:lnTo>
                  <a:lnTo>
                    <a:pt x="58" y="0"/>
                  </a:lnTo>
                  <a:lnTo>
                    <a:pt x="56" y="1"/>
                  </a:lnTo>
                  <a:lnTo>
                    <a:pt x="55" y="2"/>
                  </a:lnTo>
                  <a:lnTo>
                    <a:pt x="5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635"/>
            <p:cNvSpPr>
              <a:spLocks/>
            </p:cNvSpPr>
            <p:nvPr/>
          </p:nvSpPr>
          <p:spPr bwMode="auto">
            <a:xfrm>
              <a:off x="4630738" y="2425700"/>
              <a:ext cx="20638" cy="22225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4" y="13"/>
                </a:cxn>
                <a:cxn ang="0">
                  <a:pos x="25" y="25"/>
                </a:cxn>
                <a:cxn ang="0">
                  <a:pos x="25" y="25"/>
                </a:cxn>
                <a:cxn ang="0">
                  <a:pos x="2" y="47"/>
                </a:cxn>
                <a:cxn ang="0">
                  <a:pos x="2" y="47"/>
                </a:cxn>
                <a:cxn ang="0">
                  <a:pos x="1" y="50"/>
                </a:cxn>
                <a:cxn ang="0">
                  <a:pos x="0" y="51"/>
                </a:cxn>
                <a:cxn ang="0">
                  <a:pos x="2" y="55"/>
                </a:cxn>
                <a:cxn ang="0">
                  <a:pos x="6" y="56"/>
                </a:cxn>
                <a:cxn ang="0">
                  <a:pos x="8" y="56"/>
                </a:cxn>
                <a:cxn ang="0">
                  <a:pos x="10" y="55"/>
                </a:cxn>
                <a:cxn ang="0">
                  <a:pos x="10" y="55"/>
                </a:cxn>
                <a:cxn ang="0">
                  <a:pos x="33" y="33"/>
                </a:cxn>
                <a:cxn ang="0">
                  <a:pos x="33" y="33"/>
                </a:cxn>
                <a:cxn ang="0">
                  <a:pos x="43" y="21"/>
                </a:cxn>
                <a:cxn ang="0">
                  <a:pos x="52" y="9"/>
                </a:cxn>
                <a:cxn ang="0">
                  <a:pos x="52" y="9"/>
                </a:cxn>
                <a:cxn ang="0">
                  <a:pos x="53" y="8"/>
                </a:cxn>
                <a:cxn ang="0">
                  <a:pos x="53" y="5"/>
                </a:cxn>
                <a:cxn ang="0">
                  <a:pos x="52" y="2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56">
                  <a:moveTo>
                    <a:pt x="44" y="2"/>
                  </a:moveTo>
                  <a:lnTo>
                    <a:pt x="44" y="2"/>
                  </a:lnTo>
                  <a:lnTo>
                    <a:pt x="34" y="1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1" y="50"/>
                  </a:lnTo>
                  <a:lnTo>
                    <a:pt x="0" y="51"/>
                  </a:lnTo>
                  <a:lnTo>
                    <a:pt x="2" y="55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10" y="55"/>
                  </a:lnTo>
                  <a:lnTo>
                    <a:pt x="10" y="55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43" y="21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3" y="8"/>
                  </a:lnTo>
                  <a:lnTo>
                    <a:pt x="53" y="5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636"/>
            <p:cNvSpPr>
              <a:spLocks/>
            </p:cNvSpPr>
            <p:nvPr/>
          </p:nvSpPr>
          <p:spPr bwMode="auto">
            <a:xfrm>
              <a:off x="4657726" y="2441575"/>
              <a:ext cx="22225" cy="26988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42" y="4"/>
                </a:cxn>
                <a:cxn ang="0">
                  <a:pos x="38" y="12"/>
                </a:cxn>
                <a:cxn ang="0">
                  <a:pos x="33" y="17"/>
                </a:cxn>
                <a:cxn ang="0">
                  <a:pos x="28" y="24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12" y="45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7"/>
                </a:cxn>
                <a:cxn ang="0">
                  <a:pos x="5" y="68"/>
                </a:cxn>
                <a:cxn ang="0">
                  <a:pos x="8" y="68"/>
                </a:cxn>
                <a:cxn ang="0">
                  <a:pos x="9" y="67"/>
                </a:cxn>
                <a:cxn ang="0">
                  <a:pos x="9" y="67"/>
                </a:cxn>
                <a:cxn ang="0">
                  <a:pos x="20" y="54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42" y="24"/>
                </a:cxn>
                <a:cxn ang="0">
                  <a:pos x="49" y="16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4" y="5"/>
                </a:cxn>
                <a:cxn ang="0">
                  <a:pos x="52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2" y="4"/>
                </a:cxn>
                <a:cxn ang="0">
                  <a:pos x="42" y="4"/>
                </a:cxn>
              </a:cxnLst>
              <a:rect l="0" t="0" r="r" b="b"/>
              <a:pathLst>
                <a:path w="54" h="68">
                  <a:moveTo>
                    <a:pt x="42" y="4"/>
                  </a:moveTo>
                  <a:lnTo>
                    <a:pt x="42" y="4"/>
                  </a:lnTo>
                  <a:lnTo>
                    <a:pt x="38" y="12"/>
                  </a:lnTo>
                  <a:lnTo>
                    <a:pt x="33" y="17"/>
                  </a:lnTo>
                  <a:lnTo>
                    <a:pt x="28" y="2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2" y="45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7"/>
                  </a:lnTo>
                  <a:lnTo>
                    <a:pt x="5" y="68"/>
                  </a:lnTo>
                  <a:lnTo>
                    <a:pt x="8" y="68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20" y="54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42" y="24"/>
                  </a:lnTo>
                  <a:lnTo>
                    <a:pt x="49" y="1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4" y="5"/>
                  </a:lnTo>
                  <a:lnTo>
                    <a:pt x="52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5" y="0"/>
                  </a:lnTo>
                  <a:lnTo>
                    <a:pt x="43" y="1"/>
                  </a:lnTo>
                  <a:lnTo>
                    <a:pt x="42" y="4"/>
                  </a:lnTo>
                  <a:lnTo>
                    <a:pt x="4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637"/>
            <p:cNvSpPr>
              <a:spLocks/>
            </p:cNvSpPr>
            <p:nvPr/>
          </p:nvSpPr>
          <p:spPr bwMode="auto">
            <a:xfrm>
              <a:off x="4687888" y="2460625"/>
              <a:ext cx="25400" cy="28575"/>
            </a:xfrm>
            <a:custGeom>
              <a:avLst/>
              <a:gdLst/>
              <a:ahLst/>
              <a:cxnLst>
                <a:cxn ang="0">
                  <a:pos x="51" y="1"/>
                </a:cxn>
                <a:cxn ang="0">
                  <a:pos x="51" y="1"/>
                </a:cxn>
                <a:cxn ang="0">
                  <a:pos x="37" y="16"/>
                </a:cxn>
                <a:cxn ang="0">
                  <a:pos x="24" y="30"/>
                </a:cxn>
                <a:cxn ang="0">
                  <a:pos x="12" y="46"/>
                </a:cxn>
                <a:cxn ang="0">
                  <a:pos x="1" y="63"/>
                </a:cxn>
                <a:cxn ang="0">
                  <a:pos x="1" y="63"/>
                </a:cxn>
                <a:cxn ang="0">
                  <a:pos x="0" y="65"/>
                </a:cxn>
                <a:cxn ang="0">
                  <a:pos x="0" y="68"/>
                </a:cxn>
                <a:cxn ang="0">
                  <a:pos x="3" y="70"/>
                </a:cxn>
                <a:cxn ang="0">
                  <a:pos x="7" y="72"/>
                </a:cxn>
                <a:cxn ang="0">
                  <a:pos x="9" y="70"/>
                </a:cxn>
                <a:cxn ang="0">
                  <a:pos x="10" y="69"/>
                </a:cxn>
                <a:cxn ang="0">
                  <a:pos x="10" y="69"/>
                </a:cxn>
                <a:cxn ang="0">
                  <a:pos x="21" y="52"/>
                </a:cxn>
                <a:cxn ang="0">
                  <a:pos x="33" y="38"/>
                </a:cxn>
                <a:cxn ang="0">
                  <a:pos x="46" y="23"/>
                </a:cxn>
                <a:cxn ang="0">
                  <a:pos x="59" y="9"/>
                </a:cxn>
                <a:cxn ang="0">
                  <a:pos x="59" y="9"/>
                </a:cxn>
                <a:cxn ang="0">
                  <a:pos x="60" y="8"/>
                </a:cxn>
                <a:cxn ang="0">
                  <a:pos x="61" y="5"/>
                </a:cxn>
                <a:cxn ang="0">
                  <a:pos x="59" y="1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51" y="1"/>
                </a:cxn>
                <a:cxn ang="0">
                  <a:pos x="51" y="1"/>
                </a:cxn>
              </a:cxnLst>
              <a:rect l="0" t="0" r="r" b="b"/>
              <a:pathLst>
                <a:path w="61" h="72">
                  <a:moveTo>
                    <a:pt x="51" y="1"/>
                  </a:moveTo>
                  <a:lnTo>
                    <a:pt x="51" y="1"/>
                  </a:lnTo>
                  <a:lnTo>
                    <a:pt x="37" y="16"/>
                  </a:lnTo>
                  <a:lnTo>
                    <a:pt x="24" y="30"/>
                  </a:lnTo>
                  <a:lnTo>
                    <a:pt x="12" y="4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0" y="6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7" y="72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21" y="52"/>
                  </a:lnTo>
                  <a:lnTo>
                    <a:pt x="33" y="38"/>
                  </a:lnTo>
                  <a:lnTo>
                    <a:pt x="46" y="23"/>
                  </a:lnTo>
                  <a:lnTo>
                    <a:pt x="59" y="9"/>
                  </a:lnTo>
                  <a:lnTo>
                    <a:pt x="59" y="9"/>
                  </a:lnTo>
                  <a:lnTo>
                    <a:pt x="60" y="8"/>
                  </a:lnTo>
                  <a:lnTo>
                    <a:pt x="61" y="5"/>
                  </a:lnTo>
                  <a:lnTo>
                    <a:pt x="59" y="1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1" y="1"/>
                  </a:lnTo>
                  <a:lnTo>
                    <a:pt x="5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638"/>
            <p:cNvSpPr>
              <a:spLocks/>
            </p:cNvSpPr>
            <p:nvPr/>
          </p:nvSpPr>
          <p:spPr bwMode="auto">
            <a:xfrm>
              <a:off x="4722813" y="2473325"/>
              <a:ext cx="15875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26" y="5"/>
                </a:cxn>
                <a:cxn ang="0">
                  <a:pos x="25" y="13"/>
                </a:cxn>
                <a:cxn ang="0">
                  <a:pos x="22" y="21"/>
                </a:cxn>
                <a:cxn ang="0">
                  <a:pos x="22" y="21"/>
                </a:cxn>
                <a:cxn ang="0">
                  <a:pos x="21" y="26"/>
                </a:cxn>
                <a:cxn ang="0">
                  <a:pos x="18" y="30"/>
                </a:cxn>
                <a:cxn ang="0">
                  <a:pos x="18" y="30"/>
                </a:cxn>
                <a:cxn ang="0">
                  <a:pos x="13" y="38"/>
                </a:cxn>
                <a:cxn ang="0">
                  <a:pos x="9" y="44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0" y="64"/>
                </a:cxn>
                <a:cxn ang="0">
                  <a:pos x="2" y="68"/>
                </a:cxn>
                <a:cxn ang="0">
                  <a:pos x="6" y="68"/>
                </a:cxn>
                <a:cxn ang="0">
                  <a:pos x="9" y="68"/>
                </a:cxn>
                <a:cxn ang="0">
                  <a:pos x="10" y="65"/>
                </a:cxn>
                <a:cxn ang="0">
                  <a:pos x="10" y="65"/>
                </a:cxn>
                <a:cxn ang="0">
                  <a:pos x="19" y="52"/>
                </a:cxn>
                <a:cxn ang="0">
                  <a:pos x="27" y="36"/>
                </a:cxn>
                <a:cxn ang="0">
                  <a:pos x="34" y="22"/>
                </a:cxn>
                <a:cxn ang="0">
                  <a:pos x="36" y="14"/>
                </a:cxn>
                <a:cxn ang="0">
                  <a:pos x="38" y="5"/>
                </a:cxn>
                <a:cxn ang="0">
                  <a:pos x="38" y="5"/>
                </a:cxn>
                <a:cxn ang="0">
                  <a:pos x="38" y="2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2" y="0"/>
                </a:cxn>
                <a:cxn ang="0">
                  <a:pos x="28" y="1"/>
                </a:cxn>
                <a:cxn ang="0">
                  <a:pos x="27" y="2"/>
                </a:cxn>
                <a:cxn ang="0">
                  <a:pos x="26" y="5"/>
                </a:cxn>
                <a:cxn ang="0">
                  <a:pos x="26" y="5"/>
                </a:cxn>
              </a:cxnLst>
              <a:rect l="0" t="0" r="r" b="b"/>
              <a:pathLst>
                <a:path w="38" h="68">
                  <a:moveTo>
                    <a:pt x="26" y="5"/>
                  </a:moveTo>
                  <a:lnTo>
                    <a:pt x="26" y="5"/>
                  </a:lnTo>
                  <a:lnTo>
                    <a:pt x="25" y="13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1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3" y="38"/>
                  </a:lnTo>
                  <a:lnTo>
                    <a:pt x="9" y="44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0" y="64"/>
                  </a:lnTo>
                  <a:lnTo>
                    <a:pt x="2" y="68"/>
                  </a:lnTo>
                  <a:lnTo>
                    <a:pt x="6" y="68"/>
                  </a:lnTo>
                  <a:lnTo>
                    <a:pt x="9" y="68"/>
                  </a:lnTo>
                  <a:lnTo>
                    <a:pt x="10" y="65"/>
                  </a:lnTo>
                  <a:lnTo>
                    <a:pt x="10" y="65"/>
                  </a:lnTo>
                  <a:lnTo>
                    <a:pt x="19" y="52"/>
                  </a:lnTo>
                  <a:lnTo>
                    <a:pt x="27" y="36"/>
                  </a:lnTo>
                  <a:lnTo>
                    <a:pt x="34" y="22"/>
                  </a:lnTo>
                  <a:lnTo>
                    <a:pt x="36" y="14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2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28" y="1"/>
                  </a:lnTo>
                  <a:lnTo>
                    <a:pt x="27" y="2"/>
                  </a:lnTo>
                  <a:lnTo>
                    <a:pt x="26" y="5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639"/>
            <p:cNvSpPr>
              <a:spLocks/>
            </p:cNvSpPr>
            <p:nvPr/>
          </p:nvSpPr>
          <p:spPr bwMode="auto">
            <a:xfrm>
              <a:off x="4746626" y="2489200"/>
              <a:ext cx="17463" cy="28575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1" y="17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5" y="42"/>
                </a:cxn>
                <a:cxn ang="0">
                  <a:pos x="2" y="49"/>
                </a:cxn>
                <a:cxn ang="0">
                  <a:pos x="0" y="59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1" y="70"/>
                </a:cxn>
                <a:cxn ang="0">
                  <a:pos x="4" y="72"/>
                </a:cxn>
                <a:cxn ang="0">
                  <a:pos x="8" y="72"/>
                </a:cxn>
                <a:cxn ang="0">
                  <a:pos x="10" y="69"/>
                </a:cxn>
                <a:cxn ang="0">
                  <a:pos x="12" y="68"/>
                </a:cxn>
                <a:cxn ang="0">
                  <a:pos x="12" y="65"/>
                </a:cxn>
                <a:cxn ang="0">
                  <a:pos x="12" y="65"/>
                </a:cxn>
                <a:cxn ang="0">
                  <a:pos x="12" y="61"/>
                </a:cxn>
                <a:cxn ang="0">
                  <a:pos x="12" y="57"/>
                </a:cxn>
                <a:cxn ang="0">
                  <a:pos x="14" y="51"/>
                </a:cxn>
                <a:cxn ang="0">
                  <a:pos x="21" y="38"/>
                </a:cxn>
                <a:cxn ang="0">
                  <a:pos x="21" y="38"/>
                </a:cxn>
                <a:cxn ang="0">
                  <a:pos x="30" y="23"/>
                </a:cxn>
                <a:cxn ang="0">
                  <a:pos x="40" y="9"/>
                </a:cxn>
                <a:cxn ang="0">
                  <a:pos x="40" y="9"/>
                </a:cxn>
                <a:cxn ang="0">
                  <a:pos x="42" y="8"/>
                </a:cxn>
                <a:cxn ang="0">
                  <a:pos x="42" y="5"/>
                </a:cxn>
                <a:cxn ang="0">
                  <a:pos x="40" y="1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2" h="72">
                  <a:moveTo>
                    <a:pt x="33" y="1"/>
                  </a:moveTo>
                  <a:lnTo>
                    <a:pt x="33" y="1"/>
                  </a:lnTo>
                  <a:lnTo>
                    <a:pt x="21" y="17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5" y="42"/>
                  </a:lnTo>
                  <a:lnTo>
                    <a:pt x="2" y="49"/>
                  </a:lnTo>
                  <a:lnTo>
                    <a:pt x="0" y="59"/>
                  </a:lnTo>
                  <a:lnTo>
                    <a:pt x="1" y="68"/>
                  </a:lnTo>
                  <a:lnTo>
                    <a:pt x="1" y="68"/>
                  </a:lnTo>
                  <a:lnTo>
                    <a:pt x="1" y="70"/>
                  </a:lnTo>
                  <a:lnTo>
                    <a:pt x="4" y="72"/>
                  </a:lnTo>
                  <a:lnTo>
                    <a:pt x="8" y="72"/>
                  </a:lnTo>
                  <a:lnTo>
                    <a:pt x="10" y="69"/>
                  </a:lnTo>
                  <a:lnTo>
                    <a:pt x="12" y="68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1"/>
                  </a:lnTo>
                  <a:lnTo>
                    <a:pt x="12" y="57"/>
                  </a:lnTo>
                  <a:lnTo>
                    <a:pt x="14" y="51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30" y="23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2" y="8"/>
                  </a:lnTo>
                  <a:lnTo>
                    <a:pt x="42" y="5"/>
                  </a:lnTo>
                  <a:lnTo>
                    <a:pt x="40" y="1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640"/>
            <p:cNvSpPr>
              <a:spLocks/>
            </p:cNvSpPr>
            <p:nvPr/>
          </p:nvSpPr>
          <p:spPr bwMode="auto">
            <a:xfrm>
              <a:off x="4779963" y="2505075"/>
              <a:ext cx="22225" cy="25400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3" y="4"/>
                </a:cxn>
                <a:cxn ang="0">
                  <a:pos x="39" y="11"/>
                </a:cxn>
                <a:cxn ang="0">
                  <a:pos x="35" y="19"/>
                </a:cxn>
                <a:cxn ang="0">
                  <a:pos x="31" y="26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13" y="43"/>
                </a:cxn>
                <a:cxn ang="0">
                  <a:pos x="6" y="49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2" y="64"/>
                </a:cxn>
                <a:cxn ang="0">
                  <a:pos x="7" y="64"/>
                </a:cxn>
                <a:cxn ang="0">
                  <a:pos x="9" y="64"/>
                </a:cxn>
                <a:cxn ang="0">
                  <a:pos x="11" y="61"/>
                </a:cxn>
                <a:cxn ang="0">
                  <a:pos x="11" y="61"/>
                </a:cxn>
                <a:cxn ang="0">
                  <a:pos x="17" y="55"/>
                </a:cxn>
                <a:cxn ang="0">
                  <a:pos x="23" y="48"/>
                </a:cxn>
                <a:cxn ang="0">
                  <a:pos x="36" y="36"/>
                </a:cxn>
                <a:cxn ang="0">
                  <a:pos x="36" y="36"/>
                </a:cxn>
                <a:cxn ang="0">
                  <a:pos x="43" y="30"/>
                </a:cxn>
                <a:cxn ang="0">
                  <a:pos x="47" y="22"/>
                </a:cxn>
                <a:cxn ang="0">
                  <a:pos x="51" y="15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3" y="4"/>
                </a:cxn>
                <a:cxn ang="0">
                  <a:pos x="43" y="4"/>
                </a:cxn>
              </a:cxnLst>
              <a:rect l="0" t="0" r="r" b="b"/>
              <a:pathLst>
                <a:path w="53" h="64">
                  <a:moveTo>
                    <a:pt x="43" y="4"/>
                  </a:moveTo>
                  <a:lnTo>
                    <a:pt x="43" y="4"/>
                  </a:lnTo>
                  <a:lnTo>
                    <a:pt x="39" y="11"/>
                  </a:lnTo>
                  <a:lnTo>
                    <a:pt x="35" y="19"/>
                  </a:lnTo>
                  <a:lnTo>
                    <a:pt x="31" y="26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13" y="43"/>
                  </a:lnTo>
                  <a:lnTo>
                    <a:pt x="6" y="49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2" y="64"/>
                  </a:lnTo>
                  <a:lnTo>
                    <a:pt x="7" y="64"/>
                  </a:lnTo>
                  <a:lnTo>
                    <a:pt x="9" y="64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7" y="55"/>
                  </a:lnTo>
                  <a:lnTo>
                    <a:pt x="23" y="4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43" y="30"/>
                  </a:lnTo>
                  <a:lnTo>
                    <a:pt x="47" y="22"/>
                  </a:lnTo>
                  <a:lnTo>
                    <a:pt x="51" y="15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3" y="4"/>
                  </a:lnTo>
                  <a:lnTo>
                    <a:pt x="4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641"/>
            <p:cNvSpPr>
              <a:spLocks/>
            </p:cNvSpPr>
            <p:nvPr/>
          </p:nvSpPr>
          <p:spPr bwMode="auto">
            <a:xfrm>
              <a:off x="4806951" y="2520950"/>
              <a:ext cx="25400" cy="26988"/>
            </a:xfrm>
            <a:custGeom>
              <a:avLst/>
              <a:gdLst/>
              <a:ahLst/>
              <a:cxnLst>
                <a:cxn ang="0">
                  <a:pos x="51" y="1"/>
                </a:cxn>
                <a:cxn ang="0">
                  <a:pos x="51" y="1"/>
                </a:cxn>
                <a:cxn ang="0">
                  <a:pos x="35" y="14"/>
                </a:cxn>
                <a:cxn ang="0">
                  <a:pos x="21" y="28"/>
                </a:cxn>
                <a:cxn ang="0">
                  <a:pos x="14" y="35"/>
                </a:cxn>
                <a:cxn ang="0">
                  <a:pos x="9" y="43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1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0" y="64"/>
                </a:cxn>
                <a:cxn ang="0">
                  <a:pos x="10" y="64"/>
                </a:cxn>
                <a:cxn ang="0">
                  <a:pos x="14" y="56"/>
                </a:cxn>
                <a:cxn ang="0">
                  <a:pos x="19" y="48"/>
                </a:cxn>
                <a:cxn ang="0">
                  <a:pos x="25" y="40"/>
                </a:cxn>
                <a:cxn ang="0">
                  <a:pos x="31" y="34"/>
                </a:cxn>
                <a:cxn ang="0">
                  <a:pos x="44" y="20"/>
                </a:cxn>
                <a:cxn ang="0">
                  <a:pos x="59" y="10"/>
                </a:cxn>
                <a:cxn ang="0">
                  <a:pos x="59" y="10"/>
                </a:cxn>
                <a:cxn ang="0">
                  <a:pos x="60" y="7"/>
                </a:cxn>
                <a:cxn ang="0">
                  <a:pos x="61" y="6"/>
                </a:cxn>
                <a:cxn ang="0">
                  <a:pos x="60" y="3"/>
                </a:cxn>
                <a:cxn ang="0">
                  <a:pos x="59" y="2"/>
                </a:cxn>
                <a:cxn ang="0">
                  <a:pos x="55" y="0"/>
                </a:cxn>
                <a:cxn ang="0">
                  <a:pos x="54" y="1"/>
                </a:cxn>
                <a:cxn ang="0">
                  <a:pos x="51" y="1"/>
                </a:cxn>
                <a:cxn ang="0">
                  <a:pos x="51" y="1"/>
                </a:cxn>
              </a:cxnLst>
              <a:rect l="0" t="0" r="r" b="b"/>
              <a:pathLst>
                <a:path w="61" h="68">
                  <a:moveTo>
                    <a:pt x="51" y="1"/>
                  </a:moveTo>
                  <a:lnTo>
                    <a:pt x="51" y="1"/>
                  </a:lnTo>
                  <a:lnTo>
                    <a:pt x="35" y="14"/>
                  </a:lnTo>
                  <a:lnTo>
                    <a:pt x="21" y="28"/>
                  </a:lnTo>
                  <a:lnTo>
                    <a:pt x="14" y="35"/>
                  </a:lnTo>
                  <a:lnTo>
                    <a:pt x="9" y="43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1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4" y="56"/>
                  </a:lnTo>
                  <a:lnTo>
                    <a:pt x="19" y="48"/>
                  </a:lnTo>
                  <a:lnTo>
                    <a:pt x="25" y="40"/>
                  </a:lnTo>
                  <a:lnTo>
                    <a:pt x="31" y="34"/>
                  </a:lnTo>
                  <a:lnTo>
                    <a:pt x="44" y="20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60" y="7"/>
                  </a:lnTo>
                  <a:lnTo>
                    <a:pt x="61" y="6"/>
                  </a:lnTo>
                  <a:lnTo>
                    <a:pt x="60" y="3"/>
                  </a:lnTo>
                  <a:lnTo>
                    <a:pt x="59" y="2"/>
                  </a:lnTo>
                  <a:lnTo>
                    <a:pt x="55" y="0"/>
                  </a:lnTo>
                  <a:lnTo>
                    <a:pt x="54" y="1"/>
                  </a:lnTo>
                  <a:lnTo>
                    <a:pt x="51" y="1"/>
                  </a:lnTo>
                  <a:lnTo>
                    <a:pt x="5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642"/>
            <p:cNvSpPr>
              <a:spLocks/>
            </p:cNvSpPr>
            <p:nvPr/>
          </p:nvSpPr>
          <p:spPr bwMode="auto">
            <a:xfrm>
              <a:off x="4832351" y="2533650"/>
              <a:ext cx="20638" cy="31750"/>
            </a:xfrm>
            <a:custGeom>
              <a:avLst/>
              <a:gdLst/>
              <a:ahLst/>
              <a:cxnLst>
                <a:cxn ang="0">
                  <a:pos x="38" y="5"/>
                </a:cxn>
                <a:cxn ang="0">
                  <a:pos x="38" y="5"/>
                </a:cxn>
                <a:cxn ang="0">
                  <a:pos x="37" y="13"/>
                </a:cxn>
                <a:cxn ang="0">
                  <a:pos x="33" y="21"/>
                </a:cxn>
                <a:cxn ang="0">
                  <a:pos x="22" y="35"/>
                </a:cxn>
                <a:cxn ang="0">
                  <a:pos x="22" y="35"/>
                </a:cxn>
                <a:cxn ang="0">
                  <a:pos x="10" y="52"/>
                </a:cxn>
                <a:cxn ang="0">
                  <a:pos x="1" y="70"/>
                </a:cxn>
                <a:cxn ang="0">
                  <a:pos x="1" y="70"/>
                </a:cxn>
                <a:cxn ang="0">
                  <a:pos x="0" y="73"/>
                </a:cxn>
                <a:cxn ang="0">
                  <a:pos x="1" y="74"/>
                </a:cxn>
                <a:cxn ang="0">
                  <a:pos x="4" y="78"/>
                </a:cxn>
                <a:cxn ang="0">
                  <a:pos x="8" y="78"/>
                </a:cxn>
                <a:cxn ang="0">
                  <a:pos x="9" y="78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22" y="55"/>
                </a:cxn>
                <a:cxn ang="0">
                  <a:pos x="29" y="44"/>
                </a:cxn>
                <a:cxn ang="0">
                  <a:pos x="37" y="35"/>
                </a:cxn>
                <a:cxn ang="0">
                  <a:pos x="37" y="35"/>
                </a:cxn>
                <a:cxn ang="0">
                  <a:pos x="42" y="29"/>
                </a:cxn>
                <a:cxn ang="0">
                  <a:pos x="46" y="21"/>
                </a:cxn>
                <a:cxn ang="0">
                  <a:pos x="48" y="13"/>
                </a:cxn>
                <a:cxn ang="0">
                  <a:pos x="50" y="5"/>
                </a:cxn>
                <a:cxn ang="0">
                  <a:pos x="50" y="5"/>
                </a:cxn>
                <a:cxn ang="0">
                  <a:pos x="50" y="2"/>
                </a:cxn>
                <a:cxn ang="0">
                  <a:pos x="48" y="1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1" y="1"/>
                </a:cxn>
                <a:cxn ang="0">
                  <a:pos x="39" y="2"/>
                </a:cxn>
                <a:cxn ang="0">
                  <a:pos x="38" y="5"/>
                </a:cxn>
                <a:cxn ang="0">
                  <a:pos x="38" y="5"/>
                </a:cxn>
              </a:cxnLst>
              <a:rect l="0" t="0" r="r" b="b"/>
              <a:pathLst>
                <a:path w="50" h="78">
                  <a:moveTo>
                    <a:pt x="38" y="5"/>
                  </a:moveTo>
                  <a:lnTo>
                    <a:pt x="38" y="5"/>
                  </a:lnTo>
                  <a:lnTo>
                    <a:pt x="37" y="13"/>
                  </a:lnTo>
                  <a:lnTo>
                    <a:pt x="33" y="21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10" y="52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73"/>
                  </a:lnTo>
                  <a:lnTo>
                    <a:pt x="1" y="74"/>
                  </a:lnTo>
                  <a:lnTo>
                    <a:pt x="4" y="78"/>
                  </a:lnTo>
                  <a:lnTo>
                    <a:pt x="8" y="78"/>
                  </a:lnTo>
                  <a:lnTo>
                    <a:pt x="9" y="78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22" y="55"/>
                  </a:lnTo>
                  <a:lnTo>
                    <a:pt x="29" y="44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42" y="29"/>
                  </a:lnTo>
                  <a:lnTo>
                    <a:pt x="46" y="21"/>
                  </a:lnTo>
                  <a:lnTo>
                    <a:pt x="48" y="13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2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1" y="1"/>
                  </a:lnTo>
                  <a:lnTo>
                    <a:pt x="39" y="2"/>
                  </a:lnTo>
                  <a:lnTo>
                    <a:pt x="38" y="5"/>
                  </a:lnTo>
                  <a:lnTo>
                    <a:pt x="3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643"/>
            <p:cNvSpPr>
              <a:spLocks/>
            </p:cNvSpPr>
            <p:nvPr/>
          </p:nvSpPr>
          <p:spPr bwMode="auto">
            <a:xfrm>
              <a:off x="4860926" y="2549525"/>
              <a:ext cx="17463" cy="26988"/>
            </a:xfrm>
            <a:custGeom>
              <a:avLst/>
              <a:gdLst/>
              <a:ahLst/>
              <a:cxnLst>
                <a:cxn ang="0">
                  <a:pos x="36" y="3"/>
                </a:cxn>
                <a:cxn ang="0">
                  <a:pos x="36" y="3"/>
                </a:cxn>
                <a:cxn ang="0">
                  <a:pos x="24" y="16"/>
                </a:cxn>
                <a:cxn ang="0">
                  <a:pos x="15" y="31"/>
                </a:cxn>
                <a:cxn ang="0">
                  <a:pos x="6" y="46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0" y="65"/>
                </a:cxn>
                <a:cxn ang="0">
                  <a:pos x="0" y="67"/>
                </a:cxn>
                <a:cxn ang="0">
                  <a:pos x="4" y="70"/>
                </a:cxn>
                <a:cxn ang="0">
                  <a:pos x="8" y="68"/>
                </a:cxn>
                <a:cxn ang="0">
                  <a:pos x="9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16" y="50"/>
                </a:cxn>
                <a:cxn ang="0">
                  <a:pos x="24" y="36"/>
                </a:cxn>
                <a:cxn ang="0">
                  <a:pos x="33" y="23"/>
                </a:cxn>
                <a:cxn ang="0">
                  <a:pos x="43" y="11"/>
                </a:cxn>
                <a:cxn ang="0">
                  <a:pos x="43" y="11"/>
                </a:cxn>
                <a:cxn ang="0">
                  <a:pos x="45" y="8"/>
                </a:cxn>
                <a:cxn ang="0">
                  <a:pos x="46" y="7"/>
                </a:cxn>
                <a:cxn ang="0">
                  <a:pos x="43" y="3"/>
                </a:cxn>
                <a:cxn ang="0">
                  <a:pos x="40" y="0"/>
                </a:cxn>
                <a:cxn ang="0">
                  <a:pos x="38" y="2"/>
                </a:cxn>
                <a:cxn ang="0">
                  <a:pos x="36" y="3"/>
                </a:cxn>
                <a:cxn ang="0">
                  <a:pos x="36" y="3"/>
                </a:cxn>
              </a:cxnLst>
              <a:rect l="0" t="0" r="r" b="b"/>
              <a:pathLst>
                <a:path w="46" h="70">
                  <a:moveTo>
                    <a:pt x="36" y="3"/>
                  </a:moveTo>
                  <a:lnTo>
                    <a:pt x="36" y="3"/>
                  </a:lnTo>
                  <a:lnTo>
                    <a:pt x="24" y="16"/>
                  </a:lnTo>
                  <a:lnTo>
                    <a:pt x="15" y="31"/>
                  </a:lnTo>
                  <a:lnTo>
                    <a:pt x="6" y="4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4" y="70"/>
                  </a:lnTo>
                  <a:lnTo>
                    <a:pt x="8" y="68"/>
                  </a:lnTo>
                  <a:lnTo>
                    <a:pt x="9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16" y="50"/>
                  </a:lnTo>
                  <a:lnTo>
                    <a:pt x="24" y="36"/>
                  </a:lnTo>
                  <a:lnTo>
                    <a:pt x="33" y="23"/>
                  </a:lnTo>
                  <a:lnTo>
                    <a:pt x="43" y="11"/>
                  </a:lnTo>
                  <a:lnTo>
                    <a:pt x="43" y="11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3" y="3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3"/>
                  </a:lnTo>
                  <a:lnTo>
                    <a:pt x="3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1" name="Freeform 644"/>
            <p:cNvSpPr>
              <a:spLocks/>
            </p:cNvSpPr>
            <p:nvPr/>
          </p:nvSpPr>
          <p:spPr bwMode="auto">
            <a:xfrm>
              <a:off x="4883151" y="2560638"/>
              <a:ext cx="19050" cy="25400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4" y="5"/>
                </a:cxn>
                <a:cxn ang="0">
                  <a:pos x="28" y="12"/>
                </a:cxn>
                <a:cxn ang="0">
                  <a:pos x="23" y="18"/>
                </a:cxn>
                <a:cxn ang="0">
                  <a:pos x="18" y="26"/>
                </a:cxn>
                <a:cxn ang="0">
                  <a:pos x="10" y="42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7"/>
                </a:cxn>
                <a:cxn ang="0">
                  <a:pos x="0" y="60"/>
                </a:cxn>
                <a:cxn ang="0">
                  <a:pos x="1" y="61"/>
                </a:cxn>
                <a:cxn ang="0">
                  <a:pos x="2" y="63"/>
                </a:cxn>
                <a:cxn ang="0">
                  <a:pos x="6" y="64"/>
                </a:cxn>
                <a:cxn ang="0">
                  <a:pos x="9" y="63"/>
                </a:cxn>
                <a:cxn ang="0">
                  <a:pos x="10" y="61"/>
                </a:cxn>
                <a:cxn ang="0">
                  <a:pos x="10" y="61"/>
                </a:cxn>
                <a:cxn ang="0">
                  <a:pos x="19" y="48"/>
                </a:cxn>
                <a:cxn ang="0">
                  <a:pos x="27" y="34"/>
                </a:cxn>
                <a:cxn ang="0">
                  <a:pos x="35" y="21"/>
                </a:cxn>
                <a:cxn ang="0">
                  <a:pos x="40" y="16"/>
                </a:cxn>
                <a:cxn ang="0">
                  <a:pos x="47" y="10"/>
                </a:cxn>
                <a:cxn ang="0">
                  <a:pos x="47" y="10"/>
                </a:cxn>
                <a:cxn ang="0">
                  <a:pos x="48" y="9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49" h="64">
                  <a:moveTo>
                    <a:pt x="41" y="0"/>
                  </a:moveTo>
                  <a:lnTo>
                    <a:pt x="41" y="0"/>
                  </a:lnTo>
                  <a:lnTo>
                    <a:pt x="34" y="5"/>
                  </a:lnTo>
                  <a:lnTo>
                    <a:pt x="28" y="12"/>
                  </a:lnTo>
                  <a:lnTo>
                    <a:pt x="23" y="18"/>
                  </a:lnTo>
                  <a:lnTo>
                    <a:pt x="18" y="26"/>
                  </a:lnTo>
                  <a:lnTo>
                    <a:pt x="10" y="42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7"/>
                  </a:lnTo>
                  <a:lnTo>
                    <a:pt x="0" y="60"/>
                  </a:lnTo>
                  <a:lnTo>
                    <a:pt x="1" y="61"/>
                  </a:lnTo>
                  <a:lnTo>
                    <a:pt x="2" y="63"/>
                  </a:lnTo>
                  <a:lnTo>
                    <a:pt x="6" y="64"/>
                  </a:lnTo>
                  <a:lnTo>
                    <a:pt x="9" y="63"/>
                  </a:lnTo>
                  <a:lnTo>
                    <a:pt x="10" y="61"/>
                  </a:lnTo>
                  <a:lnTo>
                    <a:pt x="10" y="61"/>
                  </a:lnTo>
                  <a:lnTo>
                    <a:pt x="19" y="48"/>
                  </a:lnTo>
                  <a:lnTo>
                    <a:pt x="27" y="34"/>
                  </a:lnTo>
                  <a:lnTo>
                    <a:pt x="35" y="21"/>
                  </a:lnTo>
                  <a:lnTo>
                    <a:pt x="40" y="16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8" y="9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645"/>
            <p:cNvSpPr>
              <a:spLocks/>
            </p:cNvSpPr>
            <p:nvPr/>
          </p:nvSpPr>
          <p:spPr bwMode="auto">
            <a:xfrm>
              <a:off x="4486276" y="2282825"/>
              <a:ext cx="50800" cy="25400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22" y="0"/>
                </a:cxn>
                <a:cxn ang="0">
                  <a:pos x="103" y="5"/>
                </a:cxn>
                <a:cxn ang="0">
                  <a:pos x="85" y="12"/>
                </a:cxn>
                <a:cxn ang="0">
                  <a:pos x="67" y="19"/>
                </a:cxn>
                <a:cxn ang="0">
                  <a:pos x="48" y="27"/>
                </a:cxn>
                <a:cxn ang="0">
                  <a:pos x="48" y="27"/>
                </a:cxn>
                <a:cxn ang="0">
                  <a:pos x="29" y="36"/>
                </a:cxn>
                <a:cxn ang="0">
                  <a:pos x="19" y="40"/>
                </a:cxn>
                <a:cxn ang="0">
                  <a:pos x="9" y="43"/>
                </a:cxn>
                <a:cxn ang="0">
                  <a:pos x="9" y="43"/>
                </a:cxn>
                <a:cxn ang="0">
                  <a:pos x="5" y="44"/>
                </a:cxn>
                <a:cxn ang="0">
                  <a:pos x="2" y="47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6"/>
                </a:cxn>
                <a:cxn ang="0">
                  <a:pos x="1" y="59"/>
                </a:cxn>
                <a:cxn ang="0">
                  <a:pos x="4" y="61"/>
                </a:cxn>
                <a:cxn ang="0">
                  <a:pos x="8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7"/>
                </a:cxn>
                <a:cxn ang="0">
                  <a:pos x="13" y="55"/>
                </a:cxn>
                <a:cxn ang="0">
                  <a:pos x="18" y="52"/>
                </a:cxn>
                <a:cxn ang="0">
                  <a:pos x="31" y="47"/>
                </a:cxn>
                <a:cxn ang="0">
                  <a:pos x="55" y="38"/>
                </a:cxn>
                <a:cxn ang="0">
                  <a:pos x="55" y="38"/>
                </a:cxn>
                <a:cxn ang="0">
                  <a:pos x="72" y="30"/>
                </a:cxn>
                <a:cxn ang="0">
                  <a:pos x="89" y="22"/>
                </a:cxn>
                <a:cxn ang="0">
                  <a:pos x="107" y="16"/>
                </a:cxn>
                <a:cxn ang="0">
                  <a:pos x="125" y="12"/>
                </a:cxn>
                <a:cxn ang="0">
                  <a:pos x="125" y="12"/>
                </a:cxn>
                <a:cxn ang="0">
                  <a:pos x="127" y="10"/>
                </a:cxn>
                <a:cxn ang="0">
                  <a:pos x="129" y="9"/>
                </a:cxn>
                <a:cxn ang="0">
                  <a:pos x="129" y="6"/>
                </a:cxn>
                <a:cxn ang="0">
                  <a:pos x="129" y="5"/>
                </a:cxn>
                <a:cxn ang="0">
                  <a:pos x="127" y="1"/>
                </a:cxn>
                <a:cxn ang="0">
                  <a:pos x="124" y="0"/>
                </a:cxn>
                <a:cxn ang="0">
                  <a:pos x="122" y="0"/>
                </a:cxn>
                <a:cxn ang="0">
                  <a:pos x="122" y="0"/>
                </a:cxn>
              </a:cxnLst>
              <a:rect l="0" t="0" r="r" b="b"/>
              <a:pathLst>
                <a:path w="129" h="61">
                  <a:moveTo>
                    <a:pt x="122" y="0"/>
                  </a:moveTo>
                  <a:lnTo>
                    <a:pt x="122" y="0"/>
                  </a:lnTo>
                  <a:lnTo>
                    <a:pt x="103" y="5"/>
                  </a:lnTo>
                  <a:lnTo>
                    <a:pt x="85" y="12"/>
                  </a:lnTo>
                  <a:lnTo>
                    <a:pt x="67" y="19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29" y="36"/>
                  </a:lnTo>
                  <a:lnTo>
                    <a:pt x="19" y="40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5" y="44"/>
                  </a:lnTo>
                  <a:lnTo>
                    <a:pt x="2" y="4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6"/>
                  </a:lnTo>
                  <a:lnTo>
                    <a:pt x="1" y="59"/>
                  </a:lnTo>
                  <a:lnTo>
                    <a:pt x="4" y="61"/>
                  </a:lnTo>
                  <a:lnTo>
                    <a:pt x="8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3" y="55"/>
                  </a:lnTo>
                  <a:lnTo>
                    <a:pt x="18" y="52"/>
                  </a:lnTo>
                  <a:lnTo>
                    <a:pt x="31" y="47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72" y="30"/>
                  </a:lnTo>
                  <a:lnTo>
                    <a:pt x="89" y="22"/>
                  </a:lnTo>
                  <a:lnTo>
                    <a:pt x="107" y="16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7" y="10"/>
                  </a:lnTo>
                  <a:lnTo>
                    <a:pt x="129" y="9"/>
                  </a:lnTo>
                  <a:lnTo>
                    <a:pt x="129" y="6"/>
                  </a:lnTo>
                  <a:lnTo>
                    <a:pt x="129" y="5"/>
                  </a:lnTo>
                  <a:lnTo>
                    <a:pt x="127" y="1"/>
                  </a:lnTo>
                  <a:lnTo>
                    <a:pt x="124" y="0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646"/>
            <p:cNvSpPr>
              <a:spLocks/>
            </p:cNvSpPr>
            <p:nvPr/>
          </p:nvSpPr>
          <p:spPr bwMode="auto">
            <a:xfrm>
              <a:off x="4486276" y="2297113"/>
              <a:ext cx="52388" cy="25400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24" y="0"/>
                </a:cxn>
                <a:cxn ang="0">
                  <a:pos x="109" y="4"/>
                </a:cxn>
                <a:cxn ang="0">
                  <a:pos x="93" y="9"/>
                </a:cxn>
                <a:cxn ang="0">
                  <a:pos x="79" y="16"/>
                </a:cxn>
                <a:cxn ang="0">
                  <a:pos x="63" y="24"/>
                </a:cxn>
                <a:cxn ang="0">
                  <a:pos x="33" y="39"/>
                </a:cxn>
                <a:cxn ang="0">
                  <a:pos x="18" y="46"/>
                </a:cxn>
                <a:cxn ang="0">
                  <a:pos x="3" y="53"/>
                </a:cxn>
                <a:cxn ang="0">
                  <a:pos x="3" y="53"/>
                </a:cxn>
                <a:cxn ang="0">
                  <a:pos x="1" y="54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4" y="64"/>
                </a:cxn>
                <a:cxn ang="0">
                  <a:pos x="7" y="64"/>
                </a:cxn>
                <a:cxn ang="0">
                  <a:pos x="7" y="64"/>
                </a:cxn>
                <a:cxn ang="0">
                  <a:pos x="21" y="58"/>
                </a:cxn>
                <a:cxn ang="0">
                  <a:pos x="37" y="50"/>
                </a:cxn>
                <a:cxn ang="0">
                  <a:pos x="66" y="34"/>
                </a:cxn>
                <a:cxn ang="0">
                  <a:pos x="81" y="28"/>
                </a:cxn>
                <a:cxn ang="0">
                  <a:pos x="97" y="21"/>
                </a:cxn>
                <a:cxn ang="0">
                  <a:pos x="113" y="15"/>
                </a:cxn>
                <a:cxn ang="0">
                  <a:pos x="128" y="11"/>
                </a:cxn>
                <a:cxn ang="0">
                  <a:pos x="128" y="11"/>
                </a:cxn>
                <a:cxn ang="0">
                  <a:pos x="130" y="9"/>
                </a:cxn>
                <a:cxn ang="0">
                  <a:pos x="131" y="8"/>
                </a:cxn>
                <a:cxn ang="0">
                  <a:pos x="132" y="4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4" y="0"/>
                </a:cxn>
              </a:cxnLst>
              <a:rect l="0" t="0" r="r" b="b"/>
              <a:pathLst>
                <a:path w="132" h="64">
                  <a:moveTo>
                    <a:pt x="124" y="0"/>
                  </a:moveTo>
                  <a:lnTo>
                    <a:pt x="124" y="0"/>
                  </a:lnTo>
                  <a:lnTo>
                    <a:pt x="109" y="4"/>
                  </a:lnTo>
                  <a:lnTo>
                    <a:pt x="93" y="9"/>
                  </a:lnTo>
                  <a:lnTo>
                    <a:pt x="79" y="16"/>
                  </a:lnTo>
                  <a:lnTo>
                    <a:pt x="63" y="24"/>
                  </a:lnTo>
                  <a:lnTo>
                    <a:pt x="33" y="39"/>
                  </a:lnTo>
                  <a:lnTo>
                    <a:pt x="18" y="46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1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4" y="64"/>
                  </a:lnTo>
                  <a:lnTo>
                    <a:pt x="7" y="64"/>
                  </a:lnTo>
                  <a:lnTo>
                    <a:pt x="7" y="64"/>
                  </a:lnTo>
                  <a:lnTo>
                    <a:pt x="21" y="58"/>
                  </a:lnTo>
                  <a:lnTo>
                    <a:pt x="37" y="50"/>
                  </a:lnTo>
                  <a:lnTo>
                    <a:pt x="66" y="34"/>
                  </a:lnTo>
                  <a:lnTo>
                    <a:pt x="81" y="28"/>
                  </a:lnTo>
                  <a:lnTo>
                    <a:pt x="97" y="21"/>
                  </a:lnTo>
                  <a:lnTo>
                    <a:pt x="113" y="15"/>
                  </a:lnTo>
                  <a:lnTo>
                    <a:pt x="128" y="11"/>
                  </a:lnTo>
                  <a:lnTo>
                    <a:pt x="128" y="11"/>
                  </a:lnTo>
                  <a:lnTo>
                    <a:pt x="130" y="9"/>
                  </a:lnTo>
                  <a:lnTo>
                    <a:pt x="131" y="8"/>
                  </a:lnTo>
                  <a:lnTo>
                    <a:pt x="132" y="4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4" name="Freeform 647"/>
            <p:cNvSpPr>
              <a:spLocks/>
            </p:cNvSpPr>
            <p:nvPr/>
          </p:nvSpPr>
          <p:spPr bwMode="auto">
            <a:xfrm>
              <a:off x="4467226" y="2314575"/>
              <a:ext cx="65088" cy="28575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156" y="0"/>
                </a:cxn>
                <a:cxn ang="0">
                  <a:pos x="135" y="8"/>
                </a:cxn>
                <a:cxn ang="0">
                  <a:pos x="114" y="16"/>
                </a:cxn>
                <a:cxn ang="0">
                  <a:pos x="93" y="22"/>
                </a:cxn>
                <a:cxn ang="0">
                  <a:pos x="73" y="30"/>
                </a:cxn>
                <a:cxn ang="0">
                  <a:pos x="73" y="30"/>
                </a:cxn>
                <a:cxn ang="0">
                  <a:pos x="60" y="34"/>
                </a:cxn>
                <a:cxn ang="0">
                  <a:pos x="47" y="38"/>
                </a:cxn>
                <a:cxn ang="0">
                  <a:pos x="47" y="38"/>
                </a:cxn>
                <a:cxn ang="0">
                  <a:pos x="37" y="44"/>
                </a:cxn>
                <a:cxn ang="0">
                  <a:pos x="26" y="50"/>
                </a:cxn>
                <a:cxn ang="0">
                  <a:pos x="16" y="56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3" y="61"/>
                </a:cxn>
                <a:cxn ang="0">
                  <a:pos x="1" y="63"/>
                </a:cxn>
                <a:cxn ang="0">
                  <a:pos x="0" y="67"/>
                </a:cxn>
                <a:cxn ang="0">
                  <a:pos x="3" y="71"/>
                </a:cxn>
                <a:cxn ang="0">
                  <a:pos x="5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16" y="68"/>
                </a:cxn>
                <a:cxn ang="0">
                  <a:pos x="24" y="64"/>
                </a:cxn>
                <a:cxn ang="0">
                  <a:pos x="38" y="55"/>
                </a:cxn>
                <a:cxn ang="0">
                  <a:pos x="38" y="55"/>
                </a:cxn>
                <a:cxn ang="0">
                  <a:pos x="50" y="50"/>
                </a:cxn>
                <a:cxn ang="0">
                  <a:pos x="62" y="46"/>
                </a:cxn>
                <a:cxn ang="0">
                  <a:pos x="85" y="37"/>
                </a:cxn>
                <a:cxn ang="0">
                  <a:pos x="85" y="37"/>
                </a:cxn>
                <a:cxn ang="0">
                  <a:pos x="105" y="30"/>
                </a:cxn>
                <a:cxn ang="0">
                  <a:pos x="123" y="24"/>
                </a:cxn>
                <a:cxn ang="0">
                  <a:pos x="143" y="17"/>
                </a:cxn>
                <a:cxn ang="0">
                  <a:pos x="161" y="10"/>
                </a:cxn>
                <a:cxn ang="0">
                  <a:pos x="161" y="10"/>
                </a:cxn>
                <a:cxn ang="0">
                  <a:pos x="164" y="8"/>
                </a:cxn>
                <a:cxn ang="0">
                  <a:pos x="164" y="7"/>
                </a:cxn>
                <a:cxn ang="0">
                  <a:pos x="164" y="5"/>
                </a:cxn>
                <a:cxn ang="0">
                  <a:pos x="164" y="3"/>
                </a:cxn>
                <a:cxn ang="0">
                  <a:pos x="160" y="0"/>
                </a:cxn>
                <a:cxn ang="0">
                  <a:pos x="158" y="0"/>
                </a:cxn>
                <a:cxn ang="0">
                  <a:pos x="156" y="0"/>
                </a:cxn>
                <a:cxn ang="0">
                  <a:pos x="156" y="0"/>
                </a:cxn>
              </a:cxnLst>
              <a:rect l="0" t="0" r="r" b="b"/>
              <a:pathLst>
                <a:path w="164" h="72">
                  <a:moveTo>
                    <a:pt x="156" y="0"/>
                  </a:moveTo>
                  <a:lnTo>
                    <a:pt x="156" y="0"/>
                  </a:lnTo>
                  <a:lnTo>
                    <a:pt x="135" y="8"/>
                  </a:lnTo>
                  <a:lnTo>
                    <a:pt x="114" y="16"/>
                  </a:lnTo>
                  <a:lnTo>
                    <a:pt x="93" y="22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60" y="34"/>
                  </a:lnTo>
                  <a:lnTo>
                    <a:pt x="47" y="38"/>
                  </a:lnTo>
                  <a:lnTo>
                    <a:pt x="47" y="38"/>
                  </a:lnTo>
                  <a:lnTo>
                    <a:pt x="37" y="44"/>
                  </a:lnTo>
                  <a:lnTo>
                    <a:pt x="26" y="50"/>
                  </a:lnTo>
                  <a:lnTo>
                    <a:pt x="16" y="5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3" y="61"/>
                  </a:lnTo>
                  <a:lnTo>
                    <a:pt x="1" y="63"/>
                  </a:lnTo>
                  <a:lnTo>
                    <a:pt x="0" y="67"/>
                  </a:lnTo>
                  <a:lnTo>
                    <a:pt x="3" y="71"/>
                  </a:lnTo>
                  <a:lnTo>
                    <a:pt x="5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16" y="68"/>
                  </a:lnTo>
                  <a:lnTo>
                    <a:pt x="24" y="64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50" y="50"/>
                  </a:lnTo>
                  <a:lnTo>
                    <a:pt x="62" y="46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105" y="30"/>
                  </a:lnTo>
                  <a:lnTo>
                    <a:pt x="123" y="24"/>
                  </a:lnTo>
                  <a:lnTo>
                    <a:pt x="143" y="17"/>
                  </a:lnTo>
                  <a:lnTo>
                    <a:pt x="161" y="10"/>
                  </a:lnTo>
                  <a:lnTo>
                    <a:pt x="161" y="10"/>
                  </a:lnTo>
                  <a:lnTo>
                    <a:pt x="164" y="8"/>
                  </a:lnTo>
                  <a:lnTo>
                    <a:pt x="164" y="7"/>
                  </a:lnTo>
                  <a:lnTo>
                    <a:pt x="164" y="5"/>
                  </a:lnTo>
                  <a:lnTo>
                    <a:pt x="164" y="3"/>
                  </a:lnTo>
                  <a:lnTo>
                    <a:pt x="160" y="0"/>
                  </a:lnTo>
                  <a:lnTo>
                    <a:pt x="158" y="0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648"/>
            <p:cNvSpPr>
              <a:spLocks/>
            </p:cNvSpPr>
            <p:nvPr/>
          </p:nvSpPr>
          <p:spPr bwMode="auto">
            <a:xfrm>
              <a:off x="4465638" y="2332038"/>
              <a:ext cx="58738" cy="238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7" y="0"/>
                </a:cxn>
                <a:cxn ang="0">
                  <a:pos x="120" y="2"/>
                </a:cxn>
                <a:cxn ang="0">
                  <a:pos x="105" y="8"/>
                </a:cxn>
                <a:cxn ang="0">
                  <a:pos x="73" y="19"/>
                </a:cxn>
                <a:cxn ang="0">
                  <a:pos x="42" y="34"/>
                </a:cxn>
                <a:cxn ang="0">
                  <a:pos x="11" y="47"/>
                </a:cxn>
                <a:cxn ang="0">
                  <a:pos x="11" y="47"/>
                </a:cxn>
                <a:cxn ang="0">
                  <a:pos x="8" y="46"/>
                </a:cxn>
                <a:cxn ang="0">
                  <a:pos x="4" y="46"/>
                </a:cxn>
                <a:cxn ang="0">
                  <a:pos x="1" y="47"/>
                </a:cxn>
                <a:cxn ang="0">
                  <a:pos x="0" y="51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3" y="59"/>
                </a:cxn>
                <a:cxn ang="0">
                  <a:pos x="5" y="60"/>
                </a:cxn>
                <a:cxn ang="0">
                  <a:pos x="8" y="60"/>
                </a:cxn>
                <a:cxn ang="0">
                  <a:pos x="8" y="60"/>
                </a:cxn>
                <a:cxn ang="0">
                  <a:pos x="41" y="46"/>
                </a:cxn>
                <a:cxn ang="0">
                  <a:pos x="73" y="31"/>
                </a:cxn>
                <a:cxn ang="0">
                  <a:pos x="89" y="25"/>
                </a:cxn>
                <a:cxn ang="0">
                  <a:pos x="106" y="19"/>
                </a:cxn>
                <a:cxn ang="0">
                  <a:pos x="123" y="14"/>
                </a:cxn>
                <a:cxn ang="0">
                  <a:pos x="141" y="10"/>
                </a:cxn>
                <a:cxn ang="0">
                  <a:pos x="141" y="10"/>
                </a:cxn>
                <a:cxn ang="0">
                  <a:pos x="143" y="9"/>
                </a:cxn>
                <a:cxn ang="0">
                  <a:pos x="144" y="8"/>
                </a:cxn>
                <a:cxn ang="0">
                  <a:pos x="145" y="6"/>
                </a:cxn>
                <a:cxn ang="0">
                  <a:pos x="145" y="4"/>
                </a:cxn>
                <a:cxn ang="0">
                  <a:pos x="143" y="0"/>
                </a:cxn>
                <a:cxn ang="0">
                  <a:pos x="140" y="0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45" h="60">
                  <a:moveTo>
                    <a:pt x="137" y="0"/>
                  </a:moveTo>
                  <a:lnTo>
                    <a:pt x="137" y="0"/>
                  </a:lnTo>
                  <a:lnTo>
                    <a:pt x="120" y="2"/>
                  </a:lnTo>
                  <a:lnTo>
                    <a:pt x="105" y="8"/>
                  </a:lnTo>
                  <a:lnTo>
                    <a:pt x="73" y="19"/>
                  </a:lnTo>
                  <a:lnTo>
                    <a:pt x="42" y="34"/>
                  </a:lnTo>
                  <a:lnTo>
                    <a:pt x="11" y="47"/>
                  </a:lnTo>
                  <a:lnTo>
                    <a:pt x="11" y="47"/>
                  </a:lnTo>
                  <a:lnTo>
                    <a:pt x="8" y="46"/>
                  </a:lnTo>
                  <a:lnTo>
                    <a:pt x="4" y="46"/>
                  </a:lnTo>
                  <a:lnTo>
                    <a:pt x="1" y="47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3" y="59"/>
                  </a:lnTo>
                  <a:lnTo>
                    <a:pt x="5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1" y="46"/>
                  </a:lnTo>
                  <a:lnTo>
                    <a:pt x="73" y="31"/>
                  </a:lnTo>
                  <a:lnTo>
                    <a:pt x="89" y="25"/>
                  </a:lnTo>
                  <a:lnTo>
                    <a:pt x="106" y="19"/>
                  </a:lnTo>
                  <a:lnTo>
                    <a:pt x="123" y="14"/>
                  </a:lnTo>
                  <a:lnTo>
                    <a:pt x="141" y="10"/>
                  </a:lnTo>
                  <a:lnTo>
                    <a:pt x="141" y="10"/>
                  </a:lnTo>
                  <a:lnTo>
                    <a:pt x="143" y="9"/>
                  </a:lnTo>
                  <a:lnTo>
                    <a:pt x="144" y="8"/>
                  </a:lnTo>
                  <a:lnTo>
                    <a:pt x="145" y="6"/>
                  </a:lnTo>
                  <a:lnTo>
                    <a:pt x="145" y="4"/>
                  </a:lnTo>
                  <a:lnTo>
                    <a:pt x="143" y="0"/>
                  </a:lnTo>
                  <a:lnTo>
                    <a:pt x="140" y="0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649"/>
            <p:cNvSpPr>
              <a:spLocks/>
            </p:cNvSpPr>
            <p:nvPr/>
          </p:nvSpPr>
          <p:spPr bwMode="auto">
            <a:xfrm>
              <a:off x="4471988" y="2346325"/>
              <a:ext cx="42863" cy="17463"/>
            </a:xfrm>
            <a:custGeom>
              <a:avLst/>
              <a:gdLst/>
              <a:ahLst/>
              <a:cxnLst>
                <a:cxn ang="0">
                  <a:pos x="99" y="2"/>
                </a:cxn>
                <a:cxn ang="0">
                  <a:pos x="99" y="2"/>
                </a:cxn>
                <a:cxn ang="0">
                  <a:pos x="93" y="3"/>
                </a:cxn>
                <a:cxn ang="0">
                  <a:pos x="86" y="4"/>
                </a:cxn>
                <a:cxn ang="0">
                  <a:pos x="74" y="4"/>
                </a:cxn>
                <a:cxn ang="0">
                  <a:pos x="74" y="4"/>
                </a:cxn>
                <a:cxn ang="0">
                  <a:pos x="69" y="6"/>
                </a:cxn>
                <a:cxn ang="0">
                  <a:pos x="64" y="7"/>
                </a:cxn>
                <a:cxn ang="0">
                  <a:pos x="55" y="12"/>
                </a:cxn>
                <a:cxn ang="0">
                  <a:pos x="55" y="12"/>
                </a:cxn>
                <a:cxn ang="0">
                  <a:pos x="30" y="23"/>
                </a:cxn>
                <a:cxn ang="0">
                  <a:pos x="17" y="28"/>
                </a:cxn>
                <a:cxn ang="0">
                  <a:pos x="4" y="32"/>
                </a:cxn>
                <a:cxn ang="0">
                  <a:pos x="4" y="32"/>
                </a:cxn>
                <a:cxn ang="0">
                  <a:pos x="1" y="33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2" y="42"/>
                </a:cxn>
                <a:cxn ang="0">
                  <a:pos x="4" y="42"/>
                </a:cxn>
                <a:cxn ang="0">
                  <a:pos x="6" y="42"/>
                </a:cxn>
                <a:cxn ang="0">
                  <a:pos x="6" y="42"/>
                </a:cxn>
                <a:cxn ang="0">
                  <a:pos x="18" y="40"/>
                </a:cxn>
                <a:cxn ang="0">
                  <a:pos x="30" y="34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65" y="20"/>
                </a:cxn>
                <a:cxn ang="0">
                  <a:pos x="72" y="17"/>
                </a:cxn>
                <a:cxn ang="0">
                  <a:pos x="78" y="16"/>
                </a:cxn>
                <a:cxn ang="0">
                  <a:pos x="78" y="16"/>
                </a:cxn>
                <a:cxn ang="0">
                  <a:pos x="90" y="15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04" y="11"/>
                </a:cxn>
                <a:cxn ang="0">
                  <a:pos x="106" y="10"/>
                </a:cxn>
                <a:cxn ang="0">
                  <a:pos x="106" y="4"/>
                </a:cxn>
                <a:cxn ang="0">
                  <a:pos x="104" y="3"/>
                </a:cxn>
                <a:cxn ang="0">
                  <a:pos x="103" y="2"/>
                </a:cxn>
                <a:cxn ang="0">
                  <a:pos x="102" y="0"/>
                </a:cxn>
                <a:cxn ang="0">
                  <a:pos x="99" y="2"/>
                </a:cxn>
                <a:cxn ang="0">
                  <a:pos x="99" y="2"/>
                </a:cxn>
              </a:cxnLst>
              <a:rect l="0" t="0" r="r" b="b"/>
              <a:pathLst>
                <a:path w="106" h="42">
                  <a:moveTo>
                    <a:pt x="99" y="2"/>
                  </a:moveTo>
                  <a:lnTo>
                    <a:pt x="99" y="2"/>
                  </a:lnTo>
                  <a:lnTo>
                    <a:pt x="93" y="3"/>
                  </a:lnTo>
                  <a:lnTo>
                    <a:pt x="86" y="4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69" y="6"/>
                  </a:lnTo>
                  <a:lnTo>
                    <a:pt x="64" y="7"/>
                  </a:lnTo>
                  <a:lnTo>
                    <a:pt x="55" y="12"/>
                  </a:lnTo>
                  <a:lnTo>
                    <a:pt x="55" y="12"/>
                  </a:lnTo>
                  <a:lnTo>
                    <a:pt x="30" y="23"/>
                  </a:lnTo>
                  <a:lnTo>
                    <a:pt x="17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1" y="33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8" y="40"/>
                  </a:lnTo>
                  <a:lnTo>
                    <a:pt x="30" y="34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65" y="20"/>
                  </a:lnTo>
                  <a:lnTo>
                    <a:pt x="72" y="17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90" y="15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4" y="11"/>
                  </a:lnTo>
                  <a:lnTo>
                    <a:pt x="106" y="10"/>
                  </a:lnTo>
                  <a:lnTo>
                    <a:pt x="106" y="4"/>
                  </a:lnTo>
                  <a:lnTo>
                    <a:pt x="104" y="3"/>
                  </a:lnTo>
                  <a:lnTo>
                    <a:pt x="103" y="2"/>
                  </a:lnTo>
                  <a:lnTo>
                    <a:pt x="102" y="0"/>
                  </a:lnTo>
                  <a:lnTo>
                    <a:pt x="99" y="2"/>
                  </a:lnTo>
                  <a:lnTo>
                    <a:pt x="9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Freeform 650"/>
            <p:cNvSpPr>
              <a:spLocks/>
            </p:cNvSpPr>
            <p:nvPr/>
          </p:nvSpPr>
          <p:spPr bwMode="auto">
            <a:xfrm>
              <a:off x="4281488" y="2286000"/>
              <a:ext cx="25400" cy="33338"/>
            </a:xfrm>
            <a:custGeom>
              <a:avLst/>
              <a:gdLst/>
              <a:ahLst/>
              <a:cxnLst>
                <a:cxn ang="0">
                  <a:pos x="51" y="1"/>
                </a:cxn>
                <a:cxn ang="0">
                  <a:pos x="51" y="1"/>
                </a:cxn>
                <a:cxn ang="0">
                  <a:pos x="36" y="18"/>
                </a:cxn>
                <a:cxn ang="0">
                  <a:pos x="23" y="36"/>
                </a:cxn>
                <a:cxn ang="0">
                  <a:pos x="12" y="55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7"/>
                </a:cxn>
                <a:cxn ang="0">
                  <a:pos x="1" y="80"/>
                </a:cxn>
                <a:cxn ang="0">
                  <a:pos x="4" y="83"/>
                </a:cxn>
                <a:cxn ang="0">
                  <a:pos x="5" y="83"/>
                </a:cxn>
                <a:cxn ang="0">
                  <a:pos x="8" y="83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21" y="61"/>
                </a:cxn>
                <a:cxn ang="0">
                  <a:pos x="32" y="43"/>
                </a:cxn>
                <a:cxn ang="0">
                  <a:pos x="44" y="26"/>
                </a:cxn>
                <a:cxn ang="0">
                  <a:pos x="60" y="10"/>
                </a:cxn>
                <a:cxn ang="0">
                  <a:pos x="60" y="10"/>
                </a:cxn>
                <a:cxn ang="0">
                  <a:pos x="61" y="8"/>
                </a:cxn>
                <a:cxn ang="0">
                  <a:pos x="61" y="5"/>
                </a:cxn>
                <a:cxn ang="0">
                  <a:pos x="59" y="1"/>
                </a:cxn>
                <a:cxn ang="0">
                  <a:pos x="56" y="0"/>
                </a:cxn>
                <a:cxn ang="0">
                  <a:pos x="53" y="0"/>
                </a:cxn>
                <a:cxn ang="0">
                  <a:pos x="51" y="1"/>
                </a:cxn>
                <a:cxn ang="0">
                  <a:pos x="51" y="1"/>
                </a:cxn>
              </a:cxnLst>
              <a:rect l="0" t="0" r="r" b="b"/>
              <a:pathLst>
                <a:path w="61" h="83">
                  <a:moveTo>
                    <a:pt x="51" y="1"/>
                  </a:moveTo>
                  <a:lnTo>
                    <a:pt x="51" y="1"/>
                  </a:lnTo>
                  <a:lnTo>
                    <a:pt x="36" y="18"/>
                  </a:lnTo>
                  <a:lnTo>
                    <a:pt x="23" y="36"/>
                  </a:lnTo>
                  <a:lnTo>
                    <a:pt x="12" y="55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7"/>
                  </a:lnTo>
                  <a:lnTo>
                    <a:pt x="1" y="80"/>
                  </a:lnTo>
                  <a:lnTo>
                    <a:pt x="4" y="83"/>
                  </a:lnTo>
                  <a:lnTo>
                    <a:pt x="5" y="83"/>
                  </a:lnTo>
                  <a:lnTo>
                    <a:pt x="8" y="83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21" y="61"/>
                  </a:lnTo>
                  <a:lnTo>
                    <a:pt x="32" y="43"/>
                  </a:lnTo>
                  <a:lnTo>
                    <a:pt x="44" y="26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1" y="8"/>
                  </a:lnTo>
                  <a:lnTo>
                    <a:pt x="61" y="5"/>
                  </a:lnTo>
                  <a:lnTo>
                    <a:pt x="59" y="1"/>
                  </a:lnTo>
                  <a:lnTo>
                    <a:pt x="56" y="0"/>
                  </a:lnTo>
                  <a:lnTo>
                    <a:pt x="53" y="0"/>
                  </a:lnTo>
                  <a:lnTo>
                    <a:pt x="51" y="1"/>
                  </a:lnTo>
                  <a:lnTo>
                    <a:pt x="5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Freeform 651"/>
            <p:cNvSpPr>
              <a:spLocks/>
            </p:cNvSpPr>
            <p:nvPr/>
          </p:nvSpPr>
          <p:spPr bwMode="auto">
            <a:xfrm>
              <a:off x="4300538" y="2303463"/>
              <a:ext cx="25400" cy="3016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55" y="1"/>
                </a:cxn>
                <a:cxn ang="0">
                  <a:pos x="39" y="15"/>
                </a:cxn>
                <a:cxn ang="0">
                  <a:pos x="24" y="28"/>
                </a:cxn>
                <a:cxn ang="0">
                  <a:pos x="24" y="28"/>
                </a:cxn>
                <a:cxn ang="0">
                  <a:pos x="17" y="38"/>
                </a:cxn>
                <a:cxn ang="0">
                  <a:pos x="11" y="47"/>
                </a:cxn>
                <a:cxn ang="0">
                  <a:pos x="6" y="57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0" y="70"/>
                </a:cxn>
                <a:cxn ang="0">
                  <a:pos x="0" y="72"/>
                </a:cxn>
                <a:cxn ang="0">
                  <a:pos x="2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3"/>
                </a:cxn>
                <a:cxn ang="0">
                  <a:pos x="15" y="64"/>
                </a:cxn>
                <a:cxn ang="0">
                  <a:pos x="20" y="55"/>
                </a:cxn>
                <a:cxn ang="0">
                  <a:pos x="26" y="45"/>
                </a:cxn>
                <a:cxn ang="0">
                  <a:pos x="32" y="36"/>
                </a:cxn>
                <a:cxn ang="0">
                  <a:pos x="32" y="36"/>
                </a:cxn>
                <a:cxn ang="0">
                  <a:pos x="48" y="23"/>
                </a:cxn>
                <a:cxn ang="0">
                  <a:pos x="62" y="10"/>
                </a:cxn>
                <a:cxn ang="0">
                  <a:pos x="62" y="10"/>
                </a:cxn>
                <a:cxn ang="0">
                  <a:pos x="64" y="7"/>
                </a:cxn>
                <a:cxn ang="0">
                  <a:pos x="65" y="5"/>
                </a:cxn>
                <a:cxn ang="0">
                  <a:pos x="62" y="2"/>
                </a:cxn>
                <a:cxn ang="0">
                  <a:pos x="58" y="0"/>
                </a:cxn>
                <a:cxn ang="0">
                  <a:pos x="57" y="0"/>
                </a:cxn>
                <a:cxn ang="0">
                  <a:pos x="55" y="1"/>
                </a:cxn>
                <a:cxn ang="0">
                  <a:pos x="55" y="1"/>
                </a:cxn>
              </a:cxnLst>
              <a:rect l="0" t="0" r="r" b="b"/>
              <a:pathLst>
                <a:path w="65" h="75">
                  <a:moveTo>
                    <a:pt x="55" y="1"/>
                  </a:moveTo>
                  <a:lnTo>
                    <a:pt x="55" y="1"/>
                  </a:lnTo>
                  <a:lnTo>
                    <a:pt x="39" y="15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17" y="38"/>
                  </a:lnTo>
                  <a:lnTo>
                    <a:pt x="11" y="47"/>
                  </a:lnTo>
                  <a:lnTo>
                    <a:pt x="6" y="57"/>
                  </a:lnTo>
                  <a:lnTo>
                    <a:pt x="1" y="68"/>
                  </a:lnTo>
                  <a:lnTo>
                    <a:pt x="1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2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5" y="64"/>
                  </a:lnTo>
                  <a:lnTo>
                    <a:pt x="20" y="55"/>
                  </a:lnTo>
                  <a:lnTo>
                    <a:pt x="26" y="45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48" y="23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4" y="7"/>
                  </a:lnTo>
                  <a:lnTo>
                    <a:pt x="65" y="5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57" y="0"/>
                  </a:lnTo>
                  <a:lnTo>
                    <a:pt x="55" y="1"/>
                  </a:lnTo>
                  <a:lnTo>
                    <a:pt x="5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652"/>
            <p:cNvSpPr>
              <a:spLocks/>
            </p:cNvSpPr>
            <p:nvPr/>
          </p:nvSpPr>
          <p:spPr bwMode="auto">
            <a:xfrm>
              <a:off x="4321176" y="2319338"/>
              <a:ext cx="22225" cy="28575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6" y="2"/>
                </a:cxn>
                <a:cxn ang="0">
                  <a:pos x="42" y="10"/>
                </a:cxn>
                <a:cxn ang="0">
                  <a:pos x="37" y="18"/>
                </a:cxn>
                <a:cxn ang="0">
                  <a:pos x="30" y="25"/>
                </a:cxn>
                <a:cxn ang="0">
                  <a:pos x="25" y="31"/>
                </a:cxn>
                <a:cxn ang="0">
                  <a:pos x="25" y="31"/>
                </a:cxn>
                <a:cxn ang="0">
                  <a:pos x="16" y="47"/>
                </a:cxn>
                <a:cxn ang="0">
                  <a:pos x="9" y="53"/>
                </a:cxn>
                <a:cxn ang="0">
                  <a:pos x="3" y="60"/>
                </a:cxn>
                <a:cxn ang="0">
                  <a:pos x="3" y="60"/>
                </a:cxn>
                <a:cxn ang="0">
                  <a:pos x="2" y="63"/>
                </a:cxn>
                <a:cxn ang="0">
                  <a:pos x="0" y="64"/>
                </a:cxn>
                <a:cxn ang="0">
                  <a:pos x="2" y="69"/>
                </a:cxn>
                <a:cxn ang="0">
                  <a:pos x="3" y="70"/>
                </a:cxn>
                <a:cxn ang="0">
                  <a:pos x="4" y="72"/>
                </a:cxn>
                <a:cxn ang="0">
                  <a:pos x="7" y="72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16" y="64"/>
                </a:cxn>
                <a:cxn ang="0">
                  <a:pos x="22" y="56"/>
                </a:cxn>
                <a:cxn ang="0">
                  <a:pos x="33" y="40"/>
                </a:cxn>
                <a:cxn ang="0">
                  <a:pos x="33" y="40"/>
                </a:cxn>
                <a:cxn ang="0">
                  <a:pos x="39" y="31"/>
                </a:cxn>
                <a:cxn ang="0">
                  <a:pos x="46" y="23"/>
                </a:cxn>
                <a:cxn ang="0">
                  <a:pos x="53" y="15"/>
                </a:cxn>
                <a:cxn ang="0">
                  <a:pos x="56" y="6"/>
                </a:cxn>
                <a:cxn ang="0">
                  <a:pos x="56" y="6"/>
                </a:cxn>
                <a:cxn ang="0">
                  <a:pos x="58" y="4"/>
                </a:cxn>
                <a:cxn ang="0">
                  <a:pos x="56" y="1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49" y="0"/>
                </a:cxn>
                <a:cxn ang="0">
                  <a:pos x="47" y="1"/>
                </a:cxn>
                <a:cxn ang="0">
                  <a:pos x="46" y="2"/>
                </a:cxn>
                <a:cxn ang="0">
                  <a:pos x="46" y="2"/>
                </a:cxn>
              </a:cxnLst>
              <a:rect l="0" t="0" r="r" b="b"/>
              <a:pathLst>
                <a:path w="58" h="72">
                  <a:moveTo>
                    <a:pt x="46" y="2"/>
                  </a:moveTo>
                  <a:lnTo>
                    <a:pt x="46" y="2"/>
                  </a:lnTo>
                  <a:lnTo>
                    <a:pt x="42" y="10"/>
                  </a:lnTo>
                  <a:lnTo>
                    <a:pt x="37" y="18"/>
                  </a:lnTo>
                  <a:lnTo>
                    <a:pt x="30" y="25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16" y="47"/>
                  </a:lnTo>
                  <a:lnTo>
                    <a:pt x="9" y="53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2" y="63"/>
                  </a:lnTo>
                  <a:lnTo>
                    <a:pt x="0" y="64"/>
                  </a:lnTo>
                  <a:lnTo>
                    <a:pt x="2" y="69"/>
                  </a:lnTo>
                  <a:lnTo>
                    <a:pt x="3" y="70"/>
                  </a:lnTo>
                  <a:lnTo>
                    <a:pt x="4" y="72"/>
                  </a:lnTo>
                  <a:lnTo>
                    <a:pt x="7" y="72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64"/>
                  </a:lnTo>
                  <a:lnTo>
                    <a:pt x="22" y="56"/>
                  </a:lnTo>
                  <a:lnTo>
                    <a:pt x="33" y="40"/>
                  </a:lnTo>
                  <a:lnTo>
                    <a:pt x="33" y="40"/>
                  </a:lnTo>
                  <a:lnTo>
                    <a:pt x="39" y="31"/>
                  </a:lnTo>
                  <a:lnTo>
                    <a:pt x="46" y="23"/>
                  </a:lnTo>
                  <a:lnTo>
                    <a:pt x="53" y="15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56" y="1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7" y="1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653"/>
            <p:cNvSpPr>
              <a:spLocks/>
            </p:cNvSpPr>
            <p:nvPr/>
          </p:nvSpPr>
          <p:spPr bwMode="auto">
            <a:xfrm>
              <a:off x="4354513" y="2333625"/>
              <a:ext cx="26988" cy="28575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2" y="11"/>
                </a:cxn>
                <a:cxn ang="0">
                  <a:pos x="47" y="17"/>
                </a:cxn>
                <a:cxn ang="0">
                  <a:pos x="35" y="31"/>
                </a:cxn>
                <a:cxn ang="0">
                  <a:pos x="35" y="31"/>
                </a:cxn>
                <a:cxn ang="0">
                  <a:pos x="1" y="63"/>
                </a:cxn>
                <a:cxn ang="0">
                  <a:pos x="1" y="63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1" y="71"/>
                </a:cxn>
                <a:cxn ang="0">
                  <a:pos x="5" y="74"/>
                </a:cxn>
                <a:cxn ang="0">
                  <a:pos x="8" y="72"/>
                </a:cxn>
                <a:cxn ang="0">
                  <a:pos x="9" y="71"/>
                </a:cxn>
                <a:cxn ang="0">
                  <a:pos x="9" y="71"/>
                </a:cxn>
                <a:cxn ang="0">
                  <a:pos x="43" y="38"/>
                </a:cxn>
                <a:cxn ang="0">
                  <a:pos x="43" y="38"/>
                </a:cxn>
                <a:cxn ang="0">
                  <a:pos x="56" y="24"/>
                </a:cxn>
                <a:cxn ang="0">
                  <a:pos x="63" y="17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68" y="7"/>
                </a:cxn>
                <a:cxn ang="0">
                  <a:pos x="68" y="4"/>
                </a:cxn>
                <a:cxn ang="0">
                  <a:pos x="65" y="2"/>
                </a:cxn>
                <a:cxn ang="0">
                  <a:pos x="61" y="0"/>
                </a:cxn>
                <a:cxn ang="0">
                  <a:pos x="59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8" h="74">
                  <a:moveTo>
                    <a:pt x="57" y="4"/>
                  </a:moveTo>
                  <a:lnTo>
                    <a:pt x="57" y="4"/>
                  </a:lnTo>
                  <a:lnTo>
                    <a:pt x="52" y="11"/>
                  </a:lnTo>
                  <a:lnTo>
                    <a:pt x="47" y="17"/>
                  </a:lnTo>
                  <a:lnTo>
                    <a:pt x="35" y="31"/>
                  </a:lnTo>
                  <a:lnTo>
                    <a:pt x="35" y="31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1" y="71"/>
                  </a:lnTo>
                  <a:lnTo>
                    <a:pt x="5" y="74"/>
                  </a:lnTo>
                  <a:lnTo>
                    <a:pt x="8" y="72"/>
                  </a:lnTo>
                  <a:lnTo>
                    <a:pt x="9" y="71"/>
                  </a:lnTo>
                  <a:lnTo>
                    <a:pt x="9" y="71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56" y="24"/>
                  </a:lnTo>
                  <a:lnTo>
                    <a:pt x="63" y="17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7"/>
                  </a:lnTo>
                  <a:lnTo>
                    <a:pt x="68" y="4"/>
                  </a:lnTo>
                  <a:lnTo>
                    <a:pt x="65" y="2"/>
                  </a:lnTo>
                  <a:lnTo>
                    <a:pt x="61" y="0"/>
                  </a:lnTo>
                  <a:lnTo>
                    <a:pt x="59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654"/>
            <p:cNvSpPr>
              <a:spLocks/>
            </p:cNvSpPr>
            <p:nvPr/>
          </p:nvSpPr>
          <p:spPr bwMode="auto">
            <a:xfrm>
              <a:off x="4368801" y="2347913"/>
              <a:ext cx="26988" cy="30163"/>
            </a:xfrm>
            <a:custGeom>
              <a:avLst/>
              <a:gdLst/>
              <a:ahLst/>
              <a:cxnLst>
                <a:cxn ang="0">
                  <a:pos x="53" y="4"/>
                </a:cxn>
                <a:cxn ang="0">
                  <a:pos x="53" y="4"/>
                </a:cxn>
                <a:cxn ang="0">
                  <a:pos x="48" y="13"/>
                </a:cxn>
                <a:cxn ang="0">
                  <a:pos x="43" y="22"/>
                </a:cxn>
                <a:cxn ang="0">
                  <a:pos x="36" y="30"/>
                </a:cxn>
                <a:cxn ang="0">
                  <a:pos x="29" y="38"/>
                </a:cxn>
                <a:cxn ang="0">
                  <a:pos x="18" y="48"/>
                </a:cxn>
                <a:cxn ang="0">
                  <a:pos x="18" y="48"/>
                </a:cxn>
                <a:cxn ang="0">
                  <a:pos x="12" y="57"/>
                </a:cxn>
                <a:cxn ang="0">
                  <a:pos x="8" y="61"/>
                </a:cxn>
                <a:cxn ang="0">
                  <a:pos x="4" y="64"/>
                </a:cxn>
                <a:cxn ang="0">
                  <a:pos x="4" y="64"/>
                </a:cxn>
                <a:cxn ang="0">
                  <a:pos x="2" y="65"/>
                </a:cxn>
                <a:cxn ang="0">
                  <a:pos x="1" y="66"/>
                </a:cxn>
                <a:cxn ang="0">
                  <a:pos x="0" y="70"/>
                </a:cxn>
                <a:cxn ang="0">
                  <a:pos x="2" y="74"/>
                </a:cxn>
                <a:cxn ang="0">
                  <a:pos x="5" y="76"/>
                </a:cxn>
                <a:cxn ang="0">
                  <a:pos x="8" y="74"/>
                </a:cxn>
                <a:cxn ang="0">
                  <a:pos x="8" y="74"/>
                </a:cxn>
                <a:cxn ang="0">
                  <a:pos x="10" y="73"/>
                </a:cxn>
                <a:cxn ang="0">
                  <a:pos x="14" y="70"/>
                </a:cxn>
                <a:cxn ang="0">
                  <a:pos x="19" y="65"/>
                </a:cxn>
                <a:cxn ang="0">
                  <a:pos x="19" y="65"/>
                </a:cxn>
                <a:cxn ang="0">
                  <a:pos x="27" y="55"/>
                </a:cxn>
                <a:cxn ang="0">
                  <a:pos x="36" y="45"/>
                </a:cxn>
                <a:cxn ang="0">
                  <a:pos x="36" y="45"/>
                </a:cxn>
                <a:cxn ang="0">
                  <a:pos x="46" y="38"/>
                </a:cxn>
                <a:cxn ang="0">
                  <a:pos x="52" y="27"/>
                </a:cxn>
                <a:cxn ang="0">
                  <a:pos x="59" y="17"/>
                </a:cxn>
                <a:cxn ang="0">
                  <a:pos x="64" y="6"/>
                </a:cxn>
                <a:cxn ang="0">
                  <a:pos x="64" y="6"/>
                </a:cxn>
                <a:cxn ang="0">
                  <a:pos x="65" y="4"/>
                </a:cxn>
                <a:cxn ang="0">
                  <a:pos x="64" y="2"/>
                </a:cxn>
                <a:cxn ang="0">
                  <a:pos x="63" y="1"/>
                </a:cxn>
                <a:cxn ang="0">
                  <a:pos x="61" y="0"/>
                </a:cxn>
                <a:cxn ang="0">
                  <a:pos x="56" y="0"/>
                </a:cxn>
                <a:cxn ang="0">
                  <a:pos x="55" y="1"/>
                </a:cxn>
                <a:cxn ang="0">
                  <a:pos x="53" y="4"/>
                </a:cxn>
                <a:cxn ang="0">
                  <a:pos x="53" y="4"/>
                </a:cxn>
              </a:cxnLst>
              <a:rect l="0" t="0" r="r" b="b"/>
              <a:pathLst>
                <a:path w="65" h="76">
                  <a:moveTo>
                    <a:pt x="53" y="4"/>
                  </a:moveTo>
                  <a:lnTo>
                    <a:pt x="53" y="4"/>
                  </a:lnTo>
                  <a:lnTo>
                    <a:pt x="48" y="13"/>
                  </a:lnTo>
                  <a:lnTo>
                    <a:pt x="43" y="22"/>
                  </a:lnTo>
                  <a:lnTo>
                    <a:pt x="36" y="30"/>
                  </a:lnTo>
                  <a:lnTo>
                    <a:pt x="29" y="3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2" y="57"/>
                  </a:lnTo>
                  <a:lnTo>
                    <a:pt x="8" y="61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2" y="65"/>
                  </a:lnTo>
                  <a:lnTo>
                    <a:pt x="1" y="66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5" y="76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3"/>
                  </a:lnTo>
                  <a:lnTo>
                    <a:pt x="14" y="70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27" y="5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46" y="38"/>
                  </a:lnTo>
                  <a:lnTo>
                    <a:pt x="52" y="27"/>
                  </a:lnTo>
                  <a:lnTo>
                    <a:pt x="59" y="17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5" y="4"/>
                  </a:lnTo>
                  <a:lnTo>
                    <a:pt x="64" y="2"/>
                  </a:lnTo>
                  <a:lnTo>
                    <a:pt x="63" y="1"/>
                  </a:lnTo>
                  <a:lnTo>
                    <a:pt x="61" y="0"/>
                  </a:lnTo>
                  <a:lnTo>
                    <a:pt x="56" y="0"/>
                  </a:lnTo>
                  <a:lnTo>
                    <a:pt x="55" y="1"/>
                  </a:lnTo>
                  <a:lnTo>
                    <a:pt x="53" y="4"/>
                  </a:lnTo>
                  <a:lnTo>
                    <a:pt x="5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655"/>
            <p:cNvSpPr>
              <a:spLocks/>
            </p:cNvSpPr>
            <p:nvPr/>
          </p:nvSpPr>
          <p:spPr bwMode="auto">
            <a:xfrm>
              <a:off x="4400551" y="2359025"/>
              <a:ext cx="23813" cy="23813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47" y="1"/>
                </a:cxn>
                <a:cxn ang="0">
                  <a:pos x="22" y="25"/>
                </a:cxn>
                <a:cxn ang="0">
                  <a:pos x="10" y="38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0" y="55"/>
                </a:cxn>
                <a:cxn ang="0">
                  <a:pos x="0" y="56"/>
                </a:cxn>
                <a:cxn ang="0">
                  <a:pos x="2" y="60"/>
                </a:cxn>
                <a:cxn ang="0">
                  <a:pos x="6" y="60"/>
                </a:cxn>
                <a:cxn ang="0">
                  <a:pos x="9" y="60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21" y="44"/>
                </a:cxn>
                <a:cxn ang="0">
                  <a:pos x="31" y="33"/>
                </a:cxn>
                <a:cxn ang="0">
                  <a:pos x="55" y="9"/>
                </a:cxn>
                <a:cxn ang="0">
                  <a:pos x="55" y="9"/>
                </a:cxn>
                <a:cxn ang="0">
                  <a:pos x="57" y="8"/>
                </a:cxn>
                <a:cxn ang="0">
                  <a:pos x="57" y="5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9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7" h="60">
                  <a:moveTo>
                    <a:pt x="47" y="1"/>
                  </a:moveTo>
                  <a:lnTo>
                    <a:pt x="47" y="1"/>
                  </a:lnTo>
                  <a:lnTo>
                    <a:pt x="22" y="25"/>
                  </a:lnTo>
                  <a:lnTo>
                    <a:pt x="10" y="38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2" y="60"/>
                  </a:lnTo>
                  <a:lnTo>
                    <a:pt x="6" y="60"/>
                  </a:lnTo>
                  <a:lnTo>
                    <a:pt x="9" y="60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21" y="44"/>
                  </a:lnTo>
                  <a:lnTo>
                    <a:pt x="31" y="33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7" y="8"/>
                  </a:lnTo>
                  <a:lnTo>
                    <a:pt x="57" y="5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656"/>
            <p:cNvSpPr>
              <a:spLocks noEditPoints="1"/>
            </p:cNvSpPr>
            <p:nvPr/>
          </p:nvSpPr>
          <p:spPr bwMode="auto">
            <a:xfrm>
              <a:off x="4257676" y="2103438"/>
              <a:ext cx="276225" cy="303213"/>
            </a:xfrm>
            <a:custGeom>
              <a:avLst/>
              <a:gdLst/>
              <a:ahLst/>
              <a:cxnLst>
                <a:cxn ang="0">
                  <a:pos x="596" y="502"/>
                </a:cxn>
                <a:cxn ang="0">
                  <a:pos x="665" y="348"/>
                </a:cxn>
                <a:cxn ang="0">
                  <a:pos x="685" y="305"/>
                </a:cxn>
                <a:cxn ang="0">
                  <a:pos x="694" y="269"/>
                </a:cxn>
                <a:cxn ang="0">
                  <a:pos x="694" y="254"/>
                </a:cxn>
                <a:cxn ang="0">
                  <a:pos x="681" y="234"/>
                </a:cxn>
                <a:cxn ang="0">
                  <a:pos x="646" y="212"/>
                </a:cxn>
                <a:cxn ang="0">
                  <a:pos x="608" y="186"/>
                </a:cxn>
                <a:cxn ang="0">
                  <a:pos x="514" y="126"/>
                </a:cxn>
                <a:cxn ang="0">
                  <a:pos x="372" y="48"/>
                </a:cxn>
                <a:cxn ang="0">
                  <a:pos x="321" y="20"/>
                </a:cxn>
                <a:cxn ang="0">
                  <a:pos x="281" y="4"/>
                </a:cxn>
                <a:cxn ang="0">
                  <a:pos x="260" y="0"/>
                </a:cxn>
                <a:cxn ang="0">
                  <a:pos x="246" y="9"/>
                </a:cxn>
                <a:cxn ang="0">
                  <a:pos x="239" y="24"/>
                </a:cxn>
                <a:cxn ang="0">
                  <a:pos x="223" y="55"/>
                </a:cxn>
                <a:cxn ang="0">
                  <a:pos x="164" y="161"/>
                </a:cxn>
                <a:cxn ang="0">
                  <a:pos x="99" y="298"/>
                </a:cxn>
                <a:cxn ang="0">
                  <a:pos x="52" y="379"/>
                </a:cxn>
                <a:cxn ang="0">
                  <a:pos x="15" y="447"/>
                </a:cxn>
                <a:cxn ang="0">
                  <a:pos x="1" y="496"/>
                </a:cxn>
                <a:cxn ang="0">
                  <a:pos x="2" y="530"/>
                </a:cxn>
                <a:cxn ang="0">
                  <a:pos x="11" y="545"/>
                </a:cxn>
                <a:cxn ang="0">
                  <a:pos x="43" y="573"/>
                </a:cxn>
                <a:cxn ang="0">
                  <a:pos x="91" y="603"/>
                </a:cxn>
                <a:cxn ang="0">
                  <a:pos x="185" y="664"/>
                </a:cxn>
                <a:cxn ang="0">
                  <a:pos x="238" y="697"/>
                </a:cxn>
                <a:cxn ang="0">
                  <a:pos x="311" y="743"/>
                </a:cxn>
                <a:cxn ang="0">
                  <a:pos x="350" y="759"/>
                </a:cxn>
                <a:cxn ang="0">
                  <a:pos x="389" y="766"/>
                </a:cxn>
                <a:cxn ang="0">
                  <a:pos x="416" y="763"/>
                </a:cxn>
                <a:cxn ang="0">
                  <a:pos x="452" y="740"/>
                </a:cxn>
                <a:cxn ang="0">
                  <a:pos x="489" y="700"/>
                </a:cxn>
                <a:cxn ang="0">
                  <a:pos x="532" y="633"/>
                </a:cxn>
                <a:cxn ang="0">
                  <a:pos x="578" y="543"/>
                </a:cxn>
                <a:cxn ang="0">
                  <a:pos x="426" y="705"/>
                </a:cxn>
                <a:cxn ang="0">
                  <a:pos x="392" y="717"/>
                </a:cxn>
                <a:cxn ang="0">
                  <a:pos x="357" y="712"/>
                </a:cxn>
                <a:cxn ang="0">
                  <a:pos x="297" y="679"/>
                </a:cxn>
                <a:cxn ang="0">
                  <a:pos x="253" y="651"/>
                </a:cxn>
                <a:cxn ang="0">
                  <a:pos x="126" y="576"/>
                </a:cxn>
                <a:cxn ang="0">
                  <a:pos x="58" y="522"/>
                </a:cxn>
                <a:cxn ang="0">
                  <a:pos x="53" y="514"/>
                </a:cxn>
                <a:cxn ang="0">
                  <a:pos x="52" y="492"/>
                </a:cxn>
                <a:cxn ang="0">
                  <a:pos x="66" y="446"/>
                </a:cxn>
                <a:cxn ang="0">
                  <a:pos x="120" y="348"/>
                </a:cxn>
                <a:cxn ang="0">
                  <a:pos x="145" y="306"/>
                </a:cxn>
                <a:cxn ang="0">
                  <a:pos x="227" y="140"/>
                </a:cxn>
                <a:cxn ang="0">
                  <a:pos x="280" y="51"/>
                </a:cxn>
                <a:cxn ang="0">
                  <a:pos x="321" y="68"/>
                </a:cxn>
                <a:cxn ang="0">
                  <a:pos x="401" y="114"/>
                </a:cxn>
                <a:cxn ang="0">
                  <a:pos x="482" y="161"/>
                </a:cxn>
                <a:cxn ang="0">
                  <a:pos x="539" y="195"/>
                </a:cxn>
                <a:cxn ang="0">
                  <a:pos x="603" y="242"/>
                </a:cxn>
                <a:cxn ang="0">
                  <a:pos x="629" y="256"/>
                </a:cxn>
                <a:cxn ang="0">
                  <a:pos x="644" y="268"/>
                </a:cxn>
                <a:cxn ang="0">
                  <a:pos x="638" y="290"/>
                </a:cxn>
                <a:cxn ang="0">
                  <a:pos x="618" y="334"/>
                </a:cxn>
                <a:cxn ang="0">
                  <a:pos x="604" y="377"/>
                </a:cxn>
                <a:cxn ang="0">
                  <a:pos x="595" y="405"/>
                </a:cxn>
                <a:cxn ang="0">
                  <a:pos x="532" y="543"/>
                </a:cxn>
                <a:cxn ang="0">
                  <a:pos x="455" y="672"/>
                </a:cxn>
                <a:cxn ang="0">
                  <a:pos x="437" y="696"/>
                </a:cxn>
              </a:cxnLst>
              <a:rect l="0" t="0" r="r" b="b"/>
              <a:pathLst>
                <a:path w="694" h="766">
                  <a:moveTo>
                    <a:pt x="578" y="543"/>
                  </a:moveTo>
                  <a:lnTo>
                    <a:pt x="578" y="543"/>
                  </a:lnTo>
                  <a:lnTo>
                    <a:pt x="596" y="502"/>
                  </a:lnTo>
                  <a:lnTo>
                    <a:pt x="621" y="445"/>
                  </a:lnTo>
                  <a:lnTo>
                    <a:pt x="646" y="388"/>
                  </a:lnTo>
                  <a:lnTo>
                    <a:pt x="665" y="348"/>
                  </a:lnTo>
                  <a:lnTo>
                    <a:pt x="665" y="348"/>
                  </a:lnTo>
                  <a:lnTo>
                    <a:pt x="676" y="327"/>
                  </a:lnTo>
                  <a:lnTo>
                    <a:pt x="685" y="305"/>
                  </a:lnTo>
                  <a:lnTo>
                    <a:pt x="689" y="293"/>
                  </a:lnTo>
                  <a:lnTo>
                    <a:pt x="693" y="281"/>
                  </a:lnTo>
                  <a:lnTo>
                    <a:pt x="694" y="269"/>
                  </a:lnTo>
                  <a:lnTo>
                    <a:pt x="694" y="259"/>
                  </a:lnTo>
                  <a:lnTo>
                    <a:pt x="694" y="259"/>
                  </a:lnTo>
                  <a:lnTo>
                    <a:pt x="694" y="254"/>
                  </a:lnTo>
                  <a:lnTo>
                    <a:pt x="693" y="249"/>
                  </a:lnTo>
                  <a:lnTo>
                    <a:pt x="688" y="241"/>
                  </a:lnTo>
                  <a:lnTo>
                    <a:pt x="681" y="234"/>
                  </a:lnTo>
                  <a:lnTo>
                    <a:pt x="672" y="228"/>
                  </a:lnTo>
                  <a:lnTo>
                    <a:pt x="654" y="217"/>
                  </a:lnTo>
                  <a:lnTo>
                    <a:pt x="646" y="212"/>
                  </a:lnTo>
                  <a:lnTo>
                    <a:pt x="638" y="207"/>
                  </a:lnTo>
                  <a:lnTo>
                    <a:pt x="638" y="207"/>
                  </a:lnTo>
                  <a:lnTo>
                    <a:pt x="608" y="186"/>
                  </a:lnTo>
                  <a:lnTo>
                    <a:pt x="576" y="165"/>
                  </a:lnTo>
                  <a:lnTo>
                    <a:pt x="545" y="145"/>
                  </a:lnTo>
                  <a:lnTo>
                    <a:pt x="514" y="126"/>
                  </a:lnTo>
                  <a:lnTo>
                    <a:pt x="514" y="126"/>
                  </a:lnTo>
                  <a:lnTo>
                    <a:pt x="443" y="86"/>
                  </a:lnTo>
                  <a:lnTo>
                    <a:pt x="372" y="48"/>
                  </a:lnTo>
                  <a:lnTo>
                    <a:pt x="372" y="48"/>
                  </a:lnTo>
                  <a:lnTo>
                    <a:pt x="348" y="34"/>
                  </a:lnTo>
                  <a:lnTo>
                    <a:pt x="321" y="20"/>
                  </a:lnTo>
                  <a:lnTo>
                    <a:pt x="308" y="13"/>
                  </a:lnTo>
                  <a:lnTo>
                    <a:pt x="295" y="8"/>
                  </a:lnTo>
                  <a:lnTo>
                    <a:pt x="281" y="4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0" y="0"/>
                  </a:lnTo>
                  <a:lnTo>
                    <a:pt x="255" y="1"/>
                  </a:lnTo>
                  <a:lnTo>
                    <a:pt x="249" y="5"/>
                  </a:lnTo>
                  <a:lnTo>
                    <a:pt x="246" y="9"/>
                  </a:lnTo>
                  <a:lnTo>
                    <a:pt x="242" y="13"/>
                  </a:lnTo>
                  <a:lnTo>
                    <a:pt x="240" y="18"/>
                  </a:lnTo>
                  <a:lnTo>
                    <a:pt x="239" y="24"/>
                  </a:lnTo>
                  <a:lnTo>
                    <a:pt x="239" y="29"/>
                  </a:lnTo>
                  <a:lnTo>
                    <a:pt x="239" y="29"/>
                  </a:lnTo>
                  <a:lnTo>
                    <a:pt x="223" y="55"/>
                  </a:lnTo>
                  <a:lnTo>
                    <a:pt x="204" y="88"/>
                  </a:lnTo>
                  <a:lnTo>
                    <a:pt x="185" y="123"/>
                  </a:lnTo>
                  <a:lnTo>
                    <a:pt x="164" y="161"/>
                  </a:lnTo>
                  <a:lnTo>
                    <a:pt x="128" y="237"/>
                  </a:lnTo>
                  <a:lnTo>
                    <a:pt x="99" y="298"/>
                  </a:lnTo>
                  <a:lnTo>
                    <a:pt x="99" y="298"/>
                  </a:lnTo>
                  <a:lnTo>
                    <a:pt x="87" y="320"/>
                  </a:lnTo>
                  <a:lnTo>
                    <a:pt x="70" y="348"/>
                  </a:lnTo>
                  <a:lnTo>
                    <a:pt x="52" y="379"/>
                  </a:lnTo>
                  <a:lnTo>
                    <a:pt x="32" y="413"/>
                  </a:lnTo>
                  <a:lnTo>
                    <a:pt x="23" y="430"/>
                  </a:lnTo>
                  <a:lnTo>
                    <a:pt x="15" y="447"/>
                  </a:lnTo>
                  <a:lnTo>
                    <a:pt x="9" y="464"/>
                  </a:lnTo>
                  <a:lnTo>
                    <a:pt x="4" y="480"/>
                  </a:lnTo>
                  <a:lnTo>
                    <a:pt x="1" y="496"/>
                  </a:lnTo>
                  <a:lnTo>
                    <a:pt x="0" y="510"/>
                  </a:lnTo>
                  <a:lnTo>
                    <a:pt x="1" y="523"/>
                  </a:lnTo>
                  <a:lnTo>
                    <a:pt x="2" y="530"/>
                  </a:lnTo>
                  <a:lnTo>
                    <a:pt x="5" y="535"/>
                  </a:lnTo>
                  <a:lnTo>
                    <a:pt x="5" y="535"/>
                  </a:lnTo>
                  <a:lnTo>
                    <a:pt x="11" y="545"/>
                  </a:lnTo>
                  <a:lnTo>
                    <a:pt x="21" y="555"/>
                  </a:lnTo>
                  <a:lnTo>
                    <a:pt x="31" y="565"/>
                  </a:lnTo>
                  <a:lnTo>
                    <a:pt x="43" y="573"/>
                  </a:lnTo>
                  <a:lnTo>
                    <a:pt x="69" y="590"/>
                  </a:lnTo>
                  <a:lnTo>
                    <a:pt x="91" y="603"/>
                  </a:lnTo>
                  <a:lnTo>
                    <a:pt x="91" y="603"/>
                  </a:lnTo>
                  <a:lnTo>
                    <a:pt x="123" y="623"/>
                  </a:lnTo>
                  <a:lnTo>
                    <a:pt x="154" y="644"/>
                  </a:lnTo>
                  <a:lnTo>
                    <a:pt x="185" y="664"/>
                  </a:lnTo>
                  <a:lnTo>
                    <a:pt x="217" y="684"/>
                  </a:lnTo>
                  <a:lnTo>
                    <a:pt x="217" y="684"/>
                  </a:lnTo>
                  <a:lnTo>
                    <a:pt x="238" y="697"/>
                  </a:lnTo>
                  <a:lnTo>
                    <a:pt x="261" y="713"/>
                  </a:lnTo>
                  <a:lnTo>
                    <a:pt x="286" y="729"/>
                  </a:lnTo>
                  <a:lnTo>
                    <a:pt x="311" y="743"/>
                  </a:lnTo>
                  <a:lnTo>
                    <a:pt x="324" y="749"/>
                  </a:lnTo>
                  <a:lnTo>
                    <a:pt x="337" y="755"/>
                  </a:lnTo>
                  <a:lnTo>
                    <a:pt x="350" y="759"/>
                  </a:lnTo>
                  <a:lnTo>
                    <a:pt x="363" y="763"/>
                  </a:lnTo>
                  <a:lnTo>
                    <a:pt x="376" y="765"/>
                  </a:lnTo>
                  <a:lnTo>
                    <a:pt x="389" y="766"/>
                  </a:lnTo>
                  <a:lnTo>
                    <a:pt x="402" y="765"/>
                  </a:lnTo>
                  <a:lnTo>
                    <a:pt x="416" y="763"/>
                  </a:lnTo>
                  <a:lnTo>
                    <a:pt x="416" y="763"/>
                  </a:lnTo>
                  <a:lnTo>
                    <a:pt x="427" y="757"/>
                  </a:lnTo>
                  <a:lnTo>
                    <a:pt x="440" y="749"/>
                  </a:lnTo>
                  <a:lnTo>
                    <a:pt x="452" y="740"/>
                  </a:lnTo>
                  <a:lnTo>
                    <a:pt x="465" y="729"/>
                  </a:lnTo>
                  <a:lnTo>
                    <a:pt x="477" y="714"/>
                  </a:lnTo>
                  <a:lnTo>
                    <a:pt x="489" y="700"/>
                  </a:lnTo>
                  <a:lnTo>
                    <a:pt x="501" y="684"/>
                  </a:lnTo>
                  <a:lnTo>
                    <a:pt x="511" y="667"/>
                  </a:lnTo>
                  <a:lnTo>
                    <a:pt x="532" y="633"/>
                  </a:lnTo>
                  <a:lnTo>
                    <a:pt x="550" y="599"/>
                  </a:lnTo>
                  <a:lnTo>
                    <a:pt x="578" y="543"/>
                  </a:lnTo>
                  <a:lnTo>
                    <a:pt x="578" y="543"/>
                  </a:lnTo>
                  <a:close/>
                  <a:moveTo>
                    <a:pt x="437" y="696"/>
                  </a:moveTo>
                  <a:lnTo>
                    <a:pt x="437" y="696"/>
                  </a:lnTo>
                  <a:lnTo>
                    <a:pt x="426" y="705"/>
                  </a:lnTo>
                  <a:lnTo>
                    <a:pt x="414" y="712"/>
                  </a:lnTo>
                  <a:lnTo>
                    <a:pt x="404" y="715"/>
                  </a:lnTo>
                  <a:lnTo>
                    <a:pt x="392" y="717"/>
                  </a:lnTo>
                  <a:lnTo>
                    <a:pt x="380" y="717"/>
                  </a:lnTo>
                  <a:lnTo>
                    <a:pt x="368" y="714"/>
                  </a:lnTo>
                  <a:lnTo>
                    <a:pt x="357" y="712"/>
                  </a:lnTo>
                  <a:lnTo>
                    <a:pt x="344" y="706"/>
                  </a:lnTo>
                  <a:lnTo>
                    <a:pt x="320" y="693"/>
                  </a:lnTo>
                  <a:lnTo>
                    <a:pt x="297" y="679"/>
                  </a:lnTo>
                  <a:lnTo>
                    <a:pt x="274" y="664"/>
                  </a:lnTo>
                  <a:lnTo>
                    <a:pt x="253" y="651"/>
                  </a:lnTo>
                  <a:lnTo>
                    <a:pt x="253" y="651"/>
                  </a:lnTo>
                  <a:lnTo>
                    <a:pt x="204" y="624"/>
                  </a:lnTo>
                  <a:lnTo>
                    <a:pt x="151" y="593"/>
                  </a:lnTo>
                  <a:lnTo>
                    <a:pt x="126" y="576"/>
                  </a:lnTo>
                  <a:lnTo>
                    <a:pt x="103" y="559"/>
                  </a:lnTo>
                  <a:lnTo>
                    <a:pt x="79" y="540"/>
                  </a:lnTo>
                  <a:lnTo>
                    <a:pt x="58" y="522"/>
                  </a:lnTo>
                  <a:lnTo>
                    <a:pt x="58" y="522"/>
                  </a:lnTo>
                  <a:lnTo>
                    <a:pt x="56" y="518"/>
                  </a:lnTo>
                  <a:lnTo>
                    <a:pt x="53" y="514"/>
                  </a:lnTo>
                  <a:lnTo>
                    <a:pt x="52" y="509"/>
                  </a:lnTo>
                  <a:lnTo>
                    <a:pt x="51" y="504"/>
                  </a:lnTo>
                  <a:lnTo>
                    <a:pt x="52" y="492"/>
                  </a:lnTo>
                  <a:lnTo>
                    <a:pt x="55" y="477"/>
                  </a:lnTo>
                  <a:lnTo>
                    <a:pt x="60" y="463"/>
                  </a:lnTo>
                  <a:lnTo>
                    <a:pt x="66" y="446"/>
                  </a:lnTo>
                  <a:lnTo>
                    <a:pt x="82" y="413"/>
                  </a:lnTo>
                  <a:lnTo>
                    <a:pt x="102" y="379"/>
                  </a:lnTo>
                  <a:lnTo>
                    <a:pt x="120" y="348"/>
                  </a:lnTo>
                  <a:lnTo>
                    <a:pt x="136" y="323"/>
                  </a:lnTo>
                  <a:lnTo>
                    <a:pt x="145" y="306"/>
                  </a:lnTo>
                  <a:lnTo>
                    <a:pt x="145" y="306"/>
                  </a:lnTo>
                  <a:lnTo>
                    <a:pt x="172" y="247"/>
                  </a:lnTo>
                  <a:lnTo>
                    <a:pt x="208" y="175"/>
                  </a:lnTo>
                  <a:lnTo>
                    <a:pt x="227" y="140"/>
                  </a:lnTo>
                  <a:lnTo>
                    <a:pt x="246" y="105"/>
                  </a:lnTo>
                  <a:lnTo>
                    <a:pt x="264" y="75"/>
                  </a:lnTo>
                  <a:lnTo>
                    <a:pt x="280" y="51"/>
                  </a:lnTo>
                  <a:lnTo>
                    <a:pt x="280" y="51"/>
                  </a:lnTo>
                  <a:lnTo>
                    <a:pt x="300" y="58"/>
                  </a:lnTo>
                  <a:lnTo>
                    <a:pt x="321" y="68"/>
                  </a:lnTo>
                  <a:lnTo>
                    <a:pt x="341" y="79"/>
                  </a:lnTo>
                  <a:lnTo>
                    <a:pt x="362" y="90"/>
                  </a:lnTo>
                  <a:lnTo>
                    <a:pt x="401" y="114"/>
                  </a:lnTo>
                  <a:lnTo>
                    <a:pt x="438" y="136"/>
                  </a:lnTo>
                  <a:lnTo>
                    <a:pt x="438" y="136"/>
                  </a:lnTo>
                  <a:lnTo>
                    <a:pt x="482" y="161"/>
                  </a:lnTo>
                  <a:lnTo>
                    <a:pt x="527" y="187"/>
                  </a:lnTo>
                  <a:lnTo>
                    <a:pt x="527" y="187"/>
                  </a:lnTo>
                  <a:lnTo>
                    <a:pt x="539" y="195"/>
                  </a:lnTo>
                  <a:lnTo>
                    <a:pt x="552" y="204"/>
                  </a:lnTo>
                  <a:lnTo>
                    <a:pt x="576" y="222"/>
                  </a:lnTo>
                  <a:lnTo>
                    <a:pt x="603" y="242"/>
                  </a:lnTo>
                  <a:lnTo>
                    <a:pt x="616" y="250"/>
                  </a:lnTo>
                  <a:lnTo>
                    <a:pt x="629" y="256"/>
                  </a:lnTo>
                  <a:lnTo>
                    <a:pt x="629" y="256"/>
                  </a:lnTo>
                  <a:lnTo>
                    <a:pt x="641" y="263"/>
                  </a:lnTo>
                  <a:lnTo>
                    <a:pt x="643" y="266"/>
                  </a:lnTo>
                  <a:lnTo>
                    <a:pt x="644" y="268"/>
                  </a:lnTo>
                  <a:lnTo>
                    <a:pt x="644" y="272"/>
                  </a:lnTo>
                  <a:lnTo>
                    <a:pt x="643" y="277"/>
                  </a:lnTo>
                  <a:lnTo>
                    <a:pt x="638" y="290"/>
                  </a:lnTo>
                  <a:lnTo>
                    <a:pt x="638" y="290"/>
                  </a:lnTo>
                  <a:lnTo>
                    <a:pt x="629" y="311"/>
                  </a:lnTo>
                  <a:lnTo>
                    <a:pt x="618" y="334"/>
                  </a:lnTo>
                  <a:lnTo>
                    <a:pt x="609" y="354"/>
                  </a:lnTo>
                  <a:lnTo>
                    <a:pt x="607" y="366"/>
                  </a:lnTo>
                  <a:lnTo>
                    <a:pt x="604" y="377"/>
                  </a:lnTo>
                  <a:lnTo>
                    <a:pt x="604" y="377"/>
                  </a:lnTo>
                  <a:lnTo>
                    <a:pt x="600" y="390"/>
                  </a:lnTo>
                  <a:lnTo>
                    <a:pt x="595" y="405"/>
                  </a:lnTo>
                  <a:lnTo>
                    <a:pt x="579" y="446"/>
                  </a:lnTo>
                  <a:lnTo>
                    <a:pt x="557" y="493"/>
                  </a:lnTo>
                  <a:lnTo>
                    <a:pt x="532" y="543"/>
                  </a:lnTo>
                  <a:lnTo>
                    <a:pt x="505" y="591"/>
                  </a:lnTo>
                  <a:lnTo>
                    <a:pt x="478" y="636"/>
                  </a:lnTo>
                  <a:lnTo>
                    <a:pt x="455" y="672"/>
                  </a:lnTo>
                  <a:lnTo>
                    <a:pt x="444" y="685"/>
                  </a:lnTo>
                  <a:lnTo>
                    <a:pt x="437" y="696"/>
                  </a:lnTo>
                  <a:lnTo>
                    <a:pt x="437" y="6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657"/>
            <p:cNvSpPr>
              <a:spLocks/>
            </p:cNvSpPr>
            <p:nvPr/>
          </p:nvSpPr>
          <p:spPr bwMode="auto">
            <a:xfrm>
              <a:off x="4452938" y="2252663"/>
              <a:ext cx="101600" cy="134938"/>
            </a:xfrm>
            <a:custGeom>
              <a:avLst/>
              <a:gdLst/>
              <a:ahLst/>
              <a:cxnLst>
                <a:cxn ang="0">
                  <a:pos x="219" y="209"/>
                </a:cxn>
                <a:cxn ang="0">
                  <a:pos x="247" y="153"/>
                </a:cxn>
                <a:cxn ang="0">
                  <a:pos x="257" y="124"/>
                </a:cxn>
                <a:cxn ang="0">
                  <a:pos x="257" y="93"/>
                </a:cxn>
                <a:cxn ang="0">
                  <a:pos x="254" y="84"/>
                </a:cxn>
                <a:cxn ang="0">
                  <a:pos x="246" y="67"/>
                </a:cxn>
                <a:cxn ang="0">
                  <a:pos x="234" y="52"/>
                </a:cxn>
                <a:cxn ang="0">
                  <a:pos x="211" y="35"/>
                </a:cxn>
                <a:cxn ang="0">
                  <a:pos x="174" y="17"/>
                </a:cxn>
                <a:cxn ang="0">
                  <a:pos x="140" y="3"/>
                </a:cxn>
                <a:cxn ang="0">
                  <a:pos x="131" y="0"/>
                </a:cxn>
                <a:cxn ang="0">
                  <a:pos x="122" y="1"/>
                </a:cxn>
                <a:cxn ang="0">
                  <a:pos x="115" y="5"/>
                </a:cxn>
                <a:cxn ang="0">
                  <a:pos x="107" y="20"/>
                </a:cxn>
                <a:cxn ang="0">
                  <a:pos x="107" y="29"/>
                </a:cxn>
                <a:cxn ang="0">
                  <a:pos x="111" y="37"/>
                </a:cxn>
                <a:cxn ang="0">
                  <a:pos x="119" y="42"/>
                </a:cxn>
                <a:cxn ang="0">
                  <a:pos x="147" y="55"/>
                </a:cxn>
                <a:cxn ang="0">
                  <a:pos x="179" y="69"/>
                </a:cxn>
                <a:cxn ang="0">
                  <a:pos x="199" y="84"/>
                </a:cxn>
                <a:cxn ang="0">
                  <a:pos x="208" y="95"/>
                </a:cxn>
                <a:cxn ang="0">
                  <a:pos x="212" y="110"/>
                </a:cxn>
                <a:cxn ang="0">
                  <a:pos x="211" y="118"/>
                </a:cxn>
                <a:cxn ang="0">
                  <a:pos x="207" y="136"/>
                </a:cxn>
                <a:cxn ang="0">
                  <a:pos x="178" y="187"/>
                </a:cxn>
                <a:cxn ang="0">
                  <a:pos x="174" y="199"/>
                </a:cxn>
                <a:cxn ang="0">
                  <a:pos x="162" y="233"/>
                </a:cxn>
                <a:cxn ang="0">
                  <a:pos x="147" y="268"/>
                </a:cxn>
                <a:cxn ang="0">
                  <a:pos x="137" y="281"/>
                </a:cxn>
                <a:cxn ang="0">
                  <a:pos x="124" y="289"/>
                </a:cxn>
                <a:cxn ang="0">
                  <a:pos x="111" y="290"/>
                </a:cxn>
                <a:cxn ang="0">
                  <a:pos x="101" y="288"/>
                </a:cxn>
                <a:cxn ang="0">
                  <a:pos x="80" y="279"/>
                </a:cxn>
                <a:cxn ang="0">
                  <a:pos x="51" y="259"/>
                </a:cxn>
                <a:cxn ang="0">
                  <a:pos x="34" y="247"/>
                </a:cxn>
                <a:cxn ang="0">
                  <a:pos x="25" y="243"/>
                </a:cxn>
                <a:cxn ang="0">
                  <a:pos x="16" y="245"/>
                </a:cxn>
                <a:cxn ang="0">
                  <a:pos x="9" y="250"/>
                </a:cxn>
                <a:cxn ang="0">
                  <a:pos x="1" y="264"/>
                </a:cxn>
                <a:cxn ang="0">
                  <a:pos x="1" y="272"/>
                </a:cxn>
                <a:cxn ang="0">
                  <a:pos x="4" y="281"/>
                </a:cxn>
                <a:cxn ang="0">
                  <a:pos x="12" y="288"/>
                </a:cxn>
                <a:cxn ang="0">
                  <a:pos x="39" y="305"/>
                </a:cxn>
                <a:cxn ang="0">
                  <a:pos x="69" y="324"/>
                </a:cxn>
                <a:cxn ang="0">
                  <a:pos x="101" y="337"/>
                </a:cxn>
                <a:cxn ang="0">
                  <a:pos x="118" y="339"/>
                </a:cxn>
                <a:cxn ang="0">
                  <a:pos x="134" y="336"/>
                </a:cxn>
                <a:cxn ang="0">
                  <a:pos x="144" y="334"/>
                </a:cxn>
                <a:cxn ang="0">
                  <a:pos x="160" y="323"/>
                </a:cxn>
                <a:cxn ang="0">
                  <a:pos x="174" y="309"/>
                </a:cxn>
                <a:cxn ang="0">
                  <a:pos x="190" y="284"/>
                </a:cxn>
                <a:cxn ang="0">
                  <a:pos x="204" y="246"/>
                </a:cxn>
                <a:cxn ang="0">
                  <a:pos x="219" y="209"/>
                </a:cxn>
              </a:cxnLst>
              <a:rect l="0" t="0" r="r" b="b"/>
              <a:pathLst>
                <a:path w="258" h="339">
                  <a:moveTo>
                    <a:pt x="219" y="209"/>
                  </a:moveTo>
                  <a:lnTo>
                    <a:pt x="219" y="209"/>
                  </a:lnTo>
                  <a:lnTo>
                    <a:pt x="233" y="181"/>
                  </a:lnTo>
                  <a:lnTo>
                    <a:pt x="247" y="153"/>
                  </a:lnTo>
                  <a:lnTo>
                    <a:pt x="253" y="139"/>
                  </a:lnTo>
                  <a:lnTo>
                    <a:pt x="257" y="124"/>
                  </a:lnTo>
                  <a:lnTo>
                    <a:pt x="258" y="109"/>
                  </a:lnTo>
                  <a:lnTo>
                    <a:pt x="257" y="93"/>
                  </a:lnTo>
                  <a:lnTo>
                    <a:pt x="257" y="93"/>
                  </a:lnTo>
                  <a:lnTo>
                    <a:pt x="254" y="84"/>
                  </a:lnTo>
                  <a:lnTo>
                    <a:pt x="251" y="75"/>
                  </a:lnTo>
                  <a:lnTo>
                    <a:pt x="246" y="67"/>
                  </a:lnTo>
                  <a:lnTo>
                    <a:pt x="241" y="60"/>
                  </a:lnTo>
                  <a:lnTo>
                    <a:pt x="234" y="52"/>
                  </a:lnTo>
                  <a:lnTo>
                    <a:pt x="226" y="47"/>
                  </a:lnTo>
                  <a:lnTo>
                    <a:pt x="211" y="35"/>
                  </a:lnTo>
                  <a:lnTo>
                    <a:pt x="192" y="26"/>
                  </a:lnTo>
                  <a:lnTo>
                    <a:pt x="174" y="17"/>
                  </a:lnTo>
                  <a:lnTo>
                    <a:pt x="140" y="3"/>
                  </a:lnTo>
                  <a:lnTo>
                    <a:pt x="140" y="3"/>
                  </a:lnTo>
                  <a:lnTo>
                    <a:pt x="136" y="0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2" y="1"/>
                  </a:lnTo>
                  <a:lnTo>
                    <a:pt x="119" y="3"/>
                  </a:lnTo>
                  <a:lnTo>
                    <a:pt x="115" y="5"/>
                  </a:lnTo>
                  <a:lnTo>
                    <a:pt x="110" y="12"/>
                  </a:lnTo>
                  <a:lnTo>
                    <a:pt x="107" y="20"/>
                  </a:lnTo>
                  <a:lnTo>
                    <a:pt x="107" y="25"/>
                  </a:lnTo>
                  <a:lnTo>
                    <a:pt x="107" y="29"/>
                  </a:lnTo>
                  <a:lnTo>
                    <a:pt x="109" y="33"/>
                  </a:lnTo>
                  <a:lnTo>
                    <a:pt x="111" y="37"/>
                  </a:lnTo>
                  <a:lnTo>
                    <a:pt x="114" y="39"/>
                  </a:lnTo>
                  <a:lnTo>
                    <a:pt x="119" y="42"/>
                  </a:lnTo>
                  <a:lnTo>
                    <a:pt x="119" y="42"/>
                  </a:lnTo>
                  <a:lnTo>
                    <a:pt x="147" y="55"/>
                  </a:lnTo>
                  <a:lnTo>
                    <a:pt x="164" y="61"/>
                  </a:lnTo>
                  <a:lnTo>
                    <a:pt x="179" y="69"/>
                  </a:lnTo>
                  <a:lnTo>
                    <a:pt x="192" y="78"/>
                  </a:lnTo>
                  <a:lnTo>
                    <a:pt x="199" y="84"/>
                  </a:lnTo>
                  <a:lnTo>
                    <a:pt x="204" y="90"/>
                  </a:lnTo>
                  <a:lnTo>
                    <a:pt x="208" y="95"/>
                  </a:lnTo>
                  <a:lnTo>
                    <a:pt x="211" y="103"/>
                  </a:lnTo>
                  <a:lnTo>
                    <a:pt x="212" y="110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09" y="127"/>
                  </a:lnTo>
                  <a:lnTo>
                    <a:pt x="207" y="136"/>
                  </a:lnTo>
                  <a:lnTo>
                    <a:pt x="198" y="154"/>
                  </a:lnTo>
                  <a:lnTo>
                    <a:pt x="178" y="187"/>
                  </a:lnTo>
                  <a:lnTo>
                    <a:pt x="178" y="187"/>
                  </a:lnTo>
                  <a:lnTo>
                    <a:pt x="174" y="199"/>
                  </a:lnTo>
                  <a:lnTo>
                    <a:pt x="169" y="215"/>
                  </a:lnTo>
                  <a:lnTo>
                    <a:pt x="162" y="233"/>
                  </a:lnTo>
                  <a:lnTo>
                    <a:pt x="156" y="251"/>
                  </a:lnTo>
                  <a:lnTo>
                    <a:pt x="147" y="268"/>
                  </a:lnTo>
                  <a:lnTo>
                    <a:pt x="143" y="275"/>
                  </a:lnTo>
                  <a:lnTo>
                    <a:pt x="137" y="281"/>
                  </a:lnTo>
                  <a:lnTo>
                    <a:pt x="131" y="286"/>
                  </a:lnTo>
                  <a:lnTo>
                    <a:pt x="124" y="289"/>
                  </a:lnTo>
                  <a:lnTo>
                    <a:pt x="118" y="290"/>
                  </a:lnTo>
                  <a:lnTo>
                    <a:pt x="111" y="290"/>
                  </a:lnTo>
                  <a:lnTo>
                    <a:pt x="111" y="290"/>
                  </a:lnTo>
                  <a:lnTo>
                    <a:pt x="101" y="288"/>
                  </a:lnTo>
                  <a:lnTo>
                    <a:pt x="90" y="284"/>
                  </a:lnTo>
                  <a:lnTo>
                    <a:pt x="80" y="279"/>
                  </a:lnTo>
                  <a:lnTo>
                    <a:pt x="71" y="272"/>
                  </a:lnTo>
                  <a:lnTo>
                    <a:pt x="51" y="259"/>
                  </a:lnTo>
                  <a:lnTo>
                    <a:pt x="34" y="247"/>
                  </a:lnTo>
                  <a:lnTo>
                    <a:pt x="34" y="247"/>
                  </a:lnTo>
                  <a:lnTo>
                    <a:pt x="29" y="245"/>
                  </a:lnTo>
                  <a:lnTo>
                    <a:pt x="25" y="243"/>
                  </a:lnTo>
                  <a:lnTo>
                    <a:pt x="20" y="245"/>
                  </a:lnTo>
                  <a:lnTo>
                    <a:pt x="16" y="245"/>
                  </a:lnTo>
                  <a:lnTo>
                    <a:pt x="12" y="247"/>
                  </a:lnTo>
                  <a:lnTo>
                    <a:pt x="9" y="250"/>
                  </a:lnTo>
                  <a:lnTo>
                    <a:pt x="4" y="256"/>
                  </a:lnTo>
                  <a:lnTo>
                    <a:pt x="1" y="264"/>
                  </a:lnTo>
                  <a:lnTo>
                    <a:pt x="0" y="268"/>
                  </a:lnTo>
                  <a:lnTo>
                    <a:pt x="1" y="272"/>
                  </a:lnTo>
                  <a:lnTo>
                    <a:pt x="3" y="277"/>
                  </a:lnTo>
                  <a:lnTo>
                    <a:pt x="4" y="281"/>
                  </a:lnTo>
                  <a:lnTo>
                    <a:pt x="8" y="284"/>
                  </a:lnTo>
                  <a:lnTo>
                    <a:pt x="12" y="288"/>
                  </a:lnTo>
                  <a:lnTo>
                    <a:pt x="12" y="288"/>
                  </a:lnTo>
                  <a:lnTo>
                    <a:pt x="39" y="305"/>
                  </a:lnTo>
                  <a:lnTo>
                    <a:pt x="54" y="315"/>
                  </a:lnTo>
                  <a:lnTo>
                    <a:pt x="69" y="324"/>
                  </a:lnTo>
                  <a:lnTo>
                    <a:pt x="85" y="332"/>
                  </a:lnTo>
                  <a:lnTo>
                    <a:pt x="101" y="337"/>
                  </a:lnTo>
                  <a:lnTo>
                    <a:pt x="110" y="339"/>
                  </a:lnTo>
                  <a:lnTo>
                    <a:pt x="118" y="339"/>
                  </a:lnTo>
                  <a:lnTo>
                    <a:pt x="126" y="339"/>
                  </a:lnTo>
                  <a:lnTo>
                    <a:pt x="134" y="336"/>
                  </a:lnTo>
                  <a:lnTo>
                    <a:pt x="134" y="336"/>
                  </a:lnTo>
                  <a:lnTo>
                    <a:pt x="144" y="334"/>
                  </a:lnTo>
                  <a:lnTo>
                    <a:pt x="152" y="328"/>
                  </a:lnTo>
                  <a:lnTo>
                    <a:pt x="160" y="323"/>
                  </a:lnTo>
                  <a:lnTo>
                    <a:pt x="168" y="317"/>
                  </a:lnTo>
                  <a:lnTo>
                    <a:pt x="174" y="309"/>
                  </a:lnTo>
                  <a:lnTo>
                    <a:pt x="179" y="301"/>
                  </a:lnTo>
                  <a:lnTo>
                    <a:pt x="190" y="284"/>
                  </a:lnTo>
                  <a:lnTo>
                    <a:pt x="198" y="266"/>
                  </a:lnTo>
                  <a:lnTo>
                    <a:pt x="204" y="246"/>
                  </a:lnTo>
                  <a:lnTo>
                    <a:pt x="212" y="228"/>
                  </a:lnTo>
                  <a:lnTo>
                    <a:pt x="219" y="209"/>
                  </a:lnTo>
                  <a:lnTo>
                    <a:pt x="219" y="20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658"/>
            <p:cNvSpPr>
              <a:spLocks/>
            </p:cNvSpPr>
            <p:nvPr/>
          </p:nvSpPr>
          <p:spPr bwMode="auto">
            <a:xfrm>
              <a:off x="4497388" y="2281238"/>
              <a:ext cx="446088" cy="314325"/>
            </a:xfrm>
            <a:custGeom>
              <a:avLst/>
              <a:gdLst/>
              <a:ahLst/>
              <a:cxnLst>
                <a:cxn ang="0">
                  <a:pos x="1105" y="555"/>
                </a:cxn>
                <a:cxn ang="0">
                  <a:pos x="1075" y="528"/>
                </a:cxn>
                <a:cxn ang="0">
                  <a:pos x="1028" y="501"/>
                </a:cxn>
                <a:cxn ang="0">
                  <a:pos x="875" y="417"/>
                </a:cxn>
                <a:cxn ang="0">
                  <a:pos x="509" y="210"/>
                </a:cxn>
                <a:cxn ang="0">
                  <a:pos x="144" y="4"/>
                </a:cxn>
                <a:cxn ang="0">
                  <a:pos x="129" y="0"/>
                </a:cxn>
                <a:cxn ang="0">
                  <a:pos x="119" y="6"/>
                </a:cxn>
                <a:cxn ang="0">
                  <a:pos x="110" y="24"/>
                </a:cxn>
                <a:cxn ang="0">
                  <a:pos x="114" y="36"/>
                </a:cxn>
                <a:cxn ang="0">
                  <a:pos x="122" y="43"/>
                </a:cxn>
                <a:cxn ang="0">
                  <a:pos x="587" y="304"/>
                </a:cxn>
                <a:cxn ang="0">
                  <a:pos x="719" y="384"/>
                </a:cxn>
                <a:cxn ang="0">
                  <a:pos x="836" y="450"/>
                </a:cxn>
                <a:cxn ang="0">
                  <a:pos x="1006" y="540"/>
                </a:cxn>
                <a:cxn ang="0">
                  <a:pos x="1054" y="572"/>
                </a:cxn>
                <a:cxn ang="0">
                  <a:pos x="1073" y="593"/>
                </a:cxn>
                <a:cxn ang="0">
                  <a:pos x="1079" y="618"/>
                </a:cxn>
                <a:cxn ang="0">
                  <a:pos x="1073" y="652"/>
                </a:cxn>
                <a:cxn ang="0">
                  <a:pos x="1050" y="702"/>
                </a:cxn>
                <a:cxn ang="0">
                  <a:pos x="1040" y="719"/>
                </a:cxn>
                <a:cxn ang="0">
                  <a:pos x="1023" y="736"/>
                </a:cxn>
                <a:cxn ang="0">
                  <a:pos x="1003" y="745"/>
                </a:cxn>
                <a:cxn ang="0">
                  <a:pos x="973" y="744"/>
                </a:cxn>
                <a:cxn ang="0">
                  <a:pos x="939" y="731"/>
                </a:cxn>
                <a:cxn ang="0">
                  <a:pos x="852" y="682"/>
                </a:cxn>
                <a:cxn ang="0">
                  <a:pos x="734" y="623"/>
                </a:cxn>
                <a:cxn ang="0">
                  <a:pos x="211" y="342"/>
                </a:cxn>
                <a:cxn ang="0">
                  <a:pos x="129" y="295"/>
                </a:cxn>
                <a:cxn ang="0">
                  <a:pos x="48" y="246"/>
                </a:cxn>
                <a:cxn ang="0">
                  <a:pos x="35" y="231"/>
                </a:cxn>
                <a:cxn ang="0">
                  <a:pos x="17" y="230"/>
                </a:cxn>
                <a:cxn ang="0">
                  <a:pos x="3" y="247"/>
                </a:cxn>
                <a:cxn ang="0">
                  <a:pos x="0" y="256"/>
                </a:cxn>
                <a:cxn ang="0">
                  <a:pos x="3" y="268"/>
                </a:cxn>
                <a:cxn ang="0">
                  <a:pos x="12" y="278"/>
                </a:cxn>
                <a:cxn ang="0">
                  <a:pos x="50" y="303"/>
                </a:cxn>
                <a:cxn ang="0">
                  <a:pos x="222" y="401"/>
                </a:cxn>
                <a:cxn ang="0">
                  <a:pos x="586" y="599"/>
                </a:cxn>
                <a:cxn ang="0">
                  <a:pos x="748" y="682"/>
                </a:cxn>
                <a:cxn ang="0">
                  <a:pos x="933" y="778"/>
                </a:cxn>
                <a:cxn ang="0">
                  <a:pos x="955" y="787"/>
                </a:cxn>
                <a:cxn ang="0">
                  <a:pos x="989" y="793"/>
                </a:cxn>
                <a:cxn ang="0">
                  <a:pos x="1019" y="791"/>
                </a:cxn>
                <a:cxn ang="0">
                  <a:pos x="1046" y="779"/>
                </a:cxn>
                <a:cxn ang="0">
                  <a:pos x="1071" y="757"/>
                </a:cxn>
                <a:cxn ang="0">
                  <a:pos x="1084" y="736"/>
                </a:cxn>
                <a:cxn ang="0">
                  <a:pos x="1113" y="674"/>
                </a:cxn>
                <a:cxn ang="0">
                  <a:pos x="1124" y="621"/>
                </a:cxn>
                <a:cxn ang="0">
                  <a:pos x="1120" y="588"/>
                </a:cxn>
                <a:cxn ang="0">
                  <a:pos x="1112" y="566"/>
                </a:cxn>
              </a:cxnLst>
              <a:rect l="0" t="0" r="r" b="b"/>
              <a:pathLst>
                <a:path w="1124" h="793">
                  <a:moveTo>
                    <a:pt x="1112" y="566"/>
                  </a:moveTo>
                  <a:lnTo>
                    <a:pt x="1112" y="566"/>
                  </a:lnTo>
                  <a:lnTo>
                    <a:pt x="1105" y="555"/>
                  </a:lnTo>
                  <a:lnTo>
                    <a:pt x="1096" y="545"/>
                  </a:lnTo>
                  <a:lnTo>
                    <a:pt x="1086" y="536"/>
                  </a:lnTo>
                  <a:lnTo>
                    <a:pt x="1075" y="528"/>
                  </a:lnTo>
                  <a:lnTo>
                    <a:pt x="1050" y="512"/>
                  </a:lnTo>
                  <a:lnTo>
                    <a:pt x="1028" y="501"/>
                  </a:lnTo>
                  <a:lnTo>
                    <a:pt x="1028" y="501"/>
                  </a:lnTo>
                  <a:lnTo>
                    <a:pt x="952" y="459"/>
                  </a:lnTo>
                  <a:lnTo>
                    <a:pt x="875" y="417"/>
                  </a:lnTo>
                  <a:lnTo>
                    <a:pt x="875" y="417"/>
                  </a:lnTo>
                  <a:lnTo>
                    <a:pt x="797" y="374"/>
                  </a:lnTo>
                  <a:lnTo>
                    <a:pt x="708" y="324"/>
                  </a:lnTo>
                  <a:lnTo>
                    <a:pt x="509" y="210"/>
                  </a:lnTo>
                  <a:lnTo>
                    <a:pt x="311" y="98"/>
                  </a:lnTo>
                  <a:lnTo>
                    <a:pt x="144" y="4"/>
                  </a:lnTo>
                  <a:lnTo>
                    <a:pt x="144" y="4"/>
                  </a:lnTo>
                  <a:lnTo>
                    <a:pt x="139" y="1"/>
                  </a:lnTo>
                  <a:lnTo>
                    <a:pt x="133" y="0"/>
                  </a:lnTo>
                  <a:lnTo>
                    <a:pt x="129" y="0"/>
                  </a:lnTo>
                  <a:lnTo>
                    <a:pt x="126" y="1"/>
                  </a:lnTo>
                  <a:lnTo>
                    <a:pt x="122" y="4"/>
                  </a:lnTo>
                  <a:lnTo>
                    <a:pt x="119" y="6"/>
                  </a:lnTo>
                  <a:lnTo>
                    <a:pt x="114" y="13"/>
                  </a:lnTo>
                  <a:lnTo>
                    <a:pt x="110" y="21"/>
                  </a:lnTo>
                  <a:lnTo>
                    <a:pt x="110" y="24"/>
                  </a:lnTo>
                  <a:lnTo>
                    <a:pt x="111" y="28"/>
                  </a:lnTo>
                  <a:lnTo>
                    <a:pt x="112" y="34"/>
                  </a:lnTo>
                  <a:lnTo>
                    <a:pt x="114" y="36"/>
                  </a:lnTo>
                  <a:lnTo>
                    <a:pt x="118" y="40"/>
                  </a:lnTo>
                  <a:lnTo>
                    <a:pt x="122" y="43"/>
                  </a:lnTo>
                  <a:lnTo>
                    <a:pt x="122" y="43"/>
                  </a:lnTo>
                  <a:lnTo>
                    <a:pt x="256" y="117"/>
                  </a:lnTo>
                  <a:lnTo>
                    <a:pt x="422" y="210"/>
                  </a:lnTo>
                  <a:lnTo>
                    <a:pt x="587" y="304"/>
                  </a:lnTo>
                  <a:lnTo>
                    <a:pt x="659" y="346"/>
                  </a:lnTo>
                  <a:lnTo>
                    <a:pt x="719" y="384"/>
                  </a:lnTo>
                  <a:lnTo>
                    <a:pt x="719" y="384"/>
                  </a:lnTo>
                  <a:lnTo>
                    <a:pt x="748" y="401"/>
                  </a:lnTo>
                  <a:lnTo>
                    <a:pt x="777" y="418"/>
                  </a:lnTo>
                  <a:lnTo>
                    <a:pt x="836" y="450"/>
                  </a:lnTo>
                  <a:lnTo>
                    <a:pt x="955" y="512"/>
                  </a:lnTo>
                  <a:lnTo>
                    <a:pt x="955" y="512"/>
                  </a:lnTo>
                  <a:lnTo>
                    <a:pt x="1006" y="540"/>
                  </a:lnTo>
                  <a:lnTo>
                    <a:pt x="1031" y="555"/>
                  </a:lnTo>
                  <a:lnTo>
                    <a:pt x="1054" y="572"/>
                  </a:lnTo>
                  <a:lnTo>
                    <a:pt x="1054" y="572"/>
                  </a:lnTo>
                  <a:lnTo>
                    <a:pt x="1062" y="579"/>
                  </a:lnTo>
                  <a:lnTo>
                    <a:pt x="1069" y="586"/>
                  </a:lnTo>
                  <a:lnTo>
                    <a:pt x="1073" y="593"/>
                  </a:lnTo>
                  <a:lnTo>
                    <a:pt x="1077" y="601"/>
                  </a:lnTo>
                  <a:lnTo>
                    <a:pt x="1078" y="610"/>
                  </a:lnTo>
                  <a:lnTo>
                    <a:pt x="1079" y="618"/>
                  </a:lnTo>
                  <a:lnTo>
                    <a:pt x="1079" y="627"/>
                  </a:lnTo>
                  <a:lnTo>
                    <a:pt x="1078" y="635"/>
                  </a:lnTo>
                  <a:lnTo>
                    <a:pt x="1073" y="652"/>
                  </a:lnTo>
                  <a:lnTo>
                    <a:pt x="1066" y="671"/>
                  </a:lnTo>
                  <a:lnTo>
                    <a:pt x="1058" y="686"/>
                  </a:lnTo>
                  <a:lnTo>
                    <a:pt x="1050" y="702"/>
                  </a:lnTo>
                  <a:lnTo>
                    <a:pt x="1050" y="702"/>
                  </a:lnTo>
                  <a:lnTo>
                    <a:pt x="1045" y="711"/>
                  </a:lnTo>
                  <a:lnTo>
                    <a:pt x="1040" y="719"/>
                  </a:lnTo>
                  <a:lnTo>
                    <a:pt x="1035" y="725"/>
                  </a:lnTo>
                  <a:lnTo>
                    <a:pt x="1028" y="732"/>
                  </a:lnTo>
                  <a:lnTo>
                    <a:pt x="1023" y="736"/>
                  </a:lnTo>
                  <a:lnTo>
                    <a:pt x="1016" y="740"/>
                  </a:lnTo>
                  <a:lnTo>
                    <a:pt x="1010" y="742"/>
                  </a:lnTo>
                  <a:lnTo>
                    <a:pt x="1003" y="745"/>
                  </a:lnTo>
                  <a:lnTo>
                    <a:pt x="997" y="745"/>
                  </a:lnTo>
                  <a:lnTo>
                    <a:pt x="989" y="746"/>
                  </a:lnTo>
                  <a:lnTo>
                    <a:pt x="973" y="744"/>
                  </a:lnTo>
                  <a:lnTo>
                    <a:pt x="957" y="739"/>
                  </a:lnTo>
                  <a:lnTo>
                    <a:pt x="939" y="731"/>
                  </a:lnTo>
                  <a:lnTo>
                    <a:pt x="939" y="731"/>
                  </a:lnTo>
                  <a:lnTo>
                    <a:pt x="917" y="719"/>
                  </a:lnTo>
                  <a:lnTo>
                    <a:pt x="896" y="706"/>
                  </a:lnTo>
                  <a:lnTo>
                    <a:pt x="852" y="682"/>
                  </a:lnTo>
                  <a:lnTo>
                    <a:pt x="852" y="682"/>
                  </a:lnTo>
                  <a:lnTo>
                    <a:pt x="793" y="652"/>
                  </a:lnTo>
                  <a:lnTo>
                    <a:pt x="734" y="623"/>
                  </a:lnTo>
                  <a:lnTo>
                    <a:pt x="675" y="593"/>
                  </a:lnTo>
                  <a:lnTo>
                    <a:pt x="617" y="563"/>
                  </a:lnTo>
                  <a:lnTo>
                    <a:pt x="211" y="342"/>
                  </a:lnTo>
                  <a:lnTo>
                    <a:pt x="211" y="342"/>
                  </a:lnTo>
                  <a:lnTo>
                    <a:pt x="170" y="319"/>
                  </a:lnTo>
                  <a:lnTo>
                    <a:pt x="129" y="295"/>
                  </a:lnTo>
                  <a:lnTo>
                    <a:pt x="89" y="270"/>
                  </a:lnTo>
                  <a:lnTo>
                    <a:pt x="48" y="246"/>
                  </a:lnTo>
                  <a:lnTo>
                    <a:pt x="48" y="246"/>
                  </a:lnTo>
                  <a:lnTo>
                    <a:pt x="46" y="240"/>
                  </a:lnTo>
                  <a:lnTo>
                    <a:pt x="42" y="235"/>
                  </a:lnTo>
                  <a:lnTo>
                    <a:pt x="35" y="231"/>
                  </a:lnTo>
                  <a:lnTo>
                    <a:pt x="30" y="230"/>
                  </a:lnTo>
                  <a:lnTo>
                    <a:pt x="23" y="229"/>
                  </a:lnTo>
                  <a:lnTo>
                    <a:pt x="17" y="230"/>
                  </a:lnTo>
                  <a:lnTo>
                    <a:pt x="10" y="234"/>
                  </a:lnTo>
                  <a:lnTo>
                    <a:pt x="6" y="240"/>
                  </a:lnTo>
                  <a:lnTo>
                    <a:pt x="3" y="247"/>
                  </a:lnTo>
                  <a:lnTo>
                    <a:pt x="3" y="247"/>
                  </a:lnTo>
                  <a:lnTo>
                    <a:pt x="1" y="251"/>
                  </a:lnTo>
                  <a:lnTo>
                    <a:pt x="0" y="256"/>
                  </a:lnTo>
                  <a:lnTo>
                    <a:pt x="0" y="260"/>
                  </a:lnTo>
                  <a:lnTo>
                    <a:pt x="1" y="264"/>
                  </a:lnTo>
                  <a:lnTo>
                    <a:pt x="3" y="268"/>
                  </a:lnTo>
                  <a:lnTo>
                    <a:pt x="5" y="272"/>
                  </a:lnTo>
                  <a:lnTo>
                    <a:pt x="8" y="276"/>
                  </a:lnTo>
                  <a:lnTo>
                    <a:pt x="12" y="278"/>
                  </a:lnTo>
                  <a:lnTo>
                    <a:pt x="12" y="278"/>
                  </a:lnTo>
                  <a:lnTo>
                    <a:pt x="31" y="290"/>
                  </a:lnTo>
                  <a:lnTo>
                    <a:pt x="50" y="303"/>
                  </a:lnTo>
                  <a:lnTo>
                    <a:pt x="69" y="316"/>
                  </a:lnTo>
                  <a:lnTo>
                    <a:pt x="89" y="328"/>
                  </a:lnTo>
                  <a:lnTo>
                    <a:pt x="222" y="401"/>
                  </a:lnTo>
                  <a:lnTo>
                    <a:pt x="222" y="401"/>
                  </a:lnTo>
                  <a:lnTo>
                    <a:pt x="454" y="527"/>
                  </a:lnTo>
                  <a:lnTo>
                    <a:pt x="586" y="599"/>
                  </a:lnTo>
                  <a:lnTo>
                    <a:pt x="688" y="651"/>
                  </a:lnTo>
                  <a:lnTo>
                    <a:pt x="688" y="651"/>
                  </a:lnTo>
                  <a:lnTo>
                    <a:pt x="748" y="682"/>
                  </a:lnTo>
                  <a:lnTo>
                    <a:pt x="810" y="715"/>
                  </a:lnTo>
                  <a:lnTo>
                    <a:pt x="871" y="746"/>
                  </a:lnTo>
                  <a:lnTo>
                    <a:pt x="933" y="778"/>
                  </a:lnTo>
                  <a:lnTo>
                    <a:pt x="933" y="778"/>
                  </a:lnTo>
                  <a:lnTo>
                    <a:pt x="943" y="783"/>
                  </a:lnTo>
                  <a:lnTo>
                    <a:pt x="955" y="787"/>
                  </a:lnTo>
                  <a:lnTo>
                    <a:pt x="967" y="791"/>
                  </a:lnTo>
                  <a:lnTo>
                    <a:pt x="977" y="792"/>
                  </a:lnTo>
                  <a:lnTo>
                    <a:pt x="989" y="793"/>
                  </a:lnTo>
                  <a:lnTo>
                    <a:pt x="999" y="793"/>
                  </a:lnTo>
                  <a:lnTo>
                    <a:pt x="1008" y="793"/>
                  </a:lnTo>
                  <a:lnTo>
                    <a:pt x="1019" y="791"/>
                  </a:lnTo>
                  <a:lnTo>
                    <a:pt x="1028" y="788"/>
                  </a:lnTo>
                  <a:lnTo>
                    <a:pt x="1037" y="784"/>
                  </a:lnTo>
                  <a:lnTo>
                    <a:pt x="1046" y="779"/>
                  </a:lnTo>
                  <a:lnTo>
                    <a:pt x="1056" y="773"/>
                  </a:lnTo>
                  <a:lnTo>
                    <a:pt x="1063" y="765"/>
                  </a:lnTo>
                  <a:lnTo>
                    <a:pt x="1071" y="757"/>
                  </a:lnTo>
                  <a:lnTo>
                    <a:pt x="1078" y="746"/>
                  </a:lnTo>
                  <a:lnTo>
                    <a:pt x="1084" y="736"/>
                  </a:lnTo>
                  <a:lnTo>
                    <a:pt x="1084" y="736"/>
                  </a:lnTo>
                  <a:lnTo>
                    <a:pt x="1096" y="716"/>
                  </a:lnTo>
                  <a:lnTo>
                    <a:pt x="1105" y="695"/>
                  </a:lnTo>
                  <a:lnTo>
                    <a:pt x="1113" y="674"/>
                  </a:lnTo>
                  <a:lnTo>
                    <a:pt x="1120" y="654"/>
                  </a:lnTo>
                  <a:lnTo>
                    <a:pt x="1122" y="631"/>
                  </a:lnTo>
                  <a:lnTo>
                    <a:pt x="1124" y="621"/>
                  </a:lnTo>
                  <a:lnTo>
                    <a:pt x="1122" y="610"/>
                  </a:lnTo>
                  <a:lnTo>
                    <a:pt x="1121" y="599"/>
                  </a:lnTo>
                  <a:lnTo>
                    <a:pt x="1120" y="588"/>
                  </a:lnTo>
                  <a:lnTo>
                    <a:pt x="1116" y="578"/>
                  </a:lnTo>
                  <a:lnTo>
                    <a:pt x="1112" y="566"/>
                  </a:lnTo>
                  <a:lnTo>
                    <a:pt x="1112" y="5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659"/>
            <p:cNvSpPr>
              <a:spLocks/>
            </p:cNvSpPr>
            <p:nvPr/>
          </p:nvSpPr>
          <p:spPr bwMode="auto">
            <a:xfrm>
              <a:off x="4338638" y="2036763"/>
              <a:ext cx="244475" cy="180975"/>
            </a:xfrm>
            <a:custGeom>
              <a:avLst/>
              <a:gdLst/>
              <a:ahLst/>
              <a:cxnLst>
                <a:cxn ang="0">
                  <a:pos x="616" y="331"/>
                </a:cxn>
                <a:cxn ang="0">
                  <a:pos x="601" y="280"/>
                </a:cxn>
                <a:cxn ang="0">
                  <a:pos x="568" y="238"/>
                </a:cxn>
                <a:cxn ang="0">
                  <a:pos x="533" y="216"/>
                </a:cxn>
                <a:cxn ang="0">
                  <a:pos x="429" y="147"/>
                </a:cxn>
                <a:cxn ang="0">
                  <a:pos x="386" y="121"/>
                </a:cxn>
                <a:cxn ang="0">
                  <a:pos x="241" y="47"/>
                </a:cxn>
                <a:cxn ang="0">
                  <a:pos x="176" y="13"/>
                </a:cxn>
                <a:cxn ang="0">
                  <a:pos x="126" y="0"/>
                </a:cxn>
                <a:cxn ang="0">
                  <a:pos x="76" y="7"/>
                </a:cxn>
                <a:cxn ang="0">
                  <a:pos x="46" y="23"/>
                </a:cxn>
                <a:cxn ang="0">
                  <a:pos x="16" y="57"/>
                </a:cxn>
                <a:cxn ang="0">
                  <a:pos x="2" y="101"/>
                </a:cxn>
                <a:cxn ang="0">
                  <a:pos x="2" y="131"/>
                </a:cxn>
                <a:cxn ang="0">
                  <a:pos x="16" y="169"/>
                </a:cxn>
                <a:cxn ang="0">
                  <a:pos x="47" y="197"/>
                </a:cxn>
                <a:cxn ang="0">
                  <a:pos x="66" y="207"/>
                </a:cxn>
                <a:cxn ang="0">
                  <a:pos x="79" y="207"/>
                </a:cxn>
                <a:cxn ang="0">
                  <a:pos x="92" y="195"/>
                </a:cxn>
                <a:cxn ang="0">
                  <a:pos x="95" y="178"/>
                </a:cxn>
                <a:cxn ang="0">
                  <a:pos x="87" y="168"/>
                </a:cxn>
                <a:cxn ang="0">
                  <a:pos x="72" y="159"/>
                </a:cxn>
                <a:cxn ang="0">
                  <a:pos x="51" y="136"/>
                </a:cxn>
                <a:cxn ang="0">
                  <a:pos x="47" y="106"/>
                </a:cxn>
                <a:cxn ang="0">
                  <a:pos x="54" y="83"/>
                </a:cxn>
                <a:cxn ang="0">
                  <a:pos x="70" y="61"/>
                </a:cxn>
                <a:cxn ang="0">
                  <a:pos x="92" y="50"/>
                </a:cxn>
                <a:cxn ang="0">
                  <a:pos x="118" y="47"/>
                </a:cxn>
                <a:cxn ang="0">
                  <a:pos x="170" y="63"/>
                </a:cxn>
                <a:cxn ang="0">
                  <a:pos x="303" y="134"/>
                </a:cxn>
                <a:cxn ang="0">
                  <a:pos x="348" y="153"/>
                </a:cxn>
                <a:cxn ang="0">
                  <a:pos x="408" y="186"/>
                </a:cxn>
                <a:cxn ang="0">
                  <a:pos x="501" y="251"/>
                </a:cxn>
                <a:cxn ang="0">
                  <a:pos x="541" y="283"/>
                </a:cxn>
                <a:cxn ang="0">
                  <a:pos x="565" y="314"/>
                </a:cxn>
                <a:cxn ang="0">
                  <a:pos x="571" y="339"/>
                </a:cxn>
                <a:cxn ang="0">
                  <a:pos x="569" y="359"/>
                </a:cxn>
                <a:cxn ang="0">
                  <a:pos x="562" y="382"/>
                </a:cxn>
                <a:cxn ang="0">
                  <a:pos x="548" y="399"/>
                </a:cxn>
                <a:cxn ang="0">
                  <a:pos x="530" y="410"/>
                </a:cxn>
                <a:cxn ang="0">
                  <a:pos x="509" y="414"/>
                </a:cxn>
                <a:cxn ang="0">
                  <a:pos x="487" y="408"/>
                </a:cxn>
                <a:cxn ang="0">
                  <a:pos x="474" y="403"/>
                </a:cxn>
                <a:cxn ang="0">
                  <a:pos x="459" y="404"/>
                </a:cxn>
                <a:cxn ang="0">
                  <a:pos x="448" y="416"/>
                </a:cxn>
                <a:cxn ang="0">
                  <a:pos x="445" y="432"/>
                </a:cxn>
                <a:cxn ang="0">
                  <a:pos x="452" y="442"/>
                </a:cxn>
                <a:cxn ang="0">
                  <a:pos x="473" y="452"/>
                </a:cxn>
                <a:cxn ang="0">
                  <a:pos x="516" y="459"/>
                </a:cxn>
                <a:cxn ang="0">
                  <a:pos x="554" y="450"/>
                </a:cxn>
                <a:cxn ang="0">
                  <a:pos x="585" y="428"/>
                </a:cxn>
                <a:cxn ang="0">
                  <a:pos x="606" y="393"/>
                </a:cxn>
                <a:cxn ang="0">
                  <a:pos x="618" y="347"/>
                </a:cxn>
              </a:cxnLst>
              <a:rect l="0" t="0" r="r" b="b"/>
              <a:pathLst>
                <a:path w="618" h="459">
                  <a:moveTo>
                    <a:pt x="618" y="347"/>
                  </a:moveTo>
                  <a:lnTo>
                    <a:pt x="618" y="347"/>
                  </a:lnTo>
                  <a:lnTo>
                    <a:pt x="616" y="331"/>
                  </a:lnTo>
                  <a:lnTo>
                    <a:pt x="614" y="314"/>
                  </a:lnTo>
                  <a:lnTo>
                    <a:pt x="609" y="297"/>
                  </a:lnTo>
                  <a:lnTo>
                    <a:pt x="601" y="280"/>
                  </a:lnTo>
                  <a:lnTo>
                    <a:pt x="590" y="265"/>
                  </a:lnTo>
                  <a:lnTo>
                    <a:pt x="580" y="250"/>
                  </a:lnTo>
                  <a:lnTo>
                    <a:pt x="568" y="238"/>
                  </a:lnTo>
                  <a:lnTo>
                    <a:pt x="555" y="229"/>
                  </a:lnTo>
                  <a:lnTo>
                    <a:pt x="555" y="229"/>
                  </a:lnTo>
                  <a:lnTo>
                    <a:pt x="533" y="216"/>
                  </a:lnTo>
                  <a:lnTo>
                    <a:pt x="512" y="203"/>
                  </a:lnTo>
                  <a:lnTo>
                    <a:pt x="470" y="174"/>
                  </a:lnTo>
                  <a:lnTo>
                    <a:pt x="429" y="147"/>
                  </a:lnTo>
                  <a:lnTo>
                    <a:pt x="407" y="134"/>
                  </a:lnTo>
                  <a:lnTo>
                    <a:pt x="386" y="121"/>
                  </a:lnTo>
                  <a:lnTo>
                    <a:pt x="386" y="121"/>
                  </a:lnTo>
                  <a:lnTo>
                    <a:pt x="338" y="96"/>
                  </a:lnTo>
                  <a:lnTo>
                    <a:pt x="289" y="72"/>
                  </a:lnTo>
                  <a:lnTo>
                    <a:pt x="241" y="47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76" y="13"/>
                  </a:lnTo>
                  <a:lnTo>
                    <a:pt x="159" y="7"/>
                  </a:lnTo>
                  <a:lnTo>
                    <a:pt x="142" y="3"/>
                  </a:lnTo>
                  <a:lnTo>
                    <a:pt x="126" y="0"/>
                  </a:lnTo>
                  <a:lnTo>
                    <a:pt x="109" y="0"/>
                  </a:lnTo>
                  <a:lnTo>
                    <a:pt x="93" y="2"/>
                  </a:lnTo>
                  <a:lnTo>
                    <a:pt x="76" y="7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46" y="23"/>
                  </a:lnTo>
                  <a:lnTo>
                    <a:pt x="34" y="32"/>
                  </a:lnTo>
                  <a:lnTo>
                    <a:pt x="24" y="44"/>
                  </a:lnTo>
                  <a:lnTo>
                    <a:pt x="16" y="57"/>
                  </a:lnTo>
                  <a:lnTo>
                    <a:pt x="10" y="71"/>
                  </a:lnTo>
                  <a:lnTo>
                    <a:pt x="4" y="85"/>
                  </a:lnTo>
                  <a:lnTo>
                    <a:pt x="2" y="10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2" y="131"/>
                  </a:lnTo>
                  <a:lnTo>
                    <a:pt x="4" y="146"/>
                  </a:lnTo>
                  <a:lnTo>
                    <a:pt x="10" y="159"/>
                  </a:lnTo>
                  <a:lnTo>
                    <a:pt x="16" y="169"/>
                  </a:lnTo>
                  <a:lnTo>
                    <a:pt x="25" y="180"/>
                  </a:lnTo>
                  <a:lnTo>
                    <a:pt x="36" y="189"/>
                  </a:lnTo>
                  <a:lnTo>
                    <a:pt x="47" y="197"/>
                  </a:lnTo>
                  <a:lnTo>
                    <a:pt x="61" y="204"/>
                  </a:lnTo>
                  <a:lnTo>
                    <a:pt x="61" y="204"/>
                  </a:lnTo>
                  <a:lnTo>
                    <a:pt x="66" y="207"/>
                  </a:lnTo>
                  <a:lnTo>
                    <a:pt x="71" y="207"/>
                  </a:lnTo>
                  <a:lnTo>
                    <a:pt x="75" y="207"/>
                  </a:lnTo>
                  <a:lnTo>
                    <a:pt x="79" y="207"/>
                  </a:lnTo>
                  <a:lnTo>
                    <a:pt x="83" y="204"/>
                  </a:lnTo>
                  <a:lnTo>
                    <a:pt x="87" y="202"/>
                  </a:lnTo>
                  <a:lnTo>
                    <a:pt x="92" y="195"/>
                  </a:lnTo>
                  <a:lnTo>
                    <a:pt x="95" y="187"/>
                  </a:lnTo>
                  <a:lnTo>
                    <a:pt x="95" y="183"/>
                  </a:lnTo>
                  <a:lnTo>
                    <a:pt x="95" y="178"/>
                  </a:lnTo>
                  <a:lnTo>
                    <a:pt x="93" y="174"/>
                  </a:lnTo>
                  <a:lnTo>
                    <a:pt x="91" y="170"/>
                  </a:lnTo>
                  <a:lnTo>
                    <a:pt x="87" y="168"/>
                  </a:lnTo>
                  <a:lnTo>
                    <a:pt x="83" y="165"/>
                  </a:lnTo>
                  <a:lnTo>
                    <a:pt x="83" y="165"/>
                  </a:lnTo>
                  <a:lnTo>
                    <a:pt x="72" y="159"/>
                  </a:lnTo>
                  <a:lnTo>
                    <a:pt x="63" y="151"/>
                  </a:lnTo>
                  <a:lnTo>
                    <a:pt x="57" y="144"/>
                  </a:lnTo>
                  <a:lnTo>
                    <a:pt x="51" y="136"/>
                  </a:lnTo>
                  <a:lnTo>
                    <a:pt x="49" y="127"/>
                  </a:lnTo>
                  <a:lnTo>
                    <a:pt x="47" y="117"/>
                  </a:lnTo>
                  <a:lnTo>
                    <a:pt x="47" y="106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4" y="83"/>
                  </a:lnTo>
                  <a:lnTo>
                    <a:pt x="58" y="75"/>
                  </a:lnTo>
                  <a:lnTo>
                    <a:pt x="63" y="67"/>
                  </a:lnTo>
                  <a:lnTo>
                    <a:pt x="70" y="61"/>
                  </a:lnTo>
                  <a:lnTo>
                    <a:pt x="76" y="57"/>
                  </a:lnTo>
                  <a:lnTo>
                    <a:pt x="84" y="53"/>
                  </a:lnTo>
                  <a:lnTo>
                    <a:pt x="92" y="50"/>
                  </a:lnTo>
                  <a:lnTo>
                    <a:pt x="101" y="47"/>
                  </a:lnTo>
                  <a:lnTo>
                    <a:pt x="109" y="47"/>
                  </a:lnTo>
                  <a:lnTo>
                    <a:pt x="118" y="47"/>
                  </a:lnTo>
                  <a:lnTo>
                    <a:pt x="136" y="50"/>
                  </a:lnTo>
                  <a:lnTo>
                    <a:pt x="155" y="55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258" y="110"/>
                  </a:lnTo>
                  <a:lnTo>
                    <a:pt x="303" y="134"/>
                  </a:lnTo>
                  <a:lnTo>
                    <a:pt x="326" y="144"/>
                  </a:lnTo>
                  <a:lnTo>
                    <a:pt x="348" y="153"/>
                  </a:lnTo>
                  <a:lnTo>
                    <a:pt x="348" y="153"/>
                  </a:lnTo>
                  <a:lnTo>
                    <a:pt x="369" y="163"/>
                  </a:lnTo>
                  <a:lnTo>
                    <a:pt x="389" y="174"/>
                  </a:lnTo>
                  <a:lnTo>
                    <a:pt x="408" y="186"/>
                  </a:lnTo>
                  <a:lnTo>
                    <a:pt x="428" y="198"/>
                  </a:lnTo>
                  <a:lnTo>
                    <a:pt x="465" y="224"/>
                  </a:lnTo>
                  <a:lnTo>
                    <a:pt x="501" y="251"/>
                  </a:lnTo>
                  <a:lnTo>
                    <a:pt x="501" y="251"/>
                  </a:lnTo>
                  <a:lnTo>
                    <a:pt x="528" y="271"/>
                  </a:lnTo>
                  <a:lnTo>
                    <a:pt x="541" y="283"/>
                  </a:lnTo>
                  <a:lnTo>
                    <a:pt x="552" y="295"/>
                  </a:lnTo>
                  <a:lnTo>
                    <a:pt x="562" y="308"/>
                  </a:lnTo>
                  <a:lnTo>
                    <a:pt x="565" y="314"/>
                  </a:lnTo>
                  <a:lnTo>
                    <a:pt x="568" y="322"/>
                  </a:lnTo>
                  <a:lnTo>
                    <a:pt x="569" y="331"/>
                  </a:lnTo>
                  <a:lnTo>
                    <a:pt x="571" y="339"/>
                  </a:lnTo>
                  <a:lnTo>
                    <a:pt x="571" y="348"/>
                  </a:lnTo>
                  <a:lnTo>
                    <a:pt x="569" y="359"/>
                  </a:lnTo>
                  <a:lnTo>
                    <a:pt x="569" y="359"/>
                  </a:lnTo>
                  <a:lnTo>
                    <a:pt x="567" y="367"/>
                  </a:lnTo>
                  <a:lnTo>
                    <a:pt x="564" y="374"/>
                  </a:lnTo>
                  <a:lnTo>
                    <a:pt x="562" y="382"/>
                  </a:lnTo>
                  <a:lnTo>
                    <a:pt x="558" y="389"/>
                  </a:lnTo>
                  <a:lnTo>
                    <a:pt x="552" y="394"/>
                  </a:lnTo>
                  <a:lnTo>
                    <a:pt x="548" y="399"/>
                  </a:lnTo>
                  <a:lnTo>
                    <a:pt x="543" y="403"/>
                  </a:lnTo>
                  <a:lnTo>
                    <a:pt x="537" y="407"/>
                  </a:lnTo>
                  <a:lnTo>
                    <a:pt x="530" y="410"/>
                  </a:lnTo>
                  <a:lnTo>
                    <a:pt x="524" y="412"/>
                  </a:lnTo>
                  <a:lnTo>
                    <a:pt x="517" y="412"/>
                  </a:lnTo>
                  <a:lnTo>
                    <a:pt x="509" y="414"/>
                  </a:lnTo>
                  <a:lnTo>
                    <a:pt x="503" y="412"/>
                  </a:lnTo>
                  <a:lnTo>
                    <a:pt x="495" y="411"/>
                  </a:lnTo>
                  <a:lnTo>
                    <a:pt x="487" y="408"/>
                  </a:lnTo>
                  <a:lnTo>
                    <a:pt x="479" y="404"/>
                  </a:lnTo>
                  <a:lnTo>
                    <a:pt x="479" y="404"/>
                  </a:lnTo>
                  <a:lnTo>
                    <a:pt x="474" y="403"/>
                  </a:lnTo>
                  <a:lnTo>
                    <a:pt x="469" y="403"/>
                  </a:lnTo>
                  <a:lnTo>
                    <a:pt x="465" y="403"/>
                  </a:lnTo>
                  <a:lnTo>
                    <a:pt x="459" y="404"/>
                  </a:lnTo>
                  <a:lnTo>
                    <a:pt x="457" y="407"/>
                  </a:lnTo>
                  <a:lnTo>
                    <a:pt x="453" y="410"/>
                  </a:lnTo>
                  <a:lnTo>
                    <a:pt x="448" y="416"/>
                  </a:lnTo>
                  <a:lnTo>
                    <a:pt x="445" y="424"/>
                  </a:lnTo>
                  <a:lnTo>
                    <a:pt x="445" y="428"/>
                  </a:lnTo>
                  <a:lnTo>
                    <a:pt x="445" y="432"/>
                  </a:lnTo>
                  <a:lnTo>
                    <a:pt x="446" y="436"/>
                  </a:lnTo>
                  <a:lnTo>
                    <a:pt x="449" y="440"/>
                  </a:lnTo>
                  <a:lnTo>
                    <a:pt x="452" y="442"/>
                  </a:lnTo>
                  <a:lnTo>
                    <a:pt x="457" y="445"/>
                  </a:lnTo>
                  <a:lnTo>
                    <a:pt x="457" y="445"/>
                  </a:lnTo>
                  <a:lnTo>
                    <a:pt x="473" y="452"/>
                  </a:lnTo>
                  <a:lnTo>
                    <a:pt x="487" y="455"/>
                  </a:lnTo>
                  <a:lnTo>
                    <a:pt x="501" y="458"/>
                  </a:lnTo>
                  <a:lnTo>
                    <a:pt x="516" y="459"/>
                  </a:lnTo>
                  <a:lnTo>
                    <a:pt x="529" y="458"/>
                  </a:lnTo>
                  <a:lnTo>
                    <a:pt x="542" y="455"/>
                  </a:lnTo>
                  <a:lnTo>
                    <a:pt x="554" y="450"/>
                  </a:lnTo>
                  <a:lnTo>
                    <a:pt x="565" y="445"/>
                  </a:lnTo>
                  <a:lnTo>
                    <a:pt x="576" y="437"/>
                  </a:lnTo>
                  <a:lnTo>
                    <a:pt x="585" y="428"/>
                  </a:lnTo>
                  <a:lnTo>
                    <a:pt x="593" y="418"/>
                  </a:lnTo>
                  <a:lnTo>
                    <a:pt x="601" y="406"/>
                  </a:lnTo>
                  <a:lnTo>
                    <a:pt x="606" y="393"/>
                  </a:lnTo>
                  <a:lnTo>
                    <a:pt x="611" y="378"/>
                  </a:lnTo>
                  <a:lnTo>
                    <a:pt x="615" y="364"/>
                  </a:lnTo>
                  <a:lnTo>
                    <a:pt x="618" y="347"/>
                  </a:lnTo>
                  <a:lnTo>
                    <a:pt x="618" y="3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660"/>
            <p:cNvSpPr>
              <a:spLocks/>
            </p:cNvSpPr>
            <p:nvPr/>
          </p:nvSpPr>
          <p:spPr bwMode="auto">
            <a:xfrm>
              <a:off x="4194176" y="2292350"/>
              <a:ext cx="246063" cy="195263"/>
            </a:xfrm>
            <a:custGeom>
              <a:avLst/>
              <a:gdLst/>
              <a:ahLst/>
              <a:cxnLst>
                <a:cxn ang="0">
                  <a:pos x="623" y="355"/>
                </a:cxn>
                <a:cxn ang="0">
                  <a:pos x="613" y="314"/>
                </a:cxn>
                <a:cxn ang="0">
                  <a:pos x="584" y="270"/>
                </a:cxn>
                <a:cxn ang="0">
                  <a:pos x="556" y="251"/>
                </a:cxn>
                <a:cxn ang="0">
                  <a:pos x="542" y="248"/>
                </a:cxn>
                <a:cxn ang="0">
                  <a:pos x="531" y="253"/>
                </a:cxn>
                <a:cxn ang="0">
                  <a:pos x="522" y="272"/>
                </a:cxn>
                <a:cxn ang="0">
                  <a:pos x="528" y="285"/>
                </a:cxn>
                <a:cxn ang="0">
                  <a:pos x="534" y="291"/>
                </a:cxn>
                <a:cxn ang="0">
                  <a:pos x="558" y="308"/>
                </a:cxn>
                <a:cxn ang="0">
                  <a:pos x="571" y="329"/>
                </a:cxn>
                <a:cxn ang="0">
                  <a:pos x="575" y="352"/>
                </a:cxn>
                <a:cxn ang="0">
                  <a:pos x="571" y="374"/>
                </a:cxn>
                <a:cxn ang="0">
                  <a:pos x="543" y="414"/>
                </a:cxn>
                <a:cxn ang="0">
                  <a:pos x="500" y="439"/>
                </a:cxn>
                <a:cxn ang="0">
                  <a:pos x="466" y="442"/>
                </a:cxn>
                <a:cxn ang="0">
                  <a:pos x="440" y="435"/>
                </a:cxn>
                <a:cxn ang="0">
                  <a:pos x="333" y="374"/>
                </a:cxn>
                <a:cxn ang="0">
                  <a:pos x="214" y="304"/>
                </a:cxn>
                <a:cxn ang="0">
                  <a:pos x="151" y="264"/>
                </a:cxn>
                <a:cxn ang="0">
                  <a:pos x="106" y="242"/>
                </a:cxn>
                <a:cxn ang="0">
                  <a:pos x="80" y="217"/>
                </a:cxn>
                <a:cxn ang="0">
                  <a:pos x="61" y="180"/>
                </a:cxn>
                <a:cxn ang="0">
                  <a:pos x="50" y="141"/>
                </a:cxn>
                <a:cxn ang="0">
                  <a:pos x="59" y="99"/>
                </a:cxn>
                <a:cxn ang="0">
                  <a:pos x="76" y="74"/>
                </a:cxn>
                <a:cxn ang="0">
                  <a:pos x="96" y="57"/>
                </a:cxn>
                <a:cxn ang="0">
                  <a:pos x="118" y="49"/>
                </a:cxn>
                <a:cxn ang="0">
                  <a:pos x="142" y="49"/>
                </a:cxn>
                <a:cxn ang="0">
                  <a:pos x="168" y="59"/>
                </a:cxn>
                <a:cxn ang="0">
                  <a:pos x="181" y="66"/>
                </a:cxn>
                <a:cxn ang="0">
                  <a:pos x="194" y="68"/>
                </a:cxn>
                <a:cxn ang="0">
                  <a:pos x="206" y="56"/>
                </a:cxn>
                <a:cxn ang="0">
                  <a:pos x="208" y="39"/>
                </a:cxn>
                <a:cxn ang="0">
                  <a:pos x="203" y="27"/>
                </a:cxn>
                <a:cxn ang="0">
                  <a:pos x="184" y="15"/>
                </a:cxn>
                <a:cxn ang="0">
                  <a:pos x="139" y="0"/>
                </a:cxn>
                <a:cxn ang="0">
                  <a:pos x="95" y="5"/>
                </a:cxn>
                <a:cxn ang="0">
                  <a:pos x="65" y="21"/>
                </a:cxn>
                <a:cxn ang="0">
                  <a:pos x="24" y="63"/>
                </a:cxn>
                <a:cxn ang="0">
                  <a:pos x="3" y="107"/>
                </a:cxn>
                <a:cxn ang="0">
                  <a:pos x="0" y="132"/>
                </a:cxn>
                <a:cxn ang="0">
                  <a:pos x="7" y="167"/>
                </a:cxn>
                <a:cxn ang="0">
                  <a:pos x="24" y="219"/>
                </a:cxn>
                <a:cxn ang="0">
                  <a:pos x="55" y="264"/>
                </a:cxn>
                <a:cxn ang="0">
                  <a:pos x="71" y="276"/>
                </a:cxn>
                <a:cxn ang="0">
                  <a:pos x="129" y="304"/>
                </a:cxn>
                <a:cxn ang="0">
                  <a:pos x="170" y="331"/>
                </a:cxn>
                <a:cxn ang="0">
                  <a:pos x="212" y="358"/>
                </a:cxn>
                <a:cxn ang="0">
                  <a:pos x="427" y="480"/>
                </a:cxn>
                <a:cxn ang="0">
                  <a:pos x="477" y="490"/>
                </a:cxn>
                <a:cxn ang="0">
                  <a:pos x="526" y="480"/>
                </a:cxn>
                <a:cxn ang="0">
                  <a:pos x="558" y="463"/>
                </a:cxn>
                <a:cxn ang="0">
                  <a:pos x="596" y="427"/>
                </a:cxn>
                <a:cxn ang="0">
                  <a:pos x="619" y="382"/>
                </a:cxn>
              </a:cxnLst>
              <a:rect l="0" t="0" r="r" b="b"/>
              <a:pathLst>
                <a:path w="623" h="490">
                  <a:moveTo>
                    <a:pt x="622" y="363"/>
                  </a:moveTo>
                  <a:lnTo>
                    <a:pt x="622" y="363"/>
                  </a:lnTo>
                  <a:lnTo>
                    <a:pt x="623" y="355"/>
                  </a:lnTo>
                  <a:lnTo>
                    <a:pt x="622" y="346"/>
                  </a:lnTo>
                  <a:lnTo>
                    <a:pt x="619" y="329"/>
                  </a:lnTo>
                  <a:lnTo>
                    <a:pt x="613" y="314"/>
                  </a:lnTo>
                  <a:lnTo>
                    <a:pt x="605" y="298"/>
                  </a:lnTo>
                  <a:lnTo>
                    <a:pt x="596" y="284"/>
                  </a:lnTo>
                  <a:lnTo>
                    <a:pt x="584" y="270"/>
                  </a:lnTo>
                  <a:lnTo>
                    <a:pt x="571" y="260"/>
                  </a:lnTo>
                  <a:lnTo>
                    <a:pt x="556" y="251"/>
                  </a:lnTo>
                  <a:lnTo>
                    <a:pt x="556" y="251"/>
                  </a:lnTo>
                  <a:lnTo>
                    <a:pt x="551" y="248"/>
                  </a:lnTo>
                  <a:lnTo>
                    <a:pt x="547" y="248"/>
                  </a:lnTo>
                  <a:lnTo>
                    <a:pt x="542" y="248"/>
                  </a:lnTo>
                  <a:lnTo>
                    <a:pt x="538" y="248"/>
                  </a:lnTo>
                  <a:lnTo>
                    <a:pt x="534" y="251"/>
                  </a:lnTo>
                  <a:lnTo>
                    <a:pt x="531" y="253"/>
                  </a:lnTo>
                  <a:lnTo>
                    <a:pt x="526" y="260"/>
                  </a:lnTo>
                  <a:lnTo>
                    <a:pt x="524" y="268"/>
                  </a:lnTo>
                  <a:lnTo>
                    <a:pt x="522" y="272"/>
                  </a:lnTo>
                  <a:lnTo>
                    <a:pt x="524" y="277"/>
                  </a:lnTo>
                  <a:lnTo>
                    <a:pt x="525" y="281"/>
                  </a:lnTo>
                  <a:lnTo>
                    <a:pt x="528" y="285"/>
                  </a:lnTo>
                  <a:lnTo>
                    <a:pt x="530" y="287"/>
                  </a:lnTo>
                  <a:lnTo>
                    <a:pt x="534" y="291"/>
                  </a:lnTo>
                  <a:lnTo>
                    <a:pt x="534" y="291"/>
                  </a:lnTo>
                  <a:lnTo>
                    <a:pt x="543" y="297"/>
                  </a:lnTo>
                  <a:lnTo>
                    <a:pt x="551" y="303"/>
                  </a:lnTo>
                  <a:lnTo>
                    <a:pt x="558" y="308"/>
                  </a:lnTo>
                  <a:lnTo>
                    <a:pt x="563" y="315"/>
                  </a:lnTo>
                  <a:lnTo>
                    <a:pt x="567" y="323"/>
                  </a:lnTo>
                  <a:lnTo>
                    <a:pt x="571" y="329"/>
                  </a:lnTo>
                  <a:lnTo>
                    <a:pt x="573" y="337"/>
                  </a:lnTo>
                  <a:lnTo>
                    <a:pt x="575" y="344"/>
                  </a:lnTo>
                  <a:lnTo>
                    <a:pt x="575" y="352"/>
                  </a:lnTo>
                  <a:lnTo>
                    <a:pt x="573" y="359"/>
                  </a:lnTo>
                  <a:lnTo>
                    <a:pt x="572" y="367"/>
                  </a:lnTo>
                  <a:lnTo>
                    <a:pt x="571" y="374"/>
                  </a:lnTo>
                  <a:lnTo>
                    <a:pt x="564" y="388"/>
                  </a:lnTo>
                  <a:lnTo>
                    <a:pt x="555" y="401"/>
                  </a:lnTo>
                  <a:lnTo>
                    <a:pt x="543" y="414"/>
                  </a:lnTo>
                  <a:lnTo>
                    <a:pt x="530" y="425"/>
                  </a:lnTo>
                  <a:lnTo>
                    <a:pt x="516" y="433"/>
                  </a:lnTo>
                  <a:lnTo>
                    <a:pt x="500" y="439"/>
                  </a:lnTo>
                  <a:lnTo>
                    <a:pt x="483" y="442"/>
                  </a:lnTo>
                  <a:lnTo>
                    <a:pt x="474" y="442"/>
                  </a:lnTo>
                  <a:lnTo>
                    <a:pt x="466" y="442"/>
                  </a:lnTo>
                  <a:lnTo>
                    <a:pt x="457" y="440"/>
                  </a:lnTo>
                  <a:lnTo>
                    <a:pt x="449" y="438"/>
                  </a:lnTo>
                  <a:lnTo>
                    <a:pt x="440" y="435"/>
                  </a:lnTo>
                  <a:lnTo>
                    <a:pt x="432" y="430"/>
                  </a:lnTo>
                  <a:lnTo>
                    <a:pt x="432" y="430"/>
                  </a:lnTo>
                  <a:lnTo>
                    <a:pt x="333" y="374"/>
                  </a:lnTo>
                  <a:lnTo>
                    <a:pt x="235" y="318"/>
                  </a:lnTo>
                  <a:lnTo>
                    <a:pt x="235" y="318"/>
                  </a:lnTo>
                  <a:lnTo>
                    <a:pt x="214" y="304"/>
                  </a:lnTo>
                  <a:lnTo>
                    <a:pt x="193" y="290"/>
                  </a:lnTo>
                  <a:lnTo>
                    <a:pt x="172" y="277"/>
                  </a:lnTo>
                  <a:lnTo>
                    <a:pt x="151" y="264"/>
                  </a:lnTo>
                  <a:lnTo>
                    <a:pt x="151" y="264"/>
                  </a:lnTo>
                  <a:lnTo>
                    <a:pt x="129" y="253"/>
                  </a:lnTo>
                  <a:lnTo>
                    <a:pt x="106" y="242"/>
                  </a:lnTo>
                  <a:lnTo>
                    <a:pt x="97" y="234"/>
                  </a:lnTo>
                  <a:lnTo>
                    <a:pt x="88" y="226"/>
                  </a:lnTo>
                  <a:lnTo>
                    <a:pt x="80" y="217"/>
                  </a:lnTo>
                  <a:lnTo>
                    <a:pt x="74" y="206"/>
                  </a:lnTo>
                  <a:lnTo>
                    <a:pt x="74" y="206"/>
                  </a:lnTo>
                  <a:lnTo>
                    <a:pt x="61" y="180"/>
                  </a:lnTo>
                  <a:lnTo>
                    <a:pt x="55" y="167"/>
                  </a:lnTo>
                  <a:lnTo>
                    <a:pt x="51" y="154"/>
                  </a:lnTo>
                  <a:lnTo>
                    <a:pt x="50" y="141"/>
                  </a:lnTo>
                  <a:lnTo>
                    <a:pt x="50" y="127"/>
                  </a:lnTo>
                  <a:lnTo>
                    <a:pt x="53" y="114"/>
                  </a:lnTo>
                  <a:lnTo>
                    <a:pt x="59" y="99"/>
                  </a:lnTo>
                  <a:lnTo>
                    <a:pt x="59" y="99"/>
                  </a:lnTo>
                  <a:lnTo>
                    <a:pt x="70" y="82"/>
                  </a:lnTo>
                  <a:lnTo>
                    <a:pt x="76" y="74"/>
                  </a:lnTo>
                  <a:lnTo>
                    <a:pt x="83" y="68"/>
                  </a:lnTo>
                  <a:lnTo>
                    <a:pt x="89" y="63"/>
                  </a:lnTo>
                  <a:lnTo>
                    <a:pt x="96" y="57"/>
                  </a:lnTo>
                  <a:lnTo>
                    <a:pt x="102" y="53"/>
                  </a:lnTo>
                  <a:lnTo>
                    <a:pt x="110" y="51"/>
                  </a:lnTo>
                  <a:lnTo>
                    <a:pt x="118" y="49"/>
                  </a:lnTo>
                  <a:lnTo>
                    <a:pt x="126" y="48"/>
                  </a:lnTo>
                  <a:lnTo>
                    <a:pt x="134" y="48"/>
                  </a:lnTo>
                  <a:lnTo>
                    <a:pt x="142" y="49"/>
                  </a:lnTo>
                  <a:lnTo>
                    <a:pt x="151" y="52"/>
                  </a:lnTo>
                  <a:lnTo>
                    <a:pt x="159" y="55"/>
                  </a:lnTo>
                  <a:lnTo>
                    <a:pt x="168" y="59"/>
                  </a:lnTo>
                  <a:lnTo>
                    <a:pt x="177" y="64"/>
                  </a:lnTo>
                  <a:lnTo>
                    <a:pt x="177" y="64"/>
                  </a:lnTo>
                  <a:lnTo>
                    <a:pt x="181" y="66"/>
                  </a:lnTo>
                  <a:lnTo>
                    <a:pt x="186" y="68"/>
                  </a:lnTo>
                  <a:lnTo>
                    <a:pt x="190" y="68"/>
                  </a:lnTo>
                  <a:lnTo>
                    <a:pt x="194" y="68"/>
                  </a:lnTo>
                  <a:lnTo>
                    <a:pt x="198" y="65"/>
                  </a:lnTo>
                  <a:lnTo>
                    <a:pt x="201" y="63"/>
                  </a:lnTo>
                  <a:lnTo>
                    <a:pt x="206" y="56"/>
                  </a:lnTo>
                  <a:lnTo>
                    <a:pt x="208" y="48"/>
                  </a:lnTo>
                  <a:lnTo>
                    <a:pt x="210" y="44"/>
                  </a:lnTo>
                  <a:lnTo>
                    <a:pt x="208" y="39"/>
                  </a:lnTo>
                  <a:lnTo>
                    <a:pt x="207" y="35"/>
                  </a:lnTo>
                  <a:lnTo>
                    <a:pt x="206" y="31"/>
                  </a:lnTo>
                  <a:lnTo>
                    <a:pt x="203" y="27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184" y="15"/>
                  </a:lnTo>
                  <a:lnTo>
                    <a:pt x="168" y="8"/>
                  </a:lnTo>
                  <a:lnTo>
                    <a:pt x="153" y="2"/>
                  </a:lnTo>
                  <a:lnTo>
                    <a:pt x="139" y="0"/>
                  </a:lnTo>
                  <a:lnTo>
                    <a:pt x="125" y="0"/>
                  </a:lnTo>
                  <a:lnTo>
                    <a:pt x="110" y="1"/>
                  </a:lnTo>
                  <a:lnTo>
                    <a:pt x="95" y="5"/>
                  </a:lnTo>
                  <a:lnTo>
                    <a:pt x="78" y="13"/>
                  </a:lnTo>
                  <a:lnTo>
                    <a:pt x="78" y="13"/>
                  </a:lnTo>
                  <a:lnTo>
                    <a:pt x="65" y="21"/>
                  </a:lnTo>
                  <a:lnTo>
                    <a:pt x="50" y="32"/>
                  </a:lnTo>
                  <a:lnTo>
                    <a:pt x="37" y="47"/>
                  </a:lnTo>
                  <a:lnTo>
                    <a:pt x="24" y="63"/>
                  </a:lnTo>
                  <a:lnTo>
                    <a:pt x="13" y="81"/>
                  </a:lnTo>
                  <a:lnTo>
                    <a:pt x="6" y="98"/>
                  </a:lnTo>
                  <a:lnTo>
                    <a:pt x="3" y="107"/>
                  </a:lnTo>
                  <a:lnTo>
                    <a:pt x="2" y="115"/>
                  </a:lnTo>
                  <a:lnTo>
                    <a:pt x="0" y="12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149"/>
                  </a:lnTo>
                  <a:lnTo>
                    <a:pt x="7" y="167"/>
                  </a:lnTo>
                  <a:lnTo>
                    <a:pt x="11" y="185"/>
                  </a:lnTo>
                  <a:lnTo>
                    <a:pt x="17" y="202"/>
                  </a:lnTo>
                  <a:lnTo>
                    <a:pt x="24" y="219"/>
                  </a:lnTo>
                  <a:lnTo>
                    <a:pt x="33" y="235"/>
                  </a:lnTo>
                  <a:lnTo>
                    <a:pt x="44" y="251"/>
                  </a:lnTo>
                  <a:lnTo>
                    <a:pt x="55" y="264"/>
                  </a:lnTo>
                  <a:lnTo>
                    <a:pt x="55" y="264"/>
                  </a:lnTo>
                  <a:lnTo>
                    <a:pt x="63" y="270"/>
                  </a:lnTo>
                  <a:lnTo>
                    <a:pt x="71" y="276"/>
                  </a:lnTo>
                  <a:lnTo>
                    <a:pt x="91" y="286"/>
                  </a:lnTo>
                  <a:lnTo>
                    <a:pt x="110" y="295"/>
                  </a:lnTo>
                  <a:lnTo>
                    <a:pt x="129" y="304"/>
                  </a:lnTo>
                  <a:lnTo>
                    <a:pt x="129" y="304"/>
                  </a:lnTo>
                  <a:lnTo>
                    <a:pt x="150" y="318"/>
                  </a:lnTo>
                  <a:lnTo>
                    <a:pt x="170" y="331"/>
                  </a:lnTo>
                  <a:lnTo>
                    <a:pt x="191" y="345"/>
                  </a:lnTo>
                  <a:lnTo>
                    <a:pt x="212" y="358"/>
                  </a:lnTo>
                  <a:lnTo>
                    <a:pt x="212" y="358"/>
                  </a:lnTo>
                  <a:lnTo>
                    <a:pt x="410" y="471"/>
                  </a:lnTo>
                  <a:lnTo>
                    <a:pt x="410" y="471"/>
                  </a:lnTo>
                  <a:lnTo>
                    <a:pt x="427" y="480"/>
                  </a:lnTo>
                  <a:lnTo>
                    <a:pt x="443" y="485"/>
                  </a:lnTo>
                  <a:lnTo>
                    <a:pt x="460" y="489"/>
                  </a:lnTo>
                  <a:lnTo>
                    <a:pt x="477" y="490"/>
                  </a:lnTo>
                  <a:lnTo>
                    <a:pt x="492" y="489"/>
                  </a:lnTo>
                  <a:lnTo>
                    <a:pt x="509" y="486"/>
                  </a:lnTo>
                  <a:lnTo>
                    <a:pt x="526" y="480"/>
                  </a:lnTo>
                  <a:lnTo>
                    <a:pt x="542" y="472"/>
                  </a:lnTo>
                  <a:lnTo>
                    <a:pt x="542" y="472"/>
                  </a:lnTo>
                  <a:lnTo>
                    <a:pt x="558" y="463"/>
                  </a:lnTo>
                  <a:lnTo>
                    <a:pt x="572" y="452"/>
                  </a:lnTo>
                  <a:lnTo>
                    <a:pt x="585" y="440"/>
                  </a:lnTo>
                  <a:lnTo>
                    <a:pt x="596" y="427"/>
                  </a:lnTo>
                  <a:lnTo>
                    <a:pt x="606" y="413"/>
                  </a:lnTo>
                  <a:lnTo>
                    <a:pt x="614" y="397"/>
                  </a:lnTo>
                  <a:lnTo>
                    <a:pt x="619" y="382"/>
                  </a:lnTo>
                  <a:lnTo>
                    <a:pt x="622" y="363"/>
                  </a:lnTo>
                  <a:lnTo>
                    <a:pt x="622" y="3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661"/>
            <p:cNvSpPr>
              <a:spLocks/>
            </p:cNvSpPr>
            <p:nvPr/>
          </p:nvSpPr>
          <p:spPr bwMode="auto">
            <a:xfrm>
              <a:off x="4151313" y="2563813"/>
              <a:ext cx="407988" cy="128588"/>
            </a:xfrm>
            <a:custGeom>
              <a:avLst/>
              <a:gdLst/>
              <a:ahLst/>
              <a:cxnLst>
                <a:cxn ang="0">
                  <a:pos x="823" y="17"/>
                </a:cxn>
                <a:cxn ang="0">
                  <a:pos x="810" y="22"/>
                </a:cxn>
                <a:cxn ang="0">
                  <a:pos x="800" y="44"/>
                </a:cxn>
                <a:cxn ang="0">
                  <a:pos x="804" y="55"/>
                </a:cxn>
                <a:cxn ang="0">
                  <a:pos x="815" y="61"/>
                </a:cxn>
                <a:cxn ang="0">
                  <a:pos x="852" y="70"/>
                </a:cxn>
                <a:cxn ang="0">
                  <a:pos x="903" y="98"/>
                </a:cxn>
                <a:cxn ang="0">
                  <a:pos x="945" y="136"/>
                </a:cxn>
                <a:cxn ang="0">
                  <a:pos x="959" y="154"/>
                </a:cxn>
                <a:cxn ang="0">
                  <a:pos x="975" y="185"/>
                </a:cxn>
                <a:cxn ang="0">
                  <a:pos x="983" y="217"/>
                </a:cxn>
                <a:cxn ang="0">
                  <a:pos x="975" y="246"/>
                </a:cxn>
                <a:cxn ang="0">
                  <a:pos x="951" y="265"/>
                </a:cxn>
                <a:cxn ang="0">
                  <a:pos x="923" y="273"/>
                </a:cxn>
                <a:cxn ang="0">
                  <a:pos x="794" y="274"/>
                </a:cxn>
                <a:cxn ang="0">
                  <a:pos x="754" y="269"/>
                </a:cxn>
                <a:cxn ang="0">
                  <a:pos x="681" y="264"/>
                </a:cxn>
                <a:cxn ang="0">
                  <a:pos x="558" y="265"/>
                </a:cxn>
                <a:cxn ang="0">
                  <a:pos x="312" y="270"/>
                </a:cxn>
                <a:cxn ang="0">
                  <a:pos x="164" y="266"/>
                </a:cxn>
                <a:cxn ang="0">
                  <a:pos x="126" y="263"/>
                </a:cxn>
                <a:cxn ang="0">
                  <a:pos x="79" y="252"/>
                </a:cxn>
                <a:cxn ang="0">
                  <a:pos x="61" y="240"/>
                </a:cxn>
                <a:cxn ang="0">
                  <a:pos x="53" y="221"/>
                </a:cxn>
                <a:cxn ang="0">
                  <a:pos x="53" y="183"/>
                </a:cxn>
                <a:cxn ang="0">
                  <a:pos x="59" y="154"/>
                </a:cxn>
                <a:cxn ang="0">
                  <a:pos x="72" y="124"/>
                </a:cxn>
                <a:cxn ang="0">
                  <a:pos x="95" y="96"/>
                </a:cxn>
                <a:cxn ang="0">
                  <a:pos x="153" y="56"/>
                </a:cxn>
                <a:cxn ang="0">
                  <a:pos x="194" y="44"/>
                </a:cxn>
                <a:cxn ang="0">
                  <a:pos x="203" y="40"/>
                </a:cxn>
                <a:cxn ang="0">
                  <a:pos x="210" y="31"/>
                </a:cxn>
                <a:cxn ang="0">
                  <a:pos x="206" y="11"/>
                </a:cxn>
                <a:cxn ang="0">
                  <a:pos x="193" y="1"/>
                </a:cxn>
                <a:cxn ang="0">
                  <a:pos x="182" y="0"/>
                </a:cxn>
                <a:cxn ang="0">
                  <a:pos x="121" y="22"/>
                </a:cxn>
                <a:cxn ang="0">
                  <a:pos x="63" y="66"/>
                </a:cxn>
                <a:cxn ang="0">
                  <a:pos x="21" y="124"/>
                </a:cxn>
                <a:cxn ang="0">
                  <a:pos x="4" y="167"/>
                </a:cxn>
                <a:cxn ang="0">
                  <a:pos x="0" y="200"/>
                </a:cxn>
                <a:cxn ang="0">
                  <a:pos x="6" y="232"/>
                </a:cxn>
                <a:cxn ang="0">
                  <a:pos x="21" y="264"/>
                </a:cxn>
                <a:cxn ang="0">
                  <a:pos x="36" y="281"/>
                </a:cxn>
                <a:cxn ang="0">
                  <a:pos x="67" y="299"/>
                </a:cxn>
                <a:cxn ang="0">
                  <a:pos x="121" y="311"/>
                </a:cxn>
                <a:cxn ang="0">
                  <a:pos x="223" y="315"/>
                </a:cxn>
                <a:cxn ang="0">
                  <a:pos x="380" y="314"/>
                </a:cxn>
                <a:cxn ang="0">
                  <a:pos x="605" y="311"/>
                </a:cxn>
                <a:cxn ang="0">
                  <a:pos x="810" y="319"/>
                </a:cxn>
                <a:cxn ang="0">
                  <a:pos x="857" y="321"/>
                </a:cxn>
                <a:cxn ang="0">
                  <a:pos x="929" y="320"/>
                </a:cxn>
                <a:cxn ang="0">
                  <a:pos x="970" y="312"/>
                </a:cxn>
                <a:cxn ang="0">
                  <a:pos x="1000" y="294"/>
                </a:cxn>
                <a:cxn ang="0">
                  <a:pos x="1013" y="273"/>
                </a:cxn>
                <a:cxn ang="0">
                  <a:pos x="1025" y="240"/>
                </a:cxn>
                <a:cxn ang="0">
                  <a:pos x="1027" y="206"/>
                </a:cxn>
                <a:cxn ang="0">
                  <a:pos x="1021" y="174"/>
                </a:cxn>
                <a:cxn ang="0">
                  <a:pos x="988" y="113"/>
                </a:cxn>
                <a:cxn ang="0">
                  <a:pos x="934" y="62"/>
                </a:cxn>
                <a:cxn ang="0">
                  <a:pos x="872" y="28"/>
                </a:cxn>
                <a:cxn ang="0">
                  <a:pos x="828" y="17"/>
                </a:cxn>
              </a:cxnLst>
              <a:rect l="0" t="0" r="r" b="b"/>
              <a:pathLst>
                <a:path w="1027" h="321">
                  <a:moveTo>
                    <a:pt x="828" y="17"/>
                  </a:moveTo>
                  <a:lnTo>
                    <a:pt x="828" y="17"/>
                  </a:lnTo>
                  <a:lnTo>
                    <a:pt x="823" y="17"/>
                  </a:lnTo>
                  <a:lnTo>
                    <a:pt x="818" y="18"/>
                  </a:lnTo>
                  <a:lnTo>
                    <a:pt x="814" y="19"/>
                  </a:lnTo>
                  <a:lnTo>
                    <a:pt x="810" y="22"/>
                  </a:lnTo>
                  <a:lnTo>
                    <a:pt x="804" y="28"/>
                  </a:lnTo>
                  <a:lnTo>
                    <a:pt x="800" y="36"/>
                  </a:lnTo>
                  <a:lnTo>
                    <a:pt x="800" y="44"/>
                  </a:lnTo>
                  <a:lnTo>
                    <a:pt x="800" y="48"/>
                  </a:lnTo>
                  <a:lnTo>
                    <a:pt x="801" y="52"/>
                  </a:lnTo>
                  <a:lnTo>
                    <a:pt x="804" y="55"/>
                  </a:lnTo>
                  <a:lnTo>
                    <a:pt x="808" y="57"/>
                  </a:lnTo>
                  <a:lnTo>
                    <a:pt x="811" y="60"/>
                  </a:lnTo>
                  <a:lnTo>
                    <a:pt x="815" y="61"/>
                  </a:lnTo>
                  <a:lnTo>
                    <a:pt x="815" y="61"/>
                  </a:lnTo>
                  <a:lnTo>
                    <a:pt x="834" y="65"/>
                  </a:lnTo>
                  <a:lnTo>
                    <a:pt x="852" y="70"/>
                  </a:lnTo>
                  <a:lnTo>
                    <a:pt x="870" y="78"/>
                  </a:lnTo>
                  <a:lnTo>
                    <a:pt x="887" y="87"/>
                  </a:lnTo>
                  <a:lnTo>
                    <a:pt x="903" y="98"/>
                  </a:lnTo>
                  <a:lnTo>
                    <a:pt x="917" y="110"/>
                  </a:lnTo>
                  <a:lnTo>
                    <a:pt x="932" y="123"/>
                  </a:lnTo>
                  <a:lnTo>
                    <a:pt x="945" y="136"/>
                  </a:lnTo>
                  <a:lnTo>
                    <a:pt x="945" y="136"/>
                  </a:lnTo>
                  <a:lnTo>
                    <a:pt x="951" y="145"/>
                  </a:lnTo>
                  <a:lnTo>
                    <a:pt x="959" y="154"/>
                  </a:lnTo>
                  <a:lnTo>
                    <a:pt x="966" y="164"/>
                  </a:lnTo>
                  <a:lnTo>
                    <a:pt x="971" y="175"/>
                  </a:lnTo>
                  <a:lnTo>
                    <a:pt x="975" y="185"/>
                  </a:lnTo>
                  <a:lnTo>
                    <a:pt x="979" y="196"/>
                  </a:lnTo>
                  <a:lnTo>
                    <a:pt x="982" y="208"/>
                  </a:lnTo>
                  <a:lnTo>
                    <a:pt x="983" y="217"/>
                  </a:lnTo>
                  <a:lnTo>
                    <a:pt x="982" y="227"/>
                  </a:lnTo>
                  <a:lnTo>
                    <a:pt x="980" y="236"/>
                  </a:lnTo>
                  <a:lnTo>
                    <a:pt x="975" y="246"/>
                  </a:lnTo>
                  <a:lnTo>
                    <a:pt x="970" y="253"/>
                  </a:lnTo>
                  <a:lnTo>
                    <a:pt x="962" y="260"/>
                  </a:lnTo>
                  <a:lnTo>
                    <a:pt x="951" y="265"/>
                  </a:lnTo>
                  <a:lnTo>
                    <a:pt x="938" y="270"/>
                  </a:lnTo>
                  <a:lnTo>
                    <a:pt x="923" y="273"/>
                  </a:lnTo>
                  <a:lnTo>
                    <a:pt x="923" y="273"/>
                  </a:lnTo>
                  <a:lnTo>
                    <a:pt x="881" y="276"/>
                  </a:lnTo>
                  <a:lnTo>
                    <a:pt x="838" y="277"/>
                  </a:lnTo>
                  <a:lnTo>
                    <a:pt x="794" y="274"/>
                  </a:lnTo>
                  <a:lnTo>
                    <a:pt x="774" y="273"/>
                  </a:lnTo>
                  <a:lnTo>
                    <a:pt x="754" y="269"/>
                  </a:lnTo>
                  <a:lnTo>
                    <a:pt x="754" y="269"/>
                  </a:lnTo>
                  <a:lnTo>
                    <a:pt x="730" y="266"/>
                  </a:lnTo>
                  <a:lnTo>
                    <a:pt x="706" y="265"/>
                  </a:lnTo>
                  <a:lnTo>
                    <a:pt x="681" y="264"/>
                  </a:lnTo>
                  <a:lnTo>
                    <a:pt x="656" y="264"/>
                  </a:lnTo>
                  <a:lnTo>
                    <a:pt x="558" y="265"/>
                  </a:lnTo>
                  <a:lnTo>
                    <a:pt x="558" y="265"/>
                  </a:lnTo>
                  <a:lnTo>
                    <a:pt x="460" y="266"/>
                  </a:lnTo>
                  <a:lnTo>
                    <a:pt x="360" y="269"/>
                  </a:lnTo>
                  <a:lnTo>
                    <a:pt x="312" y="270"/>
                  </a:lnTo>
                  <a:lnTo>
                    <a:pt x="262" y="270"/>
                  </a:lnTo>
                  <a:lnTo>
                    <a:pt x="212" y="269"/>
                  </a:lnTo>
                  <a:lnTo>
                    <a:pt x="164" y="266"/>
                  </a:lnTo>
                  <a:lnTo>
                    <a:pt x="164" y="266"/>
                  </a:lnTo>
                  <a:lnTo>
                    <a:pt x="144" y="265"/>
                  </a:lnTo>
                  <a:lnTo>
                    <a:pt x="126" y="263"/>
                  </a:lnTo>
                  <a:lnTo>
                    <a:pt x="88" y="255"/>
                  </a:lnTo>
                  <a:lnTo>
                    <a:pt x="88" y="255"/>
                  </a:lnTo>
                  <a:lnTo>
                    <a:pt x="79" y="252"/>
                  </a:lnTo>
                  <a:lnTo>
                    <a:pt x="72" y="249"/>
                  </a:lnTo>
                  <a:lnTo>
                    <a:pt x="66" y="246"/>
                  </a:lnTo>
                  <a:lnTo>
                    <a:pt x="61" y="240"/>
                  </a:lnTo>
                  <a:lnTo>
                    <a:pt x="57" y="234"/>
                  </a:lnTo>
                  <a:lnTo>
                    <a:pt x="54" y="229"/>
                  </a:lnTo>
                  <a:lnTo>
                    <a:pt x="53" y="221"/>
                  </a:lnTo>
                  <a:lnTo>
                    <a:pt x="51" y="214"/>
                  </a:lnTo>
                  <a:lnTo>
                    <a:pt x="50" y="198"/>
                  </a:lnTo>
                  <a:lnTo>
                    <a:pt x="53" y="183"/>
                  </a:lnTo>
                  <a:lnTo>
                    <a:pt x="55" y="168"/>
                  </a:lnTo>
                  <a:lnTo>
                    <a:pt x="59" y="154"/>
                  </a:lnTo>
                  <a:lnTo>
                    <a:pt x="59" y="154"/>
                  </a:lnTo>
                  <a:lnTo>
                    <a:pt x="62" y="144"/>
                  </a:lnTo>
                  <a:lnTo>
                    <a:pt x="67" y="133"/>
                  </a:lnTo>
                  <a:lnTo>
                    <a:pt x="72" y="124"/>
                  </a:lnTo>
                  <a:lnTo>
                    <a:pt x="79" y="115"/>
                  </a:lnTo>
                  <a:lnTo>
                    <a:pt x="85" y="106"/>
                  </a:lnTo>
                  <a:lnTo>
                    <a:pt x="95" y="96"/>
                  </a:lnTo>
                  <a:lnTo>
                    <a:pt x="113" y="81"/>
                  </a:lnTo>
                  <a:lnTo>
                    <a:pt x="133" y="68"/>
                  </a:lnTo>
                  <a:lnTo>
                    <a:pt x="153" y="56"/>
                  </a:lnTo>
                  <a:lnTo>
                    <a:pt x="174" y="48"/>
                  </a:lnTo>
                  <a:lnTo>
                    <a:pt x="185" y="45"/>
                  </a:lnTo>
                  <a:lnTo>
                    <a:pt x="194" y="44"/>
                  </a:lnTo>
                  <a:lnTo>
                    <a:pt x="194" y="44"/>
                  </a:lnTo>
                  <a:lnTo>
                    <a:pt x="199" y="43"/>
                  </a:lnTo>
                  <a:lnTo>
                    <a:pt x="203" y="40"/>
                  </a:lnTo>
                  <a:lnTo>
                    <a:pt x="206" y="38"/>
                  </a:lnTo>
                  <a:lnTo>
                    <a:pt x="208" y="35"/>
                  </a:lnTo>
                  <a:lnTo>
                    <a:pt x="210" y="31"/>
                  </a:lnTo>
                  <a:lnTo>
                    <a:pt x="211" y="27"/>
                  </a:lnTo>
                  <a:lnTo>
                    <a:pt x="210" y="19"/>
                  </a:lnTo>
                  <a:lnTo>
                    <a:pt x="206" y="11"/>
                  </a:lnTo>
                  <a:lnTo>
                    <a:pt x="201" y="5"/>
                  </a:lnTo>
                  <a:lnTo>
                    <a:pt x="197" y="2"/>
                  </a:lnTo>
                  <a:lnTo>
                    <a:pt x="193" y="1"/>
                  </a:lnTo>
                  <a:lnTo>
                    <a:pt x="188" y="0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61" y="5"/>
                  </a:lnTo>
                  <a:lnTo>
                    <a:pt x="142" y="11"/>
                  </a:lnTo>
                  <a:lnTo>
                    <a:pt x="121" y="22"/>
                  </a:lnTo>
                  <a:lnTo>
                    <a:pt x="101" y="35"/>
                  </a:lnTo>
                  <a:lnTo>
                    <a:pt x="82" y="49"/>
                  </a:lnTo>
                  <a:lnTo>
                    <a:pt x="63" y="66"/>
                  </a:lnTo>
                  <a:lnTo>
                    <a:pt x="48" y="83"/>
                  </a:lnTo>
                  <a:lnTo>
                    <a:pt x="33" y="103"/>
                  </a:lnTo>
                  <a:lnTo>
                    <a:pt x="21" y="124"/>
                  </a:lnTo>
                  <a:lnTo>
                    <a:pt x="11" y="145"/>
                  </a:lnTo>
                  <a:lnTo>
                    <a:pt x="7" y="157"/>
                  </a:lnTo>
                  <a:lnTo>
                    <a:pt x="4" y="167"/>
                  </a:lnTo>
                  <a:lnTo>
                    <a:pt x="3" y="178"/>
                  </a:lnTo>
                  <a:lnTo>
                    <a:pt x="2" y="189"/>
                  </a:lnTo>
                  <a:lnTo>
                    <a:pt x="0" y="200"/>
                  </a:lnTo>
                  <a:lnTo>
                    <a:pt x="2" y="210"/>
                  </a:lnTo>
                  <a:lnTo>
                    <a:pt x="3" y="222"/>
                  </a:lnTo>
                  <a:lnTo>
                    <a:pt x="6" y="232"/>
                  </a:lnTo>
                  <a:lnTo>
                    <a:pt x="10" y="243"/>
                  </a:lnTo>
                  <a:lnTo>
                    <a:pt x="15" y="253"/>
                  </a:lnTo>
                  <a:lnTo>
                    <a:pt x="21" y="264"/>
                  </a:lnTo>
                  <a:lnTo>
                    <a:pt x="28" y="273"/>
                  </a:lnTo>
                  <a:lnTo>
                    <a:pt x="28" y="273"/>
                  </a:lnTo>
                  <a:lnTo>
                    <a:pt x="36" y="281"/>
                  </a:lnTo>
                  <a:lnTo>
                    <a:pt x="45" y="289"/>
                  </a:lnTo>
                  <a:lnTo>
                    <a:pt x="55" y="294"/>
                  </a:lnTo>
                  <a:lnTo>
                    <a:pt x="67" y="299"/>
                  </a:lnTo>
                  <a:lnTo>
                    <a:pt x="80" y="303"/>
                  </a:lnTo>
                  <a:lnTo>
                    <a:pt x="93" y="306"/>
                  </a:lnTo>
                  <a:lnTo>
                    <a:pt x="121" y="311"/>
                  </a:lnTo>
                  <a:lnTo>
                    <a:pt x="148" y="314"/>
                  </a:lnTo>
                  <a:lnTo>
                    <a:pt x="176" y="315"/>
                  </a:lnTo>
                  <a:lnTo>
                    <a:pt x="223" y="315"/>
                  </a:lnTo>
                  <a:lnTo>
                    <a:pt x="223" y="315"/>
                  </a:lnTo>
                  <a:lnTo>
                    <a:pt x="301" y="315"/>
                  </a:lnTo>
                  <a:lnTo>
                    <a:pt x="380" y="314"/>
                  </a:lnTo>
                  <a:lnTo>
                    <a:pt x="535" y="311"/>
                  </a:lnTo>
                  <a:lnTo>
                    <a:pt x="535" y="311"/>
                  </a:lnTo>
                  <a:lnTo>
                    <a:pt x="605" y="311"/>
                  </a:lnTo>
                  <a:lnTo>
                    <a:pt x="674" y="315"/>
                  </a:lnTo>
                  <a:lnTo>
                    <a:pt x="742" y="317"/>
                  </a:lnTo>
                  <a:lnTo>
                    <a:pt x="810" y="319"/>
                  </a:lnTo>
                  <a:lnTo>
                    <a:pt x="810" y="319"/>
                  </a:lnTo>
                  <a:lnTo>
                    <a:pt x="832" y="319"/>
                  </a:lnTo>
                  <a:lnTo>
                    <a:pt x="857" y="321"/>
                  </a:lnTo>
                  <a:lnTo>
                    <a:pt x="886" y="321"/>
                  </a:lnTo>
                  <a:lnTo>
                    <a:pt x="915" y="321"/>
                  </a:lnTo>
                  <a:lnTo>
                    <a:pt x="929" y="320"/>
                  </a:lnTo>
                  <a:lnTo>
                    <a:pt x="944" y="319"/>
                  </a:lnTo>
                  <a:lnTo>
                    <a:pt x="957" y="316"/>
                  </a:lnTo>
                  <a:lnTo>
                    <a:pt x="970" y="312"/>
                  </a:lnTo>
                  <a:lnTo>
                    <a:pt x="982" y="307"/>
                  </a:lnTo>
                  <a:lnTo>
                    <a:pt x="992" y="302"/>
                  </a:lnTo>
                  <a:lnTo>
                    <a:pt x="1000" y="294"/>
                  </a:lnTo>
                  <a:lnTo>
                    <a:pt x="1008" y="285"/>
                  </a:lnTo>
                  <a:lnTo>
                    <a:pt x="1008" y="285"/>
                  </a:lnTo>
                  <a:lnTo>
                    <a:pt x="1013" y="273"/>
                  </a:lnTo>
                  <a:lnTo>
                    <a:pt x="1018" y="263"/>
                  </a:lnTo>
                  <a:lnTo>
                    <a:pt x="1022" y="251"/>
                  </a:lnTo>
                  <a:lnTo>
                    <a:pt x="1025" y="240"/>
                  </a:lnTo>
                  <a:lnTo>
                    <a:pt x="1027" y="229"/>
                  </a:lnTo>
                  <a:lnTo>
                    <a:pt x="1027" y="218"/>
                  </a:lnTo>
                  <a:lnTo>
                    <a:pt x="1027" y="206"/>
                  </a:lnTo>
                  <a:lnTo>
                    <a:pt x="1026" y="196"/>
                  </a:lnTo>
                  <a:lnTo>
                    <a:pt x="1023" y="184"/>
                  </a:lnTo>
                  <a:lnTo>
                    <a:pt x="1021" y="174"/>
                  </a:lnTo>
                  <a:lnTo>
                    <a:pt x="1013" y="153"/>
                  </a:lnTo>
                  <a:lnTo>
                    <a:pt x="1001" y="132"/>
                  </a:lnTo>
                  <a:lnTo>
                    <a:pt x="988" y="113"/>
                  </a:lnTo>
                  <a:lnTo>
                    <a:pt x="972" y="95"/>
                  </a:lnTo>
                  <a:lnTo>
                    <a:pt x="954" y="78"/>
                  </a:lnTo>
                  <a:lnTo>
                    <a:pt x="934" y="62"/>
                  </a:lnTo>
                  <a:lnTo>
                    <a:pt x="915" y="49"/>
                  </a:lnTo>
                  <a:lnTo>
                    <a:pt x="894" y="38"/>
                  </a:lnTo>
                  <a:lnTo>
                    <a:pt x="872" y="28"/>
                  </a:lnTo>
                  <a:lnTo>
                    <a:pt x="849" y="22"/>
                  </a:lnTo>
                  <a:lnTo>
                    <a:pt x="828" y="17"/>
                  </a:lnTo>
                  <a:lnTo>
                    <a:pt x="828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662"/>
            <p:cNvSpPr>
              <a:spLocks/>
            </p:cNvSpPr>
            <p:nvPr/>
          </p:nvSpPr>
          <p:spPr bwMode="auto">
            <a:xfrm>
              <a:off x="4217988" y="2563813"/>
              <a:ext cx="268288" cy="23813"/>
            </a:xfrm>
            <a:custGeom>
              <a:avLst/>
              <a:gdLst/>
              <a:ahLst/>
              <a:cxnLst>
                <a:cxn ang="0">
                  <a:pos x="661" y="11"/>
                </a:cxn>
                <a:cxn ang="0">
                  <a:pos x="661" y="11"/>
                </a:cxn>
                <a:cxn ang="0">
                  <a:pos x="646" y="6"/>
                </a:cxn>
                <a:cxn ang="0">
                  <a:pos x="630" y="4"/>
                </a:cxn>
                <a:cxn ang="0">
                  <a:pos x="614" y="2"/>
                </a:cxn>
                <a:cxn ang="0">
                  <a:pos x="597" y="2"/>
                </a:cxn>
                <a:cxn ang="0">
                  <a:pos x="563" y="4"/>
                </a:cxn>
                <a:cxn ang="0">
                  <a:pos x="532" y="5"/>
                </a:cxn>
                <a:cxn ang="0">
                  <a:pos x="532" y="5"/>
                </a:cxn>
                <a:cxn ang="0">
                  <a:pos x="491" y="4"/>
                </a:cxn>
                <a:cxn ang="0">
                  <a:pos x="452" y="2"/>
                </a:cxn>
                <a:cxn ang="0">
                  <a:pos x="413" y="0"/>
                </a:cxn>
                <a:cxn ang="0">
                  <a:pos x="372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1" y="1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2" y="10"/>
                </a:cxn>
                <a:cxn ang="0">
                  <a:pos x="1" y="14"/>
                </a:cxn>
                <a:cxn ang="0">
                  <a:pos x="0" y="22"/>
                </a:cxn>
                <a:cxn ang="0">
                  <a:pos x="1" y="30"/>
                </a:cxn>
                <a:cxn ang="0">
                  <a:pos x="2" y="34"/>
                </a:cxn>
                <a:cxn ang="0">
                  <a:pos x="5" y="38"/>
                </a:cxn>
                <a:cxn ang="0">
                  <a:pos x="7" y="40"/>
                </a:cxn>
                <a:cxn ang="0">
                  <a:pos x="11" y="43"/>
                </a:cxn>
                <a:cxn ang="0">
                  <a:pos x="17" y="44"/>
                </a:cxn>
                <a:cxn ang="0">
                  <a:pos x="22" y="44"/>
                </a:cxn>
                <a:cxn ang="0">
                  <a:pos x="354" y="44"/>
                </a:cxn>
                <a:cxn ang="0">
                  <a:pos x="354" y="44"/>
                </a:cxn>
                <a:cxn ang="0">
                  <a:pos x="389" y="45"/>
                </a:cxn>
                <a:cxn ang="0">
                  <a:pos x="425" y="48"/>
                </a:cxn>
                <a:cxn ang="0">
                  <a:pos x="460" y="51"/>
                </a:cxn>
                <a:cxn ang="0">
                  <a:pos x="477" y="51"/>
                </a:cxn>
                <a:cxn ang="0">
                  <a:pos x="495" y="51"/>
                </a:cxn>
                <a:cxn ang="0">
                  <a:pos x="495" y="51"/>
                </a:cxn>
                <a:cxn ang="0">
                  <a:pos x="532" y="48"/>
                </a:cxn>
                <a:cxn ang="0">
                  <a:pos x="574" y="45"/>
                </a:cxn>
                <a:cxn ang="0">
                  <a:pos x="593" y="45"/>
                </a:cxn>
                <a:cxn ang="0">
                  <a:pos x="614" y="47"/>
                </a:cxn>
                <a:cxn ang="0">
                  <a:pos x="633" y="51"/>
                </a:cxn>
                <a:cxn ang="0">
                  <a:pos x="648" y="56"/>
                </a:cxn>
                <a:cxn ang="0">
                  <a:pos x="648" y="56"/>
                </a:cxn>
                <a:cxn ang="0">
                  <a:pos x="654" y="57"/>
                </a:cxn>
                <a:cxn ang="0">
                  <a:pos x="659" y="57"/>
                </a:cxn>
                <a:cxn ang="0">
                  <a:pos x="663" y="56"/>
                </a:cxn>
                <a:cxn ang="0">
                  <a:pos x="667" y="55"/>
                </a:cxn>
                <a:cxn ang="0">
                  <a:pos x="669" y="52"/>
                </a:cxn>
                <a:cxn ang="0">
                  <a:pos x="672" y="49"/>
                </a:cxn>
                <a:cxn ang="0">
                  <a:pos x="676" y="42"/>
                </a:cxn>
                <a:cxn ang="0">
                  <a:pos x="676" y="34"/>
                </a:cxn>
                <a:cxn ang="0">
                  <a:pos x="675" y="25"/>
                </a:cxn>
                <a:cxn ang="0">
                  <a:pos x="672" y="21"/>
                </a:cxn>
                <a:cxn ang="0">
                  <a:pos x="669" y="17"/>
                </a:cxn>
                <a:cxn ang="0">
                  <a:pos x="665" y="14"/>
                </a:cxn>
                <a:cxn ang="0">
                  <a:pos x="661" y="11"/>
                </a:cxn>
                <a:cxn ang="0">
                  <a:pos x="661" y="11"/>
                </a:cxn>
              </a:cxnLst>
              <a:rect l="0" t="0" r="r" b="b"/>
              <a:pathLst>
                <a:path w="676" h="57">
                  <a:moveTo>
                    <a:pt x="661" y="11"/>
                  </a:moveTo>
                  <a:lnTo>
                    <a:pt x="661" y="11"/>
                  </a:lnTo>
                  <a:lnTo>
                    <a:pt x="646" y="6"/>
                  </a:lnTo>
                  <a:lnTo>
                    <a:pt x="630" y="4"/>
                  </a:lnTo>
                  <a:lnTo>
                    <a:pt x="614" y="2"/>
                  </a:lnTo>
                  <a:lnTo>
                    <a:pt x="597" y="2"/>
                  </a:lnTo>
                  <a:lnTo>
                    <a:pt x="563" y="4"/>
                  </a:lnTo>
                  <a:lnTo>
                    <a:pt x="532" y="5"/>
                  </a:lnTo>
                  <a:lnTo>
                    <a:pt x="532" y="5"/>
                  </a:lnTo>
                  <a:lnTo>
                    <a:pt x="491" y="4"/>
                  </a:lnTo>
                  <a:lnTo>
                    <a:pt x="452" y="2"/>
                  </a:lnTo>
                  <a:lnTo>
                    <a:pt x="413" y="0"/>
                  </a:lnTo>
                  <a:lnTo>
                    <a:pt x="37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7" y="4"/>
                  </a:lnTo>
                  <a:lnTo>
                    <a:pt x="5" y="6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1" y="30"/>
                  </a:lnTo>
                  <a:lnTo>
                    <a:pt x="2" y="34"/>
                  </a:lnTo>
                  <a:lnTo>
                    <a:pt x="5" y="38"/>
                  </a:lnTo>
                  <a:lnTo>
                    <a:pt x="7" y="40"/>
                  </a:lnTo>
                  <a:lnTo>
                    <a:pt x="11" y="43"/>
                  </a:lnTo>
                  <a:lnTo>
                    <a:pt x="17" y="44"/>
                  </a:lnTo>
                  <a:lnTo>
                    <a:pt x="22" y="44"/>
                  </a:lnTo>
                  <a:lnTo>
                    <a:pt x="354" y="44"/>
                  </a:lnTo>
                  <a:lnTo>
                    <a:pt x="354" y="44"/>
                  </a:lnTo>
                  <a:lnTo>
                    <a:pt x="389" y="45"/>
                  </a:lnTo>
                  <a:lnTo>
                    <a:pt x="425" y="48"/>
                  </a:lnTo>
                  <a:lnTo>
                    <a:pt x="460" y="51"/>
                  </a:lnTo>
                  <a:lnTo>
                    <a:pt x="477" y="51"/>
                  </a:lnTo>
                  <a:lnTo>
                    <a:pt x="495" y="51"/>
                  </a:lnTo>
                  <a:lnTo>
                    <a:pt x="495" y="51"/>
                  </a:lnTo>
                  <a:lnTo>
                    <a:pt x="532" y="48"/>
                  </a:lnTo>
                  <a:lnTo>
                    <a:pt x="574" y="45"/>
                  </a:lnTo>
                  <a:lnTo>
                    <a:pt x="593" y="45"/>
                  </a:lnTo>
                  <a:lnTo>
                    <a:pt x="614" y="47"/>
                  </a:lnTo>
                  <a:lnTo>
                    <a:pt x="633" y="51"/>
                  </a:lnTo>
                  <a:lnTo>
                    <a:pt x="648" y="56"/>
                  </a:lnTo>
                  <a:lnTo>
                    <a:pt x="648" y="56"/>
                  </a:lnTo>
                  <a:lnTo>
                    <a:pt x="654" y="57"/>
                  </a:lnTo>
                  <a:lnTo>
                    <a:pt x="659" y="57"/>
                  </a:lnTo>
                  <a:lnTo>
                    <a:pt x="663" y="56"/>
                  </a:lnTo>
                  <a:lnTo>
                    <a:pt x="667" y="55"/>
                  </a:lnTo>
                  <a:lnTo>
                    <a:pt x="669" y="52"/>
                  </a:lnTo>
                  <a:lnTo>
                    <a:pt x="672" y="49"/>
                  </a:lnTo>
                  <a:lnTo>
                    <a:pt x="676" y="42"/>
                  </a:lnTo>
                  <a:lnTo>
                    <a:pt x="676" y="34"/>
                  </a:lnTo>
                  <a:lnTo>
                    <a:pt x="675" y="25"/>
                  </a:lnTo>
                  <a:lnTo>
                    <a:pt x="672" y="21"/>
                  </a:lnTo>
                  <a:lnTo>
                    <a:pt x="669" y="17"/>
                  </a:lnTo>
                  <a:lnTo>
                    <a:pt x="665" y="14"/>
                  </a:lnTo>
                  <a:lnTo>
                    <a:pt x="661" y="11"/>
                  </a:lnTo>
                  <a:lnTo>
                    <a:pt x="661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663"/>
            <p:cNvSpPr>
              <a:spLocks/>
            </p:cNvSpPr>
            <p:nvPr/>
          </p:nvSpPr>
          <p:spPr bwMode="auto">
            <a:xfrm>
              <a:off x="4152901" y="2667000"/>
              <a:ext cx="404813" cy="69850"/>
            </a:xfrm>
            <a:custGeom>
              <a:avLst/>
              <a:gdLst/>
              <a:ahLst/>
              <a:cxnLst>
                <a:cxn ang="0">
                  <a:pos x="967" y="13"/>
                </a:cxn>
                <a:cxn ang="0">
                  <a:pos x="952" y="13"/>
                </a:cxn>
                <a:cxn ang="0">
                  <a:pos x="941" y="25"/>
                </a:cxn>
                <a:cxn ang="0">
                  <a:pos x="937" y="41"/>
                </a:cxn>
                <a:cxn ang="0">
                  <a:pos x="945" y="51"/>
                </a:cxn>
                <a:cxn ang="0">
                  <a:pos x="955" y="58"/>
                </a:cxn>
                <a:cxn ang="0">
                  <a:pos x="968" y="72"/>
                </a:cxn>
                <a:cxn ang="0">
                  <a:pos x="972" y="88"/>
                </a:cxn>
                <a:cxn ang="0">
                  <a:pos x="968" y="103"/>
                </a:cxn>
                <a:cxn ang="0">
                  <a:pos x="954" y="115"/>
                </a:cxn>
                <a:cxn ang="0">
                  <a:pos x="931" y="122"/>
                </a:cxn>
                <a:cxn ang="0">
                  <a:pos x="874" y="122"/>
                </a:cxn>
                <a:cxn ang="0">
                  <a:pos x="815" y="123"/>
                </a:cxn>
                <a:cxn ang="0">
                  <a:pos x="725" y="128"/>
                </a:cxn>
                <a:cxn ang="0">
                  <a:pos x="563" y="127"/>
                </a:cxn>
                <a:cxn ang="0">
                  <a:pos x="437" y="126"/>
                </a:cxn>
                <a:cxn ang="0">
                  <a:pos x="256" y="122"/>
                </a:cxn>
                <a:cxn ang="0">
                  <a:pos x="216" y="120"/>
                </a:cxn>
                <a:cxn ang="0">
                  <a:pos x="174" y="118"/>
                </a:cxn>
                <a:cxn ang="0">
                  <a:pos x="123" y="119"/>
                </a:cxn>
                <a:cxn ang="0">
                  <a:pos x="67" y="106"/>
                </a:cxn>
                <a:cxn ang="0">
                  <a:pos x="47" y="84"/>
                </a:cxn>
                <a:cxn ang="0">
                  <a:pos x="47" y="71"/>
                </a:cxn>
                <a:cxn ang="0">
                  <a:pos x="58" y="54"/>
                </a:cxn>
                <a:cxn ang="0">
                  <a:pos x="75" y="44"/>
                </a:cxn>
                <a:cxn ang="0">
                  <a:pos x="85" y="38"/>
                </a:cxn>
                <a:cxn ang="0">
                  <a:pos x="92" y="21"/>
                </a:cxn>
                <a:cxn ang="0">
                  <a:pos x="85" y="7"/>
                </a:cxn>
                <a:cxn ang="0">
                  <a:pos x="75" y="0"/>
                </a:cxn>
                <a:cxn ang="0">
                  <a:pos x="52" y="1"/>
                </a:cxn>
                <a:cxn ang="0">
                  <a:pos x="17" y="20"/>
                </a:cxn>
                <a:cxn ang="0">
                  <a:pos x="1" y="55"/>
                </a:cxn>
                <a:cxn ang="0">
                  <a:pos x="1" y="82"/>
                </a:cxn>
                <a:cxn ang="0">
                  <a:pos x="5" y="109"/>
                </a:cxn>
                <a:cxn ang="0">
                  <a:pos x="17" y="129"/>
                </a:cxn>
                <a:cxn ang="0">
                  <a:pos x="35" y="144"/>
                </a:cxn>
                <a:cxn ang="0">
                  <a:pos x="85" y="161"/>
                </a:cxn>
                <a:cxn ang="0">
                  <a:pos x="165" y="166"/>
                </a:cxn>
                <a:cxn ang="0">
                  <a:pos x="243" y="167"/>
                </a:cxn>
                <a:cxn ang="0">
                  <a:pos x="402" y="173"/>
                </a:cxn>
                <a:cxn ang="0">
                  <a:pos x="509" y="171"/>
                </a:cxn>
                <a:cxn ang="0">
                  <a:pos x="648" y="173"/>
                </a:cxn>
                <a:cxn ang="0">
                  <a:pos x="704" y="178"/>
                </a:cxn>
                <a:cxn ang="0">
                  <a:pos x="795" y="175"/>
                </a:cxn>
                <a:cxn ang="0">
                  <a:pos x="918" y="167"/>
                </a:cxn>
                <a:cxn ang="0">
                  <a:pos x="951" y="165"/>
                </a:cxn>
                <a:cxn ang="0">
                  <a:pos x="989" y="148"/>
                </a:cxn>
                <a:cxn ang="0">
                  <a:pos x="1018" y="110"/>
                </a:cxn>
                <a:cxn ang="0">
                  <a:pos x="1022" y="97"/>
                </a:cxn>
                <a:cxn ang="0">
                  <a:pos x="1020" y="76"/>
                </a:cxn>
                <a:cxn ang="0">
                  <a:pos x="1003" y="42"/>
                </a:cxn>
                <a:cxn ang="0">
                  <a:pos x="972" y="14"/>
                </a:cxn>
              </a:cxnLst>
              <a:rect l="0" t="0" r="r" b="b"/>
              <a:pathLst>
                <a:path w="1023" h="178">
                  <a:moveTo>
                    <a:pt x="972" y="14"/>
                  </a:moveTo>
                  <a:lnTo>
                    <a:pt x="972" y="14"/>
                  </a:lnTo>
                  <a:lnTo>
                    <a:pt x="967" y="13"/>
                  </a:lnTo>
                  <a:lnTo>
                    <a:pt x="962" y="12"/>
                  </a:lnTo>
                  <a:lnTo>
                    <a:pt x="958" y="12"/>
                  </a:lnTo>
                  <a:lnTo>
                    <a:pt x="952" y="13"/>
                  </a:lnTo>
                  <a:lnTo>
                    <a:pt x="948" y="16"/>
                  </a:lnTo>
                  <a:lnTo>
                    <a:pt x="946" y="18"/>
                  </a:lnTo>
                  <a:lnTo>
                    <a:pt x="941" y="25"/>
                  </a:lnTo>
                  <a:lnTo>
                    <a:pt x="937" y="33"/>
                  </a:lnTo>
                  <a:lnTo>
                    <a:pt x="937" y="37"/>
                  </a:lnTo>
                  <a:lnTo>
                    <a:pt x="937" y="41"/>
                  </a:lnTo>
                  <a:lnTo>
                    <a:pt x="938" y="44"/>
                  </a:lnTo>
                  <a:lnTo>
                    <a:pt x="941" y="48"/>
                  </a:lnTo>
                  <a:lnTo>
                    <a:pt x="945" y="51"/>
                  </a:lnTo>
                  <a:lnTo>
                    <a:pt x="948" y="54"/>
                  </a:lnTo>
                  <a:lnTo>
                    <a:pt x="948" y="54"/>
                  </a:lnTo>
                  <a:lnTo>
                    <a:pt x="955" y="58"/>
                  </a:lnTo>
                  <a:lnTo>
                    <a:pt x="960" y="61"/>
                  </a:lnTo>
                  <a:lnTo>
                    <a:pt x="964" y="67"/>
                  </a:lnTo>
                  <a:lnTo>
                    <a:pt x="968" y="72"/>
                  </a:lnTo>
                  <a:lnTo>
                    <a:pt x="971" y="77"/>
                  </a:lnTo>
                  <a:lnTo>
                    <a:pt x="972" y="82"/>
                  </a:lnTo>
                  <a:lnTo>
                    <a:pt x="972" y="88"/>
                  </a:lnTo>
                  <a:lnTo>
                    <a:pt x="972" y="93"/>
                  </a:lnTo>
                  <a:lnTo>
                    <a:pt x="971" y="98"/>
                  </a:lnTo>
                  <a:lnTo>
                    <a:pt x="968" y="103"/>
                  </a:lnTo>
                  <a:lnTo>
                    <a:pt x="964" y="109"/>
                  </a:lnTo>
                  <a:lnTo>
                    <a:pt x="959" y="112"/>
                  </a:lnTo>
                  <a:lnTo>
                    <a:pt x="954" y="115"/>
                  </a:lnTo>
                  <a:lnTo>
                    <a:pt x="947" y="119"/>
                  </a:lnTo>
                  <a:lnTo>
                    <a:pt x="939" y="120"/>
                  </a:lnTo>
                  <a:lnTo>
                    <a:pt x="931" y="122"/>
                  </a:lnTo>
                  <a:lnTo>
                    <a:pt x="931" y="122"/>
                  </a:lnTo>
                  <a:lnTo>
                    <a:pt x="903" y="122"/>
                  </a:lnTo>
                  <a:lnTo>
                    <a:pt x="874" y="122"/>
                  </a:lnTo>
                  <a:lnTo>
                    <a:pt x="874" y="122"/>
                  </a:lnTo>
                  <a:lnTo>
                    <a:pt x="844" y="122"/>
                  </a:lnTo>
                  <a:lnTo>
                    <a:pt x="815" y="123"/>
                  </a:lnTo>
                  <a:lnTo>
                    <a:pt x="757" y="127"/>
                  </a:lnTo>
                  <a:lnTo>
                    <a:pt x="757" y="127"/>
                  </a:lnTo>
                  <a:lnTo>
                    <a:pt x="725" y="128"/>
                  </a:lnTo>
                  <a:lnTo>
                    <a:pt x="692" y="129"/>
                  </a:lnTo>
                  <a:lnTo>
                    <a:pt x="627" y="128"/>
                  </a:lnTo>
                  <a:lnTo>
                    <a:pt x="563" y="127"/>
                  </a:lnTo>
                  <a:lnTo>
                    <a:pt x="497" y="126"/>
                  </a:lnTo>
                  <a:lnTo>
                    <a:pt x="497" y="126"/>
                  </a:lnTo>
                  <a:lnTo>
                    <a:pt x="437" y="126"/>
                  </a:lnTo>
                  <a:lnTo>
                    <a:pt x="377" y="124"/>
                  </a:lnTo>
                  <a:lnTo>
                    <a:pt x="317" y="123"/>
                  </a:lnTo>
                  <a:lnTo>
                    <a:pt x="256" y="122"/>
                  </a:lnTo>
                  <a:lnTo>
                    <a:pt x="256" y="122"/>
                  </a:lnTo>
                  <a:lnTo>
                    <a:pt x="236" y="122"/>
                  </a:lnTo>
                  <a:lnTo>
                    <a:pt x="216" y="120"/>
                  </a:lnTo>
                  <a:lnTo>
                    <a:pt x="195" y="119"/>
                  </a:lnTo>
                  <a:lnTo>
                    <a:pt x="174" y="118"/>
                  </a:lnTo>
                  <a:lnTo>
                    <a:pt x="174" y="118"/>
                  </a:lnTo>
                  <a:lnTo>
                    <a:pt x="149" y="119"/>
                  </a:lnTo>
                  <a:lnTo>
                    <a:pt x="123" y="119"/>
                  </a:lnTo>
                  <a:lnTo>
                    <a:pt x="123" y="119"/>
                  </a:lnTo>
                  <a:lnTo>
                    <a:pt x="81" y="114"/>
                  </a:lnTo>
                  <a:lnTo>
                    <a:pt x="81" y="114"/>
                  </a:lnTo>
                  <a:lnTo>
                    <a:pt x="67" y="106"/>
                  </a:lnTo>
                  <a:lnTo>
                    <a:pt x="56" y="97"/>
                  </a:lnTo>
                  <a:lnTo>
                    <a:pt x="50" y="88"/>
                  </a:lnTo>
                  <a:lnTo>
                    <a:pt x="47" y="84"/>
                  </a:lnTo>
                  <a:lnTo>
                    <a:pt x="46" y="80"/>
                  </a:lnTo>
                  <a:lnTo>
                    <a:pt x="46" y="76"/>
                  </a:lnTo>
                  <a:lnTo>
                    <a:pt x="47" y="71"/>
                  </a:lnTo>
                  <a:lnTo>
                    <a:pt x="48" y="67"/>
                  </a:lnTo>
                  <a:lnTo>
                    <a:pt x="51" y="63"/>
                  </a:lnTo>
                  <a:lnTo>
                    <a:pt x="58" y="54"/>
                  </a:lnTo>
                  <a:lnTo>
                    <a:pt x="69" y="46"/>
                  </a:lnTo>
                  <a:lnTo>
                    <a:pt x="69" y="46"/>
                  </a:lnTo>
                  <a:lnTo>
                    <a:pt x="75" y="44"/>
                  </a:lnTo>
                  <a:lnTo>
                    <a:pt x="79" y="43"/>
                  </a:lnTo>
                  <a:lnTo>
                    <a:pt x="82" y="41"/>
                  </a:lnTo>
                  <a:lnTo>
                    <a:pt x="85" y="38"/>
                  </a:lnTo>
                  <a:lnTo>
                    <a:pt x="88" y="34"/>
                  </a:lnTo>
                  <a:lnTo>
                    <a:pt x="90" y="30"/>
                  </a:lnTo>
                  <a:lnTo>
                    <a:pt x="92" y="21"/>
                  </a:lnTo>
                  <a:lnTo>
                    <a:pt x="90" y="13"/>
                  </a:lnTo>
                  <a:lnTo>
                    <a:pt x="88" y="9"/>
                  </a:lnTo>
                  <a:lnTo>
                    <a:pt x="85" y="7"/>
                  </a:lnTo>
                  <a:lnTo>
                    <a:pt x="82" y="4"/>
                  </a:lnTo>
                  <a:lnTo>
                    <a:pt x="79" y="1"/>
                  </a:lnTo>
                  <a:lnTo>
                    <a:pt x="75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"/>
                  </a:lnTo>
                  <a:lnTo>
                    <a:pt x="38" y="5"/>
                  </a:lnTo>
                  <a:lnTo>
                    <a:pt x="26" y="12"/>
                  </a:lnTo>
                  <a:lnTo>
                    <a:pt x="17" y="20"/>
                  </a:lnTo>
                  <a:lnTo>
                    <a:pt x="11" y="29"/>
                  </a:lnTo>
                  <a:lnTo>
                    <a:pt x="5" y="41"/>
                  </a:lnTo>
                  <a:lnTo>
                    <a:pt x="1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82"/>
                  </a:lnTo>
                  <a:lnTo>
                    <a:pt x="1" y="92"/>
                  </a:lnTo>
                  <a:lnTo>
                    <a:pt x="4" y="101"/>
                  </a:lnTo>
                  <a:lnTo>
                    <a:pt x="5" y="109"/>
                  </a:lnTo>
                  <a:lnTo>
                    <a:pt x="9" y="116"/>
                  </a:lnTo>
                  <a:lnTo>
                    <a:pt x="13" y="123"/>
                  </a:lnTo>
                  <a:lnTo>
                    <a:pt x="17" y="129"/>
                  </a:lnTo>
                  <a:lnTo>
                    <a:pt x="22" y="135"/>
                  </a:lnTo>
                  <a:lnTo>
                    <a:pt x="29" y="140"/>
                  </a:lnTo>
                  <a:lnTo>
                    <a:pt x="35" y="144"/>
                  </a:lnTo>
                  <a:lnTo>
                    <a:pt x="50" y="152"/>
                  </a:lnTo>
                  <a:lnTo>
                    <a:pt x="67" y="157"/>
                  </a:lnTo>
                  <a:lnTo>
                    <a:pt x="85" y="161"/>
                  </a:lnTo>
                  <a:lnTo>
                    <a:pt x="85" y="161"/>
                  </a:lnTo>
                  <a:lnTo>
                    <a:pt x="124" y="165"/>
                  </a:lnTo>
                  <a:lnTo>
                    <a:pt x="165" y="166"/>
                  </a:lnTo>
                  <a:lnTo>
                    <a:pt x="204" y="167"/>
                  </a:lnTo>
                  <a:lnTo>
                    <a:pt x="243" y="167"/>
                  </a:lnTo>
                  <a:lnTo>
                    <a:pt x="243" y="167"/>
                  </a:lnTo>
                  <a:lnTo>
                    <a:pt x="296" y="169"/>
                  </a:lnTo>
                  <a:lnTo>
                    <a:pt x="349" y="170"/>
                  </a:lnTo>
                  <a:lnTo>
                    <a:pt x="402" y="173"/>
                  </a:lnTo>
                  <a:lnTo>
                    <a:pt x="454" y="173"/>
                  </a:lnTo>
                  <a:lnTo>
                    <a:pt x="454" y="173"/>
                  </a:lnTo>
                  <a:lnTo>
                    <a:pt x="509" y="171"/>
                  </a:lnTo>
                  <a:lnTo>
                    <a:pt x="564" y="170"/>
                  </a:lnTo>
                  <a:lnTo>
                    <a:pt x="620" y="170"/>
                  </a:lnTo>
                  <a:lnTo>
                    <a:pt x="648" y="173"/>
                  </a:lnTo>
                  <a:lnTo>
                    <a:pt x="674" y="175"/>
                  </a:lnTo>
                  <a:lnTo>
                    <a:pt x="674" y="175"/>
                  </a:lnTo>
                  <a:lnTo>
                    <a:pt x="704" y="178"/>
                  </a:lnTo>
                  <a:lnTo>
                    <a:pt x="734" y="178"/>
                  </a:lnTo>
                  <a:lnTo>
                    <a:pt x="765" y="177"/>
                  </a:lnTo>
                  <a:lnTo>
                    <a:pt x="795" y="175"/>
                  </a:lnTo>
                  <a:lnTo>
                    <a:pt x="857" y="170"/>
                  </a:lnTo>
                  <a:lnTo>
                    <a:pt x="888" y="169"/>
                  </a:lnTo>
                  <a:lnTo>
                    <a:pt x="918" y="167"/>
                  </a:lnTo>
                  <a:lnTo>
                    <a:pt x="918" y="167"/>
                  </a:lnTo>
                  <a:lnTo>
                    <a:pt x="935" y="166"/>
                  </a:lnTo>
                  <a:lnTo>
                    <a:pt x="951" y="165"/>
                  </a:lnTo>
                  <a:lnTo>
                    <a:pt x="965" y="161"/>
                  </a:lnTo>
                  <a:lnTo>
                    <a:pt x="977" y="156"/>
                  </a:lnTo>
                  <a:lnTo>
                    <a:pt x="989" y="148"/>
                  </a:lnTo>
                  <a:lnTo>
                    <a:pt x="999" y="137"/>
                  </a:lnTo>
                  <a:lnTo>
                    <a:pt x="1009" y="126"/>
                  </a:lnTo>
                  <a:lnTo>
                    <a:pt x="1018" y="110"/>
                  </a:lnTo>
                  <a:lnTo>
                    <a:pt x="1018" y="110"/>
                  </a:lnTo>
                  <a:lnTo>
                    <a:pt x="1020" y="103"/>
                  </a:lnTo>
                  <a:lnTo>
                    <a:pt x="1022" y="97"/>
                  </a:lnTo>
                  <a:lnTo>
                    <a:pt x="1023" y="90"/>
                  </a:lnTo>
                  <a:lnTo>
                    <a:pt x="1022" y="82"/>
                  </a:lnTo>
                  <a:lnTo>
                    <a:pt x="1020" y="76"/>
                  </a:lnTo>
                  <a:lnTo>
                    <a:pt x="1019" y="69"/>
                  </a:lnTo>
                  <a:lnTo>
                    <a:pt x="1013" y="55"/>
                  </a:lnTo>
                  <a:lnTo>
                    <a:pt x="1003" y="42"/>
                  </a:lnTo>
                  <a:lnTo>
                    <a:pt x="994" y="31"/>
                  </a:lnTo>
                  <a:lnTo>
                    <a:pt x="982" y="21"/>
                  </a:lnTo>
                  <a:lnTo>
                    <a:pt x="972" y="14"/>
                  </a:lnTo>
                  <a:lnTo>
                    <a:pt x="9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74924" y="2495550"/>
            <a:ext cx="1714351" cy="1277364"/>
            <a:chOff x="4148138" y="3128963"/>
            <a:chExt cx="798513" cy="611188"/>
          </a:xfrm>
          <a:solidFill>
            <a:schemeClr val="tx1"/>
          </a:solidFill>
        </p:grpSpPr>
        <p:sp>
          <p:nvSpPr>
            <p:cNvPr id="82" name="Freeform 791"/>
            <p:cNvSpPr>
              <a:spLocks/>
            </p:cNvSpPr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792"/>
            <p:cNvSpPr>
              <a:spLocks/>
            </p:cNvSpPr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793"/>
            <p:cNvSpPr>
              <a:spLocks/>
            </p:cNvSpPr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794"/>
            <p:cNvSpPr>
              <a:spLocks/>
            </p:cNvSpPr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795"/>
            <p:cNvSpPr>
              <a:spLocks/>
            </p:cNvSpPr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796"/>
            <p:cNvSpPr>
              <a:spLocks/>
            </p:cNvSpPr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797"/>
            <p:cNvSpPr>
              <a:spLocks/>
            </p:cNvSpPr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798"/>
            <p:cNvSpPr>
              <a:spLocks/>
            </p:cNvSpPr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799"/>
            <p:cNvSpPr>
              <a:spLocks/>
            </p:cNvSpPr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800"/>
            <p:cNvSpPr>
              <a:spLocks/>
            </p:cNvSpPr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801"/>
            <p:cNvSpPr>
              <a:spLocks/>
            </p:cNvSpPr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802"/>
            <p:cNvSpPr>
              <a:spLocks/>
            </p:cNvSpPr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803"/>
            <p:cNvSpPr>
              <a:spLocks/>
            </p:cNvSpPr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804"/>
            <p:cNvSpPr>
              <a:spLocks/>
            </p:cNvSpPr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805"/>
            <p:cNvSpPr>
              <a:spLocks/>
            </p:cNvSpPr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806"/>
            <p:cNvSpPr>
              <a:spLocks/>
            </p:cNvSpPr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807"/>
            <p:cNvSpPr>
              <a:spLocks/>
            </p:cNvSpPr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809"/>
            <p:cNvSpPr>
              <a:spLocks/>
            </p:cNvSpPr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810"/>
            <p:cNvSpPr>
              <a:spLocks/>
            </p:cNvSpPr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811"/>
            <p:cNvSpPr>
              <a:spLocks/>
            </p:cNvSpPr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812"/>
            <p:cNvSpPr>
              <a:spLocks/>
            </p:cNvSpPr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813"/>
            <p:cNvSpPr>
              <a:spLocks/>
            </p:cNvSpPr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814"/>
            <p:cNvSpPr>
              <a:spLocks/>
            </p:cNvSpPr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815"/>
            <p:cNvSpPr>
              <a:spLocks/>
            </p:cNvSpPr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816"/>
            <p:cNvSpPr>
              <a:spLocks/>
            </p:cNvSpPr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817"/>
            <p:cNvSpPr>
              <a:spLocks/>
            </p:cNvSpPr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818"/>
            <p:cNvSpPr>
              <a:spLocks/>
            </p:cNvSpPr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819"/>
            <p:cNvSpPr>
              <a:spLocks/>
            </p:cNvSpPr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820"/>
            <p:cNvSpPr>
              <a:spLocks/>
            </p:cNvSpPr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821"/>
            <p:cNvSpPr>
              <a:spLocks/>
            </p:cNvSpPr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822"/>
            <p:cNvSpPr>
              <a:spLocks/>
            </p:cNvSpPr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823"/>
            <p:cNvSpPr>
              <a:spLocks/>
            </p:cNvSpPr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824"/>
            <p:cNvSpPr>
              <a:spLocks/>
            </p:cNvSpPr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825"/>
            <p:cNvSpPr>
              <a:spLocks/>
            </p:cNvSpPr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Freeform 826"/>
            <p:cNvSpPr>
              <a:spLocks/>
            </p:cNvSpPr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Freeform 827"/>
            <p:cNvSpPr>
              <a:spLocks/>
            </p:cNvSpPr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828"/>
            <p:cNvSpPr>
              <a:spLocks/>
            </p:cNvSpPr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829"/>
            <p:cNvSpPr>
              <a:spLocks/>
            </p:cNvSpPr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830"/>
            <p:cNvSpPr>
              <a:spLocks/>
            </p:cNvSpPr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831"/>
            <p:cNvSpPr>
              <a:spLocks/>
            </p:cNvSpPr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832"/>
            <p:cNvSpPr>
              <a:spLocks/>
            </p:cNvSpPr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833"/>
            <p:cNvSpPr>
              <a:spLocks/>
            </p:cNvSpPr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834"/>
            <p:cNvSpPr>
              <a:spLocks/>
            </p:cNvSpPr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835"/>
            <p:cNvSpPr>
              <a:spLocks/>
            </p:cNvSpPr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Freeform 836"/>
            <p:cNvSpPr>
              <a:spLocks/>
            </p:cNvSpPr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Freeform 837"/>
            <p:cNvSpPr>
              <a:spLocks/>
            </p:cNvSpPr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838"/>
            <p:cNvSpPr>
              <a:spLocks/>
            </p:cNvSpPr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839"/>
            <p:cNvSpPr>
              <a:spLocks/>
            </p:cNvSpPr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840"/>
            <p:cNvSpPr>
              <a:spLocks/>
            </p:cNvSpPr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841"/>
            <p:cNvSpPr>
              <a:spLocks/>
            </p:cNvSpPr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842"/>
            <p:cNvSpPr>
              <a:spLocks/>
            </p:cNvSpPr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843"/>
            <p:cNvSpPr>
              <a:spLocks/>
            </p:cNvSpPr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844"/>
            <p:cNvSpPr>
              <a:spLocks/>
            </p:cNvSpPr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845"/>
            <p:cNvSpPr>
              <a:spLocks/>
            </p:cNvSpPr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846"/>
            <p:cNvSpPr>
              <a:spLocks/>
            </p:cNvSpPr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847"/>
            <p:cNvSpPr>
              <a:spLocks/>
            </p:cNvSpPr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848"/>
            <p:cNvSpPr>
              <a:spLocks/>
            </p:cNvSpPr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849"/>
            <p:cNvSpPr>
              <a:spLocks/>
            </p:cNvSpPr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850"/>
            <p:cNvSpPr>
              <a:spLocks/>
            </p:cNvSpPr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851"/>
            <p:cNvSpPr>
              <a:spLocks/>
            </p:cNvSpPr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Freeform 852"/>
            <p:cNvSpPr>
              <a:spLocks/>
            </p:cNvSpPr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853"/>
            <p:cNvSpPr>
              <a:spLocks/>
            </p:cNvSpPr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854"/>
            <p:cNvSpPr>
              <a:spLocks/>
            </p:cNvSpPr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5" name="Freeform 855"/>
            <p:cNvSpPr>
              <a:spLocks/>
            </p:cNvSpPr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6" name="Freeform 856"/>
            <p:cNvSpPr>
              <a:spLocks/>
            </p:cNvSpPr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857"/>
            <p:cNvSpPr>
              <a:spLocks/>
            </p:cNvSpPr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8" name="Freeform 858"/>
            <p:cNvSpPr>
              <a:spLocks/>
            </p:cNvSpPr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9" name="Freeform 859"/>
            <p:cNvSpPr>
              <a:spLocks/>
            </p:cNvSpPr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0" name="Freeform 860"/>
            <p:cNvSpPr>
              <a:spLocks/>
            </p:cNvSpPr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1" name="Freeform 861"/>
            <p:cNvSpPr>
              <a:spLocks/>
            </p:cNvSpPr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2" name="Freeform 862"/>
            <p:cNvSpPr>
              <a:spLocks/>
            </p:cNvSpPr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3" name="Freeform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4" name="Freeform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5" name="Freeform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6" name="Freeform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7" name="Freeform 867"/>
            <p:cNvSpPr>
              <a:spLocks/>
            </p:cNvSpPr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8" name="Freeform 868"/>
            <p:cNvSpPr>
              <a:spLocks/>
            </p:cNvSpPr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9" name="Freeform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0" name="Freeform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1" name="Freeform 871"/>
            <p:cNvSpPr>
              <a:spLocks/>
            </p:cNvSpPr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2" name="Freeform 872"/>
            <p:cNvSpPr>
              <a:spLocks/>
            </p:cNvSpPr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63" name="矩形 162"/>
          <p:cNvSpPr/>
          <p:nvPr/>
        </p:nvSpPr>
        <p:spPr>
          <a:xfrm>
            <a:off x="831775" y="3969322"/>
            <a:ext cx="16001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一对一服务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4" name="Rectangle 1"/>
          <p:cNvSpPr>
            <a:spLocks noChangeArrowheads="1"/>
          </p:cNvSpPr>
          <p:nvPr/>
        </p:nvSpPr>
        <p:spPr bwMode="auto">
          <a:xfrm>
            <a:off x="4976782" y="3042991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165" name="矩形 164"/>
          <p:cNvSpPr/>
          <p:nvPr/>
        </p:nvSpPr>
        <p:spPr>
          <a:xfrm>
            <a:off x="4908158" y="2483559"/>
            <a:ext cx="16401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专业的维修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0142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3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4" grpId="0"/>
      <p:bldP spid="1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00"/>
            <a:ext cx="12208651" cy="68842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7061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金牌服务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1338767" y="2794004"/>
            <a:ext cx="4623884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我们的服务标准是全国第一，解决客户的任何问题，一对一贴心的服务。是全国第一，解决客户的任何问题，一对一贴心的服务解决客户的任何问题，一对一贴心的服务。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1288975" y="2081887"/>
            <a:ext cx="37353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金牌服务 让您无任何压力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1738816" y="4997340"/>
            <a:ext cx="4947733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1746175" y="4165774"/>
            <a:ext cx="37353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金牌服务 让您无任何压力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8880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3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6" grpId="0"/>
      <p:bldP spid="1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8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11307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完全托管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798724" y="3286948"/>
            <a:ext cx="3742677" cy="20030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我们的服务标准是全国第一，解决客户的任何问题，一对一贴心的服务。是全国第一，解决客户的任何问题，一对一贴心的服务。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665374" y="2433830"/>
            <a:ext cx="37305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完全托管 放心环游世界吧！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7368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78761" y="1894893"/>
            <a:ext cx="34018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四、合作伙伴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9788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139" y="948790"/>
            <a:ext cx="1495028" cy="14950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872" y="1529806"/>
            <a:ext cx="914011" cy="9140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488" y="1581184"/>
            <a:ext cx="793019" cy="8918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3494" y="1581184"/>
            <a:ext cx="939215" cy="10123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154" y="1927961"/>
            <a:ext cx="610951" cy="6655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4124" y="1835431"/>
            <a:ext cx="756377" cy="8506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071" y="1572757"/>
            <a:ext cx="939215" cy="10123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695" y="1338063"/>
            <a:ext cx="811838" cy="97447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148659" y="841256"/>
            <a:ext cx="1130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目录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334183" y="3032827"/>
            <a:ext cx="1981633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一、企 业 概 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二、主 要 产 品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三、服 务 保 障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四、合 作 伙 伴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五、市 场 布 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六、成 功 案 例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七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.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联 系 我 们</a:t>
            </a:r>
          </a:p>
        </p:txBody>
      </p:sp>
    </p:spTree>
    <p:extLst>
      <p:ext uri="{BB962C8B-B14F-4D97-AF65-F5344CB8AC3E}">
        <p14:creationId xmlns:p14="http://schemas.microsoft.com/office/powerpoint/2010/main" val="335308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64"/>
            <a:ext cx="12208651" cy="69102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4000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824417" y="4662389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998779" y="2525230"/>
            <a:ext cx="1433114" cy="1067814"/>
            <a:chOff x="4148138" y="3128963"/>
            <a:chExt cx="798513" cy="611188"/>
          </a:xfrm>
          <a:solidFill>
            <a:schemeClr val="tx1"/>
          </a:solidFill>
        </p:grpSpPr>
        <p:sp>
          <p:nvSpPr>
            <p:cNvPr id="82" name="Freeform 791"/>
            <p:cNvSpPr>
              <a:spLocks/>
            </p:cNvSpPr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792"/>
            <p:cNvSpPr>
              <a:spLocks/>
            </p:cNvSpPr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793"/>
            <p:cNvSpPr>
              <a:spLocks/>
            </p:cNvSpPr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794"/>
            <p:cNvSpPr>
              <a:spLocks/>
            </p:cNvSpPr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795"/>
            <p:cNvSpPr>
              <a:spLocks/>
            </p:cNvSpPr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796"/>
            <p:cNvSpPr>
              <a:spLocks/>
            </p:cNvSpPr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797"/>
            <p:cNvSpPr>
              <a:spLocks/>
            </p:cNvSpPr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798"/>
            <p:cNvSpPr>
              <a:spLocks/>
            </p:cNvSpPr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799"/>
            <p:cNvSpPr>
              <a:spLocks/>
            </p:cNvSpPr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800"/>
            <p:cNvSpPr>
              <a:spLocks/>
            </p:cNvSpPr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801"/>
            <p:cNvSpPr>
              <a:spLocks/>
            </p:cNvSpPr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802"/>
            <p:cNvSpPr>
              <a:spLocks/>
            </p:cNvSpPr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803"/>
            <p:cNvSpPr>
              <a:spLocks/>
            </p:cNvSpPr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804"/>
            <p:cNvSpPr>
              <a:spLocks/>
            </p:cNvSpPr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805"/>
            <p:cNvSpPr>
              <a:spLocks/>
            </p:cNvSpPr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806"/>
            <p:cNvSpPr>
              <a:spLocks/>
            </p:cNvSpPr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807"/>
            <p:cNvSpPr>
              <a:spLocks/>
            </p:cNvSpPr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809"/>
            <p:cNvSpPr>
              <a:spLocks/>
            </p:cNvSpPr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810"/>
            <p:cNvSpPr>
              <a:spLocks/>
            </p:cNvSpPr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811"/>
            <p:cNvSpPr>
              <a:spLocks/>
            </p:cNvSpPr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812"/>
            <p:cNvSpPr>
              <a:spLocks/>
            </p:cNvSpPr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813"/>
            <p:cNvSpPr>
              <a:spLocks/>
            </p:cNvSpPr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814"/>
            <p:cNvSpPr>
              <a:spLocks/>
            </p:cNvSpPr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815"/>
            <p:cNvSpPr>
              <a:spLocks/>
            </p:cNvSpPr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816"/>
            <p:cNvSpPr>
              <a:spLocks/>
            </p:cNvSpPr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817"/>
            <p:cNvSpPr>
              <a:spLocks/>
            </p:cNvSpPr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818"/>
            <p:cNvSpPr>
              <a:spLocks/>
            </p:cNvSpPr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819"/>
            <p:cNvSpPr>
              <a:spLocks/>
            </p:cNvSpPr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820"/>
            <p:cNvSpPr>
              <a:spLocks/>
            </p:cNvSpPr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821"/>
            <p:cNvSpPr>
              <a:spLocks/>
            </p:cNvSpPr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822"/>
            <p:cNvSpPr>
              <a:spLocks/>
            </p:cNvSpPr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823"/>
            <p:cNvSpPr>
              <a:spLocks/>
            </p:cNvSpPr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824"/>
            <p:cNvSpPr>
              <a:spLocks/>
            </p:cNvSpPr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825"/>
            <p:cNvSpPr>
              <a:spLocks/>
            </p:cNvSpPr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Freeform 826"/>
            <p:cNvSpPr>
              <a:spLocks/>
            </p:cNvSpPr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Freeform 827"/>
            <p:cNvSpPr>
              <a:spLocks/>
            </p:cNvSpPr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828"/>
            <p:cNvSpPr>
              <a:spLocks/>
            </p:cNvSpPr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829"/>
            <p:cNvSpPr>
              <a:spLocks/>
            </p:cNvSpPr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830"/>
            <p:cNvSpPr>
              <a:spLocks/>
            </p:cNvSpPr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831"/>
            <p:cNvSpPr>
              <a:spLocks/>
            </p:cNvSpPr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832"/>
            <p:cNvSpPr>
              <a:spLocks/>
            </p:cNvSpPr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833"/>
            <p:cNvSpPr>
              <a:spLocks/>
            </p:cNvSpPr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834"/>
            <p:cNvSpPr>
              <a:spLocks/>
            </p:cNvSpPr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835"/>
            <p:cNvSpPr>
              <a:spLocks/>
            </p:cNvSpPr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Freeform 836"/>
            <p:cNvSpPr>
              <a:spLocks/>
            </p:cNvSpPr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Freeform 837"/>
            <p:cNvSpPr>
              <a:spLocks/>
            </p:cNvSpPr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838"/>
            <p:cNvSpPr>
              <a:spLocks/>
            </p:cNvSpPr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839"/>
            <p:cNvSpPr>
              <a:spLocks/>
            </p:cNvSpPr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840"/>
            <p:cNvSpPr>
              <a:spLocks/>
            </p:cNvSpPr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841"/>
            <p:cNvSpPr>
              <a:spLocks/>
            </p:cNvSpPr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842"/>
            <p:cNvSpPr>
              <a:spLocks/>
            </p:cNvSpPr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843"/>
            <p:cNvSpPr>
              <a:spLocks/>
            </p:cNvSpPr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844"/>
            <p:cNvSpPr>
              <a:spLocks/>
            </p:cNvSpPr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845"/>
            <p:cNvSpPr>
              <a:spLocks/>
            </p:cNvSpPr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846"/>
            <p:cNvSpPr>
              <a:spLocks/>
            </p:cNvSpPr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847"/>
            <p:cNvSpPr>
              <a:spLocks/>
            </p:cNvSpPr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848"/>
            <p:cNvSpPr>
              <a:spLocks/>
            </p:cNvSpPr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849"/>
            <p:cNvSpPr>
              <a:spLocks/>
            </p:cNvSpPr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850"/>
            <p:cNvSpPr>
              <a:spLocks/>
            </p:cNvSpPr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851"/>
            <p:cNvSpPr>
              <a:spLocks/>
            </p:cNvSpPr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Freeform 852"/>
            <p:cNvSpPr>
              <a:spLocks/>
            </p:cNvSpPr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853"/>
            <p:cNvSpPr>
              <a:spLocks/>
            </p:cNvSpPr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854"/>
            <p:cNvSpPr>
              <a:spLocks/>
            </p:cNvSpPr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5" name="Freeform 855"/>
            <p:cNvSpPr>
              <a:spLocks/>
            </p:cNvSpPr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6" name="Freeform 856"/>
            <p:cNvSpPr>
              <a:spLocks/>
            </p:cNvSpPr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857"/>
            <p:cNvSpPr>
              <a:spLocks/>
            </p:cNvSpPr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8" name="Freeform 858"/>
            <p:cNvSpPr>
              <a:spLocks/>
            </p:cNvSpPr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9" name="Freeform 859"/>
            <p:cNvSpPr>
              <a:spLocks/>
            </p:cNvSpPr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0" name="Freeform 860"/>
            <p:cNvSpPr>
              <a:spLocks/>
            </p:cNvSpPr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1" name="Freeform 861"/>
            <p:cNvSpPr>
              <a:spLocks/>
            </p:cNvSpPr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2" name="Freeform 862"/>
            <p:cNvSpPr>
              <a:spLocks/>
            </p:cNvSpPr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3" name="Freeform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4" name="Freeform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5" name="Freeform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6" name="Freeform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7" name="Freeform 867"/>
            <p:cNvSpPr>
              <a:spLocks/>
            </p:cNvSpPr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8" name="Freeform 868"/>
            <p:cNvSpPr>
              <a:spLocks/>
            </p:cNvSpPr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9" name="Freeform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0" name="Freeform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1" name="Freeform 871"/>
            <p:cNvSpPr>
              <a:spLocks/>
            </p:cNvSpPr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2" name="Freeform 872"/>
            <p:cNvSpPr>
              <a:spLocks/>
            </p:cNvSpPr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63" name="矩形 162"/>
          <p:cNvSpPr/>
          <p:nvPr/>
        </p:nvSpPr>
        <p:spPr>
          <a:xfrm>
            <a:off x="831775" y="3969322"/>
            <a:ext cx="1479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3775196" y="4701119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grpSp>
        <p:nvGrpSpPr>
          <p:cNvPr id="167" name="组合 166"/>
          <p:cNvGrpSpPr/>
          <p:nvPr/>
        </p:nvGrpSpPr>
        <p:grpSpPr>
          <a:xfrm>
            <a:off x="3949558" y="2563960"/>
            <a:ext cx="1433114" cy="1067814"/>
            <a:chOff x="4148138" y="3128963"/>
            <a:chExt cx="798513" cy="611188"/>
          </a:xfrm>
          <a:solidFill>
            <a:schemeClr val="tx1"/>
          </a:solidFill>
        </p:grpSpPr>
        <p:sp>
          <p:nvSpPr>
            <p:cNvPr id="168" name="Freeform 791"/>
            <p:cNvSpPr>
              <a:spLocks/>
            </p:cNvSpPr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9" name="Freeform 792"/>
            <p:cNvSpPr>
              <a:spLocks/>
            </p:cNvSpPr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0" name="Freeform 793"/>
            <p:cNvSpPr>
              <a:spLocks/>
            </p:cNvSpPr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1" name="Freeform 794"/>
            <p:cNvSpPr>
              <a:spLocks/>
            </p:cNvSpPr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2" name="Freeform 795"/>
            <p:cNvSpPr>
              <a:spLocks/>
            </p:cNvSpPr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3" name="Freeform 796"/>
            <p:cNvSpPr>
              <a:spLocks/>
            </p:cNvSpPr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4" name="Freeform 797"/>
            <p:cNvSpPr>
              <a:spLocks/>
            </p:cNvSpPr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5" name="Freeform 798"/>
            <p:cNvSpPr>
              <a:spLocks/>
            </p:cNvSpPr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6" name="Freeform 799"/>
            <p:cNvSpPr>
              <a:spLocks/>
            </p:cNvSpPr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7" name="Freeform 800"/>
            <p:cNvSpPr>
              <a:spLocks/>
            </p:cNvSpPr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8" name="Freeform 801"/>
            <p:cNvSpPr>
              <a:spLocks/>
            </p:cNvSpPr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9" name="Freeform 802"/>
            <p:cNvSpPr>
              <a:spLocks/>
            </p:cNvSpPr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0" name="Freeform 803"/>
            <p:cNvSpPr>
              <a:spLocks/>
            </p:cNvSpPr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1" name="Freeform 804"/>
            <p:cNvSpPr>
              <a:spLocks/>
            </p:cNvSpPr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2" name="Freeform 805"/>
            <p:cNvSpPr>
              <a:spLocks/>
            </p:cNvSpPr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3" name="Freeform 806"/>
            <p:cNvSpPr>
              <a:spLocks/>
            </p:cNvSpPr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4" name="Freeform 807"/>
            <p:cNvSpPr>
              <a:spLocks/>
            </p:cNvSpPr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5" name="Freeform 809"/>
            <p:cNvSpPr>
              <a:spLocks/>
            </p:cNvSpPr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6" name="Freeform 810"/>
            <p:cNvSpPr>
              <a:spLocks/>
            </p:cNvSpPr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7" name="Freeform 811"/>
            <p:cNvSpPr>
              <a:spLocks/>
            </p:cNvSpPr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8" name="Freeform 812"/>
            <p:cNvSpPr>
              <a:spLocks/>
            </p:cNvSpPr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9" name="Freeform 813"/>
            <p:cNvSpPr>
              <a:spLocks/>
            </p:cNvSpPr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0" name="Freeform 814"/>
            <p:cNvSpPr>
              <a:spLocks/>
            </p:cNvSpPr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1" name="Freeform 815"/>
            <p:cNvSpPr>
              <a:spLocks/>
            </p:cNvSpPr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2" name="Freeform 816"/>
            <p:cNvSpPr>
              <a:spLocks/>
            </p:cNvSpPr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3" name="Freeform 817"/>
            <p:cNvSpPr>
              <a:spLocks/>
            </p:cNvSpPr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4" name="Freeform 818"/>
            <p:cNvSpPr>
              <a:spLocks/>
            </p:cNvSpPr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5" name="Freeform 819"/>
            <p:cNvSpPr>
              <a:spLocks/>
            </p:cNvSpPr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6" name="Freeform 820"/>
            <p:cNvSpPr>
              <a:spLocks/>
            </p:cNvSpPr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7" name="Freeform 821"/>
            <p:cNvSpPr>
              <a:spLocks/>
            </p:cNvSpPr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8" name="Freeform 822"/>
            <p:cNvSpPr>
              <a:spLocks/>
            </p:cNvSpPr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9" name="Freeform 823"/>
            <p:cNvSpPr>
              <a:spLocks/>
            </p:cNvSpPr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0" name="Freeform 824"/>
            <p:cNvSpPr>
              <a:spLocks/>
            </p:cNvSpPr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1" name="Freeform 825"/>
            <p:cNvSpPr>
              <a:spLocks/>
            </p:cNvSpPr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2" name="Freeform 826"/>
            <p:cNvSpPr>
              <a:spLocks/>
            </p:cNvSpPr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3" name="Freeform 827"/>
            <p:cNvSpPr>
              <a:spLocks/>
            </p:cNvSpPr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4" name="Freeform 828"/>
            <p:cNvSpPr>
              <a:spLocks/>
            </p:cNvSpPr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5" name="Freeform 829"/>
            <p:cNvSpPr>
              <a:spLocks/>
            </p:cNvSpPr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6" name="Freeform 830"/>
            <p:cNvSpPr>
              <a:spLocks/>
            </p:cNvSpPr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7" name="Freeform 831"/>
            <p:cNvSpPr>
              <a:spLocks/>
            </p:cNvSpPr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8" name="Freeform 832"/>
            <p:cNvSpPr>
              <a:spLocks/>
            </p:cNvSpPr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9" name="Freeform 833"/>
            <p:cNvSpPr>
              <a:spLocks/>
            </p:cNvSpPr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0" name="Freeform 834"/>
            <p:cNvSpPr>
              <a:spLocks/>
            </p:cNvSpPr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1" name="Freeform 835"/>
            <p:cNvSpPr>
              <a:spLocks/>
            </p:cNvSpPr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2" name="Freeform 836"/>
            <p:cNvSpPr>
              <a:spLocks/>
            </p:cNvSpPr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3" name="Freeform 837"/>
            <p:cNvSpPr>
              <a:spLocks/>
            </p:cNvSpPr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4" name="Freeform 838"/>
            <p:cNvSpPr>
              <a:spLocks/>
            </p:cNvSpPr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5" name="Freeform 839"/>
            <p:cNvSpPr>
              <a:spLocks/>
            </p:cNvSpPr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6" name="Freeform 840"/>
            <p:cNvSpPr>
              <a:spLocks/>
            </p:cNvSpPr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7" name="Freeform 841"/>
            <p:cNvSpPr>
              <a:spLocks/>
            </p:cNvSpPr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8" name="Freeform 842"/>
            <p:cNvSpPr>
              <a:spLocks/>
            </p:cNvSpPr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9" name="Freeform 843"/>
            <p:cNvSpPr>
              <a:spLocks/>
            </p:cNvSpPr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0" name="Freeform 844"/>
            <p:cNvSpPr>
              <a:spLocks/>
            </p:cNvSpPr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1" name="Freeform 845"/>
            <p:cNvSpPr>
              <a:spLocks/>
            </p:cNvSpPr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2" name="Freeform 846"/>
            <p:cNvSpPr>
              <a:spLocks/>
            </p:cNvSpPr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3" name="Freeform 847"/>
            <p:cNvSpPr>
              <a:spLocks/>
            </p:cNvSpPr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4" name="Freeform 848"/>
            <p:cNvSpPr>
              <a:spLocks/>
            </p:cNvSpPr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5" name="Freeform 849"/>
            <p:cNvSpPr>
              <a:spLocks/>
            </p:cNvSpPr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6" name="Freeform 850"/>
            <p:cNvSpPr>
              <a:spLocks/>
            </p:cNvSpPr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7" name="Freeform 851"/>
            <p:cNvSpPr>
              <a:spLocks/>
            </p:cNvSpPr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8" name="Freeform 852"/>
            <p:cNvSpPr>
              <a:spLocks/>
            </p:cNvSpPr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9" name="Freeform 853"/>
            <p:cNvSpPr>
              <a:spLocks/>
            </p:cNvSpPr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0" name="Freeform 854"/>
            <p:cNvSpPr>
              <a:spLocks/>
            </p:cNvSpPr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1" name="Freeform 855"/>
            <p:cNvSpPr>
              <a:spLocks/>
            </p:cNvSpPr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2" name="Freeform 856"/>
            <p:cNvSpPr>
              <a:spLocks/>
            </p:cNvSpPr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3" name="Freeform 857"/>
            <p:cNvSpPr>
              <a:spLocks/>
            </p:cNvSpPr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4" name="Freeform 858"/>
            <p:cNvSpPr>
              <a:spLocks/>
            </p:cNvSpPr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5" name="Freeform 859"/>
            <p:cNvSpPr>
              <a:spLocks/>
            </p:cNvSpPr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6" name="Freeform 860"/>
            <p:cNvSpPr>
              <a:spLocks/>
            </p:cNvSpPr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7" name="Freeform 861"/>
            <p:cNvSpPr>
              <a:spLocks/>
            </p:cNvSpPr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8" name="Freeform 862"/>
            <p:cNvSpPr>
              <a:spLocks/>
            </p:cNvSpPr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9" name="Freeform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0" name="Freeform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1" name="Freeform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2" name="Freeform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3" name="Freeform 867"/>
            <p:cNvSpPr>
              <a:spLocks/>
            </p:cNvSpPr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4" name="Freeform 868"/>
            <p:cNvSpPr>
              <a:spLocks/>
            </p:cNvSpPr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5" name="Freeform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6" name="Freeform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7" name="Freeform 871"/>
            <p:cNvSpPr>
              <a:spLocks/>
            </p:cNvSpPr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8" name="Freeform 872"/>
            <p:cNvSpPr>
              <a:spLocks/>
            </p:cNvSpPr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49" name="矩形 248"/>
          <p:cNvSpPr/>
          <p:nvPr/>
        </p:nvSpPr>
        <p:spPr>
          <a:xfrm>
            <a:off x="3782554" y="4008052"/>
            <a:ext cx="15087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合作伙伴二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6849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6" grpId="0"/>
      <p:bldP spid="2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3"/>
          <a:stretch/>
        </p:blipFill>
        <p:spPr>
          <a:xfrm>
            <a:off x="37741" y="-38100"/>
            <a:ext cx="12154259" cy="68960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68277" y="3038005"/>
            <a:ext cx="24000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6596567" y="5054511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163" name="矩形 162"/>
          <p:cNvSpPr/>
          <p:nvPr/>
        </p:nvSpPr>
        <p:spPr>
          <a:xfrm>
            <a:off x="6603925" y="4361444"/>
            <a:ext cx="14991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合作伙伴三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9547346" y="5093241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249" name="矩形 248"/>
          <p:cNvSpPr/>
          <p:nvPr/>
        </p:nvSpPr>
        <p:spPr>
          <a:xfrm>
            <a:off x="9554704" y="4400174"/>
            <a:ext cx="1540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合作伙伴四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1812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8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6" grpId="0"/>
      <p:bldP spid="2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54961" y="1913943"/>
            <a:ext cx="347402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五、市场布局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618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88" y="7793"/>
            <a:ext cx="12203788" cy="68462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1627" y="426438"/>
            <a:ext cx="240322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国内市场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6023754" y="1786843"/>
            <a:ext cx="2356856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249" name="矩形 248"/>
          <p:cNvSpPr/>
          <p:nvPr/>
        </p:nvSpPr>
        <p:spPr>
          <a:xfrm>
            <a:off x="6004704" y="1271528"/>
            <a:ext cx="12250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全国布局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26771" y="2329144"/>
            <a:ext cx="4898429" cy="3947782"/>
            <a:chOff x="1032927" y="1739318"/>
            <a:chExt cx="4975988" cy="4095425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7219950" y="2377485"/>
            <a:ext cx="0" cy="22666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10056954" y="2157270"/>
            <a:ext cx="0" cy="22666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9037281" y="1397085"/>
            <a:ext cx="2566650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48" name="矩形 47"/>
          <p:cNvSpPr/>
          <p:nvPr/>
        </p:nvSpPr>
        <p:spPr>
          <a:xfrm>
            <a:off x="9018231" y="800420"/>
            <a:ext cx="12250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全国布局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84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8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6" grpId="0"/>
      <p:bldP spid="249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64269" cy="68579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8546" y="312976"/>
            <a:ext cx="26340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957169" y="4703965"/>
            <a:ext cx="2897228" cy="144909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 我们的服务标准是全国第一，解决客户的任何问题，一对一贴心的服务。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矩形 248"/>
          <p:cNvSpPr/>
          <p:nvPr/>
        </p:nvSpPr>
        <p:spPr>
          <a:xfrm>
            <a:off x="969922" y="3940531"/>
            <a:ext cx="15953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70" name="Freeform 5"/>
          <p:cNvSpPr>
            <a:spLocks noEditPoints="1" noChangeArrowheads="1"/>
          </p:cNvSpPr>
          <p:nvPr/>
        </p:nvSpPr>
        <p:spPr bwMode="auto">
          <a:xfrm>
            <a:off x="620568" y="1636415"/>
            <a:ext cx="3570431" cy="2155682"/>
          </a:xfrm>
          <a:custGeom>
            <a:avLst/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" name="Freeform 5"/>
          <p:cNvSpPr>
            <a:spLocks noEditPoints="1" noChangeArrowheads="1"/>
          </p:cNvSpPr>
          <p:nvPr/>
        </p:nvSpPr>
        <p:spPr bwMode="auto">
          <a:xfrm>
            <a:off x="7192819" y="3091397"/>
            <a:ext cx="2812820" cy="1698267"/>
          </a:xfrm>
          <a:custGeom>
            <a:avLst/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2" name="Rectangle 1"/>
          <p:cNvSpPr>
            <a:spLocks noChangeArrowheads="1"/>
          </p:cNvSpPr>
          <p:nvPr/>
        </p:nvSpPr>
        <p:spPr bwMode="auto">
          <a:xfrm>
            <a:off x="7862806" y="5092943"/>
            <a:ext cx="3624343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 我们的服务标准是全国第一，解决客户的任何问题，一对一贴心的服务。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10199660" y="3792097"/>
            <a:ext cx="162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成功案例二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697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2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4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6" grpId="0"/>
      <p:bldP spid="249" grpId="0"/>
      <p:bldP spid="170" grpId="0" animBg="1"/>
      <p:bldP spid="171" grpId="0" animBg="1"/>
      <p:bldP spid="172" grpId="0"/>
      <p:bldP spid="17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7"/>
          <a:stretch/>
        </p:blipFill>
        <p:spPr>
          <a:xfrm>
            <a:off x="0" y="-19050"/>
            <a:ext cx="12192000" cy="68820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62474" y="1828125"/>
            <a:ext cx="3877985" cy="156966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4800" dirty="0">
              <a:solidFill>
                <a:prstClr val="black"/>
              </a:solidFill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dirty="0">
                <a:solidFill>
                  <a:prstClr val="black"/>
                </a:solidFill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感谢一路有你</a:t>
            </a: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6827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50211" y="1923468"/>
            <a:ext cx="358463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一、公司概况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5399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20673" y="2470024"/>
            <a:ext cx="5772150" cy="228009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公司创建于一九九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年末，是专业生产各种规格高频直缝碳钢焊管的现代化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企业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集团、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集团、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公司共同投资的中外合资企业。公司以巨资引进美国、德国、台湾等国家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和地区九十年代先进水平的焊管生产技术及设备，聘请焊管生产高级专家和高级管理专家，建立完善的符合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ISO9002-94《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质量体系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生产和安装的质量保证模式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标准的质量体系产品除外销外，尚顾及国内市场需求。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1436808" y="1146585"/>
            <a:ext cx="27045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公司概况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428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54314" y="1305092"/>
            <a:ext cx="234872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团队介绍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227258" y="2539537"/>
            <a:ext cx="4392492" cy="15414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本团队成员来自不同学院多个专业，合理搭配能力，具有一定的经济学、管理学、市场分析及营销方面的基础知识技能，组员多次获得一等奖学金、国奖等。责任心上进心强，具有很好的团队协作能力与社会实践能力。</a:t>
            </a:r>
            <a:endParaRPr kumimoji="0" lang="zh-CN" sz="1200" b="0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35316" y="1036508"/>
            <a:ext cx="1032347" cy="1213092"/>
            <a:chOff x="3213101" y="3067051"/>
            <a:chExt cx="541337" cy="720725"/>
          </a:xfrm>
          <a:solidFill>
            <a:schemeClr val="tx1"/>
          </a:solidFill>
        </p:grpSpPr>
        <p:sp>
          <p:nvSpPr>
            <p:cNvPr id="12" name="Freeform 873"/>
            <p:cNvSpPr>
              <a:spLocks/>
            </p:cNvSpPr>
            <p:nvPr/>
          </p:nvSpPr>
          <p:spPr bwMode="auto">
            <a:xfrm>
              <a:off x="3225801" y="3094038"/>
              <a:ext cx="158750" cy="142875"/>
            </a:xfrm>
            <a:custGeom>
              <a:avLst/>
              <a:gdLst/>
              <a:ahLst/>
              <a:cxnLst>
                <a:cxn ang="0">
                  <a:pos x="393" y="0"/>
                </a:cxn>
                <a:cxn ang="0">
                  <a:pos x="393" y="0"/>
                </a:cxn>
                <a:cxn ang="0">
                  <a:pos x="381" y="3"/>
                </a:cxn>
                <a:cxn ang="0">
                  <a:pos x="369" y="5"/>
                </a:cxn>
                <a:cxn ang="0">
                  <a:pos x="358" y="10"/>
                </a:cxn>
                <a:cxn ang="0">
                  <a:pos x="347" y="16"/>
                </a:cxn>
                <a:cxn ang="0">
                  <a:pos x="326" y="27"/>
                </a:cxn>
                <a:cxn ang="0">
                  <a:pos x="307" y="42"/>
                </a:cxn>
                <a:cxn ang="0">
                  <a:pos x="307" y="42"/>
                </a:cxn>
                <a:cxn ang="0">
                  <a:pos x="252" y="86"/>
                </a:cxn>
                <a:cxn ang="0">
                  <a:pos x="224" y="108"/>
                </a:cxn>
                <a:cxn ang="0">
                  <a:pos x="198" y="132"/>
                </a:cxn>
                <a:cxn ang="0">
                  <a:pos x="198" y="132"/>
                </a:cxn>
                <a:cxn ang="0">
                  <a:pos x="172" y="157"/>
                </a:cxn>
                <a:cxn ang="0">
                  <a:pos x="146" y="183"/>
                </a:cxn>
                <a:cxn ang="0">
                  <a:pos x="122" y="210"/>
                </a:cxn>
                <a:cxn ang="0">
                  <a:pos x="97" y="238"/>
                </a:cxn>
                <a:cxn ang="0">
                  <a:pos x="50" y="294"/>
                </a:cxn>
                <a:cxn ang="0">
                  <a:pos x="2" y="349"/>
                </a:cxn>
                <a:cxn ang="0">
                  <a:pos x="2" y="349"/>
                </a:cxn>
                <a:cxn ang="0">
                  <a:pos x="0" y="352"/>
                </a:cxn>
                <a:cxn ang="0">
                  <a:pos x="0" y="353"/>
                </a:cxn>
                <a:cxn ang="0">
                  <a:pos x="2" y="357"/>
                </a:cxn>
                <a:cxn ang="0">
                  <a:pos x="6" y="360"/>
                </a:cxn>
                <a:cxn ang="0">
                  <a:pos x="8" y="358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55" y="306"/>
                </a:cxn>
                <a:cxn ang="0">
                  <a:pos x="99" y="254"/>
                </a:cxn>
                <a:cxn ang="0">
                  <a:pos x="144" y="203"/>
                </a:cxn>
                <a:cxn ang="0">
                  <a:pos x="167" y="178"/>
                </a:cxn>
                <a:cxn ang="0">
                  <a:pos x="190" y="154"/>
                </a:cxn>
                <a:cxn ang="0">
                  <a:pos x="190" y="154"/>
                </a:cxn>
                <a:cxn ang="0">
                  <a:pos x="215" y="131"/>
                </a:cxn>
                <a:cxn ang="0">
                  <a:pos x="240" y="110"/>
                </a:cxn>
                <a:cxn ang="0">
                  <a:pos x="266" y="89"/>
                </a:cxn>
                <a:cxn ang="0">
                  <a:pos x="292" y="68"/>
                </a:cxn>
                <a:cxn ang="0">
                  <a:pos x="292" y="68"/>
                </a:cxn>
                <a:cxn ang="0">
                  <a:pos x="316" y="50"/>
                </a:cxn>
                <a:cxn ang="0">
                  <a:pos x="341" y="33"/>
                </a:cxn>
                <a:cxn ang="0">
                  <a:pos x="354" y="25"/>
                </a:cxn>
                <a:cxn ang="0">
                  <a:pos x="367" y="20"/>
                </a:cxn>
                <a:cxn ang="0">
                  <a:pos x="381" y="14"/>
                </a:cxn>
                <a:cxn ang="0">
                  <a:pos x="395" y="10"/>
                </a:cxn>
                <a:cxn ang="0">
                  <a:pos x="395" y="10"/>
                </a:cxn>
                <a:cxn ang="0">
                  <a:pos x="398" y="9"/>
                </a:cxn>
                <a:cxn ang="0">
                  <a:pos x="399" y="8"/>
                </a:cxn>
                <a:cxn ang="0">
                  <a:pos x="399" y="6"/>
                </a:cxn>
                <a:cxn ang="0">
                  <a:pos x="399" y="4"/>
                </a:cxn>
                <a:cxn ang="0">
                  <a:pos x="397" y="0"/>
                </a:cxn>
                <a:cxn ang="0">
                  <a:pos x="395" y="0"/>
                </a:cxn>
                <a:cxn ang="0">
                  <a:pos x="393" y="0"/>
                </a:cxn>
                <a:cxn ang="0">
                  <a:pos x="393" y="0"/>
                </a:cxn>
              </a:cxnLst>
              <a:rect l="0" t="0" r="r" b="b"/>
              <a:pathLst>
                <a:path w="399" h="360">
                  <a:moveTo>
                    <a:pt x="393" y="0"/>
                  </a:moveTo>
                  <a:lnTo>
                    <a:pt x="393" y="0"/>
                  </a:lnTo>
                  <a:lnTo>
                    <a:pt x="381" y="3"/>
                  </a:lnTo>
                  <a:lnTo>
                    <a:pt x="369" y="5"/>
                  </a:lnTo>
                  <a:lnTo>
                    <a:pt x="358" y="10"/>
                  </a:lnTo>
                  <a:lnTo>
                    <a:pt x="347" y="16"/>
                  </a:lnTo>
                  <a:lnTo>
                    <a:pt x="326" y="27"/>
                  </a:lnTo>
                  <a:lnTo>
                    <a:pt x="307" y="42"/>
                  </a:lnTo>
                  <a:lnTo>
                    <a:pt x="307" y="42"/>
                  </a:lnTo>
                  <a:lnTo>
                    <a:pt x="252" y="86"/>
                  </a:lnTo>
                  <a:lnTo>
                    <a:pt x="224" y="108"/>
                  </a:lnTo>
                  <a:lnTo>
                    <a:pt x="198" y="132"/>
                  </a:lnTo>
                  <a:lnTo>
                    <a:pt x="198" y="132"/>
                  </a:lnTo>
                  <a:lnTo>
                    <a:pt x="172" y="157"/>
                  </a:lnTo>
                  <a:lnTo>
                    <a:pt x="146" y="183"/>
                  </a:lnTo>
                  <a:lnTo>
                    <a:pt x="122" y="210"/>
                  </a:lnTo>
                  <a:lnTo>
                    <a:pt x="97" y="238"/>
                  </a:lnTo>
                  <a:lnTo>
                    <a:pt x="50" y="294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0" y="352"/>
                  </a:lnTo>
                  <a:lnTo>
                    <a:pt x="0" y="353"/>
                  </a:lnTo>
                  <a:lnTo>
                    <a:pt x="2" y="357"/>
                  </a:lnTo>
                  <a:lnTo>
                    <a:pt x="6" y="360"/>
                  </a:lnTo>
                  <a:lnTo>
                    <a:pt x="8" y="358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55" y="306"/>
                  </a:lnTo>
                  <a:lnTo>
                    <a:pt x="99" y="254"/>
                  </a:lnTo>
                  <a:lnTo>
                    <a:pt x="144" y="203"/>
                  </a:lnTo>
                  <a:lnTo>
                    <a:pt x="167" y="178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215" y="131"/>
                  </a:lnTo>
                  <a:lnTo>
                    <a:pt x="240" y="110"/>
                  </a:lnTo>
                  <a:lnTo>
                    <a:pt x="266" y="89"/>
                  </a:lnTo>
                  <a:lnTo>
                    <a:pt x="292" y="68"/>
                  </a:lnTo>
                  <a:lnTo>
                    <a:pt x="292" y="68"/>
                  </a:lnTo>
                  <a:lnTo>
                    <a:pt x="316" y="50"/>
                  </a:lnTo>
                  <a:lnTo>
                    <a:pt x="341" y="33"/>
                  </a:lnTo>
                  <a:lnTo>
                    <a:pt x="354" y="25"/>
                  </a:lnTo>
                  <a:lnTo>
                    <a:pt x="367" y="20"/>
                  </a:lnTo>
                  <a:lnTo>
                    <a:pt x="381" y="14"/>
                  </a:lnTo>
                  <a:lnTo>
                    <a:pt x="395" y="10"/>
                  </a:lnTo>
                  <a:lnTo>
                    <a:pt x="395" y="10"/>
                  </a:lnTo>
                  <a:lnTo>
                    <a:pt x="398" y="9"/>
                  </a:lnTo>
                  <a:lnTo>
                    <a:pt x="399" y="8"/>
                  </a:lnTo>
                  <a:lnTo>
                    <a:pt x="399" y="6"/>
                  </a:lnTo>
                  <a:lnTo>
                    <a:pt x="399" y="4"/>
                  </a:lnTo>
                  <a:lnTo>
                    <a:pt x="397" y="0"/>
                  </a:lnTo>
                  <a:lnTo>
                    <a:pt x="395" y="0"/>
                  </a:lnTo>
                  <a:lnTo>
                    <a:pt x="393" y="0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 874"/>
            <p:cNvSpPr>
              <a:spLocks/>
            </p:cNvSpPr>
            <p:nvPr/>
          </p:nvSpPr>
          <p:spPr bwMode="auto">
            <a:xfrm>
              <a:off x="3244851" y="3078163"/>
              <a:ext cx="209550" cy="179388"/>
            </a:xfrm>
            <a:custGeom>
              <a:avLst/>
              <a:gdLst/>
              <a:ahLst/>
              <a:cxnLst>
                <a:cxn ang="0">
                  <a:pos x="523" y="0"/>
                </a:cxn>
                <a:cxn ang="0">
                  <a:pos x="523" y="0"/>
                </a:cxn>
                <a:cxn ang="0">
                  <a:pos x="505" y="8"/>
                </a:cxn>
                <a:cxn ang="0">
                  <a:pos x="487" y="16"/>
                </a:cxn>
                <a:cxn ang="0">
                  <a:pos x="452" y="34"/>
                </a:cxn>
                <a:cxn ang="0">
                  <a:pos x="383" y="76"/>
                </a:cxn>
                <a:cxn ang="0">
                  <a:pos x="383" y="76"/>
                </a:cxn>
                <a:cxn ang="0">
                  <a:pos x="364" y="88"/>
                </a:cxn>
                <a:cxn ang="0">
                  <a:pos x="347" y="101"/>
                </a:cxn>
                <a:cxn ang="0">
                  <a:pos x="330" y="115"/>
                </a:cxn>
                <a:cxn ang="0">
                  <a:pos x="313" y="131"/>
                </a:cxn>
                <a:cxn ang="0">
                  <a:pos x="280" y="163"/>
                </a:cxn>
                <a:cxn ang="0">
                  <a:pos x="249" y="193"/>
                </a:cxn>
                <a:cxn ang="0">
                  <a:pos x="249" y="193"/>
                </a:cxn>
                <a:cxn ang="0">
                  <a:pos x="215" y="223"/>
                </a:cxn>
                <a:cxn ang="0">
                  <a:pos x="183" y="254"/>
                </a:cxn>
                <a:cxn ang="0">
                  <a:pos x="118" y="317"/>
                </a:cxn>
                <a:cxn ang="0">
                  <a:pos x="118" y="317"/>
                </a:cxn>
                <a:cxn ang="0">
                  <a:pos x="88" y="347"/>
                </a:cxn>
                <a:cxn ang="0">
                  <a:pos x="56" y="377"/>
                </a:cxn>
                <a:cxn ang="0">
                  <a:pos x="28" y="410"/>
                </a:cxn>
                <a:cxn ang="0">
                  <a:pos x="13" y="425"/>
                </a:cxn>
                <a:cxn ang="0">
                  <a:pos x="0" y="442"/>
                </a:cxn>
                <a:cxn ang="0">
                  <a:pos x="0" y="442"/>
                </a:cxn>
                <a:cxn ang="0">
                  <a:pos x="0" y="445"/>
                </a:cxn>
                <a:cxn ang="0">
                  <a:pos x="0" y="446"/>
                </a:cxn>
                <a:cxn ang="0">
                  <a:pos x="2" y="449"/>
                </a:cxn>
                <a:cxn ang="0">
                  <a:pos x="3" y="450"/>
                </a:cxn>
                <a:cxn ang="0">
                  <a:pos x="7" y="450"/>
                </a:cxn>
                <a:cxn ang="0">
                  <a:pos x="9" y="450"/>
                </a:cxn>
                <a:cxn ang="0">
                  <a:pos x="11" y="449"/>
                </a:cxn>
                <a:cxn ang="0">
                  <a:pos x="11" y="449"/>
                </a:cxn>
                <a:cxn ang="0">
                  <a:pos x="24" y="432"/>
                </a:cxn>
                <a:cxn ang="0">
                  <a:pos x="37" y="415"/>
                </a:cxn>
                <a:cxn ang="0">
                  <a:pos x="66" y="384"/>
                </a:cxn>
                <a:cxn ang="0">
                  <a:pos x="96" y="353"/>
                </a:cxn>
                <a:cxn ang="0">
                  <a:pos x="127" y="325"/>
                </a:cxn>
                <a:cxn ang="0">
                  <a:pos x="127" y="325"/>
                </a:cxn>
                <a:cxn ang="0">
                  <a:pos x="187" y="266"/>
                </a:cxn>
                <a:cxn ang="0">
                  <a:pos x="217" y="236"/>
                </a:cxn>
                <a:cxn ang="0">
                  <a:pos x="249" y="207"/>
                </a:cxn>
                <a:cxn ang="0">
                  <a:pos x="249" y="207"/>
                </a:cxn>
                <a:cxn ang="0">
                  <a:pos x="313" y="151"/>
                </a:cxn>
                <a:cxn ang="0">
                  <a:pos x="344" y="122"/>
                </a:cxn>
                <a:cxn ang="0">
                  <a:pos x="378" y="96"/>
                </a:cxn>
                <a:cxn ang="0">
                  <a:pos x="412" y="71"/>
                </a:cxn>
                <a:cxn ang="0">
                  <a:pos x="431" y="59"/>
                </a:cxn>
                <a:cxn ang="0">
                  <a:pos x="449" y="47"/>
                </a:cxn>
                <a:cxn ang="0">
                  <a:pos x="467" y="37"/>
                </a:cxn>
                <a:cxn ang="0">
                  <a:pos x="487" y="28"/>
                </a:cxn>
                <a:cxn ang="0">
                  <a:pos x="506" y="19"/>
                </a:cxn>
                <a:cxn ang="0">
                  <a:pos x="527" y="12"/>
                </a:cxn>
                <a:cxn ang="0">
                  <a:pos x="527" y="12"/>
                </a:cxn>
                <a:cxn ang="0">
                  <a:pos x="529" y="11"/>
                </a:cxn>
                <a:cxn ang="0">
                  <a:pos x="530" y="8"/>
                </a:cxn>
                <a:cxn ang="0">
                  <a:pos x="530" y="4"/>
                </a:cxn>
                <a:cxn ang="0">
                  <a:pos x="530" y="2"/>
                </a:cxn>
                <a:cxn ang="0">
                  <a:pos x="529" y="0"/>
                </a:cxn>
                <a:cxn ang="0">
                  <a:pos x="526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0" t="0" r="r" b="b"/>
              <a:pathLst>
                <a:path w="530" h="450">
                  <a:moveTo>
                    <a:pt x="523" y="0"/>
                  </a:moveTo>
                  <a:lnTo>
                    <a:pt x="523" y="0"/>
                  </a:lnTo>
                  <a:lnTo>
                    <a:pt x="505" y="8"/>
                  </a:lnTo>
                  <a:lnTo>
                    <a:pt x="487" y="16"/>
                  </a:lnTo>
                  <a:lnTo>
                    <a:pt x="452" y="34"/>
                  </a:lnTo>
                  <a:lnTo>
                    <a:pt x="383" y="76"/>
                  </a:lnTo>
                  <a:lnTo>
                    <a:pt x="383" y="76"/>
                  </a:lnTo>
                  <a:lnTo>
                    <a:pt x="364" y="88"/>
                  </a:lnTo>
                  <a:lnTo>
                    <a:pt x="347" y="101"/>
                  </a:lnTo>
                  <a:lnTo>
                    <a:pt x="330" y="115"/>
                  </a:lnTo>
                  <a:lnTo>
                    <a:pt x="313" y="131"/>
                  </a:lnTo>
                  <a:lnTo>
                    <a:pt x="280" y="163"/>
                  </a:lnTo>
                  <a:lnTo>
                    <a:pt x="249" y="193"/>
                  </a:lnTo>
                  <a:lnTo>
                    <a:pt x="249" y="193"/>
                  </a:lnTo>
                  <a:lnTo>
                    <a:pt x="215" y="223"/>
                  </a:lnTo>
                  <a:lnTo>
                    <a:pt x="183" y="254"/>
                  </a:lnTo>
                  <a:lnTo>
                    <a:pt x="118" y="317"/>
                  </a:lnTo>
                  <a:lnTo>
                    <a:pt x="118" y="317"/>
                  </a:lnTo>
                  <a:lnTo>
                    <a:pt x="88" y="347"/>
                  </a:lnTo>
                  <a:lnTo>
                    <a:pt x="56" y="377"/>
                  </a:lnTo>
                  <a:lnTo>
                    <a:pt x="28" y="410"/>
                  </a:lnTo>
                  <a:lnTo>
                    <a:pt x="13" y="425"/>
                  </a:lnTo>
                  <a:lnTo>
                    <a:pt x="0" y="442"/>
                  </a:lnTo>
                  <a:lnTo>
                    <a:pt x="0" y="442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2" y="449"/>
                  </a:lnTo>
                  <a:lnTo>
                    <a:pt x="3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11" y="449"/>
                  </a:lnTo>
                  <a:lnTo>
                    <a:pt x="11" y="449"/>
                  </a:lnTo>
                  <a:lnTo>
                    <a:pt x="24" y="432"/>
                  </a:lnTo>
                  <a:lnTo>
                    <a:pt x="37" y="415"/>
                  </a:lnTo>
                  <a:lnTo>
                    <a:pt x="66" y="384"/>
                  </a:lnTo>
                  <a:lnTo>
                    <a:pt x="96" y="353"/>
                  </a:lnTo>
                  <a:lnTo>
                    <a:pt x="127" y="325"/>
                  </a:lnTo>
                  <a:lnTo>
                    <a:pt x="127" y="325"/>
                  </a:lnTo>
                  <a:lnTo>
                    <a:pt x="187" y="266"/>
                  </a:lnTo>
                  <a:lnTo>
                    <a:pt x="217" y="236"/>
                  </a:lnTo>
                  <a:lnTo>
                    <a:pt x="249" y="207"/>
                  </a:lnTo>
                  <a:lnTo>
                    <a:pt x="249" y="207"/>
                  </a:lnTo>
                  <a:lnTo>
                    <a:pt x="313" y="151"/>
                  </a:lnTo>
                  <a:lnTo>
                    <a:pt x="344" y="122"/>
                  </a:lnTo>
                  <a:lnTo>
                    <a:pt x="378" y="96"/>
                  </a:lnTo>
                  <a:lnTo>
                    <a:pt x="412" y="71"/>
                  </a:lnTo>
                  <a:lnTo>
                    <a:pt x="431" y="59"/>
                  </a:lnTo>
                  <a:lnTo>
                    <a:pt x="449" y="47"/>
                  </a:lnTo>
                  <a:lnTo>
                    <a:pt x="467" y="37"/>
                  </a:lnTo>
                  <a:lnTo>
                    <a:pt x="487" y="28"/>
                  </a:lnTo>
                  <a:lnTo>
                    <a:pt x="506" y="19"/>
                  </a:lnTo>
                  <a:lnTo>
                    <a:pt x="527" y="12"/>
                  </a:lnTo>
                  <a:lnTo>
                    <a:pt x="527" y="12"/>
                  </a:lnTo>
                  <a:lnTo>
                    <a:pt x="529" y="11"/>
                  </a:lnTo>
                  <a:lnTo>
                    <a:pt x="530" y="8"/>
                  </a:lnTo>
                  <a:lnTo>
                    <a:pt x="530" y="4"/>
                  </a:lnTo>
                  <a:lnTo>
                    <a:pt x="530" y="2"/>
                  </a:lnTo>
                  <a:lnTo>
                    <a:pt x="529" y="0"/>
                  </a:lnTo>
                  <a:lnTo>
                    <a:pt x="526" y="0"/>
                  </a:lnTo>
                  <a:lnTo>
                    <a:pt x="523" y="0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875"/>
            <p:cNvSpPr>
              <a:spLocks/>
            </p:cNvSpPr>
            <p:nvPr/>
          </p:nvSpPr>
          <p:spPr bwMode="auto">
            <a:xfrm>
              <a:off x="3276601" y="3081338"/>
              <a:ext cx="225425" cy="176213"/>
            </a:xfrm>
            <a:custGeom>
              <a:avLst/>
              <a:gdLst/>
              <a:ahLst/>
              <a:cxnLst>
                <a:cxn ang="0">
                  <a:pos x="560" y="4"/>
                </a:cxn>
                <a:cxn ang="0">
                  <a:pos x="557" y="5"/>
                </a:cxn>
                <a:cxn ang="0">
                  <a:pos x="547" y="5"/>
                </a:cxn>
                <a:cxn ang="0">
                  <a:pos x="539" y="8"/>
                </a:cxn>
                <a:cxn ang="0">
                  <a:pos x="518" y="23"/>
                </a:cxn>
                <a:cxn ang="0">
                  <a:pos x="479" y="52"/>
                </a:cxn>
                <a:cxn ang="0">
                  <a:pos x="440" y="81"/>
                </a:cxn>
                <a:cxn ang="0">
                  <a:pos x="323" y="159"/>
                </a:cxn>
                <a:cxn ang="0">
                  <a:pos x="286" y="187"/>
                </a:cxn>
                <a:cxn ang="0">
                  <a:pos x="177" y="276"/>
                </a:cxn>
                <a:cxn ang="0">
                  <a:pos x="141" y="309"/>
                </a:cxn>
                <a:cxn ang="0">
                  <a:pos x="75" y="373"/>
                </a:cxn>
                <a:cxn ang="0">
                  <a:pos x="56" y="388"/>
                </a:cxn>
                <a:cxn ang="0">
                  <a:pos x="38" y="404"/>
                </a:cxn>
                <a:cxn ang="0">
                  <a:pos x="13" y="428"/>
                </a:cxn>
                <a:cxn ang="0">
                  <a:pos x="4" y="433"/>
                </a:cxn>
                <a:cxn ang="0">
                  <a:pos x="3" y="434"/>
                </a:cxn>
                <a:cxn ang="0">
                  <a:pos x="0" y="441"/>
                </a:cxn>
                <a:cxn ang="0">
                  <a:pos x="5" y="445"/>
                </a:cxn>
                <a:cxn ang="0">
                  <a:pos x="7" y="445"/>
                </a:cxn>
                <a:cxn ang="0">
                  <a:pos x="20" y="438"/>
                </a:cxn>
                <a:cxn ang="0">
                  <a:pos x="43" y="416"/>
                </a:cxn>
                <a:cxn ang="0">
                  <a:pos x="54" y="407"/>
                </a:cxn>
                <a:cxn ang="0">
                  <a:pos x="127" y="337"/>
                </a:cxn>
                <a:cxn ang="0">
                  <a:pos x="166" y="301"/>
                </a:cxn>
                <a:cxn ang="0">
                  <a:pos x="286" y="201"/>
                </a:cxn>
                <a:cxn ang="0">
                  <a:pos x="307" y="186"/>
                </a:cxn>
                <a:cxn ang="0">
                  <a:pos x="373" y="139"/>
                </a:cxn>
                <a:cxn ang="0">
                  <a:pos x="462" y="80"/>
                </a:cxn>
                <a:cxn ang="0">
                  <a:pos x="500" y="51"/>
                </a:cxn>
                <a:cxn ang="0">
                  <a:pos x="538" y="22"/>
                </a:cxn>
                <a:cxn ang="0">
                  <a:pos x="543" y="21"/>
                </a:cxn>
                <a:cxn ang="0">
                  <a:pos x="557" y="18"/>
                </a:cxn>
                <a:cxn ang="0">
                  <a:pos x="565" y="14"/>
                </a:cxn>
                <a:cxn ang="0">
                  <a:pos x="570" y="6"/>
                </a:cxn>
                <a:cxn ang="0">
                  <a:pos x="570" y="4"/>
                </a:cxn>
                <a:cxn ang="0">
                  <a:pos x="566" y="0"/>
                </a:cxn>
                <a:cxn ang="0">
                  <a:pos x="561" y="1"/>
                </a:cxn>
                <a:cxn ang="0">
                  <a:pos x="560" y="4"/>
                </a:cxn>
              </a:cxnLst>
              <a:rect l="0" t="0" r="r" b="b"/>
              <a:pathLst>
                <a:path w="570" h="445">
                  <a:moveTo>
                    <a:pt x="560" y="4"/>
                  </a:moveTo>
                  <a:lnTo>
                    <a:pt x="560" y="4"/>
                  </a:lnTo>
                  <a:lnTo>
                    <a:pt x="559" y="4"/>
                  </a:lnTo>
                  <a:lnTo>
                    <a:pt x="557" y="5"/>
                  </a:lnTo>
                  <a:lnTo>
                    <a:pt x="553" y="5"/>
                  </a:lnTo>
                  <a:lnTo>
                    <a:pt x="547" y="5"/>
                  </a:lnTo>
                  <a:lnTo>
                    <a:pt x="547" y="5"/>
                  </a:lnTo>
                  <a:lnTo>
                    <a:pt x="539" y="8"/>
                  </a:lnTo>
                  <a:lnTo>
                    <a:pt x="531" y="13"/>
                  </a:lnTo>
                  <a:lnTo>
                    <a:pt x="518" y="23"/>
                  </a:lnTo>
                  <a:lnTo>
                    <a:pt x="518" y="23"/>
                  </a:lnTo>
                  <a:lnTo>
                    <a:pt x="479" y="52"/>
                  </a:lnTo>
                  <a:lnTo>
                    <a:pt x="440" y="81"/>
                  </a:lnTo>
                  <a:lnTo>
                    <a:pt x="440" y="81"/>
                  </a:lnTo>
                  <a:lnTo>
                    <a:pt x="361" y="132"/>
                  </a:lnTo>
                  <a:lnTo>
                    <a:pt x="323" y="159"/>
                  </a:lnTo>
                  <a:lnTo>
                    <a:pt x="286" y="187"/>
                  </a:lnTo>
                  <a:lnTo>
                    <a:pt x="286" y="187"/>
                  </a:lnTo>
                  <a:lnTo>
                    <a:pt x="212" y="246"/>
                  </a:lnTo>
                  <a:lnTo>
                    <a:pt x="177" y="276"/>
                  </a:lnTo>
                  <a:lnTo>
                    <a:pt x="141" y="309"/>
                  </a:lnTo>
                  <a:lnTo>
                    <a:pt x="141" y="309"/>
                  </a:lnTo>
                  <a:lnTo>
                    <a:pt x="107" y="340"/>
                  </a:lnTo>
                  <a:lnTo>
                    <a:pt x="75" y="373"/>
                  </a:lnTo>
                  <a:lnTo>
                    <a:pt x="75" y="373"/>
                  </a:lnTo>
                  <a:lnTo>
                    <a:pt x="56" y="388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22" y="421"/>
                  </a:lnTo>
                  <a:lnTo>
                    <a:pt x="13" y="428"/>
                  </a:lnTo>
                  <a:lnTo>
                    <a:pt x="9" y="431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3" y="434"/>
                  </a:lnTo>
                  <a:lnTo>
                    <a:pt x="1" y="435"/>
                  </a:lnTo>
                  <a:lnTo>
                    <a:pt x="0" y="441"/>
                  </a:lnTo>
                  <a:lnTo>
                    <a:pt x="3" y="443"/>
                  </a:lnTo>
                  <a:lnTo>
                    <a:pt x="5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14" y="441"/>
                  </a:lnTo>
                  <a:lnTo>
                    <a:pt x="20" y="438"/>
                  </a:lnTo>
                  <a:lnTo>
                    <a:pt x="33" y="428"/>
                  </a:lnTo>
                  <a:lnTo>
                    <a:pt x="43" y="416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92" y="371"/>
                  </a:lnTo>
                  <a:lnTo>
                    <a:pt x="127" y="337"/>
                  </a:lnTo>
                  <a:lnTo>
                    <a:pt x="127" y="337"/>
                  </a:lnTo>
                  <a:lnTo>
                    <a:pt x="166" y="301"/>
                  </a:lnTo>
                  <a:lnTo>
                    <a:pt x="205" y="268"/>
                  </a:lnTo>
                  <a:lnTo>
                    <a:pt x="286" y="201"/>
                  </a:lnTo>
                  <a:lnTo>
                    <a:pt x="286" y="201"/>
                  </a:lnTo>
                  <a:lnTo>
                    <a:pt x="307" y="186"/>
                  </a:lnTo>
                  <a:lnTo>
                    <a:pt x="328" y="169"/>
                  </a:lnTo>
                  <a:lnTo>
                    <a:pt x="373" y="139"/>
                  </a:lnTo>
                  <a:lnTo>
                    <a:pt x="462" y="80"/>
                  </a:lnTo>
                  <a:lnTo>
                    <a:pt x="462" y="80"/>
                  </a:lnTo>
                  <a:lnTo>
                    <a:pt x="481" y="65"/>
                  </a:lnTo>
                  <a:lnTo>
                    <a:pt x="500" y="51"/>
                  </a:lnTo>
                  <a:lnTo>
                    <a:pt x="519" y="37"/>
                  </a:lnTo>
                  <a:lnTo>
                    <a:pt x="538" y="22"/>
                  </a:lnTo>
                  <a:lnTo>
                    <a:pt x="538" y="22"/>
                  </a:lnTo>
                  <a:lnTo>
                    <a:pt x="543" y="21"/>
                  </a:lnTo>
                  <a:lnTo>
                    <a:pt x="548" y="20"/>
                  </a:lnTo>
                  <a:lnTo>
                    <a:pt x="557" y="18"/>
                  </a:lnTo>
                  <a:lnTo>
                    <a:pt x="561" y="17"/>
                  </a:lnTo>
                  <a:lnTo>
                    <a:pt x="565" y="14"/>
                  </a:lnTo>
                  <a:lnTo>
                    <a:pt x="569" y="12"/>
                  </a:lnTo>
                  <a:lnTo>
                    <a:pt x="570" y="6"/>
                  </a:lnTo>
                  <a:lnTo>
                    <a:pt x="570" y="6"/>
                  </a:lnTo>
                  <a:lnTo>
                    <a:pt x="570" y="4"/>
                  </a:lnTo>
                  <a:lnTo>
                    <a:pt x="570" y="1"/>
                  </a:lnTo>
                  <a:lnTo>
                    <a:pt x="566" y="0"/>
                  </a:lnTo>
                  <a:lnTo>
                    <a:pt x="562" y="0"/>
                  </a:lnTo>
                  <a:lnTo>
                    <a:pt x="561" y="1"/>
                  </a:lnTo>
                  <a:lnTo>
                    <a:pt x="560" y="4"/>
                  </a:lnTo>
                  <a:lnTo>
                    <a:pt x="56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876"/>
            <p:cNvSpPr>
              <a:spLocks/>
            </p:cNvSpPr>
            <p:nvPr/>
          </p:nvSpPr>
          <p:spPr bwMode="auto">
            <a:xfrm>
              <a:off x="3311526" y="3082926"/>
              <a:ext cx="227013" cy="171450"/>
            </a:xfrm>
            <a:custGeom>
              <a:avLst/>
              <a:gdLst/>
              <a:ahLst/>
              <a:cxnLst>
                <a:cxn ang="0">
                  <a:pos x="567" y="0"/>
                </a:cxn>
                <a:cxn ang="0">
                  <a:pos x="551" y="4"/>
                </a:cxn>
                <a:cxn ang="0">
                  <a:pos x="524" y="20"/>
                </a:cxn>
                <a:cxn ang="0">
                  <a:pos x="510" y="29"/>
                </a:cxn>
                <a:cxn ang="0">
                  <a:pos x="424" y="96"/>
                </a:cxn>
                <a:cxn ang="0">
                  <a:pos x="275" y="213"/>
                </a:cxn>
                <a:cxn ang="0">
                  <a:pos x="224" y="251"/>
                </a:cxn>
                <a:cxn ang="0">
                  <a:pos x="100" y="343"/>
                </a:cxn>
                <a:cxn ang="0">
                  <a:pos x="57" y="372"/>
                </a:cxn>
                <a:cxn ang="0">
                  <a:pos x="29" y="389"/>
                </a:cxn>
                <a:cxn ang="0">
                  <a:pos x="11" y="403"/>
                </a:cxn>
                <a:cxn ang="0">
                  <a:pos x="2" y="416"/>
                </a:cxn>
                <a:cxn ang="0">
                  <a:pos x="0" y="426"/>
                </a:cxn>
                <a:cxn ang="0">
                  <a:pos x="2" y="430"/>
                </a:cxn>
                <a:cxn ang="0">
                  <a:pos x="7" y="433"/>
                </a:cxn>
                <a:cxn ang="0">
                  <a:pos x="13" y="433"/>
                </a:cxn>
                <a:cxn ang="0">
                  <a:pos x="17" y="432"/>
                </a:cxn>
                <a:cxn ang="0">
                  <a:pos x="17" y="424"/>
                </a:cxn>
                <a:cxn ang="0">
                  <a:pos x="13" y="423"/>
                </a:cxn>
                <a:cxn ang="0">
                  <a:pos x="11" y="421"/>
                </a:cxn>
                <a:cxn ang="0">
                  <a:pos x="12" y="419"/>
                </a:cxn>
                <a:cxn ang="0">
                  <a:pos x="21" y="411"/>
                </a:cxn>
                <a:cxn ang="0">
                  <a:pos x="49" y="391"/>
                </a:cxn>
                <a:cxn ang="0">
                  <a:pos x="88" y="364"/>
                </a:cxn>
                <a:cxn ang="0">
                  <a:pos x="131" y="335"/>
                </a:cxn>
                <a:cxn ang="0">
                  <a:pos x="257" y="242"/>
                </a:cxn>
                <a:cxn ang="0">
                  <a:pos x="333" y="183"/>
                </a:cxn>
                <a:cxn ang="0">
                  <a:pos x="407" y="124"/>
                </a:cxn>
                <a:cxn ang="0">
                  <a:pos x="484" y="63"/>
                </a:cxn>
                <a:cxn ang="0">
                  <a:pos x="522" y="32"/>
                </a:cxn>
                <a:cxn ang="0">
                  <a:pos x="544" y="18"/>
                </a:cxn>
                <a:cxn ang="0">
                  <a:pos x="567" y="11"/>
                </a:cxn>
                <a:cxn ang="0">
                  <a:pos x="569" y="11"/>
                </a:cxn>
                <a:cxn ang="0">
                  <a:pos x="572" y="5"/>
                </a:cxn>
                <a:cxn ang="0">
                  <a:pos x="571" y="1"/>
                </a:cxn>
                <a:cxn ang="0">
                  <a:pos x="567" y="0"/>
                </a:cxn>
              </a:cxnLst>
              <a:rect l="0" t="0" r="r" b="b"/>
              <a:pathLst>
                <a:path w="572" h="433">
                  <a:moveTo>
                    <a:pt x="567" y="0"/>
                  </a:moveTo>
                  <a:lnTo>
                    <a:pt x="567" y="0"/>
                  </a:lnTo>
                  <a:lnTo>
                    <a:pt x="559" y="1"/>
                  </a:lnTo>
                  <a:lnTo>
                    <a:pt x="551" y="4"/>
                  </a:lnTo>
                  <a:lnTo>
                    <a:pt x="537" y="11"/>
                  </a:lnTo>
                  <a:lnTo>
                    <a:pt x="524" y="20"/>
                  </a:lnTo>
                  <a:lnTo>
                    <a:pt x="510" y="29"/>
                  </a:lnTo>
                  <a:lnTo>
                    <a:pt x="510" y="29"/>
                  </a:lnTo>
                  <a:lnTo>
                    <a:pt x="424" y="96"/>
                  </a:lnTo>
                  <a:lnTo>
                    <a:pt x="424" y="96"/>
                  </a:lnTo>
                  <a:lnTo>
                    <a:pt x="325" y="174"/>
                  </a:lnTo>
                  <a:lnTo>
                    <a:pt x="275" y="213"/>
                  </a:lnTo>
                  <a:lnTo>
                    <a:pt x="224" y="251"/>
                  </a:lnTo>
                  <a:lnTo>
                    <a:pt x="224" y="251"/>
                  </a:lnTo>
                  <a:lnTo>
                    <a:pt x="142" y="313"/>
                  </a:lnTo>
                  <a:lnTo>
                    <a:pt x="100" y="343"/>
                  </a:lnTo>
                  <a:lnTo>
                    <a:pt x="57" y="372"/>
                  </a:lnTo>
                  <a:lnTo>
                    <a:pt x="57" y="372"/>
                  </a:lnTo>
                  <a:lnTo>
                    <a:pt x="40" y="382"/>
                  </a:lnTo>
                  <a:lnTo>
                    <a:pt x="29" y="389"/>
                  </a:lnTo>
                  <a:lnTo>
                    <a:pt x="20" y="395"/>
                  </a:lnTo>
                  <a:lnTo>
                    <a:pt x="11" y="403"/>
                  </a:lnTo>
                  <a:lnTo>
                    <a:pt x="4" y="412"/>
                  </a:lnTo>
                  <a:lnTo>
                    <a:pt x="2" y="416"/>
                  </a:lnTo>
                  <a:lnTo>
                    <a:pt x="0" y="421"/>
                  </a:lnTo>
                  <a:lnTo>
                    <a:pt x="0" y="426"/>
                  </a:lnTo>
                  <a:lnTo>
                    <a:pt x="2" y="430"/>
                  </a:lnTo>
                  <a:lnTo>
                    <a:pt x="2" y="430"/>
                  </a:lnTo>
                  <a:lnTo>
                    <a:pt x="4" y="433"/>
                  </a:lnTo>
                  <a:lnTo>
                    <a:pt x="7" y="433"/>
                  </a:lnTo>
                  <a:lnTo>
                    <a:pt x="13" y="433"/>
                  </a:lnTo>
                  <a:lnTo>
                    <a:pt x="13" y="433"/>
                  </a:lnTo>
                  <a:lnTo>
                    <a:pt x="15" y="433"/>
                  </a:lnTo>
                  <a:lnTo>
                    <a:pt x="17" y="432"/>
                  </a:lnTo>
                  <a:lnTo>
                    <a:pt x="19" y="428"/>
                  </a:lnTo>
                  <a:lnTo>
                    <a:pt x="17" y="424"/>
                  </a:lnTo>
                  <a:lnTo>
                    <a:pt x="15" y="423"/>
                  </a:lnTo>
                  <a:lnTo>
                    <a:pt x="13" y="423"/>
                  </a:lnTo>
                  <a:lnTo>
                    <a:pt x="13" y="423"/>
                  </a:lnTo>
                  <a:lnTo>
                    <a:pt x="11" y="421"/>
                  </a:lnTo>
                  <a:lnTo>
                    <a:pt x="9" y="421"/>
                  </a:lnTo>
                  <a:lnTo>
                    <a:pt x="12" y="419"/>
                  </a:lnTo>
                  <a:lnTo>
                    <a:pt x="21" y="411"/>
                  </a:lnTo>
                  <a:lnTo>
                    <a:pt x="21" y="411"/>
                  </a:lnTo>
                  <a:lnTo>
                    <a:pt x="34" y="400"/>
                  </a:lnTo>
                  <a:lnTo>
                    <a:pt x="49" y="391"/>
                  </a:lnTo>
                  <a:lnTo>
                    <a:pt x="49" y="391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131" y="335"/>
                  </a:lnTo>
                  <a:lnTo>
                    <a:pt x="173" y="304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333" y="183"/>
                  </a:lnTo>
                  <a:lnTo>
                    <a:pt x="407" y="124"/>
                  </a:lnTo>
                  <a:lnTo>
                    <a:pt x="407" y="124"/>
                  </a:lnTo>
                  <a:lnTo>
                    <a:pt x="484" y="63"/>
                  </a:lnTo>
                  <a:lnTo>
                    <a:pt x="484" y="63"/>
                  </a:lnTo>
                  <a:lnTo>
                    <a:pt x="503" y="49"/>
                  </a:lnTo>
                  <a:lnTo>
                    <a:pt x="522" y="32"/>
                  </a:lnTo>
                  <a:lnTo>
                    <a:pt x="534" y="24"/>
                  </a:lnTo>
                  <a:lnTo>
                    <a:pt x="544" y="18"/>
                  </a:lnTo>
                  <a:lnTo>
                    <a:pt x="555" y="13"/>
                  </a:lnTo>
                  <a:lnTo>
                    <a:pt x="567" y="11"/>
                  </a:lnTo>
                  <a:lnTo>
                    <a:pt x="567" y="11"/>
                  </a:lnTo>
                  <a:lnTo>
                    <a:pt x="569" y="11"/>
                  </a:lnTo>
                  <a:lnTo>
                    <a:pt x="571" y="9"/>
                  </a:lnTo>
                  <a:lnTo>
                    <a:pt x="572" y="5"/>
                  </a:lnTo>
                  <a:lnTo>
                    <a:pt x="572" y="3"/>
                  </a:lnTo>
                  <a:lnTo>
                    <a:pt x="571" y="1"/>
                  </a:lnTo>
                  <a:lnTo>
                    <a:pt x="569" y="0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Freeform 877"/>
            <p:cNvSpPr>
              <a:spLocks/>
            </p:cNvSpPr>
            <p:nvPr/>
          </p:nvSpPr>
          <p:spPr bwMode="auto">
            <a:xfrm>
              <a:off x="3371851" y="3092451"/>
              <a:ext cx="185738" cy="153988"/>
            </a:xfrm>
            <a:custGeom>
              <a:avLst/>
              <a:gdLst/>
              <a:ahLst/>
              <a:cxnLst>
                <a:cxn ang="0">
                  <a:pos x="458" y="2"/>
                </a:cxn>
                <a:cxn ang="0">
                  <a:pos x="437" y="20"/>
                </a:cxn>
                <a:cxn ang="0">
                  <a:pos x="414" y="38"/>
                </a:cxn>
                <a:cxn ang="0">
                  <a:pos x="400" y="53"/>
                </a:cxn>
                <a:cxn ang="0">
                  <a:pos x="353" y="93"/>
                </a:cxn>
                <a:cxn ang="0">
                  <a:pos x="234" y="199"/>
                </a:cxn>
                <a:cxn ang="0">
                  <a:pos x="202" y="227"/>
                </a:cxn>
                <a:cxn ang="0">
                  <a:pos x="102" y="300"/>
                </a:cxn>
                <a:cxn ang="0">
                  <a:pos x="76" y="319"/>
                </a:cxn>
                <a:cxn ang="0">
                  <a:pos x="52" y="339"/>
                </a:cxn>
                <a:cxn ang="0">
                  <a:pos x="43" y="347"/>
                </a:cxn>
                <a:cxn ang="0">
                  <a:pos x="13" y="367"/>
                </a:cxn>
                <a:cxn ang="0">
                  <a:pos x="10" y="369"/>
                </a:cxn>
                <a:cxn ang="0">
                  <a:pos x="6" y="376"/>
                </a:cxn>
                <a:cxn ang="0">
                  <a:pos x="2" y="377"/>
                </a:cxn>
                <a:cxn ang="0">
                  <a:pos x="0" y="381"/>
                </a:cxn>
                <a:cxn ang="0">
                  <a:pos x="0" y="387"/>
                </a:cxn>
                <a:cxn ang="0">
                  <a:pos x="4" y="389"/>
                </a:cxn>
                <a:cxn ang="0">
                  <a:pos x="6" y="389"/>
                </a:cxn>
                <a:cxn ang="0">
                  <a:pos x="21" y="378"/>
                </a:cxn>
                <a:cxn ang="0">
                  <a:pos x="36" y="365"/>
                </a:cxn>
                <a:cxn ang="0">
                  <a:pos x="52" y="353"/>
                </a:cxn>
                <a:cxn ang="0">
                  <a:pos x="99" y="317"/>
                </a:cxn>
                <a:cxn ang="0">
                  <a:pos x="132" y="293"/>
                </a:cxn>
                <a:cxn ang="0">
                  <a:pos x="196" y="246"/>
                </a:cxn>
                <a:cxn ang="0">
                  <a:pos x="227" y="220"/>
                </a:cxn>
                <a:cxn ang="0">
                  <a:pos x="353" y="108"/>
                </a:cxn>
                <a:cxn ang="0">
                  <a:pos x="409" y="59"/>
                </a:cxn>
                <a:cxn ang="0">
                  <a:pos x="465" y="11"/>
                </a:cxn>
                <a:cxn ang="0">
                  <a:pos x="467" y="8"/>
                </a:cxn>
                <a:cxn ang="0">
                  <a:pos x="465" y="3"/>
                </a:cxn>
                <a:cxn ang="0">
                  <a:pos x="459" y="0"/>
                </a:cxn>
                <a:cxn ang="0">
                  <a:pos x="458" y="2"/>
                </a:cxn>
              </a:cxnLst>
              <a:rect l="0" t="0" r="r" b="b"/>
              <a:pathLst>
                <a:path w="467" h="389">
                  <a:moveTo>
                    <a:pt x="458" y="2"/>
                  </a:moveTo>
                  <a:lnTo>
                    <a:pt x="458" y="2"/>
                  </a:lnTo>
                  <a:lnTo>
                    <a:pt x="447" y="12"/>
                  </a:lnTo>
                  <a:lnTo>
                    <a:pt x="437" y="20"/>
                  </a:lnTo>
                  <a:lnTo>
                    <a:pt x="425" y="29"/>
                  </a:lnTo>
                  <a:lnTo>
                    <a:pt x="414" y="38"/>
                  </a:lnTo>
                  <a:lnTo>
                    <a:pt x="414" y="38"/>
                  </a:lnTo>
                  <a:lnTo>
                    <a:pt x="400" y="53"/>
                  </a:lnTo>
                  <a:lnTo>
                    <a:pt x="384" y="66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234" y="199"/>
                  </a:lnTo>
                  <a:lnTo>
                    <a:pt x="234" y="199"/>
                  </a:lnTo>
                  <a:lnTo>
                    <a:pt x="202" y="227"/>
                  </a:lnTo>
                  <a:lnTo>
                    <a:pt x="168" y="251"/>
                  </a:lnTo>
                  <a:lnTo>
                    <a:pt x="102" y="300"/>
                  </a:lnTo>
                  <a:lnTo>
                    <a:pt x="102" y="300"/>
                  </a:lnTo>
                  <a:lnTo>
                    <a:pt x="76" y="319"/>
                  </a:lnTo>
                  <a:lnTo>
                    <a:pt x="64" y="329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3" y="347"/>
                  </a:lnTo>
                  <a:lnTo>
                    <a:pt x="32" y="353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10" y="369"/>
                  </a:lnTo>
                  <a:lnTo>
                    <a:pt x="9" y="372"/>
                  </a:lnTo>
                  <a:lnTo>
                    <a:pt x="6" y="376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0" y="385"/>
                  </a:lnTo>
                  <a:lnTo>
                    <a:pt x="0" y="387"/>
                  </a:lnTo>
                  <a:lnTo>
                    <a:pt x="2" y="389"/>
                  </a:lnTo>
                  <a:lnTo>
                    <a:pt x="4" y="389"/>
                  </a:lnTo>
                  <a:lnTo>
                    <a:pt x="6" y="389"/>
                  </a:lnTo>
                  <a:lnTo>
                    <a:pt x="6" y="389"/>
                  </a:lnTo>
                  <a:lnTo>
                    <a:pt x="14" y="384"/>
                  </a:lnTo>
                  <a:lnTo>
                    <a:pt x="21" y="378"/>
                  </a:lnTo>
                  <a:lnTo>
                    <a:pt x="28" y="370"/>
                  </a:lnTo>
                  <a:lnTo>
                    <a:pt x="36" y="365"/>
                  </a:lnTo>
                  <a:lnTo>
                    <a:pt x="36" y="365"/>
                  </a:lnTo>
                  <a:lnTo>
                    <a:pt x="52" y="353"/>
                  </a:lnTo>
                  <a:lnTo>
                    <a:pt x="68" y="340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132" y="293"/>
                  </a:lnTo>
                  <a:lnTo>
                    <a:pt x="165" y="270"/>
                  </a:lnTo>
                  <a:lnTo>
                    <a:pt x="196" y="246"/>
                  </a:lnTo>
                  <a:lnTo>
                    <a:pt x="227" y="220"/>
                  </a:lnTo>
                  <a:lnTo>
                    <a:pt x="227" y="220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80" y="84"/>
                  </a:lnTo>
                  <a:lnTo>
                    <a:pt x="409" y="59"/>
                  </a:lnTo>
                  <a:lnTo>
                    <a:pt x="438" y="36"/>
                  </a:lnTo>
                  <a:lnTo>
                    <a:pt x="465" y="11"/>
                  </a:lnTo>
                  <a:lnTo>
                    <a:pt x="465" y="11"/>
                  </a:lnTo>
                  <a:lnTo>
                    <a:pt x="467" y="8"/>
                  </a:lnTo>
                  <a:lnTo>
                    <a:pt x="467" y="6"/>
                  </a:lnTo>
                  <a:lnTo>
                    <a:pt x="465" y="3"/>
                  </a:lnTo>
                  <a:lnTo>
                    <a:pt x="461" y="0"/>
                  </a:lnTo>
                  <a:lnTo>
                    <a:pt x="459" y="0"/>
                  </a:lnTo>
                  <a:lnTo>
                    <a:pt x="458" y="2"/>
                  </a:lnTo>
                  <a:lnTo>
                    <a:pt x="45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Freeform 878"/>
            <p:cNvSpPr>
              <a:spLocks/>
            </p:cNvSpPr>
            <p:nvPr/>
          </p:nvSpPr>
          <p:spPr bwMode="auto">
            <a:xfrm>
              <a:off x="3521076" y="3098801"/>
              <a:ext cx="65088" cy="63500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8" y="0"/>
                </a:cxn>
                <a:cxn ang="0">
                  <a:pos x="145" y="7"/>
                </a:cxn>
                <a:cxn ang="0">
                  <a:pos x="134" y="15"/>
                </a:cxn>
                <a:cxn ang="0">
                  <a:pos x="122" y="24"/>
                </a:cxn>
                <a:cxn ang="0">
                  <a:pos x="111" y="34"/>
                </a:cxn>
                <a:cxn ang="0">
                  <a:pos x="90" y="55"/>
                </a:cxn>
                <a:cxn ang="0">
                  <a:pos x="71" y="76"/>
                </a:cxn>
                <a:cxn ang="0">
                  <a:pos x="71" y="76"/>
                </a:cxn>
                <a:cxn ang="0">
                  <a:pos x="62" y="85"/>
                </a:cxn>
                <a:cxn ang="0">
                  <a:pos x="51" y="95"/>
                </a:cxn>
                <a:cxn ang="0">
                  <a:pos x="30" y="110"/>
                </a:cxn>
                <a:cxn ang="0">
                  <a:pos x="21" y="119"/>
                </a:cxn>
                <a:cxn ang="0">
                  <a:pos x="12" y="129"/>
                </a:cxn>
                <a:cxn ang="0">
                  <a:pos x="5" y="140"/>
                </a:cxn>
                <a:cxn ang="0">
                  <a:pos x="1" y="153"/>
                </a:cxn>
                <a:cxn ang="0">
                  <a:pos x="1" y="153"/>
                </a:cxn>
                <a:cxn ang="0">
                  <a:pos x="0" y="156"/>
                </a:cxn>
                <a:cxn ang="0">
                  <a:pos x="1" y="157"/>
                </a:cxn>
                <a:cxn ang="0">
                  <a:pos x="5" y="160"/>
                </a:cxn>
                <a:cxn ang="0">
                  <a:pos x="9" y="160"/>
                </a:cxn>
                <a:cxn ang="0">
                  <a:pos x="11" y="159"/>
                </a:cxn>
                <a:cxn ang="0">
                  <a:pos x="12" y="156"/>
                </a:cxn>
                <a:cxn ang="0">
                  <a:pos x="12" y="156"/>
                </a:cxn>
                <a:cxn ang="0">
                  <a:pos x="16" y="146"/>
                </a:cxn>
                <a:cxn ang="0">
                  <a:pos x="21" y="135"/>
                </a:cxn>
                <a:cxn ang="0">
                  <a:pos x="29" y="126"/>
                </a:cxn>
                <a:cxn ang="0">
                  <a:pos x="38" y="118"/>
                </a:cxn>
                <a:cxn ang="0">
                  <a:pos x="56" y="102"/>
                </a:cxn>
                <a:cxn ang="0">
                  <a:pos x="75" y="88"/>
                </a:cxn>
                <a:cxn ang="0">
                  <a:pos x="75" y="88"/>
                </a:cxn>
                <a:cxn ang="0">
                  <a:pos x="86" y="79"/>
                </a:cxn>
                <a:cxn ang="0">
                  <a:pos x="96" y="68"/>
                </a:cxn>
                <a:cxn ang="0">
                  <a:pos x="115" y="46"/>
                </a:cxn>
                <a:cxn ang="0">
                  <a:pos x="126" y="36"/>
                </a:cxn>
                <a:cxn ang="0">
                  <a:pos x="136" y="27"/>
                </a:cxn>
                <a:cxn ang="0">
                  <a:pos x="148" y="19"/>
                </a:cxn>
                <a:cxn ang="0">
                  <a:pos x="162" y="12"/>
                </a:cxn>
                <a:cxn ang="0">
                  <a:pos x="162" y="12"/>
                </a:cxn>
                <a:cxn ang="0">
                  <a:pos x="164" y="11"/>
                </a:cxn>
                <a:cxn ang="0">
                  <a:pos x="165" y="8"/>
                </a:cxn>
                <a:cxn ang="0">
                  <a:pos x="165" y="4"/>
                </a:cxn>
                <a:cxn ang="0">
                  <a:pos x="165" y="3"/>
                </a:cxn>
                <a:cxn ang="0">
                  <a:pos x="164" y="2"/>
                </a:cxn>
                <a:cxn ang="0">
                  <a:pos x="161" y="0"/>
                </a:cxn>
                <a:cxn ang="0">
                  <a:pos x="158" y="0"/>
                </a:cxn>
                <a:cxn ang="0">
                  <a:pos x="158" y="0"/>
                </a:cxn>
              </a:cxnLst>
              <a:rect l="0" t="0" r="r" b="b"/>
              <a:pathLst>
                <a:path w="165" h="160">
                  <a:moveTo>
                    <a:pt x="158" y="0"/>
                  </a:moveTo>
                  <a:lnTo>
                    <a:pt x="158" y="0"/>
                  </a:lnTo>
                  <a:lnTo>
                    <a:pt x="145" y="7"/>
                  </a:lnTo>
                  <a:lnTo>
                    <a:pt x="134" y="15"/>
                  </a:lnTo>
                  <a:lnTo>
                    <a:pt x="122" y="24"/>
                  </a:lnTo>
                  <a:lnTo>
                    <a:pt x="111" y="34"/>
                  </a:lnTo>
                  <a:lnTo>
                    <a:pt x="90" y="55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62" y="85"/>
                  </a:lnTo>
                  <a:lnTo>
                    <a:pt x="51" y="95"/>
                  </a:lnTo>
                  <a:lnTo>
                    <a:pt x="30" y="110"/>
                  </a:lnTo>
                  <a:lnTo>
                    <a:pt x="21" y="119"/>
                  </a:lnTo>
                  <a:lnTo>
                    <a:pt x="12" y="129"/>
                  </a:lnTo>
                  <a:lnTo>
                    <a:pt x="5" y="140"/>
                  </a:lnTo>
                  <a:lnTo>
                    <a:pt x="1" y="153"/>
                  </a:lnTo>
                  <a:lnTo>
                    <a:pt x="1" y="153"/>
                  </a:lnTo>
                  <a:lnTo>
                    <a:pt x="0" y="156"/>
                  </a:lnTo>
                  <a:lnTo>
                    <a:pt x="1" y="157"/>
                  </a:lnTo>
                  <a:lnTo>
                    <a:pt x="5" y="160"/>
                  </a:lnTo>
                  <a:lnTo>
                    <a:pt x="9" y="160"/>
                  </a:lnTo>
                  <a:lnTo>
                    <a:pt x="11" y="159"/>
                  </a:lnTo>
                  <a:lnTo>
                    <a:pt x="12" y="156"/>
                  </a:lnTo>
                  <a:lnTo>
                    <a:pt x="12" y="156"/>
                  </a:lnTo>
                  <a:lnTo>
                    <a:pt x="16" y="146"/>
                  </a:lnTo>
                  <a:lnTo>
                    <a:pt x="21" y="135"/>
                  </a:lnTo>
                  <a:lnTo>
                    <a:pt x="29" y="126"/>
                  </a:lnTo>
                  <a:lnTo>
                    <a:pt x="38" y="118"/>
                  </a:lnTo>
                  <a:lnTo>
                    <a:pt x="56" y="102"/>
                  </a:lnTo>
                  <a:lnTo>
                    <a:pt x="75" y="88"/>
                  </a:lnTo>
                  <a:lnTo>
                    <a:pt x="75" y="88"/>
                  </a:lnTo>
                  <a:lnTo>
                    <a:pt x="86" y="79"/>
                  </a:lnTo>
                  <a:lnTo>
                    <a:pt x="96" y="68"/>
                  </a:lnTo>
                  <a:lnTo>
                    <a:pt x="115" y="46"/>
                  </a:lnTo>
                  <a:lnTo>
                    <a:pt x="126" y="36"/>
                  </a:lnTo>
                  <a:lnTo>
                    <a:pt x="136" y="27"/>
                  </a:lnTo>
                  <a:lnTo>
                    <a:pt x="148" y="19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4" y="11"/>
                  </a:lnTo>
                  <a:lnTo>
                    <a:pt x="165" y="8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4" y="2"/>
                  </a:lnTo>
                  <a:lnTo>
                    <a:pt x="161" y="0"/>
                  </a:lnTo>
                  <a:lnTo>
                    <a:pt x="158" y="0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Freeform 879"/>
            <p:cNvSpPr>
              <a:spLocks/>
            </p:cNvSpPr>
            <p:nvPr/>
          </p:nvSpPr>
          <p:spPr bwMode="auto">
            <a:xfrm>
              <a:off x="3532188" y="3103563"/>
              <a:ext cx="90488" cy="82550"/>
            </a:xfrm>
            <a:custGeom>
              <a:avLst/>
              <a:gdLst/>
              <a:ahLst/>
              <a:cxnLst>
                <a:cxn ang="0">
                  <a:pos x="220" y="1"/>
                </a:cxn>
                <a:cxn ang="0">
                  <a:pos x="220" y="1"/>
                </a:cxn>
                <a:cxn ang="0">
                  <a:pos x="191" y="20"/>
                </a:cxn>
                <a:cxn ang="0">
                  <a:pos x="163" y="39"/>
                </a:cxn>
                <a:cxn ang="0">
                  <a:pos x="150" y="50"/>
                </a:cxn>
                <a:cxn ang="0">
                  <a:pos x="139" y="62"/>
                </a:cxn>
                <a:cxn ang="0">
                  <a:pos x="127" y="73"/>
                </a:cxn>
                <a:cxn ang="0">
                  <a:pos x="115" y="86"/>
                </a:cxn>
                <a:cxn ang="0">
                  <a:pos x="115" y="86"/>
                </a:cxn>
                <a:cxn ang="0">
                  <a:pos x="102" y="101"/>
                </a:cxn>
                <a:cxn ang="0">
                  <a:pos x="88" y="114"/>
                </a:cxn>
                <a:cxn ang="0">
                  <a:pos x="73" y="126"/>
                </a:cxn>
                <a:cxn ang="0">
                  <a:pos x="60" y="139"/>
                </a:cxn>
                <a:cxn ang="0">
                  <a:pos x="60" y="139"/>
                </a:cxn>
                <a:cxn ang="0">
                  <a:pos x="31" y="170"/>
                </a:cxn>
                <a:cxn ang="0">
                  <a:pos x="1" y="202"/>
                </a:cxn>
                <a:cxn ang="0">
                  <a:pos x="1" y="202"/>
                </a:cxn>
                <a:cxn ang="0">
                  <a:pos x="0" y="204"/>
                </a:cxn>
                <a:cxn ang="0">
                  <a:pos x="0" y="205"/>
                </a:cxn>
                <a:cxn ang="0">
                  <a:pos x="3" y="209"/>
                </a:cxn>
                <a:cxn ang="0">
                  <a:pos x="5" y="211"/>
                </a:cxn>
                <a:cxn ang="0">
                  <a:pos x="8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37" y="182"/>
                </a:cxn>
                <a:cxn ang="0">
                  <a:pos x="61" y="153"/>
                </a:cxn>
                <a:cxn ang="0">
                  <a:pos x="89" y="127"/>
                </a:cxn>
                <a:cxn ang="0">
                  <a:pos x="102" y="114"/>
                </a:cxn>
                <a:cxn ang="0">
                  <a:pos x="118" y="102"/>
                </a:cxn>
                <a:cxn ang="0">
                  <a:pos x="118" y="102"/>
                </a:cxn>
                <a:cxn ang="0">
                  <a:pos x="127" y="93"/>
                </a:cxn>
                <a:cxn ang="0">
                  <a:pos x="136" y="83"/>
                </a:cxn>
                <a:cxn ang="0">
                  <a:pos x="145" y="71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71" y="47"/>
                </a:cxn>
                <a:cxn ang="0">
                  <a:pos x="188" y="34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9"/>
                </a:cxn>
                <a:cxn ang="0">
                  <a:pos x="229" y="7"/>
                </a:cxn>
                <a:cxn ang="0">
                  <a:pos x="228" y="3"/>
                </a:cxn>
                <a:cxn ang="0">
                  <a:pos x="226" y="1"/>
                </a:cxn>
                <a:cxn ang="0">
                  <a:pos x="225" y="0"/>
                </a:cxn>
                <a:cxn ang="0">
                  <a:pos x="222" y="0"/>
                </a:cxn>
                <a:cxn ang="0">
                  <a:pos x="220" y="1"/>
                </a:cxn>
                <a:cxn ang="0">
                  <a:pos x="220" y="1"/>
                </a:cxn>
              </a:cxnLst>
              <a:rect l="0" t="0" r="r" b="b"/>
              <a:pathLst>
                <a:path w="229" h="211">
                  <a:moveTo>
                    <a:pt x="220" y="1"/>
                  </a:moveTo>
                  <a:lnTo>
                    <a:pt x="220" y="1"/>
                  </a:lnTo>
                  <a:lnTo>
                    <a:pt x="191" y="20"/>
                  </a:lnTo>
                  <a:lnTo>
                    <a:pt x="163" y="39"/>
                  </a:lnTo>
                  <a:lnTo>
                    <a:pt x="150" y="50"/>
                  </a:lnTo>
                  <a:lnTo>
                    <a:pt x="139" y="62"/>
                  </a:lnTo>
                  <a:lnTo>
                    <a:pt x="127" y="73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02" y="101"/>
                  </a:lnTo>
                  <a:lnTo>
                    <a:pt x="88" y="114"/>
                  </a:lnTo>
                  <a:lnTo>
                    <a:pt x="73" y="126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31" y="170"/>
                  </a:lnTo>
                  <a:lnTo>
                    <a:pt x="1" y="202"/>
                  </a:lnTo>
                  <a:lnTo>
                    <a:pt x="1" y="202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3" y="209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37" y="182"/>
                  </a:lnTo>
                  <a:lnTo>
                    <a:pt x="61" y="153"/>
                  </a:lnTo>
                  <a:lnTo>
                    <a:pt x="89" y="127"/>
                  </a:lnTo>
                  <a:lnTo>
                    <a:pt x="102" y="114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27" y="93"/>
                  </a:lnTo>
                  <a:lnTo>
                    <a:pt x="136" y="83"/>
                  </a:lnTo>
                  <a:lnTo>
                    <a:pt x="145" y="71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71" y="47"/>
                  </a:lnTo>
                  <a:lnTo>
                    <a:pt x="188" y="34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9"/>
                  </a:lnTo>
                  <a:lnTo>
                    <a:pt x="229" y="7"/>
                  </a:lnTo>
                  <a:lnTo>
                    <a:pt x="228" y="3"/>
                  </a:lnTo>
                  <a:lnTo>
                    <a:pt x="226" y="1"/>
                  </a:lnTo>
                  <a:lnTo>
                    <a:pt x="225" y="0"/>
                  </a:lnTo>
                  <a:lnTo>
                    <a:pt x="222" y="0"/>
                  </a:lnTo>
                  <a:lnTo>
                    <a:pt x="220" y="1"/>
                  </a:lnTo>
                  <a:lnTo>
                    <a:pt x="22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880"/>
            <p:cNvSpPr>
              <a:spLocks/>
            </p:cNvSpPr>
            <p:nvPr/>
          </p:nvSpPr>
          <p:spPr bwMode="auto">
            <a:xfrm>
              <a:off x="3559176" y="3119438"/>
              <a:ext cx="95250" cy="85725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30" y="0"/>
                </a:cxn>
                <a:cxn ang="0">
                  <a:pos x="217" y="8"/>
                </a:cxn>
                <a:cxn ang="0">
                  <a:pos x="206" y="17"/>
                </a:cxn>
                <a:cxn ang="0">
                  <a:pos x="194" y="27"/>
                </a:cxn>
                <a:cxn ang="0">
                  <a:pos x="182" y="39"/>
                </a:cxn>
                <a:cxn ang="0">
                  <a:pos x="161" y="61"/>
                </a:cxn>
                <a:cxn ang="0">
                  <a:pos x="140" y="85"/>
                </a:cxn>
                <a:cxn ang="0">
                  <a:pos x="140" y="85"/>
                </a:cxn>
                <a:cxn ang="0">
                  <a:pos x="110" y="115"/>
                </a:cxn>
                <a:cxn ang="0">
                  <a:pos x="77" y="145"/>
                </a:cxn>
                <a:cxn ang="0">
                  <a:pos x="45" y="172"/>
                </a:cxn>
                <a:cxn ang="0">
                  <a:pos x="11" y="200"/>
                </a:cxn>
                <a:cxn ang="0">
                  <a:pos x="11" y="200"/>
                </a:cxn>
                <a:cxn ang="0">
                  <a:pos x="8" y="200"/>
                </a:cxn>
                <a:cxn ang="0">
                  <a:pos x="5" y="202"/>
                </a:cxn>
                <a:cxn ang="0">
                  <a:pos x="5" y="202"/>
                </a:cxn>
                <a:cxn ang="0">
                  <a:pos x="3" y="205"/>
                </a:cxn>
                <a:cxn ang="0">
                  <a:pos x="3" y="205"/>
                </a:cxn>
                <a:cxn ang="0">
                  <a:pos x="0" y="209"/>
                </a:cxn>
                <a:cxn ang="0">
                  <a:pos x="0" y="212"/>
                </a:cxn>
                <a:cxn ang="0">
                  <a:pos x="2" y="215"/>
                </a:cxn>
                <a:cxn ang="0">
                  <a:pos x="3" y="215"/>
                </a:cxn>
                <a:cxn ang="0">
                  <a:pos x="5" y="215"/>
                </a:cxn>
                <a:cxn ang="0">
                  <a:pos x="5" y="215"/>
                </a:cxn>
                <a:cxn ang="0">
                  <a:pos x="9" y="215"/>
                </a:cxn>
                <a:cxn ang="0">
                  <a:pos x="13" y="214"/>
                </a:cxn>
                <a:cxn ang="0">
                  <a:pos x="15" y="212"/>
                </a:cxn>
                <a:cxn ang="0">
                  <a:pos x="16" y="209"/>
                </a:cxn>
                <a:cxn ang="0">
                  <a:pos x="16" y="209"/>
                </a:cxn>
                <a:cxn ang="0">
                  <a:pos x="45" y="187"/>
                </a:cxn>
                <a:cxn ang="0">
                  <a:pos x="72" y="163"/>
                </a:cxn>
                <a:cxn ang="0">
                  <a:pos x="100" y="140"/>
                </a:cxn>
                <a:cxn ang="0">
                  <a:pos x="126" y="115"/>
                </a:cxn>
                <a:cxn ang="0">
                  <a:pos x="126" y="115"/>
                </a:cxn>
                <a:cxn ang="0">
                  <a:pos x="155" y="86"/>
                </a:cxn>
                <a:cxn ang="0">
                  <a:pos x="182" y="56"/>
                </a:cxn>
                <a:cxn ang="0">
                  <a:pos x="182" y="56"/>
                </a:cxn>
                <a:cxn ang="0">
                  <a:pos x="195" y="43"/>
                </a:cxn>
                <a:cxn ang="0">
                  <a:pos x="208" y="31"/>
                </a:cxn>
                <a:cxn ang="0">
                  <a:pos x="221" y="19"/>
                </a:cxn>
                <a:cxn ang="0">
                  <a:pos x="237" y="10"/>
                </a:cxn>
                <a:cxn ang="0">
                  <a:pos x="237" y="10"/>
                </a:cxn>
                <a:cxn ang="0">
                  <a:pos x="238" y="8"/>
                </a:cxn>
                <a:cxn ang="0">
                  <a:pos x="240" y="6"/>
                </a:cxn>
                <a:cxn ang="0">
                  <a:pos x="238" y="2"/>
                </a:cxn>
                <a:cxn ang="0">
                  <a:pos x="236" y="0"/>
                </a:cxn>
                <a:cxn ang="0">
                  <a:pos x="233" y="0"/>
                </a:cxn>
                <a:cxn ang="0">
                  <a:pos x="230" y="0"/>
                </a:cxn>
                <a:cxn ang="0">
                  <a:pos x="230" y="0"/>
                </a:cxn>
              </a:cxnLst>
              <a:rect l="0" t="0" r="r" b="b"/>
              <a:pathLst>
                <a:path w="240" h="215">
                  <a:moveTo>
                    <a:pt x="230" y="0"/>
                  </a:moveTo>
                  <a:lnTo>
                    <a:pt x="230" y="0"/>
                  </a:lnTo>
                  <a:lnTo>
                    <a:pt x="217" y="8"/>
                  </a:lnTo>
                  <a:lnTo>
                    <a:pt x="206" y="17"/>
                  </a:lnTo>
                  <a:lnTo>
                    <a:pt x="194" y="27"/>
                  </a:lnTo>
                  <a:lnTo>
                    <a:pt x="182" y="39"/>
                  </a:lnTo>
                  <a:lnTo>
                    <a:pt x="161" y="61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10" y="115"/>
                  </a:lnTo>
                  <a:lnTo>
                    <a:pt x="77" y="145"/>
                  </a:lnTo>
                  <a:lnTo>
                    <a:pt x="45" y="172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8" y="200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0" y="209"/>
                  </a:lnTo>
                  <a:lnTo>
                    <a:pt x="0" y="212"/>
                  </a:lnTo>
                  <a:lnTo>
                    <a:pt x="2" y="215"/>
                  </a:lnTo>
                  <a:lnTo>
                    <a:pt x="3" y="215"/>
                  </a:lnTo>
                  <a:lnTo>
                    <a:pt x="5" y="215"/>
                  </a:lnTo>
                  <a:lnTo>
                    <a:pt x="5" y="215"/>
                  </a:lnTo>
                  <a:lnTo>
                    <a:pt x="9" y="215"/>
                  </a:lnTo>
                  <a:lnTo>
                    <a:pt x="13" y="214"/>
                  </a:lnTo>
                  <a:lnTo>
                    <a:pt x="15" y="212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45" y="187"/>
                  </a:lnTo>
                  <a:lnTo>
                    <a:pt x="72" y="163"/>
                  </a:lnTo>
                  <a:lnTo>
                    <a:pt x="100" y="140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55" y="86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95" y="43"/>
                  </a:lnTo>
                  <a:lnTo>
                    <a:pt x="208" y="31"/>
                  </a:lnTo>
                  <a:lnTo>
                    <a:pt x="221" y="19"/>
                  </a:lnTo>
                  <a:lnTo>
                    <a:pt x="237" y="10"/>
                  </a:lnTo>
                  <a:lnTo>
                    <a:pt x="237" y="10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38" y="2"/>
                  </a:lnTo>
                  <a:lnTo>
                    <a:pt x="236" y="0"/>
                  </a:lnTo>
                  <a:lnTo>
                    <a:pt x="233" y="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Freeform 881"/>
            <p:cNvSpPr>
              <a:spLocks/>
            </p:cNvSpPr>
            <p:nvPr/>
          </p:nvSpPr>
          <p:spPr bwMode="auto">
            <a:xfrm>
              <a:off x="3589338" y="3135313"/>
              <a:ext cx="92075" cy="92075"/>
            </a:xfrm>
            <a:custGeom>
              <a:avLst/>
              <a:gdLst/>
              <a:ahLst/>
              <a:cxnLst>
                <a:cxn ang="0">
                  <a:pos x="225" y="1"/>
                </a:cxn>
                <a:cxn ang="0">
                  <a:pos x="225" y="1"/>
                </a:cxn>
                <a:cxn ang="0">
                  <a:pos x="205" y="22"/>
                </a:cxn>
                <a:cxn ang="0">
                  <a:pos x="194" y="31"/>
                </a:cxn>
                <a:cxn ang="0">
                  <a:pos x="185" y="43"/>
                </a:cxn>
                <a:cxn ang="0">
                  <a:pos x="185" y="43"/>
                </a:cxn>
                <a:cxn ang="0">
                  <a:pos x="171" y="59"/>
                </a:cxn>
                <a:cxn ang="0">
                  <a:pos x="155" y="74"/>
                </a:cxn>
                <a:cxn ang="0">
                  <a:pos x="140" y="89"/>
                </a:cxn>
                <a:cxn ang="0">
                  <a:pos x="127" y="106"/>
                </a:cxn>
                <a:cxn ang="0">
                  <a:pos x="127" y="106"/>
                </a:cxn>
                <a:cxn ang="0">
                  <a:pos x="114" y="123"/>
                </a:cxn>
                <a:cxn ang="0">
                  <a:pos x="100" y="139"/>
                </a:cxn>
                <a:cxn ang="0">
                  <a:pos x="86" y="154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53" y="184"/>
                </a:cxn>
                <a:cxn ang="0">
                  <a:pos x="36" y="197"/>
                </a:cxn>
                <a:cxn ang="0">
                  <a:pos x="19" y="210"/>
                </a:cxn>
                <a:cxn ang="0">
                  <a:pos x="3" y="225"/>
                </a:cxn>
                <a:cxn ang="0">
                  <a:pos x="3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3" y="233"/>
                </a:cxn>
                <a:cxn ang="0">
                  <a:pos x="6" y="234"/>
                </a:cxn>
                <a:cxn ang="0">
                  <a:pos x="8" y="234"/>
                </a:cxn>
                <a:cxn ang="0">
                  <a:pos x="11" y="233"/>
                </a:cxn>
                <a:cxn ang="0">
                  <a:pos x="11" y="233"/>
                </a:cxn>
                <a:cxn ang="0">
                  <a:pos x="25" y="220"/>
                </a:cxn>
                <a:cxn ang="0">
                  <a:pos x="41" y="208"/>
                </a:cxn>
                <a:cxn ang="0">
                  <a:pos x="55" y="197"/>
                </a:cxn>
                <a:cxn ang="0">
                  <a:pos x="71" y="184"/>
                </a:cxn>
                <a:cxn ang="0">
                  <a:pos x="71" y="184"/>
                </a:cxn>
                <a:cxn ang="0">
                  <a:pos x="99" y="157"/>
                </a:cxn>
                <a:cxn ang="0">
                  <a:pos x="113" y="142"/>
                </a:cxn>
                <a:cxn ang="0">
                  <a:pos x="125" y="128"/>
                </a:cxn>
                <a:cxn ang="0">
                  <a:pos x="125" y="128"/>
                </a:cxn>
                <a:cxn ang="0">
                  <a:pos x="151" y="97"/>
                </a:cxn>
                <a:cxn ang="0">
                  <a:pos x="177" y="67"/>
                </a:cxn>
                <a:cxn ang="0">
                  <a:pos x="205" y="38"/>
                </a:cxn>
                <a:cxn ang="0">
                  <a:pos x="233" y="10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5"/>
                </a:cxn>
                <a:cxn ang="0">
                  <a:pos x="233" y="1"/>
                </a:cxn>
                <a:cxn ang="0">
                  <a:pos x="229" y="0"/>
                </a:cxn>
                <a:cxn ang="0">
                  <a:pos x="227" y="0"/>
                </a:cxn>
                <a:cxn ang="0">
                  <a:pos x="225" y="1"/>
                </a:cxn>
                <a:cxn ang="0">
                  <a:pos x="225" y="1"/>
                </a:cxn>
              </a:cxnLst>
              <a:rect l="0" t="0" r="r" b="b"/>
              <a:pathLst>
                <a:path w="235" h="234">
                  <a:moveTo>
                    <a:pt x="225" y="1"/>
                  </a:moveTo>
                  <a:lnTo>
                    <a:pt x="225" y="1"/>
                  </a:lnTo>
                  <a:lnTo>
                    <a:pt x="205" y="22"/>
                  </a:lnTo>
                  <a:lnTo>
                    <a:pt x="194" y="31"/>
                  </a:lnTo>
                  <a:lnTo>
                    <a:pt x="185" y="43"/>
                  </a:lnTo>
                  <a:lnTo>
                    <a:pt x="185" y="43"/>
                  </a:lnTo>
                  <a:lnTo>
                    <a:pt x="171" y="59"/>
                  </a:lnTo>
                  <a:lnTo>
                    <a:pt x="155" y="74"/>
                  </a:lnTo>
                  <a:lnTo>
                    <a:pt x="140" y="89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4" y="123"/>
                  </a:lnTo>
                  <a:lnTo>
                    <a:pt x="100" y="139"/>
                  </a:lnTo>
                  <a:lnTo>
                    <a:pt x="86" y="154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53" y="184"/>
                  </a:lnTo>
                  <a:lnTo>
                    <a:pt x="36" y="197"/>
                  </a:lnTo>
                  <a:lnTo>
                    <a:pt x="19" y="210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3" y="233"/>
                  </a:lnTo>
                  <a:lnTo>
                    <a:pt x="6" y="234"/>
                  </a:lnTo>
                  <a:lnTo>
                    <a:pt x="8" y="234"/>
                  </a:lnTo>
                  <a:lnTo>
                    <a:pt x="11" y="233"/>
                  </a:lnTo>
                  <a:lnTo>
                    <a:pt x="11" y="233"/>
                  </a:lnTo>
                  <a:lnTo>
                    <a:pt x="25" y="220"/>
                  </a:lnTo>
                  <a:lnTo>
                    <a:pt x="41" y="208"/>
                  </a:lnTo>
                  <a:lnTo>
                    <a:pt x="55" y="197"/>
                  </a:lnTo>
                  <a:lnTo>
                    <a:pt x="71" y="184"/>
                  </a:lnTo>
                  <a:lnTo>
                    <a:pt x="71" y="184"/>
                  </a:lnTo>
                  <a:lnTo>
                    <a:pt x="99" y="157"/>
                  </a:lnTo>
                  <a:lnTo>
                    <a:pt x="113" y="142"/>
                  </a:lnTo>
                  <a:lnTo>
                    <a:pt x="125" y="128"/>
                  </a:lnTo>
                  <a:lnTo>
                    <a:pt x="125" y="128"/>
                  </a:lnTo>
                  <a:lnTo>
                    <a:pt x="151" y="97"/>
                  </a:lnTo>
                  <a:lnTo>
                    <a:pt x="177" y="67"/>
                  </a:lnTo>
                  <a:lnTo>
                    <a:pt x="205" y="3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5"/>
                  </a:lnTo>
                  <a:lnTo>
                    <a:pt x="233" y="1"/>
                  </a:lnTo>
                  <a:lnTo>
                    <a:pt x="229" y="0"/>
                  </a:lnTo>
                  <a:lnTo>
                    <a:pt x="227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882"/>
            <p:cNvSpPr>
              <a:spLocks/>
            </p:cNvSpPr>
            <p:nvPr/>
          </p:nvSpPr>
          <p:spPr bwMode="auto">
            <a:xfrm>
              <a:off x="3629026" y="3171826"/>
              <a:ext cx="68263" cy="60325"/>
            </a:xfrm>
            <a:custGeom>
              <a:avLst/>
              <a:gdLst/>
              <a:ahLst/>
              <a:cxnLst>
                <a:cxn ang="0">
                  <a:pos x="161" y="2"/>
                </a:cxn>
                <a:cxn ang="0">
                  <a:pos x="161" y="2"/>
                </a:cxn>
                <a:cxn ang="0">
                  <a:pos x="120" y="36"/>
                </a:cxn>
                <a:cxn ang="0">
                  <a:pos x="80" y="71"/>
                </a:cxn>
                <a:cxn ang="0">
                  <a:pos x="40" y="108"/>
                </a:cxn>
                <a:cxn ang="0">
                  <a:pos x="1" y="144"/>
                </a:cxn>
                <a:cxn ang="0">
                  <a:pos x="1" y="144"/>
                </a:cxn>
                <a:cxn ang="0">
                  <a:pos x="0" y="147"/>
                </a:cxn>
                <a:cxn ang="0">
                  <a:pos x="0" y="148"/>
                </a:cxn>
                <a:cxn ang="0">
                  <a:pos x="1" y="152"/>
                </a:cxn>
                <a:cxn ang="0">
                  <a:pos x="5" y="155"/>
                </a:cxn>
                <a:cxn ang="0">
                  <a:pos x="8" y="153"/>
                </a:cxn>
                <a:cxn ang="0">
                  <a:pos x="9" y="152"/>
                </a:cxn>
                <a:cxn ang="0">
                  <a:pos x="9" y="152"/>
                </a:cxn>
                <a:cxn ang="0">
                  <a:pos x="48" y="116"/>
                </a:cxn>
                <a:cxn ang="0">
                  <a:pos x="87" y="79"/>
                </a:cxn>
                <a:cxn ang="0">
                  <a:pos x="128" y="44"/>
                </a:cxn>
                <a:cxn ang="0">
                  <a:pos x="170" y="10"/>
                </a:cxn>
                <a:cxn ang="0">
                  <a:pos x="170" y="10"/>
                </a:cxn>
                <a:cxn ang="0">
                  <a:pos x="171" y="8"/>
                </a:cxn>
                <a:cxn ang="0">
                  <a:pos x="171" y="6"/>
                </a:cxn>
                <a:cxn ang="0">
                  <a:pos x="171" y="4"/>
                </a:cxn>
                <a:cxn ang="0">
                  <a:pos x="170" y="3"/>
                </a:cxn>
                <a:cxn ang="0">
                  <a:pos x="166" y="0"/>
                </a:cxn>
                <a:cxn ang="0">
                  <a:pos x="163" y="0"/>
                </a:cxn>
                <a:cxn ang="0">
                  <a:pos x="161" y="2"/>
                </a:cxn>
                <a:cxn ang="0">
                  <a:pos x="161" y="2"/>
                </a:cxn>
              </a:cxnLst>
              <a:rect l="0" t="0" r="r" b="b"/>
              <a:pathLst>
                <a:path w="171" h="155">
                  <a:moveTo>
                    <a:pt x="161" y="2"/>
                  </a:moveTo>
                  <a:lnTo>
                    <a:pt x="161" y="2"/>
                  </a:lnTo>
                  <a:lnTo>
                    <a:pt x="120" y="36"/>
                  </a:lnTo>
                  <a:lnTo>
                    <a:pt x="80" y="71"/>
                  </a:lnTo>
                  <a:lnTo>
                    <a:pt x="40" y="108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7"/>
                  </a:lnTo>
                  <a:lnTo>
                    <a:pt x="0" y="148"/>
                  </a:lnTo>
                  <a:lnTo>
                    <a:pt x="1" y="152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48" y="116"/>
                  </a:lnTo>
                  <a:lnTo>
                    <a:pt x="87" y="79"/>
                  </a:lnTo>
                  <a:lnTo>
                    <a:pt x="128" y="44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1" y="8"/>
                  </a:lnTo>
                  <a:lnTo>
                    <a:pt x="171" y="6"/>
                  </a:lnTo>
                  <a:lnTo>
                    <a:pt x="171" y="4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0"/>
                  </a:lnTo>
                  <a:lnTo>
                    <a:pt x="161" y="2"/>
                  </a:lnTo>
                  <a:lnTo>
                    <a:pt x="16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Freeform 883"/>
            <p:cNvSpPr>
              <a:spLocks/>
            </p:cNvSpPr>
            <p:nvPr/>
          </p:nvSpPr>
          <p:spPr bwMode="auto">
            <a:xfrm>
              <a:off x="3644901" y="3186113"/>
              <a:ext cx="73025" cy="6826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174" y="2"/>
                </a:cxn>
                <a:cxn ang="0">
                  <a:pos x="157" y="22"/>
                </a:cxn>
                <a:cxn ang="0">
                  <a:pos x="149" y="31"/>
                </a:cxn>
                <a:cxn ang="0">
                  <a:pos x="140" y="40"/>
                </a:cxn>
                <a:cxn ang="0">
                  <a:pos x="140" y="40"/>
                </a:cxn>
                <a:cxn ang="0">
                  <a:pos x="128" y="49"/>
                </a:cxn>
                <a:cxn ang="0">
                  <a:pos x="115" y="59"/>
                </a:cxn>
                <a:cxn ang="0">
                  <a:pos x="103" y="68"/>
                </a:cxn>
                <a:cxn ang="0">
                  <a:pos x="92" y="78"/>
                </a:cxn>
                <a:cxn ang="0">
                  <a:pos x="92" y="78"/>
                </a:cxn>
                <a:cxn ang="0">
                  <a:pos x="68" y="98"/>
                </a:cxn>
                <a:cxn ang="0">
                  <a:pos x="45" y="119"/>
                </a:cxn>
                <a:cxn ang="0">
                  <a:pos x="31" y="129"/>
                </a:cxn>
                <a:cxn ang="0">
                  <a:pos x="21" y="140"/>
                </a:cxn>
                <a:cxn ang="0">
                  <a:pos x="11" y="151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3" y="171"/>
                </a:cxn>
                <a:cxn ang="0">
                  <a:pos x="8" y="171"/>
                </a:cxn>
                <a:cxn ang="0">
                  <a:pos x="9" y="171"/>
                </a:cxn>
                <a:cxn ang="0">
                  <a:pos x="12" y="168"/>
                </a:cxn>
                <a:cxn ang="0">
                  <a:pos x="12" y="168"/>
                </a:cxn>
                <a:cxn ang="0">
                  <a:pos x="18" y="159"/>
                </a:cxn>
                <a:cxn ang="0">
                  <a:pos x="28" y="150"/>
                </a:cxn>
                <a:cxn ang="0">
                  <a:pos x="47" y="134"/>
                </a:cxn>
                <a:cxn ang="0">
                  <a:pos x="47" y="134"/>
                </a:cxn>
                <a:cxn ang="0">
                  <a:pos x="73" y="110"/>
                </a:cxn>
                <a:cxn ang="0">
                  <a:pos x="99" y="86"/>
                </a:cxn>
                <a:cxn ang="0">
                  <a:pos x="99" y="86"/>
                </a:cxn>
                <a:cxn ang="0">
                  <a:pos x="111" y="76"/>
                </a:cxn>
                <a:cxn ang="0">
                  <a:pos x="124" y="66"/>
                </a:cxn>
                <a:cxn ang="0">
                  <a:pos x="148" y="48"/>
                </a:cxn>
                <a:cxn ang="0">
                  <a:pos x="148" y="48"/>
                </a:cxn>
                <a:cxn ang="0">
                  <a:pos x="157" y="39"/>
                </a:cxn>
                <a:cxn ang="0">
                  <a:pos x="166" y="30"/>
                </a:cxn>
                <a:cxn ang="0">
                  <a:pos x="182" y="10"/>
                </a:cxn>
                <a:cxn ang="0">
                  <a:pos x="182" y="10"/>
                </a:cxn>
                <a:cxn ang="0">
                  <a:pos x="183" y="8"/>
                </a:cxn>
                <a:cxn ang="0">
                  <a:pos x="183" y="6"/>
                </a:cxn>
                <a:cxn ang="0">
                  <a:pos x="181" y="2"/>
                </a:cxn>
                <a:cxn ang="0">
                  <a:pos x="179" y="1"/>
                </a:cxn>
                <a:cxn ang="0">
                  <a:pos x="178" y="0"/>
                </a:cxn>
                <a:cxn ang="0">
                  <a:pos x="175" y="1"/>
                </a:cxn>
                <a:cxn ang="0">
                  <a:pos x="174" y="2"/>
                </a:cxn>
                <a:cxn ang="0">
                  <a:pos x="174" y="2"/>
                </a:cxn>
              </a:cxnLst>
              <a:rect l="0" t="0" r="r" b="b"/>
              <a:pathLst>
                <a:path w="183" h="171">
                  <a:moveTo>
                    <a:pt x="174" y="2"/>
                  </a:moveTo>
                  <a:lnTo>
                    <a:pt x="174" y="2"/>
                  </a:lnTo>
                  <a:lnTo>
                    <a:pt x="157" y="22"/>
                  </a:lnTo>
                  <a:lnTo>
                    <a:pt x="149" y="31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28" y="49"/>
                  </a:lnTo>
                  <a:lnTo>
                    <a:pt x="115" y="59"/>
                  </a:lnTo>
                  <a:lnTo>
                    <a:pt x="103" y="6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68" y="98"/>
                  </a:lnTo>
                  <a:lnTo>
                    <a:pt x="45" y="119"/>
                  </a:lnTo>
                  <a:lnTo>
                    <a:pt x="31" y="129"/>
                  </a:lnTo>
                  <a:lnTo>
                    <a:pt x="21" y="140"/>
                  </a:lnTo>
                  <a:lnTo>
                    <a:pt x="11" y="151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71"/>
                  </a:lnTo>
                  <a:lnTo>
                    <a:pt x="8" y="171"/>
                  </a:lnTo>
                  <a:lnTo>
                    <a:pt x="9" y="171"/>
                  </a:lnTo>
                  <a:lnTo>
                    <a:pt x="12" y="168"/>
                  </a:lnTo>
                  <a:lnTo>
                    <a:pt x="12" y="168"/>
                  </a:lnTo>
                  <a:lnTo>
                    <a:pt x="18" y="159"/>
                  </a:lnTo>
                  <a:lnTo>
                    <a:pt x="28" y="150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73" y="110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111" y="76"/>
                  </a:lnTo>
                  <a:lnTo>
                    <a:pt x="124" y="66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7" y="39"/>
                  </a:lnTo>
                  <a:lnTo>
                    <a:pt x="166" y="3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3" y="8"/>
                  </a:lnTo>
                  <a:lnTo>
                    <a:pt x="183" y="6"/>
                  </a:lnTo>
                  <a:lnTo>
                    <a:pt x="181" y="2"/>
                  </a:lnTo>
                  <a:lnTo>
                    <a:pt x="179" y="1"/>
                  </a:lnTo>
                  <a:lnTo>
                    <a:pt x="178" y="0"/>
                  </a:lnTo>
                  <a:lnTo>
                    <a:pt x="175" y="1"/>
                  </a:lnTo>
                  <a:lnTo>
                    <a:pt x="174" y="2"/>
                  </a:lnTo>
                  <a:lnTo>
                    <a:pt x="17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Freeform 884"/>
            <p:cNvSpPr>
              <a:spLocks/>
            </p:cNvSpPr>
            <p:nvPr/>
          </p:nvSpPr>
          <p:spPr bwMode="auto">
            <a:xfrm>
              <a:off x="3673476" y="3219451"/>
              <a:ext cx="49213" cy="42863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110" y="5"/>
                </a:cxn>
                <a:cxn ang="0">
                  <a:pos x="102" y="8"/>
                </a:cxn>
                <a:cxn ang="0">
                  <a:pos x="96" y="10"/>
                </a:cxn>
                <a:cxn ang="0">
                  <a:pos x="91" y="15"/>
                </a:cxn>
                <a:cxn ang="0">
                  <a:pos x="91" y="15"/>
                </a:cxn>
                <a:cxn ang="0">
                  <a:pos x="76" y="30"/>
                </a:cxn>
                <a:cxn ang="0">
                  <a:pos x="61" y="43"/>
                </a:cxn>
                <a:cxn ang="0">
                  <a:pos x="61" y="43"/>
                </a:cxn>
                <a:cxn ang="0">
                  <a:pos x="45" y="55"/>
                </a:cxn>
                <a:cxn ang="0">
                  <a:pos x="29" y="68"/>
                </a:cxn>
                <a:cxn ang="0">
                  <a:pos x="15" y="82"/>
                </a:cxn>
                <a:cxn ang="0">
                  <a:pos x="2" y="98"/>
                </a:cxn>
                <a:cxn ang="0">
                  <a:pos x="2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3" y="106"/>
                </a:cxn>
                <a:cxn ang="0">
                  <a:pos x="4" y="107"/>
                </a:cxn>
                <a:cxn ang="0">
                  <a:pos x="6" y="108"/>
                </a:cxn>
                <a:cxn ang="0">
                  <a:pos x="8" y="107"/>
                </a:cxn>
                <a:cxn ang="0">
                  <a:pos x="10" y="106"/>
                </a:cxn>
                <a:cxn ang="0">
                  <a:pos x="10" y="106"/>
                </a:cxn>
                <a:cxn ang="0">
                  <a:pos x="25" y="89"/>
                </a:cxn>
                <a:cxn ang="0">
                  <a:pos x="41" y="73"/>
                </a:cxn>
                <a:cxn ang="0">
                  <a:pos x="59" y="59"/>
                </a:cxn>
                <a:cxn ang="0">
                  <a:pos x="78" y="44"/>
                </a:cxn>
                <a:cxn ang="0">
                  <a:pos x="78" y="44"/>
                </a:cxn>
                <a:cxn ang="0">
                  <a:pos x="88" y="34"/>
                </a:cxn>
                <a:cxn ang="0">
                  <a:pos x="98" y="23"/>
                </a:cxn>
                <a:cxn ang="0">
                  <a:pos x="98" y="23"/>
                </a:cxn>
                <a:cxn ang="0">
                  <a:pos x="104" y="19"/>
                </a:cxn>
                <a:cxn ang="0">
                  <a:pos x="110" y="15"/>
                </a:cxn>
                <a:cxn ang="0">
                  <a:pos x="118" y="13"/>
                </a:cxn>
                <a:cxn ang="0">
                  <a:pos x="125" y="9"/>
                </a:cxn>
                <a:cxn ang="0">
                  <a:pos x="125" y="9"/>
                </a:cxn>
                <a:cxn ang="0">
                  <a:pos x="126" y="8"/>
                </a:cxn>
                <a:cxn ang="0">
                  <a:pos x="126" y="5"/>
                </a:cxn>
                <a:cxn ang="0">
                  <a:pos x="126" y="4"/>
                </a:cxn>
                <a:cxn ang="0">
                  <a:pos x="125" y="1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6" h="108">
                  <a:moveTo>
                    <a:pt x="116" y="1"/>
                  </a:moveTo>
                  <a:lnTo>
                    <a:pt x="116" y="1"/>
                  </a:lnTo>
                  <a:lnTo>
                    <a:pt x="110" y="5"/>
                  </a:lnTo>
                  <a:lnTo>
                    <a:pt x="102" y="8"/>
                  </a:lnTo>
                  <a:lnTo>
                    <a:pt x="96" y="10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76" y="30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45" y="55"/>
                  </a:lnTo>
                  <a:lnTo>
                    <a:pt x="29" y="68"/>
                  </a:lnTo>
                  <a:lnTo>
                    <a:pt x="15" y="82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6"/>
                  </a:lnTo>
                  <a:lnTo>
                    <a:pt x="4" y="107"/>
                  </a:lnTo>
                  <a:lnTo>
                    <a:pt x="6" y="108"/>
                  </a:lnTo>
                  <a:lnTo>
                    <a:pt x="8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25" y="89"/>
                  </a:lnTo>
                  <a:lnTo>
                    <a:pt x="41" y="73"/>
                  </a:lnTo>
                  <a:lnTo>
                    <a:pt x="59" y="59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88" y="34"/>
                  </a:lnTo>
                  <a:lnTo>
                    <a:pt x="98" y="23"/>
                  </a:lnTo>
                  <a:lnTo>
                    <a:pt x="98" y="23"/>
                  </a:lnTo>
                  <a:lnTo>
                    <a:pt x="104" y="19"/>
                  </a:lnTo>
                  <a:lnTo>
                    <a:pt x="110" y="15"/>
                  </a:lnTo>
                  <a:lnTo>
                    <a:pt x="118" y="13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126" y="8"/>
                  </a:lnTo>
                  <a:lnTo>
                    <a:pt x="126" y="5"/>
                  </a:lnTo>
                  <a:lnTo>
                    <a:pt x="126" y="4"/>
                  </a:lnTo>
                  <a:lnTo>
                    <a:pt x="125" y="1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Freeform 885"/>
            <p:cNvSpPr>
              <a:spLocks/>
            </p:cNvSpPr>
            <p:nvPr/>
          </p:nvSpPr>
          <p:spPr bwMode="auto">
            <a:xfrm>
              <a:off x="3289301" y="3514726"/>
              <a:ext cx="87313" cy="93663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212" y="0"/>
                </a:cxn>
                <a:cxn ang="0">
                  <a:pos x="204" y="1"/>
                </a:cxn>
                <a:cxn ang="0">
                  <a:pos x="196" y="3"/>
                </a:cxn>
                <a:cxn ang="0">
                  <a:pos x="190" y="6"/>
                </a:cxn>
                <a:cxn ang="0">
                  <a:pos x="184" y="10"/>
                </a:cxn>
                <a:cxn ang="0">
                  <a:pos x="173" y="19"/>
                </a:cxn>
                <a:cxn ang="0">
                  <a:pos x="162" y="30"/>
                </a:cxn>
                <a:cxn ang="0">
                  <a:pos x="162" y="30"/>
                </a:cxn>
                <a:cxn ang="0">
                  <a:pos x="145" y="47"/>
                </a:cxn>
                <a:cxn ang="0">
                  <a:pos x="127" y="62"/>
                </a:cxn>
                <a:cxn ang="0">
                  <a:pos x="110" y="79"/>
                </a:cxn>
                <a:cxn ang="0">
                  <a:pos x="93" y="96"/>
                </a:cxn>
                <a:cxn ang="0">
                  <a:pos x="93" y="96"/>
                </a:cxn>
                <a:cxn ang="0">
                  <a:pos x="65" y="129"/>
                </a:cxn>
                <a:cxn ang="0">
                  <a:pos x="39" y="163"/>
                </a:cxn>
                <a:cxn ang="0">
                  <a:pos x="39" y="163"/>
                </a:cxn>
                <a:cxn ang="0">
                  <a:pos x="17" y="194"/>
                </a:cxn>
                <a:cxn ang="0">
                  <a:pos x="8" y="210"/>
                </a:cxn>
                <a:cxn ang="0">
                  <a:pos x="0" y="227"/>
                </a:cxn>
                <a:cxn ang="0">
                  <a:pos x="0" y="227"/>
                </a:cxn>
                <a:cxn ang="0">
                  <a:pos x="0" y="230"/>
                </a:cxn>
                <a:cxn ang="0">
                  <a:pos x="1" y="231"/>
                </a:cxn>
                <a:cxn ang="0">
                  <a:pos x="3" y="232"/>
                </a:cxn>
                <a:cxn ang="0">
                  <a:pos x="4" y="234"/>
                </a:cxn>
                <a:cxn ang="0">
                  <a:pos x="8" y="234"/>
                </a:cxn>
                <a:cxn ang="0">
                  <a:pos x="10" y="232"/>
                </a:cxn>
                <a:cxn ang="0">
                  <a:pos x="12" y="230"/>
                </a:cxn>
                <a:cxn ang="0">
                  <a:pos x="12" y="230"/>
                </a:cxn>
                <a:cxn ang="0">
                  <a:pos x="18" y="214"/>
                </a:cxn>
                <a:cxn ang="0">
                  <a:pos x="27" y="198"/>
                </a:cxn>
                <a:cxn ang="0">
                  <a:pos x="38" y="183"/>
                </a:cxn>
                <a:cxn ang="0">
                  <a:pos x="48" y="168"/>
                </a:cxn>
                <a:cxn ang="0">
                  <a:pos x="72" y="139"/>
                </a:cxn>
                <a:cxn ang="0">
                  <a:pos x="96" y="111"/>
                </a:cxn>
                <a:cxn ang="0">
                  <a:pos x="96" y="111"/>
                </a:cxn>
                <a:cxn ang="0">
                  <a:pos x="106" y="99"/>
                </a:cxn>
                <a:cxn ang="0">
                  <a:pos x="118" y="86"/>
                </a:cxn>
                <a:cxn ang="0">
                  <a:pos x="143" y="64"/>
                </a:cxn>
                <a:cxn ang="0">
                  <a:pos x="143" y="64"/>
                </a:cxn>
                <a:cxn ang="0">
                  <a:pos x="157" y="48"/>
                </a:cxn>
                <a:cxn ang="0">
                  <a:pos x="174" y="32"/>
                </a:cxn>
                <a:cxn ang="0">
                  <a:pos x="183" y="24"/>
                </a:cxn>
                <a:cxn ang="0">
                  <a:pos x="192" y="18"/>
                </a:cxn>
                <a:cxn ang="0">
                  <a:pos x="201" y="14"/>
                </a:cxn>
                <a:cxn ang="0">
                  <a:pos x="212" y="11"/>
                </a:cxn>
                <a:cxn ang="0">
                  <a:pos x="212" y="11"/>
                </a:cxn>
                <a:cxn ang="0">
                  <a:pos x="213" y="10"/>
                </a:cxn>
                <a:cxn ang="0">
                  <a:pos x="216" y="9"/>
                </a:cxn>
                <a:cxn ang="0">
                  <a:pos x="217" y="5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3" y="0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17" h="234">
                  <a:moveTo>
                    <a:pt x="212" y="0"/>
                  </a:moveTo>
                  <a:lnTo>
                    <a:pt x="212" y="0"/>
                  </a:lnTo>
                  <a:lnTo>
                    <a:pt x="204" y="1"/>
                  </a:lnTo>
                  <a:lnTo>
                    <a:pt x="196" y="3"/>
                  </a:lnTo>
                  <a:lnTo>
                    <a:pt x="190" y="6"/>
                  </a:lnTo>
                  <a:lnTo>
                    <a:pt x="184" y="10"/>
                  </a:lnTo>
                  <a:lnTo>
                    <a:pt x="173" y="19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45" y="47"/>
                  </a:lnTo>
                  <a:lnTo>
                    <a:pt x="127" y="62"/>
                  </a:lnTo>
                  <a:lnTo>
                    <a:pt x="110" y="79"/>
                  </a:lnTo>
                  <a:lnTo>
                    <a:pt x="93" y="96"/>
                  </a:lnTo>
                  <a:lnTo>
                    <a:pt x="93" y="96"/>
                  </a:lnTo>
                  <a:lnTo>
                    <a:pt x="65" y="129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17" y="194"/>
                  </a:lnTo>
                  <a:lnTo>
                    <a:pt x="8" y="210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3" y="232"/>
                  </a:lnTo>
                  <a:lnTo>
                    <a:pt x="4" y="234"/>
                  </a:lnTo>
                  <a:lnTo>
                    <a:pt x="8" y="234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2" y="230"/>
                  </a:lnTo>
                  <a:lnTo>
                    <a:pt x="18" y="214"/>
                  </a:lnTo>
                  <a:lnTo>
                    <a:pt x="27" y="198"/>
                  </a:lnTo>
                  <a:lnTo>
                    <a:pt x="38" y="183"/>
                  </a:lnTo>
                  <a:lnTo>
                    <a:pt x="48" y="168"/>
                  </a:lnTo>
                  <a:lnTo>
                    <a:pt x="72" y="139"/>
                  </a:lnTo>
                  <a:lnTo>
                    <a:pt x="96" y="111"/>
                  </a:lnTo>
                  <a:lnTo>
                    <a:pt x="96" y="111"/>
                  </a:lnTo>
                  <a:lnTo>
                    <a:pt x="106" y="99"/>
                  </a:lnTo>
                  <a:lnTo>
                    <a:pt x="118" y="86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57" y="48"/>
                  </a:lnTo>
                  <a:lnTo>
                    <a:pt x="174" y="32"/>
                  </a:lnTo>
                  <a:lnTo>
                    <a:pt x="183" y="24"/>
                  </a:lnTo>
                  <a:lnTo>
                    <a:pt x="192" y="18"/>
                  </a:lnTo>
                  <a:lnTo>
                    <a:pt x="201" y="14"/>
                  </a:lnTo>
                  <a:lnTo>
                    <a:pt x="212" y="11"/>
                  </a:lnTo>
                  <a:lnTo>
                    <a:pt x="212" y="11"/>
                  </a:lnTo>
                  <a:lnTo>
                    <a:pt x="213" y="10"/>
                  </a:lnTo>
                  <a:lnTo>
                    <a:pt x="216" y="9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3" y="0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Freeform 886"/>
            <p:cNvSpPr>
              <a:spLocks/>
            </p:cNvSpPr>
            <p:nvPr/>
          </p:nvSpPr>
          <p:spPr bwMode="auto">
            <a:xfrm>
              <a:off x="3252788" y="3548063"/>
              <a:ext cx="125413" cy="130175"/>
            </a:xfrm>
            <a:custGeom>
              <a:avLst/>
              <a:gdLst/>
              <a:ahLst/>
              <a:cxnLst>
                <a:cxn ang="0">
                  <a:pos x="305" y="1"/>
                </a:cxn>
                <a:cxn ang="0">
                  <a:pos x="305" y="1"/>
                </a:cxn>
                <a:cxn ang="0">
                  <a:pos x="296" y="6"/>
                </a:cxn>
                <a:cxn ang="0">
                  <a:pos x="287" y="13"/>
                </a:cxn>
                <a:cxn ang="0">
                  <a:pos x="278" y="18"/>
                </a:cxn>
                <a:cxn ang="0">
                  <a:pos x="270" y="24"/>
                </a:cxn>
                <a:cxn ang="0">
                  <a:pos x="270" y="24"/>
                </a:cxn>
                <a:cxn ang="0">
                  <a:pos x="249" y="45"/>
                </a:cxn>
                <a:cxn ang="0">
                  <a:pos x="227" y="65"/>
                </a:cxn>
                <a:cxn ang="0">
                  <a:pos x="227" y="65"/>
                </a:cxn>
                <a:cxn ang="0">
                  <a:pos x="181" y="107"/>
                </a:cxn>
                <a:cxn ang="0">
                  <a:pos x="159" y="129"/>
                </a:cxn>
                <a:cxn ang="0">
                  <a:pos x="138" y="151"/>
                </a:cxn>
                <a:cxn ang="0">
                  <a:pos x="138" y="151"/>
                </a:cxn>
                <a:cxn ang="0">
                  <a:pos x="95" y="200"/>
                </a:cxn>
                <a:cxn ang="0">
                  <a:pos x="50" y="247"/>
                </a:cxn>
                <a:cxn ang="0">
                  <a:pos x="50" y="247"/>
                </a:cxn>
                <a:cxn ang="0">
                  <a:pos x="36" y="264"/>
                </a:cxn>
                <a:cxn ang="0">
                  <a:pos x="21" y="282"/>
                </a:cxn>
                <a:cxn ang="0">
                  <a:pos x="10" y="302"/>
                </a:cxn>
                <a:cxn ang="0">
                  <a:pos x="4" y="312"/>
                </a:cxn>
                <a:cxn ang="0">
                  <a:pos x="0" y="323"/>
                </a:cxn>
                <a:cxn ang="0">
                  <a:pos x="0" y="323"/>
                </a:cxn>
                <a:cxn ang="0">
                  <a:pos x="0" y="325"/>
                </a:cxn>
                <a:cxn ang="0">
                  <a:pos x="2" y="327"/>
                </a:cxn>
                <a:cxn ang="0">
                  <a:pos x="4" y="329"/>
                </a:cxn>
                <a:cxn ang="0">
                  <a:pos x="10" y="329"/>
                </a:cxn>
                <a:cxn ang="0">
                  <a:pos x="11" y="328"/>
                </a:cxn>
                <a:cxn ang="0">
                  <a:pos x="12" y="325"/>
                </a:cxn>
                <a:cxn ang="0">
                  <a:pos x="12" y="325"/>
                </a:cxn>
                <a:cxn ang="0">
                  <a:pos x="17" y="313"/>
                </a:cxn>
                <a:cxn ang="0">
                  <a:pos x="23" y="302"/>
                </a:cxn>
                <a:cxn ang="0">
                  <a:pos x="31" y="290"/>
                </a:cxn>
                <a:cxn ang="0">
                  <a:pos x="38" y="279"/>
                </a:cxn>
                <a:cxn ang="0">
                  <a:pos x="55" y="259"/>
                </a:cxn>
                <a:cxn ang="0">
                  <a:pos x="74" y="239"/>
                </a:cxn>
                <a:cxn ang="0">
                  <a:pos x="74" y="239"/>
                </a:cxn>
                <a:cxn ang="0">
                  <a:pos x="113" y="196"/>
                </a:cxn>
                <a:cxn ang="0">
                  <a:pos x="154" y="151"/>
                </a:cxn>
                <a:cxn ang="0">
                  <a:pos x="154" y="151"/>
                </a:cxn>
                <a:cxn ang="0">
                  <a:pos x="172" y="130"/>
                </a:cxn>
                <a:cxn ang="0">
                  <a:pos x="193" y="111"/>
                </a:cxn>
                <a:cxn ang="0">
                  <a:pos x="235" y="73"/>
                </a:cxn>
                <a:cxn ang="0">
                  <a:pos x="235" y="73"/>
                </a:cxn>
                <a:cxn ang="0">
                  <a:pos x="271" y="39"/>
                </a:cxn>
                <a:cxn ang="0">
                  <a:pos x="271" y="39"/>
                </a:cxn>
                <a:cxn ang="0">
                  <a:pos x="280" y="31"/>
                </a:cxn>
                <a:cxn ang="0">
                  <a:pos x="292" y="23"/>
                </a:cxn>
                <a:cxn ang="0">
                  <a:pos x="303" y="17"/>
                </a:cxn>
                <a:cxn ang="0">
                  <a:pos x="313" y="9"/>
                </a:cxn>
                <a:cxn ang="0">
                  <a:pos x="313" y="9"/>
                </a:cxn>
                <a:cxn ang="0">
                  <a:pos x="314" y="6"/>
                </a:cxn>
                <a:cxn ang="0">
                  <a:pos x="316" y="5"/>
                </a:cxn>
                <a:cxn ang="0">
                  <a:pos x="314" y="2"/>
                </a:cxn>
                <a:cxn ang="0">
                  <a:pos x="313" y="1"/>
                </a:cxn>
                <a:cxn ang="0">
                  <a:pos x="309" y="0"/>
                </a:cxn>
                <a:cxn ang="0">
                  <a:pos x="308" y="0"/>
                </a:cxn>
                <a:cxn ang="0">
                  <a:pos x="305" y="1"/>
                </a:cxn>
                <a:cxn ang="0">
                  <a:pos x="305" y="1"/>
                </a:cxn>
              </a:cxnLst>
              <a:rect l="0" t="0" r="r" b="b"/>
              <a:pathLst>
                <a:path w="316" h="329">
                  <a:moveTo>
                    <a:pt x="305" y="1"/>
                  </a:moveTo>
                  <a:lnTo>
                    <a:pt x="305" y="1"/>
                  </a:lnTo>
                  <a:lnTo>
                    <a:pt x="296" y="6"/>
                  </a:lnTo>
                  <a:lnTo>
                    <a:pt x="287" y="13"/>
                  </a:lnTo>
                  <a:lnTo>
                    <a:pt x="278" y="18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49" y="45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181" y="107"/>
                  </a:lnTo>
                  <a:lnTo>
                    <a:pt x="159" y="129"/>
                  </a:lnTo>
                  <a:lnTo>
                    <a:pt x="138" y="151"/>
                  </a:lnTo>
                  <a:lnTo>
                    <a:pt x="138" y="151"/>
                  </a:lnTo>
                  <a:lnTo>
                    <a:pt x="95" y="200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36" y="264"/>
                  </a:lnTo>
                  <a:lnTo>
                    <a:pt x="21" y="282"/>
                  </a:lnTo>
                  <a:lnTo>
                    <a:pt x="10" y="302"/>
                  </a:lnTo>
                  <a:lnTo>
                    <a:pt x="4" y="312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0" y="325"/>
                  </a:lnTo>
                  <a:lnTo>
                    <a:pt x="2" y="327"/>
                  </a:lnTo>
                  <a:lnTo>
                    <a:pt x="4" y="329"/>
                  </a:lnTo>
                  <a:lnTo>
                    <a:pt x="10" y="329"/>
                  </a:lnTo>
                  <a:lnTo>
                    <a:pt x="11" y="328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17" y="313"/>
                  </a:lnTo>
                  <a:lnTo>
                    <a:pt x="23" y="302"/>
                  </a:lnTo>
                  <a:lnTo>
                    <a:pt x="31" y="290"/>
                  </a:lnTo>
                  <a:lnTo>
                    <a:pt x="38" y="279"/>
                  </a:lnTo>
                  <a:lnTo>
                    <a:pt x="55" y="259"/>
                  </a:lnTo>
                  <a:lnTo>
                    <a:pt x="74" y="239"/>
                  </a:lnTo>
                  <a:lnTo>
                    <a:pt x="74" y="239"/>
                  </a:lnTo>
                  <a:lnTo>
                    <a:pt x="113" y="196"/>
                  </a:lnTo>
                  <a:lnTo>
                    <a:pt x="154" y="151"/>
                  </a:lnTo>
                  <a:lnTo>
                    <a:pt x="154" y="151"/>
                  </a:lnTo>
                  <a:lnTo>
                    <a:pt x="172" y="130"/>
                  </a:lnTo>
                  <a:lnTo>
                    <a:pt x="193" y="111"/>
                  </a:lnTo>
                  <a:lnTo>
                    <a:pt x="235" y="73"/>
                  </a:lnTo>
                  <a:lnTo>
                    <a:pt x="235" y="73"/>
                  </a:lnTo>
                  <a:lnTo>
                    <a:pt x="271" y="39"/>
                  </a:lnTo>
                  <a:lnTo>
                    <a:pt x="271" y="39"/>
                  </a:lnTo>
                  <a:lnTo>
                    <a:pt x="280" y="31"/>
                  </a:lnTo>
                  <a:lnTo>
                    <a:pt x="292" y="23"/>
                  </a:lnTo>
                  <a:lnTo>
                    <a:pt x="303" y="17"/>
                  </a:lnTo>
                  <a:lnTo>
                    <a:pt x="313" y="9"/>
                  </a:lnTo>
                  <a:lnTo>
                    <a:pt x="313" y="9"/>
                  </a:lnTo>
                  <a:lnTo>
                    <a:pt x="314" y="6"/>
                  </a:lnTo>
                  <a:lnTo>
                    <a:pt x="316" y="5"/>
                  </a:lnTo>
                  <a:lnTo>
                    <a:pt x="314" y="2"/>
                  </a:lnTo>
                  <a:lnTo>
                    <a:pt x="313" y="1"/>
                  </a:lnTo>
                  <a:lnTo>
                    <a:pt x="309" y="0"/>
                  </a:lnTo>
                  <a:lnTo>
                    <a:pt x="308" y="0"/>
                  </a:lnTo>
                  <a:lnTo>
                    <a:pt x="305" y="1"/>
                  </a:lnTo>
                  <a:lnTo>
                    <a:pt x="30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Freeform 887"/>
            <p:cNvSpPr>
              <a:spLocks/>
            </p:cNvSpPr>
            <p:nvPr/>
          </p:nvSpPr>
          <p:spPr bwMode="auto">
            <a:xfrm>
              <a:off x="3255963" y="3578226"/>
              <a:ext cx="133350" cy="146050"/>
            </a:xfrm>
            <a:custGeom>
              <a:avLst/>
              <a:gdLst/>
              <a:ahLst/>
              <a:cxnLst>
                <a:cxn ang="0">
                  <a:pos x="328" y="1"/>
                </a:cxn>
                <a:cxn ang="0">
                  <a:pos x="277" y="42"/>
                </a:cxn>
                <a:cxn ang="0">
                  <a:pos x="230" y="86"/>
                </a:cxn>
                <a:cxn ang="0">
                  <a:pos x="186" y="136"/>
                </a:cxn>
                <a:cxn ang="0">
                  <a:pos x="144" y="184"/>
                </a:cxn>
                <a:cxn ang="0">
                  <a:pos x="122" y="208"/>
                </a:cxn>
                <a:cxn ang="0">
                  <a:pos x="73" y="252"/>
                </a:cxn>
                <a:cxn ang="0">
                  <a:pos x="50" y="275"/>
                </a:cxn>
                <a:cxn ang="0">
                  <a:pos x="26" y="303"/>
                </a:cxn>
                <a:cxn ang="0">
                  <a:pos x="12" y="324"/>
                </a:cxn>
                <a:cxn ang="0">
                  <a:pos x="3" y="348"/>
                </a:cxn>
                <a:cxn ang="0">
                  <a:pos x="0" y="360"/>
                </a:cxn>
                <a:cxn ang="0">
                  <a:pos x="3" y="365"/>
                </a:cxn>
                <a:cxn ang="0">
                  <a:pos x="9" y="365"/>
                </a:cxn>
                <a:cxn ang="0">
                  <a:pos x="16" y="358"/>
                </a:cxn>
                <a:cxn ang="0">
                  <a:pos x="17" y="353"/>
                </a:cxn>
                <a:cxn ang="0">
                  <a:pos x="13" y="349"/>
                </a:cxn>
                <a:cxn ang="0">
                  <a:pos x="17" y="337"/>
                </a:cxn>
                <a:cxn ang="0">
                  <a:pos x="30" y="315"/>
                </a:cxn>
                <a:cxn ang="0">
                  <a:pos x="55" y="285"/>
                </a:cxn>
                <a:cxn ang="0">
                  <a:pos x="72" y="268"/>
                </a:cxn>
                <a:cxn ang="0">
                  <a:pos x="116" y="228"/>
                </a:cxn>
                <a:cxn ang="0">
                  <a:pos x="149" y="196"/>
                </a:cxn>
                <a:cxn ang="0">
                  <a:pos x="158" y="186"/>
                </a:cxn>
                <a:cxn ang="0">
                  <a:pos x="220" y="115"/>
                </a:cxn>
                <a:cxn ang="0">
                  <a:pos x="263" y="71"/>
                </a:cxn>
                <a:cxn ang="0">
                  <a:pos x="309" y="30"/>
                </a:cxn>
                <a:cxn ang="0">
                  <a:pos x="334" y="12"/>
                </a:cxn>
                <a:cxn ang="0">
                  <a:pos x="336" y="8"/>
                </a:cxn>
                <a:cxn ang="0">
                  <a:pos x="334" y="1"/>
                </a:cxn>
                <a:cxn ang="0">
                  <a:pos x="330" y="0"/>
                </a:cxn>
                <a:cxn ang="0">
                  <a:pos x="328" y="1"/>
                </a:cxn>
              </a:cxnLst>
              <a:rect l="0" t="0" r="r" b="b"/>
              <a:pathLst>
                <a:path w="336" h="366">
                  <a:moveTo>
                    <a:pt x="328" y="1"/>
                  </a:moveTo>
                  <a:lnTo>
                    <a:pt x="328" y="1"/>
                  </a:lnTo>
                  <a:lnTo>
                    <a:pt x="302" y="21"/>
                  </a:lnTo>
                  <a:lnTo>
                    <a:pt x="277" y="42"/>
                  </a:lnTo>
                  <a:lnTo>
                    <a:pt x="252" y="64"/>
                  </a:lnTo>
                  <a:lnTo>
                    <a:pt x="230" y="86"/>
                  </a:lnTo>
                  <a:lnTo>
                    <a:pt x="208" y="111"/>
                  </a:lnTo>
                  <a:lnTo>
                    <a:pt x="186" y="136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33" y="198"/>
                  </a:lnTo>
                  <a:lnTo>
                    <a:pt x="122" y="208"/>
                  </a:lnTo>
                  <a:lnTo>
                    <a:pt x="98" y="230"/>
                  </a:lnTo>
                  <a:lnTo>
                    <a:pt x="73" y="252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34" y="293"/>
                  </a:lnTo>
                  <a:lnTo>
                    <a:pt x="26" y="303"/>
                  </a:lnTo>
                  <a:lnTo>
                    <a:pt x="18" y="314"/>
                  </a:lnTo>
                  <a:lnTo>
                    <a:pt x="12" y="324"/>
                  </a:lnTo>
                  <a:lnTo>
                    <a:pt x="7" y="336"/>
                  </a:lnTo>
                  <a:lnTo>
                    <a:pt x="3" y="348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4"/>
                  </a:lnTo>
                  <a:lnTo>
                    <a:pt x="3" y="365"/>
                  </a:lnTo>
                  <a:lnTo>
                    <a:pt x="7" y="366"/>
                  </a:lnTo>
                  <a:lnTo>
                    <a:pt x="9" y="365"/>
                  </a:lnTo>
                  <a:lnTo>
                    <a:pt x="16" y="358"/>
                  </a:lnTo>
                  <a:lnTo>
                    <a:pt x="16" y="358"/>
                  </a:lnTo>
                  <a:lnTo>
                    <a:pt x="17" y="356"/>
                  </a:lnTo>
                  <a:lnTo>
                    <a:pt x="17" y="353"/>
                  </a:lnTo>
                  <a:lnTo>
                    <a:pt x="16" y="352"/>
                  </a:lnTo>
                  <a:lnTo>
                    <a:pt x="13" y="349"/>
                  </a:lnTo>
                  <a:lnTo>
                    <a:pt x="13" y="349"/>
                  </a:lnTo>
                  <a:lnTo>
                    <a:pt x="17" y="337"/>
                  </a:lnTo>
                  <a:lnTo>
                    <a:pt x="24" y="327"/>
                  </a:lnTo>
                  <a:lnTo>
                    <a:pt x="30" y="315"/>
                  </a:lnTo>
                  <a:lnTo>
                    <a:pt x="38" y="305"/>
                  </a:lnTo>
                  <a:lnTo>
                    <a:pt x="55" y="285"/>
                  </a:lnTo>
                  <a:lnTo>
                    <a:pt x="72" y="268"/>
                  </a:lnTo>
                  <a:lnTo>
                    <a:pt x="72" y="268"/>
                  </a:lnTo>
                  <a:lnTo>
                    <a:pt x="94" y="247"/>
                  </a:lnTo>
                  <a:lnTo>
                    <a:pt x="116" y="228"/>
                  </a:lnTo>
                  <a:lnTo>
                    <a:pt x="139" y="207"/>
                  </a:lnTo>
                  <a:lnTo>
                    <a:pt x="149" y="196"/>
                  </a:lnTo>
                  <a:lnTo>
                    <a:pt x="158" y="186"/>
                  </a:lnTo>
                  <a:lnTo>
                    <a:pt x="158" y="186"/>
                  </a:lnTo>
                  <a:lnTo>
                    <a:pt x="199" y="139"/>
                  </a:lnTo>
                  <a:lnTo>
                    <a:pt x="220" y="115"/>
                  </a:lnTo>
                  <a:lnTo>
                    <a:pt x="241" y="93"/>
                  </a:lnTo>
                  <a:lnTo>
                    <a:pt x="263" y="71"/>
                  </a:lnTo>
                  <a:lnTo>
                    <a:pt x="285" y="50"/>
                  </a:lnTo>
                  <a:lnTo>
                    <a:pt x="309" y="30"/>
                  </a:lnTo>
                  <a:lnTo>
                    <a:pt x="334" y="12"/>
                  </a:lnTo>
                  <a:lnTo>
                    <a:pt x="334" y="12"/>
                  </a:lnTo>
                  <a:lnTo>
                    <a:pt x="335" y="9"/>
                  </a:lnTo>
                  <a:lnTo>
                    <a:pt x="336" y="8"/>
                  </a:lnTo>
                  <a:lnTo>
                    <a:pt x="335" y="3"/>
                  </a:lnTo>
                  <a:lnTo>
                    <a:pt x="334" y="1"/>
                  </a:lnTo>
                  <a:lnTo>
                    <a:pt x="332" y="0"/>
                  </a:lnTo>
                  <a:lnTo>
                    <a:pt x="330" y="0"/>
                  </a:lnTo>
                  <a:lnTo>
                    <a:pt x="328" y="1"/>
                  </a:lnTo>
                  <a:lnTo>
                    <a:pt x="32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888"/>
            <p:cNvSpPr>
              <a:spLocks/>
            </p:cNvSpPr>
            <p:nvPr/>
          </p:nvSpPr>
          <p:spPr bwMode="auto">
            <a:xfrm>
              <a:off x="3267076" y="3592513"/>
              <a:ext cx="152400" cy="169863"/>
            </a:xfrm>
            <a:custGeom>
              <a:avLst/>
              <a:gdLst/>
              <a:ahLst/>
              <a:cxnLst>
                <a:cxn ang="0">
                  <a:pos x="371" y="2"/>
                </a:cxn>
                <a:cxn ang="0">
                  <a:pos x="371" y="2"/>
                </a:cxn>
                <a:cxn ang="0">
                  <a:pos x="319" y="51"/>
                </a:cxn>
                <a:cxn ang="0">
                  <a:pos x="293" y="76"/>
                </a:cxn>
                <a:cxn ang="0">
                  <a:pos x="267" y="100"/>
                </a:cxn>
                <a:cxn ang="0">
                  <a:pos x="267" y="100"/>
                </a:cxn>
                <a:cxn ang="0">
                  <a:pos x="212" y="147"/>
                </a:cxn>
                <a:cxn ang="0">
                  <a:pos x="186" y="172"/>
                </a:cxn>
                <a:cxn ang="0">
                  <a:pos x="161" y="199"/>
                </a:cxn>
                <a:cxn ang="0">
                  <a:pos x="161" y="199"/>
                </a:cxn>
                <a:cxn ang="0">
                  <a:pos x="149" y="212"/>
                </a:cxn>
                <a:cxn ang="0">
                  <a:pos x="138" y="228"/>
                </a:cxn>
                <a:cxn ang="0">
                  <a:pos x="119" y="258"/>
                </a:cxn>
                <a:cxn ang="0">
                  <a:pos x="99" y="289"/>
                </a:cxn>
                <a:cxn ang="0">
                  <a:pos x="81" y="321"/>
                </a:cxn>
                <a:cxn ang="0">
                  <a:pos x="81" y="321"/>
                </a:cxn>
                <a:cxn ang="0">
                  <a:pos x="63" y="346"/>
                </a:cxn>
                <a:cxn ang="0">
                  <a:pos x="46" y="372"/>
                </a:cxn>
                <a:cxn ang="0">
                  <a:pos x="46" y="372"/>
                </a:cxn>
                <a:cxn ang="0">
                  <a:pos x="38" y="385"/>
                </a:cxn>
                <a:cxn ang="0">
                  <a:pos x="29" y="399"/>
                </a:cxn>
                <a:cxn ang="0">
                  <a:pos x="22" y="406"/>
                </a:cxn>
                <a:cxn ang="0">
                  <a:pos x="17" y="411"/>
                </a:cxn>
                <a:cxn ang="0">
                  <a:pos x="10" y="415"/>
                </a:cxn>
                <a:cxn ang="0">
                  <a:pos x="4" y="416"/>
                </a:cxn>
                <a:cxn ang="0">
                  <a:pos x="4" y="416"/>
                </a:cxn>
                <a:cxn ang="0">
                  <a:pos x="1" y="418"/>
                </a:cxn>
                <a:cxn ang="0">
                  <a:pos x="0" y="419"/>
                </a:cxn>
                <a:cxn ang="0">
                  <a:pos x="0" y="421"/>
                </a:cxn>
                <a:cxn ang="0">
                  <a:pos x="0" y="423"/>
                </a:cxn>
                <a:cxn ang="0">
                  <a:pos x="2" y="427"/>
                </a:cxn>
                <a:cxn ang="0">
                  <a:pos x="4" y="428"/>
                </a:cxn>
                <a:cxn ang="0">
                  <a:pos x="6" y="428"/>
                </a:cxn>
                <a:cxn ang="0">
                  <a:pos x="6" y="428"/>
                </a:cxn>
                <a:cxn ang="0">
                  <a:pos x="15" y="425"/>
                </a:cxn>
                <a:cxn ang="0">
                  <a:pos x="25" y="419"/>
                </a:cxn>
                <a:cxn ang="0">
                  <a:pos x="31" y="412"/>
                </a:cxn>
                <a:cxn ang="0">
                  <a:pos x="39" y="403"/>
                </a:cxn>
                <a:cxn ang="0">
                  <a:pos x="51" y="385"/>
                </a:cxn>
                <a:cxn ang="0">
                  <a:pos x="61" y="368"/>
                </a:cxn>
                <a:cxn ang="0">
                  <a:pos x="61" y="368"/>
                </a:cxn>
                <a:cxn ang="0">
                  <a:pos x="153" y="229"/>
                </a:cxn>
                <a:cxn ang="0">
                  <a:pos x="153" y="229"/>
                </a:cxn>
                <a:cxn ang="0">
                  <a:pos x="163" y="212"/>
                </a:cxn>
                <a:cxn ang="0">
                  <a:pos x="176" y="197"/>
                </a:cxn>
                <a:cxn ang="0">
                  <a:pos x="191" y="182"/>
                </a:cxn>
                <a:cxn ang="0">
                  <a:pos x="205" y="168"/>
                </a:cxn>
                <a:cxn ang="0">
                  <a:pos x="235" y="140"/>
                </a:cxn>
                <a:cxn ang="0">
                  <a:pos x="267" y="114"/>
                </a:cxn>
                <a:cxn ang="0">
                  <a:pos x="267" y="114"/>
                </a:cxn>
                <a:cxn ang="0">
                  <a:pos x="295" y="89"/>
                </a:cxn>
                <a:cxn ang="0">
                  <a:pos x="324" y="63"/>
                </a:cxn>
                <a:cxn ang="0">
                  <a:pos x="380" y="10"/>
                </a:cxn>
                <a:cxn ang="0">
                  <a:pos x="380" y="10"/>
                </a:cxn>
                <a:cxn ang="0">
                  <a:pos x="382" y="8"/>
                </a:cxn>
                <a:cxn ang="0">
                  <a:pos x="382" y="6"/>
                </a:cxn>
                <a:cxn ang="0">
                  <a:pos x="380" y="2"/>
                </a:cxn>
                <a:cxn ang="0">
                  <a:pos x="377" y="0"/>
                </a:cxn>
                <a:cxn ang="0">
                  <a:pos x="374" y="0"/>
                </a:cxn>
                <a:cxn ang="0">
                  <a:pos x="371" y="2"/>
                </a:cxn>
                <a:cxn ang="0">
                  <a:pos x="371" y="2"/>
                </a:cxn>
              </a:cxnLst>
              <a:rect l="0" t="0" r="r" b="b"/>
              <a:pathLst>
                <a:path w="382" h="428">
                  <a:moveTo>
                    <a:pt x="371" y="2"/>
                  </a:moveTo>
                  <a:lnTo>
                    <a:pt x="371" y="2"/>
                  </a:lnTo>
                  <a:lnTo>
                    <a:pt x="319" y="51"/>
                  </a:lnTo>
                  <a:lnTo>
                    <a:pt x="293" y="76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12" y="147"/>
                  </a:lnTo>
                  <a:lnTo>
                    <a:pt x="186" y="172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49" y="212"/>
                  </a:lnTo>
                  <a:lnTo>
                    <a:pt x="138" y="228"/>
                  </a:lnTo>
                  <a:lnTo>
                    <a:pt x="119" y="258"/>
                  </a:lnTo>
                  <a:lnTo>
                    <a:pt x="99" y="289"/>
                  </a:lnTo>
                  <a:lnTo>
                    <a:pt x="81" y="321"/>
                  </a:lnTo>
                  <a:lnTo>
                    <a:pt x="81" y="321"/>
                  </a:lnTo>
                  <a:lnTo>
                    <a:pt x="63" y="346"/>
                  </a:lnTo>
                  <a:lnTo>
                    <a:pt x="46" y="372"/>
                  </a:lnTo>
                  <a:lnTo>
                    <a:pt x="46" y="372"/>
                  </a:lnTo>
                  <a:lnTo>
                    <a:pt x="38" y="385"/>
                  </a:lnTo>
                  <a:lnTo>
                    <a:pt x="29" y="399"/>
                  </a:lnTo>
                  <a:lnTo>
                    <a:pt x="22" y="406"/>
                  </a:lnTo>
                  <a:lnTo>
                    <a:pt x="17" y="411"/>
                  </a:lnTo>
                  <a:lnTo>
                    <a:pt x="10" y="415"/>
                  </a:lnTo>
                  <a:lnTo>
                    <a:pt x="4" y="416"/>
                  </a:lnTo>
                  <a:lnTo>
                    <a:pt x="4" y="416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2" y="427"/>
                  </a:lnTo>
                  <a:lnTo>
                    <a:pt x="4" y="428"/>
                  </a:lnTo>
                  <a:lnTo>
                    <a:pt x="6" y="428"/>
                  </a:lnTo>
                  <a:lnTo>
                    <a:pt x="6" y="428"/>
                  </a:lnTo>
                  <a:lnTo>
                    <a:pt x="15" y="425"/>
                  </a:lnTo>
                  <a:lnTo>
                    <a:pt x="25" y="419"/>
                  </a:lnTo>
                  <a:lnTo>
                    <a:pt x="31" y="412"/>
                  </a:lnTo>
                  <a:lnTo>
                    <a:pt x="39" y="403"/>
                  </a:lnTo>
                  <a:lnTo>
                    <a:pt x="51" y="385"/>
                  </a:lnTo>
                  <a:lnTo>
                    <a:pt x="61" y="368"/>
                  </a:lnTo>
                  <a:lnTo>
                    <a:pt x="61" y="368"/>
                  </a:lnTo>
                  <a:lnTo>
                    <a:pt x="153" y="229"/>
                  </a:lnTo>
                  <a:lnTo>
                    <a:pt x="153" y="229"/>
                  </a:lnTo>
                  <a:lnTo>
                    <a:pt x="163" y="212"/>
                  </a:lnTo>
                  <a:lnTo>
                    <a:pt x="176" y="197"/>
                  </a:lnTo>
                  <a:lnTo>
                    <a:pt x="191" y="182"/>
                  </a:lnTo>
                  <a:lnTo>
                    <a:pt x="205" y="168"/>
                  </a:lnTo>
                  <a:lnTo>
                    <a:pt x="235" y="140"/>
                  </a:lnTo>
                  <a:lnTo>
                    <a:pt x="267" y="114"/>
                  </a:lnTo>
                  <a:lnTo>
                    <a:pt x="267" y="114"/>
                  </a:lnTo>
                  <a:lnTo>
                    <a:pt x="295" y="89"/>
                  </a:lnTo>
                  <a:lnTo>
                    <a:pt x="324" y="63"/>
                  </a:lnTo>
                  <a:lnTo>
                    <a:pt x="380" y="10"/>
                  </a:lnTo>
                  <a:lnTo>
                    <a:pt x="380" y="10"/>
                  </a:lnTo>
                  <a:lnTo>
                    <a:pt x="382" y="8"/>
                  </a:lnTo>
                  <a:lnTo>
                    <a:pt x="382" y="6"/>
                  </a:lnTo>
                  <a:lnTo>
                    <a:pt x="380" y="2"/>
                  </a:lnTo>
                  <a:lnTo>
                    <a:pt x="377" y="0"/>
                  </a:lnTo>
                  <a:lnTo>
                    <a:pt x="374" y="0"/>
                  </a:lnTo>
                  <a:lnTo>
                    <a:pt x="371" y="2"/>
                  </a:lnTo>
                  <a:lnTo>
                    <a:pt x="37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Freeform 889"/>
            <p:cNvSpPr>
              <a:spLocks/>
            </p:cNvSpPr>
            <p:nvPr/>
          </p:nvSpPr>
          <p:spPr bwMode="auto">
            <a:xfrm>
              <a:off x="3327401" y="3587751"/>
              <a:ext cx="139700" cy="176213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23" y="15"/>
                </a:cxn>
                <a:cxn ang="0">
                  <a:pos x="310" y="34"/>
                </a:cxn>
                <a:cxn ang="0">
                  <a:pos x="298" y="49"/>
                </a:cxn>
                <a:cxn ang="0">
                  <a:pos x="264" y="94"/>
                </a:cxn>
                <a:cxn ang="0">
                  <a:pos x="214" y="162"/>
                </a:cxn>
                <a:cxn ang="0">
                  <a:pos x="161" y="227"/>
                </a:cxn>
                <a:cxn ang="0">
                  <a:pos x="110" y="285"/>
                </a:cxn>
                <a:cxn ang="0">
                  <a:pos x="74" y="329"/>
                </a:cxn>
                <a:cxn ang="0">
                  <a:pos x="64" y="345"/>
                </a:cxn>
                <a:cxn ang="0">
                  <a:pos x="25" y="405"/>
                </a:cxn>
                <a:cxn ang="0">
                  <a:pos x="9" y="421"/>
                </a:cxn>
                <a:cxn ang="0">
                  <a:pos x="2" y="429"/>
                </a:cxn>
                <a:cxn ang="0">
                  <a:pos x="0" y="439"/>
                </a:cxn>
                <a:cxn ang="0">
                  <a:pos x="1" y="442"/>
                </a:cxn>
                <a:cxn ang="0">
                  <a:pos x="6" y="444"/>
                </a:cxn>
                <a:cxn ang="0">
                  <a:pos x="12" y="442"/>
                </a:cxn>
                <a:cxn ang="0">
                  <a:pos x="12" y="439"/>
                </a:cxn>
                <a:cxn ang="0">
                  <a:pos x="16" y="431"/>
                </a:cxn>
                <a:cxn ang="0">
                  <a:pos x="33" y="412"/>
                </a:cxn>
                <a:cxn ang="0">
                  <a:pos x="40" y="402"/>
                </a:cxn>
                <a:cxn ang="0">
                  <a:pos x="65" y="363"/>
                </a:cxn>
                <a:cxn ang="0">
                  <a:pos x="74" y="350"/>
                </a:cxn>
                <a:cxn ang="0">
                  <a:pos x="123" y="289"/>
                </a:cxn>
                <a:cxn ang="0">
                  <a:pos x="175" y="227"/>
                </a:cxn>
                <a:cxn ang="0">
                  <a:pos x="217" y="176"/>
                </a:cxn>
                <a:cxn ang="0">
                  <a:pos x="256" y="124"/>
                </a:cxn>
                <a:cxn ang="0">
                  <a:pos x="301" y="65"/>
                </a:cxn>
                <a:cxn ang="0">
                  <a:pos x="311" y="51"/>
                </a:cxn>
                <a:cxn ang="0">
                  <a:pos x="327" y="28"/>
                </a:cxn>
                <a:cxn ang="0">
                  <a:pos x="339" y="15"/>
                </a:cxn>
                <a:cxn ang="0">
                  <a:pos x="345" y="10"/>
                </a:cxn>
                <a:cxn ang="0">
                  <a:pos x="349" y="6"/>
                </a:cxn>
                <a:cxn ang="0">
                  <a:pos x="344" y="0"/>
                </a:cxn>
                <a:cxn ang="0">
                  <a:pos x="340" y="1"/>
                </a:cxn>
              </a:cxnLst>
              <a:rect l="0" t="0" r="r" b="b"/>
              <a:pathLst>
                <a:path w="349" h="444">
                  <a:moveTo>
                    <a:pt x="340" y="1"/>
                  </a:moveTo>
                  <a:lnTo>
                    <a:pt x="340" y="1"/>
                  </a:lnTo>
                  <a:lnTo>
                    <a:pt x="329" y="7"/>
                  </a:lnTo>
                  <a:lnTo>
                    <a:pt x="323" y="15"/>
                  </a:lnTo>
                  <a:lnTo>
                    <a:pt x="316" y="23"/>
                  </a:lnTo>
                  <a:lnTo>
                    <a:pt x="310" y="34"/>
                  </a:lnTo>
                  <a:lnTo>
                    <a:pt x="310" y="34"/>
                  </a:lnTo>
                  <a:lnTo>
                    <a:pt x="298" y="49"/>
                  </a:lnTo>
                  <a:lnTo>
                    <a:pt x="286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14" y="162"/>
                  </a:lnTo>
                  <a:lnTo>
                    <a:pt x="188" y="194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10" y="285"/>
                  </a:lnTo>
                  <a:lnTo>
                    <a:pt x="86" y="313"/>
                  </a:lnTo>
                  <a:lnTo>
                    <a:pt x="74" y="329"/>
                  </a:lnTo>
                  <a:lnTo>
                    <a:pt x="64" y="345"/>
                  </a:lnTo>
                  <a:lnTo>
                    <a:pt x="64" y="345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18" y="413"/>
                  </a:lnTo>
                  <a:lnTo>
                    <a:pt x="9" y="421"/>
                  </a:lnTo>
                  <a:lnTo>
                    <a:pt x="6" y="425"/>
                  </a:lnTo>
                  <a:lnTo>
                    <a:pt x="2" y="429"/>
                  </a:lnTo>
                  <a:lnTo>
                    <a:pt x="1" y="434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42"/>
                  </a:lnTo>
                  <a:lnTo>
                    <a:pt x="2" y="443"/>
                  </a:lnTo>
                  <a:lnTo>
                    <a:pt x="6" y="444"/>
                  </a:lnTo>
                  <a:lnTo>
                    <a:pt x="10" y="443"/>
                  </a:lnTo>
                  <a:lnTo>
                    <a:pt x="12" y="442"/>
                  </a:lnTo>
                  <a:lnTo>
                    <a:pt x="12" y="439"/>
                  </a:lnTo>
                  <a:lnTo>
                    <a:pt x="12" y="439"/>
                  </a:lnTo>
                  <a:lnTo>
                    <a:pt x="13" y="435"/>
                  </a:lnTo>
                  <a:lnTo>
                    <a:pt x="16" y="431"/>
                  </a:lnTo>
                  <a:lnTo>
                    <a:pt x="23" y="421"/>
                  </a:lnTo>
                  <a:lnTo>
                    <a:pt x="33" y="41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56" y="376"/>
                  </a:lnTo>
                  <a:lnTo>
                    <a:pt x="65" y="363"/>
                  </a:lnTo>
                  <a:lnTo>
                    <a:pt x="74" y="350"/>
                  </a:lnTo>
                  <a:lnTo>
                    <a:pt x="74" y="350"/>
                  </a:lnTo>
                  <a:lnTo>
                    <a:pt x="98" y="319"/>
                  </a:lnTo>
                  <a:lnTo>
                    <a:pt x="123" y="289"/>
                  </a:lnTo>
                  <a:lnTo>
                    <a:pt x="175" y="227"/>
                  </a:lnTo>
                  <a:lnTo>
                    <a:pt x="175" y="227"/>
                  </a:lnTo>
                  <a:lnTo>
                    <a:pt x="196" y="202"/>
                  </a:lnTo>
                  <a:lnTo>
                    <a:pt x="217" y="176"/>
                  </a:lnTo>
                  <a:lnTo>
                    <a:pt x="256" y="124"/>
                  </a:lnTo>
                  <a:lnTo>
                    <a:pt x="256" y="124"/>
                  </a:lnTo>
                  <a:lnTo>
                    <a:pt x="278" y="94"/>
                  </a:lnTo>
                  <a:lnTo>
                    <a:pt x="301" y="65"/>
                  </a:lnTo>
                  <a:lnTo>
                    <a:pt x="301" y="65"/>
                  </a:lnTo>
                  <a:lnTo>
                    <a:pt x="311" y="51"/>
                  </a:lnTo>
                  <a:lnTo>
                    <a:pt x="322" y="35"/>
                  </a:lnTo>
                  <a:lnTo>
                    <a:pt x="327" y="28"/>
                  </a:lnTo>
                  <a:lnTo>
                    <a:pt x="332" y="21"/>
                  </a:lnTo>
                  <a:lnTo>
                    <a:pt x="339" y="15"/>
                  </a:lnTo>
                  <a:lnTo>
                    <a:pt x="345" y="10"/>
                  </a:lnTo>
                  <a:lnTo>
                    <a:pt x="345" y="10"/>
                  </a:lnTo>
                  <a:lnTo>
                    <a:pt x="348" y="9"/>
                  </a:lnTo>
                  <a:lnTo>
                    <a:pt x="349" y="6"/>
                  </a:lnTo>
                  <a:lnTo>
                    <a:pt x="348" y="2"/>
                  </a:lnTo>
                  <a:lnTo>
                    <a:pt x="344" y="0"/>
                  </a:lnTo>
                  <a:lnTo>
                    <a:pt x="343" y="0"/>
                  </a:lnTo>
                  <a:lnTo>
                    <a:pt x="340" y="1"/>
                  </a:lnTo>
                  <a:lnTo>
                    <a:pt x="34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890"/>
            <p:cNvSpPr>
              <a:spLocks/>
            </p:cNvSpPr>
            <p:nvPr/>
          </p:nvSpPr>
          <p:spPr bwMode="auto">
            <a:xfrm>
              <a:off x="3362326" y="3660776"/>
              <a:ext cx="88900" cy="106363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31"/>
                </a:cxn>
                <a:cxn ang="0">
                  <a:pos x="156" y="62"/>
                </a:cxn>
                <a:cxn ang="0">
                  <a:pos x="128" y="94"/>
                </a:cxn>
                <a:cxn ang="0">
                  <a:pos x="102" y="127"/>
                </a:cxn>
                <a:cxn ang="0">
                  <a:pos x="102" y="127"/>
                </a:cxn>
                <a:cxn ang="0">
                  <a:pos x="75" y="163"/>
                </a:cxn>
                <a:cxn ang="0">
                  <a:pos x="47" y="201"/>
                </a:cxn>
                <a:cxn ang="0">
                  <a:pos x="47" y="201"/>
                </a:cxn>
                <a:cxn ang="0">
                  <a:pos x="35" y="215"/>
                </a:cxn>
                <a:cxn ang="0">
                  <a:pos x="22" y="229"/>
                </a:cxn>
                <a:cxn ang="0">
                  <a:pos x="11" y="243"/>
                </a:cxn>
                <a:cxn ang="0">
                  <a:pos x="0" y="259"/>
                </a:cxn>
                <a:cxn ang="0">
                  <a:pos x="0" y="259"/>
                </a:cxn>
                <a:cxn ang="0">
                  <a:pos x="0" y="261"/>
                </a:cxn>
                <a:cxn ang="0">
                  <a:pos x="0" y="264"/>
                </a:cxn>
                <a:cxn ang="0">
                  <a:pos x="3" y="266"/>
                </a:cxn>
                <a:cxn ang="0">
                  <a:pos x="7" y="268"/>
                </a:cxn>
                <a:cxn ang="0">
                  <a:pos x="9" y="266"/>
                </a:cxn>
                <a:cxn ang="0">
                  <a:pos x="11" y="265"/>
                </a:cxn>
                <a:cxn ang="0">
                  <a:pos x="11" y="265"/>
                </a:cxn>
                <a:cxn ang="0">
                  <a:pos x="16" y="256"/>
                </a:cxn>
                <a:cxn ang="0">
                  <a:pos x="22" y="247"/>
                </a:cxn>
                <a:cxn ang="0">
                  <a:pos x="34" y="231"/>
                </a:cxn>
                <a:cxn ang="0">
                  <a:pos x="49" y="217"/>
                </a:cxn>
                <a:cxn ang="0">
                  <a:pos x="62" y="201"/>
                </a:cxn>
                <a:cxn ang="0">
                  <a:pos x="62" y="201"/>
                </a:cxn>
                <a:cxn ang="0">
                  <a:pos x="84" y="171"/>
                </a:cxn>
                <a:cxn ang="0">
                  <a:pos x="106" y="141"/>
                </a:cxn>
                <a:cxn ang="0">
                  <a:pos x="106" y="141"/>
                </a:cxn>
                <a:cxn ang="0">
                  <a:pos x="132" y="107"/>
                </a:cxn>
                <a:cxn ang="0">
                  <a:pos x="161" y="73"/>
                </a:cxn>
                <a:cxn ang="0">
                  <a:pos x="191" y="40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3" h="268">
                  <a:moveTo>
                    <a:pt x="213" y="1"/>
                  </a:moveTo>
                  <a:lnTo>
                    <a:pt x="213" y="1"/>
                  </a:lnTo>
                  <a:lnTo>
                    <a:pt x="185" y="31"/>
                  </a:lnTo>
                  <a:lnTo>
                    <a:pt x="156" y="62"/>
                  </a:lnTo>
                  <a:lnTo>
                    <a:pt x="128" y="94"/>
                  </a:lnTo>
                  <a:lnTo>
                    <a:pt x="102" y="127"/>
                  </a:lnTo>
                  <a:lnTo>
                    <a:pt x="102" y="127"/>
                  </a:lnTo>
                  <a:lnTo>
                    <a:pt x="75" y="163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35" y="215"/>
                  </a:lnTo>
                  <a:lnTo>
                    <a:pt x="22" y="229"/>
                  </a:lnTo>
                  <a:lnTo>
                    <a:pt x="11" y="243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0" y="261"/>
                  </a:lnTo>
                  <a:lnTo>
                    <a:pt x="0" y="264"/>
                  </a:lnTo>
                  <a:lnTo>
                    <a:pt x="3" y="266"/>
                  </a:lnTo>
                  <a:lnTo>
                    <a:pt x="7" y="268"/>
                  </a:lnTo>
                  <a:lnTo>
                    <a:pt x="9" y="266"/>
                  </a:lnTo>
                  <a:lnTo>
                    <a:pt x="11" y="265"/>
                  </a:lnTo>
                  <a:lnTo>
                    <a:pt x="11" y="265"/>
                  </a:lnTo>
                  <a:lnTo>
                    <a:pt x="16" y="256"/>
                  </a:lnTo>
                  <a:lnTo>
                    <a:pt x="22" y="247"/>
                  </a:lnTo>
                  <a:lnTo>
                    <a:pt x="34" y="231"/>
                  </a:lnTo>
                  <a:lnTo>
                    <a:pt x="49" y="217"/>
                  </a:lnTo>
                  <a:lnTo>
                    <a:pt x="62" y="201"/>
                  </a:lnTo>
                  <a:lnTo>
                    <a:pt x="62" y="201"/>
                  </a:lnTo>
                  <a:lnTo>
                    <a:pt x="84" y="171"/>
                  </a:lnTo>
                  <a:lnTo>
                    <a:pt x="106" y="141"/>
                  </a:lnTo>
                  <a:lnTo>
                    <a:pt x="106" y="141"/>
                  </a:lnTo>
                  <a:lnTo>
                    <a:pt x="132" y="107"/>
                  </a:lnTo>
                  <a:lnTo>
                    <a:pt x="161" y="73"/>
                  </a:lnTo>
                  <a:lnTo>
                    <a:pt x="191" y="40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891"/>
            <p:cNvSpPr>
              <a:spLocks/>
            </p:cNvSpPr>
            <p:nvPr/>
          </p:nvSpPr>
          <p:spPr bwMode="auto">
            <a:xfrm>
              <a:off x="3398838" y="3705226"/>
              <a:ext cx="47625" cy="66675"/>
            </a:xfrm>
            <a:custGeom>
              <a:avLst/>
              <a:gdLst/>
              <a:ahLst/>
              <a:cxnLst>
                <a:cxn ang="0">
                  <a:pos x="108" y="4"/>
                </a:cxn>
                <a:cxn ang="0">
                  <a:pos x="108" y="4"/>
                </a:cxn>
                <a:cxn ang="0">
                  <a:pos x="106" y="14"/>
                </a:cxn>
                <a:cxn ang="0">
                  <a:pos x="102" y="21"/>
                </a:cxn>
                <a:cxn ang="0">
                  <a:pos x="97" y="29"/>
                </a:cxn>
                <a:cxn ang="0">
                  <a:pos x="90" y="37"/>
                </a:cxn>
                <a:cxn ang="0">
                  <a:pos x="76" y="53"/>
                </a:cxn>
                <a:cxn ang="0">
                  <a:pos x="64" y="67"/>
                </a:cxn>
                <a:cxn ang="0">
                  <a:pos x="64" y="67"/>
                </a:cxn>
                <a:cxn ang="0">
                  <a:pos x="48" y="89"/>
                </a:cxn>
                <a:cxn ang="0">
                  <a:pos x="34" y="113"/>
                </a:cxn>
                <a:cxn ang="0">
                  <a:pos x="18" y="135"/>
                </a:cxn>
                <a:cxn ang="0">
                  <a:pos x="10" y="146"/>
                </a:cxn>
                <a:cxn ang="0">
                  <a:pos x="1" y="156"/>
                </a:cxn>
                <a:cxn ang="0">
                  <a:pos x="1" y="156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1" y="164"/>
                </a:cxn>
                <a:cxn ang="0">
                  <a:pos x="5" y="167"/>
                </a:cxn>
                <a:cxn ang="0">
                  <a:pos x="8" y="165"/>
                </a:cxn>
                <a:cxn ang="0">
                  <a:pos x="9" y="164"/>
                </a:cxn>
                <a:cxn ang="0">
                  <a:pos x="9" y="164"/>
                </a:cxn>
                <a:cxn ang="0">
                  <a:pos x="26" y="144"/>
                </a:cxn>
                <a:cxn ang="0">
                  <a:pos x="40" y="123"/>
                </a:cxn>
                <a:cxn ang="0">
                  <a:pos x="68" y="80"/>
                </a:cxn>
                <a:cxn ang="0">
                  <a:pos x="68" y="80"/>
                </a:cxn>
                <a:cxn ang="0">
                  <a:pos x="74" y="71"/>
                </a:cxn>
                <a:cxn ang="0">
                  <a:pos x="82" y="63"/>
                </a:cxn>
                <a:cxn ang="0">
                  <a:pos x="98" y="46"/>
                </a:cxn>
                <a:cxn ang="0">
                  <a:pos x="104" y="37"/>
                </a:cxn>
                <a:cxn ang="0">
                  <a:pos x="111" y="28"/>
                </a:cxn>
                <a:cxn ang="0">
                  <a:pos x="116" y="17"/>
                </a:cxn>
                <a:cxn ang="0">
                  <a:pos x="119" y="7"/>
                </a:cxn>
                <a:cxn ang="0">
                  <a:pos x="119" y="7"/>
                </a:cxn>
                <a:cxn ang="0">
                  <a:pos x="119" y="6"/>
                </a:cxn>
                <a:cxn ang="0">
                  <a:pos x="117" y="3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2"/>
                </a:cxn>
                <a:cxn ang="0">
                  <a:pos x="108" y="4"/>
                </a:cxn>
                <a:cxn ang="0">
                  <a:pos x="108" y="4"/>
                </a:cxn>
              </a:cxnLst>
              <a:rect l="0" t="0" r="r" b="b"/>
              <a:pathLst>
                <a:path w="119" h="167">
                  <a:moveTo>
                    <a:pt x="108" y="4"/>
                  </a:moveTo>
                  <a:lnTo>
                    <a:pt x="108" y="4"/>
                  </a:lnTo>
                  <a:lnTo>
                    <a:pt x="106" y="14"/>
                  </a:lnTo>
                  <a:lnTo>
                    <a:pt x="102" y="21"/>
                  </a:lnTo>
                  <a:lnTo>
                    <a:pt x="97" y="29"/>
                  </a:lnTo>
                  <a:lnTo>
                    <a:pt x="90" y="37"/>
                  </a:lnTo>
                  <a:lnTo>
                    <a:pt x="76" y="53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48" y="89"/>
                  </a:lnTo>
                  <a:lnTo>
                    <a:pt x="34" y="113"/>
                  </a:lnTo>
                  <a:lnTo>
                    <a:pt x="18" y="135"/>
                  </a:lnTo>
                  <a:lnTo>
                    <a:pt x="10" y="14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5" y="167"/>
                  </a:lnTo>
                  <a:lnTo>
                    <a:pt x="8" y="165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26" y="144"/>
                  </a:lnTo>
                  <a:lnTo>
                    <a:pt x="40" y="123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74" y="71"/>
                  </a:lnTo>
                  <a:lnTo>
                    <a:pt x="82" y="63"/>
                  </a:lnTo>
                  <a:lnTo>
                    <a:pt x="98" y="46"/>
                  </a:lnTo>
                  <a:lnTo>
                    <a:pt x="104" y="37"/>
                  </a:lnTo>
                  <a:lnTo>
                    <a:pt x="111" y="28"/>
                  </a:lnTo>
                  <a:lnTo>
                    <a:pt x="116" y="1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6"/>
                  </a:lnTo>
                  <a:lnTo>
                    <a:pt x="117" y="3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0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Freeform 892"/>
            <p:cNvSpPr>
              <a:spLocks/>
            </p:cNvSpPr>
            <p:nvPr/>
          </p:nvSpPr>
          <p:spPr bwMode="auto">
            <a:xfrm>
              <a:off x="3432176" y="3724276"/>
              <a:ext cx="47625" cy="53975"/>
            </a:xfrm>
            <a:custGeom>
              <a:avLst/>
              <a:gdLst/>
              <a:ahLst/>
              <a:cxnLst>
                <a:cxn ang="0">
                  <a:pos x="110" y="2"/>
                </a:cxn>
                <a:cxn ang="0">
                  <a:pos x="110" y="2"/>
                </a:cxn>
                <a:cxn ang="0">
                  <a:pos x="74" y="38"/>
                </a:cxn>
                <a:cxn ang="0">
                  <a:pos x="57" y="56"/>
                </a:cxn>
                <a:cxn ang="0">
                  <a:pos x="42" y="76"/>
                </a:cxn>
                <a:cxn ang="0">
                  <a:pos x="42" y="76"/>
                </a:cxn>
                <a:cxn ang="0">
                  <a:pos x="30" y="89"/>
                </a:cxn>
                <a:cxn ang="0">
                  <a:pos x="18" y="101"/>
                </a:cxn>
                <a:cxn ang="0">
                  <a:pos x="13" y="107"/>
                </a:cxn>
                <a:cxn ang="0">
                  <a:pos x="8" y="114"/>
                </a:cxn>
                <a:cxn ang="0">
                  <a:pos x="4" y="122"/>
                </a:cxn>
                <a:cxn ang="0">
                  <a:pos x="0" y="130"/>
                </a:cxn>
                <a:cxn ang="0">
                  <a:pos x="0" y="130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4" y="136"/>
                </a:cxn>
                <a:cxn ang="0">
                  <a:pos x="8" y="136"/>
                </a:cxn>
                <a:cxn ang="0">
                  <a:pos x="10" y="135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4"/>
                </a:cxn>
                <a:cxn ang="0">
                  <a:pos x="19" y="117"/>
                </a:cxn>
                <a:cxn ang="0">
                  <a:pos x="25" y="109"/>
                </a:cxn>
                <a:cxn ang="0">
                  <a:pos x="31" y="102"/>
                </a:cxn>
                <a:cxn ang="0">
                  <a:pos x="43" y="89"/>
                </a:cxn>
                <a:cxn ang="0">
                  <a:pos x="56" y="76"/>
                </a:cxn>
                <a:cxn ang="0">
                  <a:pos x="56" y="76"/>
                </a:cxn>
                <a:cxn ang="0">
                  <a:pos x="70" y="59"/>
                </a:cxn>
                <a:cxn ang="0">
                  <a:pos x="86" y="42"/>
                </a:cxn>
                <a:cxn ang="0">
                  <a:pos x="119" y="9"/>
                </a:cxn>
                <a:cxn ang="0">
                  <a:pos x="119" y="9"/>
                </a:cxn>
                <a:cxn ang="0">
                  <a:pos x="120" y="8"/>
                </a:cxn>
                <a:cxn ang="0">
                  <a:pos x="120" y="5"/>
                </a:cxn>
                <a:cxn ang="0">
                  <a:pos x="117" y="2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0" y="2"/>
                </a:cxn>
                <a:cxn ang="0">
                  <a:pos x="110" y="2"/>
                </a:cxn>
              </a:cxnLst>
              <a:rect l="0" t="0" r="r" b="b"/>
              <a:pathLst>
                <a:path w="120" h="136">
                  <a:moveTo>
                    <a:pt x="110" y="2"/>
                  </a:moveTo>
                  <a:lnTo>
                    <a:pt x="110" y="2"/>
                  </a:lnTo>
                  <a:lnTo>
                    <a:pt x="74" y="38"/>
                  </a:lnTo>
                  <a:lnTo>
                    <a:pt x="57" y="5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30" y="89"/>
                  </a:lnTo>
                  <a:lnTo>
                    <a:pt x="18" y="101"/>
                  </a:lnTo>
                  <a:lnTo>
                    <a:pt x="13" y="107"/>
                  </a:lnTo>
                  <a:lnTo>
                    <a:pt x="8" y="114"/>
                  </a:lnTo>
                  <a:lnTo>
                    <a:pt x="4" y="122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4" y="136"/>
                  </a:lnTo>
                  <a:lnTo>
                    <a:pt x="8" y="136"/>
                  </a:lnTo>
                  <a:lnTo>
                    <a:pt x="10" y="135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4"/>
                  </a:lnTo>
                  <a:lnTo>
                    <a:pt x="19" y="117"/>
                  </a:lnTo>
                  <a:lnTo>
                    <a:pt x="25" y="109"/>
                  </a:lnTo>
                  <a:lnTo>
                    <a:pt x="31" y="102"/>
                  </a:lnTo>
                  <a:lnTo>
                    <a:pt x="43" y="89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70" y="59"/>
                  </a:lnTo>
                  <a:lnTo>
                    <a:pt x="86" y="42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20" y="8"/>
                  </a:lnTo>
                  <a:lnTo>
                    <a:pt x="120" y="5"/>
                  </a:lnTo>
                  <a:lnTo>
                    <a:pt x="117" y="2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0" y="2"/>
                  </a:lnTo>
                  <a:lnTo>
                    <a:pt x="11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Freeform 893"/>
            <p:cNvSpPr>
              <a:spLocks/>
            </p:cNvSpPr>
            <p:nvPr/>
          </p:nvSpPr>
          <p:spPr bwMode="auto">
            <a:xfrm>
              <a:off x="3463926" y="3732213"/>
              <a:ext cx="38100" cy="47625"/>
            </a:xfrm>
            <a:custGeom>
              <a:avLst/>
              <a:gdLst/>
              <a:ahLst/>
              <a:cxnLst>
                <a:cxn ang="0">
                  <a:pos x="86" y="3"/>
                </a:cxn>
                <a:cxn ang="0">
                  <a:pos x="86" y="3"/>
                </a:cxn>
                <a:cxn ang="0">
                  <a:pos x="74" y="23"/>
                </a:cxn>
                <a:cxn ang="0">
                  <a:pos x="60" y="41"/>
                </a:cxn>
                <a:cxn ang="0">
                  <a:pos x="44" y="58"/>
                </a:cxn>
                <a:cxn ang="0">
                  <a:pos x="27" y="74"/>
                </a:cxn>
                <a:cxn ang="0">
                  <a:pos x="27" y="74"/>
                </a:cxn>
                <a:cxn ang="0">
                  <a:pos x="18" y="82"/>
                </a:cxn>
                <a:cxn ang="0">
                  <a:pos x="7" y="92"/>
                </a:cxn>
                <a:cxn ang="0">
                  <a:pos x="3" y="99"/>
                </a:cxn>
                <a:cxn ang="0">
                  <a:pos x="1" y="104"/>
                </a:cxn>
                <a:cxn ang="0">
                  <a:pos x="0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1" y="118"/>
                </a:cxn>
                <a:cxn ang="0">
                  <a:pos x="3" y="119"/>
                </a:cxn>
                <a:cxn ang="0">
                  <a:pos x="7" y="121"/>
                </a:cxn>
                <a:cxn ang="0">
                  <a:pos x="10" y="118"/>
                </a:cxn>
                <a:cxn ang="0">
                  <a:pos x="11" y="116"/>
                </a:cxn>
                <a:cxn ang="0">
                  <a:pos x="11" y="113"/>
                </a:cxn>
                <a:cxn ang="0">
                  <a:pos x="11" y="113"/>
                </a:cxn>
                <a:cxn ang="0">
                  <a:pos x="11" y="109"/>
                </a:cxn>
                <a:cxn ang="0">
                  <a:pos x="14" y="102"/>
                </a:cxn>
                <a:cxn ang="0">
                  <a:pos x="18" y="97"/>
                </a:cxn>
                <a:cxn ang="0">
                  <a:pos x="23" y="92"/>
                </a:cxn>
                <a:cxn ang="0">
                  <a:pos x="35" y="82"/>
                </a:cxn>
                <a:cxn ang="0">
                  <a:pos x="44" y="74"/>
                </a:cxn>
                <a:cxn ang="0">
                  <a:pos x="44" y="74"/>
                </a:cxn>
                <a:cxn ang="0">
                  <a:pos x="58" y="59"/>
                </a:cxn>
                <a:cxn ang="0">
                  <a:pos x="73" y="44"/>
                </a:cxn>
                <a:cxn ang="0">
                  <a:pos x="86" y="27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0" y="0"/>
                </a:cxn>
                <a:cxn ang="0">
                  <a:pos x="88" y="2"/>
                </a:cxn>
                <a:cxn ang="0">
                  <a:pos x="86" y="3"/>
                </a:cxn>
                <a:cxn ang="0">
                  <a:pos x="86" y="3"/>
                </a:cxn>
              </a:cxnLst>
              <a:rect l="0" t="0" r="r" b="b"/>
              <a:pathLst>
                <a:path w="96" h="121">
                  <a:moveTo>
                    <a:pt x="86" y="3"/>
                  </a:moveTo>
                  <a:lnTo>
                    <a:pt x="86" y="3"/>
                  </a:lnTo>
                  <a:lnTo>
                    <a:pt x="74" y="23"/>
                  </a:lnTo>
                  <a:lnTo>
                    <a:pt x="60" y="41"/>
                  </a:lnTo>
                  <a:lnTo>
                    <a:pt x="44" y="58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18" y="82"/>
                  </a:lnTo>
                  <a:lnTo>
                    <a:pt x="7" y="92"/>
                  </a:lnTo>
                  <a:lnTo>
                    <a:pt x="3" y="99"/>
                  </a:lnTo>
                  <a:lnTo>
                    <a:pt x="1" y="104"/>
                  </a:lnTo>
                  <a:lnTo>
                    <a:pt x="0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8"/>
                  </a:lnTo>
                  <a:lnTo>
                    <a:pt x="3" y="119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6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09"/>
                  </a:lnTo>
                  <a:lnTo>
                    <a:pt x="14" y="102"/>
                  </a:lnTo>
                  <a:lnTo>
                    <a:pt x="18" y="97"/>
                  </a:lnTo>
                  <a:lnTo>
                    <a:pt x="23" y="92"/>
                  </a:lnTo>
                  <a:lnTo>
                    <a:pt x="35" y="82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58" y="59"/>
                  </a:lnTo>
                  <a:lnTo>
                    <a:pt x="73" y="44"/>
                  </a:lnTo>
                  <a:lnTo>
                    <a:pt x="86" y="27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3"/>
                  </a:lnTo>
                  <a:lnTo>
                    <a:pt x="8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Freeform 894"/>
            <p:cNvSpPr>
              <a:spLocks/>
            </p:cNvSpPr>
            <p:nvPr/>
          </p:nvSpPr>
          <p:spPr bwMode="auto">
            <a:xfrm>
              <a:off x="3511551" y="3668713"/>
              <a:ext cx="79375" cy="104775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90" y="1"/>
                </a:cxn>
                <a:cxn ang="0">
                  <a:pos x="161" y="33"/>
                </a:cxn>
                <a:cxn ang="0">
                  <a:pos x="132" y="65"/>
                </a:cxn>
                <a:cxn ang="0">
                  <a:pos x="106" y="98"/>
                </a:cxn>
                <a:cxn ang="0">
                  <a:pos x="80" y="132"/>
                </a:cxn>
                <a:cxn ang="0">
                  <a:pos x="80" y="132"/>
                </a:cxn>
                <a:cxn ang="0">
                  <a:pos x="67" y="153"/>
                </a:cxn>
                <a:cxn ang="0">
                  <a:pos x="54" y="174"/>
                </a:cxn>
                <a:cxn ang="0">
                  <a:pos x="40" y="193"/>
                </a:cxn>
                <a:cxn ang="0">
                  <a:pos x="33" y="204"/>
                </a:cxn>
                <a:cxn ang="0">
                  <a:pos x="25" y="213"/>
                </a:cxn>
                <a:cxn ang="0">
                  <a:pos x="25" y="213"/>
                </a:cxn>
                <a:cxn ang="0">
                  <a:pos x="16" y="222"/>
                </a:cxn>
                <a:cxn ang="0">
                  <a:pos x="9" y="233"/>
                </a:cxn>
                <a:cxn ang="0">
                  <a:pos x="3" y="244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0" y="259"/>
                </a:cxn>
                <a:cxn ang="0">
                  <a:pos x="1" y="261"/>
                </a:cxn>
                <a:cxn ang="0">
                  <a:pos x="3" y="261"/>
                </a:cxn>
                <a:cxn ang="0">
                  <a:pos x="5" y="263"/>
                </a:cxn>
                <a:cxn ang="0">
                  <a:pos x="9" y="261"/>
                </a:cxn>
                <a:cxn ang="0">
                  <a:pos x="10" y="259"/>
                </a:cxn>
                <a:cxn ang="0">
                  <a:pos x="12" y="258"/>
                </a:cxn>
                <a:cxn ang="0">
                  <a:pos x="12" y="258"/>
                </a:cxn>
                <a:cxn ang="0">
                  <a:pos x="13" y="248"/>
                </a:cxn>
                <a:cxn ang="0">
                  <a:pos x="17" y="241"/>
                </a:cxn>
                <a:cxn ang="0">
                  <a:pos x="22" y="233"/>
                </a:cxn>
                <a:cxn ang="0">
                  <a:pos x="27" y="225"/>
                </a:cxn>
                <a:cxn ang="0">
                  <a:pos x="40" y="210"/>
                </a:cxn>
                <a:cxn ang="0">
                  <a:pos x="51" y="196"/>
                </a:cxn>
                <a:cxn ang="0">
                  <a:pos x="51" y="196"/>
                </a:cxn>
                <a:cxn ang="0">
                  <a:pos x="76" y="159"/>
                </a:cxn>
                <a:cxn ang="0">
                  <a:pos x="88" y="141"/>
                </a:cxn>
                <a:cxn ang="0">
                  <a:pos x="101" y="124"/>
                </a:cxn>
                <a:cxn ang="0">
                  <a:pos x="101" y="124"/>
                </a:cxn>
                <a:cxn ang="0">
                  <a:pos x="148" y="65"/>
                </a:cxn>
                <a:cxn ang="0">
                  <a:pos x="173" y="37"/>
                </a:cxn>
                <a:cxn ang="0">
                  <a:pos x="197" y="10"/>
                </a:cxn>
                <a:cxn ang="0">
                  <a:pos x="197" y="10"/>
                </a:cxn>
                <a:cxn ang="0">
                  <a:pos x="199" y="8"/>
                </a:cxn>
                <a:cxn ang="0">
                  <a:pos x="200" y="5"/>
                </a:cxn>
                <a:cxn ang="0">
                  <a:pos x="197" y="1"/>
                </a:cxn>
                <a:cxn ang="0">
                  <a:pos x="193" y="0"/>
                </a:cxn>
                <a:cxn ang="0">
                  <a:pos x="192" y="0"/>
                </a:cxn>
                <a:cxn ang="0">
                  <a:pos x="190" y="1"/>
                </a:cxn>
                <a:cxn ang="0">
                  <a:pos x="190" y="1"/>
                </a:cxn>
              </a:cxnLst>
              <a:rect l="0" t="0" r="r" b="b"/>
              <a:pathLst>
                <a:path w="200" h="263">
                  <a:moveTo>
                    <a:pt x="190" y="1"/>
                  </a:moveTo>
                  <a:lnTo>
                    <a:pt x="190" y="1"/>
                  </a:lnTo>
                  <a:lnTo>
                    <a:pt x="161" y="33"/>
                  </a:lnTo>
                  <a:lnTo>
                    <a:pt x="132" y="65"/>
                  </a:lnTo>
                  <a:lnTo>
                    <a:pt x="106" y="98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67" y="153"/>
                  </a:lnTo>
                  <a:lnTo>
                    <a:pt x="54" y="174"/>
                  </a:lnTo>
                  <a:lnTo>
                    <a:pt x="40" y="193"/>
                  </a:lnTo>
                  <a:lnTo>
                    <a:pt x="33" y="204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6" y="222"/>
                  </a:lnTo>
                  <a:lnTo>
                    <a:pt x="9" y="233"/>
                  </a:lnTo>
                  <a:lnTo>
                    <a:pt x="3" y="244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9"/>
                  </a:lnTo>
                  <a:lnTo>
                    <a:pt x="1" y="261"/>
                  </a:lnTo>
                  <a:lnTo>
                    <a:pt x="3" y="261"/>
                  </a:lnTo>
                  <a:lnTo>
                    <a:pt x="5" y="263"/>
                  </a:lnTo>
                  <a:lnTo>
                    <a:pt x="9" y="261"/>
                  </a:lnTo>
                  <a:lnTo>
                    <a:pt x="10" y="259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3" y="248"/>
                  </a:lnTo>
                  <a:lnTo>
                    <a:pt x="17" y="241"/>
                  </a:lnTo>
                  <a:lnTo>
                    <a:pt x="22" y="233"/>
                  </a:lnTo>
                  <a:lnTo>
                    <a:pt x="27" y="225"/>
                  </a:lnTo>
                  <a:lnTo>
                    <a:pt x="40" y="210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76" y="159"/>
                  </a:lnTo>
                  <a:lnTo>
                    <a:pt x="88" y="141"/>
                  </a:lnTo>
                  <a:lnTo>
                    <a:pt x="101" y="124"/>
                  </a:lnTo>
                  <a:lnTo>
                    <a:pt x="101" y="124"/>
                  </a:lnTo>
                  <a:lnTo>
                    <a:pt x="148" y="65"/>
                  </a:lnTo>
                  <a:lnTo>
                    <a:pt x="173" y="37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9" y="8"/>
                  </a:lnTo>
                  <a:lnTo>
                    <a:pt x="200" y="5"/>
                  </a:lnTo>
                  <a:lnTo>
                    <a:pt x="197" y="1"/>
                  </a:lnTo>
                  <a:lnTo>
                    <a:pt x="193" y="0"/>
                  </a:lnTo>
                  <a:lnTo>
                    <a:pt x="192" y="0"/>
                  </a:lnTo>
                  <a:lnTo>
                    <a:pt x="190" y="1"/>
                  </a:lnTo>
                  <a:lnTo>
                    <a:pt x="19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Freeform 895"/>
            <p:cNvSpPr>
              <a:spLocks/>
            </p:cNvSpPr>
            <p:nvPr/>
          </p:nvSpPr>
          <p:spPr bwMode="auto">
            <a:xfrm>
              <a:off x="3559176" y="3678238"/>
              <a:ext cx="74613" cy="98425"/>
            </a:xfrm>
            <a:custGeom>
              <a:avLst/>
              <a:gdLst/>
              <a:ahLst/>
              <a:cxnLst>
                <a:cxn ang="0">
                  <a:pos x="178" y="2"/>
                </a:cxn>
                <a:cxn ang="0">
                  <a:pos x="178" y="2"/>
                </a:cxn>
                <a:cxn ang="0">
                  <a:pos x="165" y="12"/>
                </a:cxn>
                <a:cxn ang="0">
                  <a:pos x="151" y="24"/>
                </a:cxn>
                <a:cxn ang="0">
                  <a:pos x="136" y="36"/>
                </a:cxn>
                <a:cxn ang="0">
                  <a:pos x="131" y="42"/>
                </a:cxn>
                <a:cxn ang="0">
                  <a:pos x="126" y="49"/>
                </a:cxn>
                <a:cxn ang="0">
                  <a:pos x="126" y="49"/>
                </a:cxn>
                <a:cxn ang="0">
                  <a:pos x="104" y="82"/>
                </a:cxn>
                <a:cxn ang="0">
                  <a:pos x="80" y="116"/>
                </a:cxn>
                <a:cxn ang="0">
                  <a:pos x="80" y="116"/>
                </a:cxn>
                <a:cxn ang="0">
                  <a:pos x="68" y="133"/>
                </a:cxn>
                <a:cxn ang="0">
                  <a:pos x="56" y="151"/>
                </a:cxn>
                <a:cxn ang="0">
                  <a:pos x="34" y="189"/>
                </a:cxn>
                <a:cxn ang="0">
                  <a:pos x="34" y="189"/>
                </a:cxn>
                <a:cxn ang="0">
                  <a:pos x="25" y="201"/>
                </a:cxn>
                <a:cxn ang="0">
                  <a:pos x="15" y="212"/>
                </a:cxn>
                <a:cxn ang="0">
                  <a:pos x="5" y="224"/>
                </a:cxn>
                <a:cxn ang="0">
                  <a:pos x="2" y="231"/>
                </a:cxn>
                <a:cxn ang="0">
                  <a:pos x="0" y="238"/>
                </a:cxn>
                <a:cxn ang="0">
                  <a:pos x="0" y="238"/>
                </a:cxn>
                <a:cxn ang="0">
                  <a:pos x="0" y="241"/>
                </a:cxn>
                <a:cxn ang="0">
                  <a:pos x="0" y="242"/>
                </a:cxn>
                <a:cxn ang="0">
                  <a:pos x="4" y="245"/>
                </a:cxn>
                <a:cxn ang="0">
                  <a:pos x="8" y="245"/>
                </a:cxn>
                <a:cxn ang="0">
                  <a:pos x="9" y="244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3" y="235"/>
                </a:cxn>
                <a:cxn ang="0">
                  <a:pos x="17" y="228"/>
                </a:cxn>
                <a:cxn ang="0">
                  <a:pos x="29" y="219"/>
                </a:cxn>
                <a:cxn ang="0">
                  <a:pos x="29" y="219"/>
                </a:cxn>
                <a:cxn ang="0">
                  <a:pos x="33" y="214"/>
                </a:cxn>
                <a:cxn ang="0">
                  <a:pos x="37" y="207"/>
                </a:cxn>
                <a:cxn ang="0">
                  <a:pos x="45" y="195"/>
                </a:cxn>
                <a:cxn ang="0">
                  <a:pos x="45" y="195"/>
                </a:cxn>
                <a:cxn ang="0">
                  <a:pos x="84" y="129"/>
                </a:cxn>
                <a:cxn ang="0">
                  <a:pos x="84" y="129"/>
                </a:cxn>
                <a:cxn ang="0">
                  <a:pos x="94" y="114"/>
                </a:cxn>
                <a:cxn ang="0">
                  <a:pos x="104" y="100"/>
                </a:cxn>
                <a:cxn ang="0">
                  <a:pos x="124" y="72"/>
                </a:cxn>
                <a:cxn ang="0">
                  <a:pos x="124" y="72"/>
                </a:cxn>
                <a:cxn ang="0">
                  <a:pos x="131" y="63"/>
                </a:cxn>
                <a:cxn ang="0">
                  <a:pos x="138" y="54"/>
                </a:cxn>
                <a:cxn ang="0">
                  <a:pos x="153" y="40"/>
                </a:cxn>
                <a:cxn ang="0">
                  <a:pos x="186" y="10"/>
                </a:cxn>
                <a:cxn ang="0">
                  <a:pos x="186" y="10"/>
                </a:cxn>
                <a:cxn ang="0">
                  <a:pos x="187" y="7"/>
                </a:cxn>
                <a:cxn ang="0">
                  <a:pos x="189" y="6"/>
                </a:cxn>
                <a:cxn ang="0">
                  <a:pos x="186" y="2"/>
                </a:cxn>
                <a:cxn ang="0">
                  <a:pos x="182" y="0"/>
                </a:cxn>
                <a:cxn ang="0">
                  <a:pos x="181" y="0"/>
                </a:cxn>
                <a:cxn ang="0">
                  <a:pos x="178" y="2"/>
                </a:cxn>
                <a:cxn ang="0">
                  <a:pos x="178" y="2"/>
                </a:cxn>
              </a:cxnLst>
              <a:rect l="0" t="0" r="r" b="b"/>
              <a:pathLst>
                <a:path w="189" h="245">
                  <a:moveTo>
                    <a:pt x="178" y="2"/>
                  </a:moveTo>
                  <a:lnTo>
                    <a:pt x="178" y="2"/>
                  </a:lnTo>
                  <a:lnTo>
                    <a:pt x="165" y="12"/>
                  </a:lnTo>
                  <a:lnTo>
                    <a:pt x="151" y="24"/>
                  </a:lnTo>
                  <a:lnTo>
                    <a:pt x="136" y="36"/>
                  </a:lnTo>
                  <a:lnTo>
                    <a:pt x="131" y="42"/>
                  </a:lnTo>
                  <a:lnTo>
                    <a:pt x="126" y="49"/>
                  </a:lnTo>
                  <a:lnTo>
                    <a:pt x="126" y="49"/>
                  </a:lnTo>
                  <a:lnTo>
                    <a:pt x="104" y="82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68" y="133"/>
                  </a:lnTo>
                  <a:lnTo>
                    <a:pt x="56" y="151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5" y="201"/>
                  </a:lnTo>
                  <a:lnTo>
                    <a:pt x="15" y="212"/>
                  </a:lnTo>
                  <a:lnTo>
                    <a:pt x="5" y="224"/>
                  </a:lnTo>
                  <a:lnTo>
                    <a:pt x="2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0" y="242"/>
                  </a:lnTo>
                  <a:lnTo>
                    <a:pt x="4" y="245"/>
                  </a:lnTo>
                  <a:lnTo>
                    <a:pt x="8" y="245"/>
                  </a:lnTo>
                  <a:lnTo>
                    <a:pt x="9" y="244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3" y="235"/>
                  </a:lnTo>
                  <a:lnTo>
                    <a:pt x="17" y="228"/>
                  </a:lnTo>
                  <a:lnTo>
                    <a:pt x="29" y="219"/>
                  </a:lnTo>
                  <a:lnTo>
                    <a:pt x="29" y="219"/>
                  </a:lnTo>
                  <a:lnTo>
                    <a:pt x="33" y="214"/>
                  </a:lnTo>
                  <a:lnTo>
                    <a:pt x="37" y="207"/>
                  </a:lnTo>
                  <a:lnTo>
                    <a:pt x="45" y="195"/>
                  </a:lnTo>
                  <a:lnTo>
                    <a:pt x="45" y="195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94" y="114"/>
                  </a:lnTo>
                  <a:lnTo>
                    <a:pt x="104" y="100"/>
                  </a:lnTo>
                  <a:lnTo>
                    <a:pt x="124" y="72"/>
                  </a:lnTo>
                  <a:lnTo>
                    <a:pt x="124" y="72"/>
                  </a:lnTo>
                  <a:lnTo>
                    <a:pt x="131" y="63"/>
                  </a:lnTo>
                  <a:lnTo>
                    <a:pt x="138" y="54"/>
                  </a:lnTo>
                  <a:lnTo>
                    <a:pt x="153" y="40"/>
                  </a:lnTo>
                  <a:lnTo>
                    <a:pt x="186" y="10"/>
                  </a:lnTo>
                  <a:lnTo>
                    <a:pt x="186" y="10"/>
                  </a:lnTo>
                  <a:lnTo>
                    <a:pt x="187" y="7"/>
                  </a:lnTo>
                  <a:lnTo>
                    <a:pt x="189" y="6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81" y="0"/>
                  </a:lnTo>
                  <a:lnTo>
                    <a:pt x="178" y="2"/>
                  </a:lnTo>
                  <a:lnTo>
                    <a:pt x="17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896"/>
            <p:cNvSpPr>
              <a:spLocks/>
            </p:cNvSpPr>
            <p:nvPr/>
          </p:nvSpPr>
          <p:spPr bwMode="auto">
            <a:xfrm>
              <a:off x="3594101" y="3630613"/>
              <a:ext cx="122238" cy="152400"/>
            </a:xfrm>
            <a:custGeom>
              <a:avLst/>
              <a:gdLst/>
              <a:ahLst/>
              <a:cxnLst>
                <a:cxn ang="0">
                  <a:pos x="298" y="1"/>
                </a:cxn>
                <a:cxn ang="0">
                  <a:pos x="298" y="1"/>
                </a:cxn>
                <a:cxn ang="0">
                  <a:pos x="280" y="22"/>
                </a:cxn>
                <a:cxn ang="0">
                  <a:pos x="263" y="43"/>
                </a:cxn>
                <a:cxn ang="0">
                  <a:pos x="228" y="86"/>
                </a:cxn>
                <a:cxn ang="0">
                  <a:pos x="228" y="86"/>
                </a:cxn>
                <a:cxn ang="0">
                  <a:pos x="190" y="132"/>
                </a:cxn>
                <a:cxn ang="0">
                  <a:pos x="173" y="154"/>
                </a:cxn>
                <a:cxn ang="0">
                  <a:pos x="156" y="179"/>
                </a:cxn>
                <a:cxn ang="0">
                  <a:pos x="156" y="179"/>
                </a:cxn>
                <a:cxn ang="0">
                  <a:pos x="135" y="205"/>
                </a:cxn>
                <a:cxn ang="0">
                  <a:pos x="114" y="230"/>
                </a:cxn>
                <a:cxn ang="0">
                  <a:pos x="70" y="280"/>
                </a:cxn>
                <a:cxn ang="0">
                  <a:pos x="70" y="280"/>
                </a:cxn>
                <a:cxn ang="0">
                  <a:pos x="53" y="302"/>
                </a:cxn>
                <a:cxn ang="0">
                  <a:pos x="36" y="327"/>
                </a:cxn>
                <a:cxn ang="0">
                  <a:pos x="20" y="351"/>
                </a:cxn>
                <a:cxn ang="0">
                  <a:pos x="11" y="361"/>
                </a:cxn>
                <a:cxn ang="0">
                  <a:pos x="2" y="373"/>
                </a:cxn>
                <a:cxn ang="0">
                  <a:pos x="2" y="373"/>
                </a:cxn>
                <a:cxn ang="0">
                  <a:pos x="0" y="375"/>
                </a:cxn>
                <a:cxn ang="0">
                  <a:pos x="0" y="377"/>
                </a:cxn>
                <a:cxn ang="0">
                  <a:pos x="3" y="381"/>
                </a:cxn>
                <a:cxn ang="0">
                  <a:pos x="5" y="382"/>
                </a:cxn>
                <a:cxn ang="0">
                  <a:pos x="8" y="382"/>
                </a:cxn>
                <a:cxn ang="0">
                  <a:pos x="9" y="381"/>
                </a:cxn>
                <a:cxn ang="0">
                  <a:pos x="9" y="381"/>
                </a:cxn>
                <a:cxn ang="0">
                  <a:pos x="26" y="360"/>
                </a:cxn>
                <a:cxn ang="0">
                  <a:pos x="41" y="339"/>
                </a:cxn>
                <a:cxn ang="0">
                  <a:pos x="55" y="317"/>
                </a:cxn>
                <a:cxn ang="0">
                  <a:pos x="71" y="296"/>
                </a:cxn>
                <a:cxn ang="0">
                  <a:pos x="71" y="296"/>
                </a:cxn>
                <a:cxn ang="0">
                  <a:pos x="91" y="272"/>
                </a:cxn>
                <a:cxn ang="0">
                  <a:pos x="111" y="250"/>
                </a:cxn>
                <a:cxn ang="0">
                  <a:pos x="153" y="204"/>
                </a:cxn>
                <a:cxn ang="0">
                  <a:pos x="153" y="204"/>
                </a:cxn>
                <a:cxn ang="0">
                  <a:pos x="161" y="194"/>
                </a:cxn>
                <a:cxn ang="0">
                  <a:pos x="169" y="182"/>
                </a:cxn>
                <a:cxn ang="0">
                  <a:pos x="183" y="158"/>
                </a:cxn>
                <a:cxn ang="0">
                  <a:pos x="183" y="158"/>
                </a:cxn>
                <a:cxn ang="0">
                  <a:pos x="206" y="130"/>
                </a:cxn>
                <a:cxn ang="0">
                  <a:pos x="229" y="102"/>
                </a:cxn>
                <a:cxn ang="0">
                  <a:pos x="229" y="102"/>
                </a:cxn>
                <a:cxn ang="0">
                  <a:pos x="267" y="55"/>
                </a:cxn>
                <a:cxn ang="0">
                  <a:pos x="287" y="32"/>
                </a:cxn>
                <a:cxn ang="0">
                  <a:pos x="306" y="9"/>
                </a:cxn>
                <a:cxn ang="0">
                  <a:pos x="306" y="9"/>
                </a:cxn>
                <a:cxn ang="0">
                  <a:pos x="308" y="8"/>
                </a:cxn>
                <a:cxn ang="0">
                  <a:pos x="309" y="5"/>
                </a:cxn>
                <a:cxn ang="0">
                  <a:pos x="306" y="1"/>
                </a:cxn>
                <a:cxn ang="0">
                  <a:pos x="302" y="0"/>
                </a:cxn>
                <a:cxn ang="0">
                  <a:pos x="301" y="0"/>
                </a:cxn>
                <a:cxn ang="0">
                  <a:pos x="298" y="1"/>
                </a:cxn>
                <a:cxn ang="0">
                  <a:pos x="298" y="1"/>
                </a:cxn>
              </a:cxnLst>
              <a:rect l="0" t="0" r="r" b="b"/>
              <a:pathLst>
                <a:path w="309" h="382">
                  <a:moveTo>
                    <a:pt x="298" y="1"/>
                  </a:moveTo>
                  <a:lnTo>
                    <a:pt x="298" y="1"/>
                  </a:lnTo>
                  <a:lnTo>
                    <a:pt x="280" y="22"/>
                  </a:lnTo>
                  <a:lnTo>
                    <a:pt x="263" y="43"/>
                  </a:lnTo>
                  <a:lnTo>
                    <a:pt x="228" y="86"/>
                  </a:lnTo>
                  <a:lnTo>
                    <a:pt x="228" y="86"/>
                  </a:lnTo>
                  <a:lnTo>
                    <a:pt x="190" y="132"/>
                  </a:lnTo>
                  <a:lnTo>
                    <a:pt x="173" y="154"/>
                  </a:lnTo>
                  <a:lnTo>
                    <a:pt x="156" y="179"/>
                  </a:lnTo>
                  <a:lnTo>
                    <a:pt x="156" y="179"/>
                  </a:lnTo>
                  <a:lnTo>
                    <a:pt x="135" y="205"/>
                  </a:lnTo>
                  <a:lnTo>
                    <a:pt x="114" y="23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53" y="302"/>
                  </a:lnTo>
                  <a:lnTo>
                    <a:pt x="36" y="327"/>
                  </a:lnTo>
                  <a:lnTo>
                    <a:pt x="20" y="351"/>
                  </a:lnTo>
                  <a:lnTo>
                    <a:pt x="11" y="361"/>
                  </a:lnTo>
                  <a:lnTo>
                    <a:pt x="2" y="373"/>
                  </a:lnTo>
                  <a:lnTo>
                    <a:pt x="2" y="373"/>
                  </a:lnTo>
                  <a:lnTo>
                    <a:pt x="0" y="375"/>
                  </a:lnTo>
                  <a:lnTo>
                    <a:pt x="0" y="377"/>
                  </a:lnTo>
                  <a:lnTo>
                    <a:pt x="3" y="381"/>
                  </a:lnTo>
                  <a:lnTo>
                    <a:pt x="5" y="382"/>
                  </a:lnTo>
                  <a:lnTo>
                    <a:pt x="8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26" y="360"/>
                  </a:lnTo>
                  <a:lnTo>
                    <a:pt x="41" y="339"/>
                  </a:lnTo>
                  <a:lnTo>
                    <a:pt x="55" y="317"/>
                  </a:lnTo>
                  <a:lnTo>
                    <a:pt x="71" y="296"/>
                  </a:lnTo>
                  <a:lnTo>
                    <a:pt x="71" y="296"/>
                  </a:lnTo>
                  <a:lnTo>
                    <a:pt x="91" y="272"/>
                  </a:lnTo>
                  <a:lnTo>
                    <a:pt x="111" y="250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61" y="194"/>
                  </a:lnTo>
                  <a:lnTo>
                    <a:pt x="169" y="182"/>
                  </a:lnTo>
                  <a:lnTo>
                    <a:pt x="183" y="158"/>
                  </a:lnTo>
                  <a:lnTo>
                    <a:pt x="183" y="158"/>
                  </a:lnTo>
                  <a:lnTo>
                    <a:pt x="206" y="130"/>
                  </a:lnTo>
                  <a:lnTo>
                    <a:pt x="229" y="102"/>
                  </a:lnTo>
                  <a:lnTo>
                    <a:pt x="229" y="102"/>
                  </a:lnTo>
                  <a:lnTo>
                    <a:pt x="267" y="55"/>
                  </a:lnTo>
                  <a:lnTo>
                    <a:pt x="287" y="32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8" y="8"/>
                  </a:lnTo>
                  <a:lnTo>
                    <a:pt x="309" y="5"/>
                  </a:lnTo>
                  <a:lnTo>
                    <a:pt x="306" y="1"/>
                  </a:lnTo>
                  <a:lnTo>
                    <a:pt x="302" y="0"/>
                  </a:lnTo>
                  <a:lnTo>
                    <a:pt x="301" y="0"/>
                  </a:lnTo>
                  <a:lnTo>
                    <a:pt x="298" y="1"/>
                  </a:lnTo>
                  <a:lnTo>
                    <a:pt x="29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897"/>
            <p:cNvSpPr>
              <a:spLocks/>
            </p:cNvSpPr>
            <p:nvPr/>
          </p:nvSpPr>
          <p:spPr bwMode="auto">
            <a:xfrm>
              <a:off x="3629026" y="3665538"/>
              <a:ext cx="88900" cy="111125"/>
            </a:xfrm>
            <a:custGeom>
              <a:avLst/>
              <a:gdLst/>
              <a:ahLst/>
              <a:cxnLst>
                <a:cxn ang="0">
                  <a:pos x="222" y="5"/>
                </a:cxn>
                <a:cxn ang="0">
                  <a:pos x="220" y="1"/>
                </a:cxn>
                <a:cxn ang="0">
                  <a:pos x="216" y="1"/>
                </a:cxn>
                <a:cxn ang="0">
                  <a:pos x="212" y="5"/>
                </a:cxn>
                <a:cxn ang="0">
                  <a:pos x="212" y="8"/>
                </a:cxn>
                <a:cxn ang="0">
                  <a:pos x="210" y="13"/>
                </a:cxn>
                <a:cxn ang="0">
                  <a:pos x="201" y="28"/>
                </a:cxn>
                <a:cxn ang="0">
                  <a:pos x="180" y="50"/>
                </a:cxn>
                <a:cxn ang="0">
                  <a:pos x="170" y="60"/>
                </a:cxn>
                <a:cxn ang="0">
                  <a:pos x="124" y="123"/>
                </a:cxn>
                <a:cxn ang="0">
                  <a:pos x="107" y="144"/>
                </a:cxn>
                <a:cxn ang="0">
                  <a:pos x="51" y="207"/>
                </a:cxn>
                <a:cxn ang="0">
                  <a:pos x="39" y="219"/>
                </a:cxn>
                <a:cxn ang="0">
                  <a:pos x="29" y="232"/>
                </a:cxn>
                <a:cxn ang="0">
                  <a:pos x="23" y="242"/>
                </a:cxn>
                <a:cxn ang="0">
                  <a:pos x="12" y="262"/>
                </a:cxn>
                <a:cxn ang="0">
                  <a:pos x="2" y="270"/>
                </a:cxn>
                <a:cxn ang="0">
                  <a:pos x="0" y="273"/>
                </a:cxn>
                <a:cxn ang="0">
                  <a:pos x="2" y="280"/>
                </a:cxn>
                <a:cxn ang="0">
                  <a:pos x="6" y="280"/>
                </a:cxn>
                <a:cxn ang="0">
                  <a:pos x="8" y="280"/>
                </a:cxn>
                <a:cxn ang="0">
                  <a:pos x="21" y="267"/>
                </a:cxn>
                <a:cxn ang="0">
                  <a:pos x="40" y="237"/>
                </a:cxn>
                <a:cxn ang="0">
                  <a:pos x="51" y="222"/>
                </a:cxn>
                <a:cxn ang="0">
                  <a:pos x="129" y="136"/>
                </a:cxn>
                <a:cxn ang="0">
                  <a:pos x="138" y="124"/>
                </a:cxn>
                <a:cxn ang="0">
                  <a:pos x="162" y="90"/>
                </a:cxn>
                <a:cxn ang="0">
                  <a:pos x="187" y="56"/>
                </a:cxn>
                <a:cxn ang="0">
                  <a:pos x="197" y="46"/>
                </a:cxn>
                <a:cxn ang="0">
                  <a:pos x="216" y="28"/>
                </a:cxn>
                <a:cxn ang="0">
                  <a:pos x="221" y="17"/>
                </a:cxn>
                <a:cxn ang="0">
                  <a:pos x="222" y="5"/>
                </a:cxn>
              </a:cxnLst>
              <a:rect l="0" t="0" r="r" b="b"/>
              <a:pathLst>
                <a:path w="222" h="280">
                  <a:moveTo>
                    <a:pt x="222" y="5"/>
                  </a:moveTo>
                  <a:lnTo>
                    <a:pt x="222" y="5"/>
                  </a:lnTo>
                  <a:lnTo>
                    <a:pt x="221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2" y="3"/>
                  </a:lnTo>
                  <a:lnTo>
                    <a:pt x="212" y="5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212" y="11"/>
                  </a:lnTo>
                  <a:lnTo>
                    <a:pt x="210" y="13"/>
                  </a:lnTo>
                  <a:lnTo>
                    <a:pt x="206" y="20"/>
                  </a:lnTo>
                  <a:lnTo>
                    <a:pt x="201" y="28"/>
                  </a:lnTo>
                  <a:lnTo>
                    <a:pt x="195" y="35"/>
                  </a:lnTo>
                  <a:lnTo>
                    <a:pt x="180" y="5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40" y="102"/>
                  </a:lnTo>
                  <a:lnTo>
                    <a:pt x="124" y="123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80" y="175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39" y="219"/>
                  </a:lnTo>
                  <a:lnTo>
                    <a:pt x="34" y="225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3" y="242"/>
                  </a:lnTo>
                  <a:lnTo>
                    <a:pt x="18" y="253"/>
                  </a:lnTo>
                  <a:lnTo>
                    <a:pt x="12" y="262"/>
                  </a:lnTo>
                  <a:lnTo>
                    <a:pt x="2" y="270"/>
                  </a:lnTo>
                  <a:lnTo>
                    <a:pt x="2" y="270"/>
                  </a:lnTo>
                  <a:lnTo>
                    <a:pt x="1" y="271"/>
                  </a:lnTo>
                  <a:lnTo>
                    <a:pt x="0" y="273"/>
                  </a:lnTo>
                  <a:lnTo>
                    <a:pt x="1" y="277"/>
                  </a:lnTo>
                  <a:lnTo>
                    <a:pt x="2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80"/>
                  </a:lnTo>
                  <a:lnTo>
                    <a:pt x="16" y="273"/>
                  </a:lnTo>
                  <a:lnTo>
                    <a:pt x="21" y="267"/>
                  </a:lnTo>
                  <a:lnTo>
                    <a:pt x="31" y="253"/>
                  </a:lnTo>
                  <a:lnTo>
                    <a:pt x="40" y="237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90" y="179"/>
                  </a:lnTo>
                  <a:lnTo>
                    <a:pt x="129" y="136"/>
                  </a:lnTo>
                  <a:lnTo>
                    <a:pt x="129" y="136"/>
                  </a:lnTo>
                  <a:lnTo>
                    <a:pt x="138" y="124"/>
                  </a:lnTo>
                  <a:lnTo>
                    <a:pt x="146" y="114"/>
                  </a:lnTo>
                  <a:lnTo>
                    <a:pt x="162" y="90"/>
                  </a:lnTo>
                  <a:lnTo>
                    <a:pt x="178" y="67"/>
                  </a:lnTo>
                  <a:lnTo>
                    <a:pt x="187" y="56"/>
                  </a:lnTo>
                  <a:lnTo>
                    <a:pt x="197" y="46"/>
                  </a:lnTo>
                  <a:lnTo>
                    <a:pt x="197" y="46"/>
                  </a:lnTo>
                  <a:lnTo>
                    <a:pt x="206" y="37"/>
                  </a:lnTo>
                  <a:lnTo>
                    <a:pt x="216" y="28"/>
                  </a:lnTo>
                  <a:lnTo>
                    <a:pt x="218" y="22"/>
                  </a:lnTo>
                  <a:lnTo>
                    <a:pt x="221" y="17"/>
                  </a:lnTo>
                  <a:lnTo>
                    <a:pt x="222" y="12"/>
                  </a:lnTo>
                  <a:lnTo>
                    <a:pt x="222" y="5"/>
                  </a:lnTo>
                  <a:lnTo>
                    <a:pt x="2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Freeform 898"/>
            <p:cNvSpPr>
              <a:spLocks/>
            </p:cNvSpPr>
            <p:nvPr/>
          </p:nvSpPr>
          <p:spPr bwMode="auto">
            <a:xfrm>
              <a:off x="3668713" y="3692526"/>
              <a:ext cx="60325" cy="80963"/>
            </a:xfrm>
            <a:custGeom>
              <a:avLst/>
              <a:gdLst/>
              <a:ahLst/>
              <a:cxnLst>
                <a:cxn ang="0">
                  <a:pos x="142" y="4"/>
                </a:cxn>
                <a:cxn ang="0">
                  <a:pos x="142" y="4"/>
                </a:cxn>
                <a:cxn ang="0">
                  <a:pos x="141" y="8"/>
                </a:cxn>
                <a:cxn ang="0">
                  <a:pos x="138" y="14"/>
                </a:cxn>
                <a:cxn ang="0">
                  <a:pos x="130" y="24"/>
                </a:cxn>
                <a:cxn ang="0">
                  <a:pos x="121" y="34"/>
                </a:cxn>
                <a:cxn ang="0">
                  <a:pos x="115" y="42"/>
                </a:cxn>
                <a:cxn ang="0">
                  <a:pos x="115" y="42"/>
                </a:cxn>
                <a:cxn ang="0">
                  <a:pos x="95" y="70"/>
                </a:cxn>
                <a:cxn ang="0">
                  <a:pos x="77" y="97"/>
                </a:cxn>
                <a:cxn ang="0">
                  <a:pos x="77" y="97"/>
                </a:cxn>
                <a:cxn ang="0">
                  <a:pos x="68" y="110"/>
                </a:cxn>
                <a:cxn ang="0">
                  <a:pos x="58" y="122"/>
                </a:cxn>
                <a:cxn ang="0">
                  <a:pos x="38" y="147"/>
                </a:cxn>
                <a:cxn ang="0">
                  <a:pos x="18" y="170"/>
                </a:cxn>
                <a:cxn ang="0">
                  <a:pos x="9" y="184"/>
                </a:cxn>
                <a:cxn ang="0">
                  <a:pos x="1" y="197"/>
                </a:cxn>
                <a:cxn ang="0">
                  <a:pos x="1" y="197"/>
                </a:cxn>
                <a:cxn ang="0">
                  <a:pos x="0" y="199"/>
                </a:cxn>
                <a:cxn ang="0">
                  <a:pos x="0" y="202"/>
                </a:cxn>
                <a:cxn ang="0">
                  <a:pos x="2" y="204"/>
                </a:cxn>
                <a:cxn ang="0">
                  <a:pos x="6" y="206"/>
                </a:cxn>
                <a:cxn ang="0">
                  <a:pos x="9" y="204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19" y="189"/>
                </a:cxn>
                <a:cxn ang="0">
                  <a:pos x="30" y="177"/>
                </a:cxn>
                <a:cxn ang="0">
                  <a:pos x="51" y="152"/>
                </a:cxn>
                <a:cxn ang="0">
                  <a:pos x="51" y="152"/>
                </a:cxn>
                <a:cxn ang="0">
                  <a:pos x="69" y="129"/>
                </a:cxn>
                <a:cxn ang="0">
                  <a:pos x="87" y="102"/>
                </a:cxn>
                <a:cxn ang="0">
                  <a:pos x="87" y="102"/>
                </a:cxn>
                <a:cxn ang="0">
                  <a:pos x="124" y="49"/>
                </a:cxn>
                <a:cxn ang="0">
                  <a:pos x="124" y="49"/>
                </a:cxn>
                <a:cxn ang="0">
                  <a:pos x="133" y="38"/>
                </a:cxn>
                <a:cxn ang="0">
                  <a:pos x="141" y="29"/>
                </a:cxn>
                <a:cxn ang="0">
                  <a:pos x="149" y="19"/>
                </a:cxn>
                <a:cxn ang="0">
                  <a:pos x="151" y="14"/>
                </a:cxn>
                <a:cxn ang="0">
                  <a:pos x="154" y="7"/>
                </a:cxn>
                <a:cxn ang="0">
                  <a:pos x="154" y="7"/>
                </a:cxn>
                <a:cxn ang="0">
                  <a:pos x="154" y="4"/>
                </a:cxn>
                <a:cxn ang="0">
                  <a:pos x="153" y="3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4" y="2"/>
                </a:cxn>
                <a:cxn ang="0">
                  <a:pos x="142" y="4"/>
                </a:cxn>
                <a:cxn ang="0">
                  <a:pos x="142" y="4"/>
                </a:cxn>
              </a:cxnLst>
              <a:rect l="0" t="0" r="r" b="b"/>
              <a:pathLst>
                <a:path w="154" h="206">
                  <a:moveTo>
                    <a:pt x="142" y="4"/>
                  </a:moveTo>
                  <a:lnTo>
                    <a:pt x="142" y="4"/>
                  </a:lnTo>
                  <a:lnTo>
                    <a:pt x="141" y="8"/>
                  </a:lnTo>
                  <a:lnTo>
                    <a:pt x="138" y="14"/>
                  </a:lnTo>
                  <a:lnTo>
                    <a:pt x="130" y="24"/>
                  </a:lnTo>
                  <a:lnTo>
                    <a:pt x="121" y="3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95" y="7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68" y="110"/>
                  </a:lnTo>
                  <a:lnTo>
                    <a:pt x="58" y="122"/>
                  </a:lnTo>
                  <a:lnTo>
                    <a:pt x="38" y="147"/>
                  </a:lnTo>
                  <a:lnTo>
                    <a:pt x="18" y="170"/>
                  </a:lnTo>
                  <a:lnTo>
                    <a:pt x="9" y="184"/>
                  </a:lnTo>
                  <a:lnTo>
                    <a:pt x="1" y="197"/>
                  </a:lnTo>
                  <a:lnTo>
                    <a:pt x="1" y="197"/>
                  </a:lnTo>
                  <a:lnTo>
                    <a:pt x="0" y="199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6" y="206"/>
                  </a:lnTo>
                  <a:lnTo>
                    <a:pt x="9" y="204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19" y="189"/>
                  </a:lnTo>
                  <a:lnTo>
                    <a:pt x="30" y="177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69" y="129"/>
                  </a:lnTo>
                  <a:lnTo>
                    <a:pt x="87" y="102"/>
                  </a:lnTo>
                  <a:lnTo>
                    <a:pt x="87" y="102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33" y="38"/>
                  </a:lnTo>
                  <a:lnTo>
                    <a:pt x="141" y="29"/>
                  </a:lnTo>
                  <a:lnTo>
                    <a:pt x="149" y="19"/>
                  </a:lnTo>
                  <a:lnTo>
                    <a:pt x="151" y="14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4"/>
                  </a:lnTo>
                  <a:lnTo>
                    <a:pt x="153" y="3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4" y="2"/>
                  </a:lnTo>
                  <a:lnTo>
                    <a:pt x="142" y="4"/>
                  </a:lnTo>
                  <a:lnTo>
                    <a:pt x="14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Freeform 899"/>
            <p:cNvSpPr>
              <a:spLocks/>
            </p:cNvSpPr>
            <p:nvPr/>
          </p:nvSpPr>
          <p:spPr bwMode="auto">
            <a:xfrm>
              <a:off x="3697288" y="3721101"/>
              <a:ext cx="41275" cy="50800"/>
            </a:xfrm>
            <a:custGeom>
              <a:avLst/>
              <a:gdLst/>
              <a:ahLst/>
              <a:cxnLst>
                <a:cxn ang="0">
                  <a:pos x="93" y="2"/>
                </a:cxn>
                <a:cxn ang="0">
                  <a:pos x="93" y="2"/>
                </a:cxn>
                <a:cxn ang="0">
                  <a:pos x="80" y="15"/>
                </a:cxn>
                <a:cxn ang="0">
                  <a:pos x="68" y="30"/>
                </a:cxn>
                <a:cxn ang="0">
                  <a:pos x="46" y="59"/>
                </a:cxn>
                <a:cxn ang="0">
                  <a:pos x="24" y="87"/>
                </a:cxn>
                <a:cxn ang="0">
                  <a:pos x="1" y="116"/>
                </a:cxn>
                <a:cxn ang="0">
                  <a:pos x="1" y="116"/>
                </a:cxn>
                <a:cxn ang="0">
                  <a:pos x="0" y="119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4" y="125"/>
                </a:cxn>
                <a:cxn ang="0">
                  <a:pos x="5" y="127"/>
                </a:cxn>
                <a:cxn ang="0">
                  <a:pos x="8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32" y="95"/>
                </a:cxn>
                <a:cxn ang="0">
                  <a:pos x="54" y="66"/>
                </a:cxn>
                <a:cxn ang="0">
                  <a:pos x="76" y="38"/>
                </a:cxn>
                <a:cxn ang="0">
                  <a:pos x="89" y="23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8"/>
                </a:cxn>
                <a:cxn ang="0">
                  <a:pos x="102" y="6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3" y="2"/>
                </a:cxn>
                <a:cxn ang="0">
                  <a:pos x="93" y="2"/>
                </a:cxn>
              </a:cxnLst>
              <a:rect l="0" t="0" r="r" b="b"/>
              <a:pathLst>
                <a:path w="102" h="127">
                  <a:moveTo>
                    <a:pt x="93" y="2"/>
                  </a:moveTo>
                  <a:lnTo>
                    <a:pt x="93" y="2"/>
                  </a:lnTo>
                  <a:lnTo>
                    <a:pt x="80" y="15"/>
                  </a:lnTo>
                  <a:lnTo>
                    <a:pt x="68" y="30"/>
                  </a:lnTo>
                  <a:lnTo>
                    <a:pt x="46" y="59"/>
                  </a:lnTo>
                  <a:lnTo>
                    <a:pt x="24" y="87"/>
                  </a:lnTo>
                  <a:lnTo>
                    <a:pt x="1" y="116"/>
                  </a:lnTo>
                  <a:lnTo>
                    <a:pt x="1" y="116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4" y="125"/>
                  </a:lnTo>
                  <a:lnTo>
                    <a:pt x="5" y="127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32" y="95"/>
                  </a:lnTo>
                  <a:lnTo>
                    <a:pt x="54" y="66"/>
                  </a:lnTo>
                  <a:lnTo>
                    <a:pt x="76" y="38"/>
                  </a:lnTo>
                  <a:lnTo>
                    <a:pt x="89" y="2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8"/>
                  </a:lnTo>
                  <a:lnTo>
                    <a:pt x="102" y="6"/>
                  </a:lnTo>
                  <a:lnTo>
                    <a:pt x="101" y="2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3" y="2"/>
                  </a:lnTo>
                  <a:lnTo>
                    <a:pt x="9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Freeform 900"/>
            <p:cNvSpPr>
              <a:spLocks/>
            </p:cNvSpPr>
            <p:nvPr/>
          </p:nvSpPr>
          <p:spPr bwMode="auto">
            <a:xfrm>
              <a:off x="3511551" y="3597276"/>
              <a:ext cx="38100" cy="52388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68" y="35"/>
                </a:cxn>
                <a:cxn ang="0">
                  <a:pos x="48" y="65"/>
                </a:cxn>
                <a:cxn ang="0">
                  <a:pos x="26" y="95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4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5" y="132"/>
                </a:cxn>
                <a:cxn ang="0">
                  <a:pos x="8" y="132"/>
                </a:cxn>
                <a:cxn ang="0">
                  <a:pos x="9" y="131"/>
                </a:cxn>
                <a:cxn ang="0">
                  <a:pos x="9" y="131"/>
                </a:cxn>
                <a:cxn ang="0">
                  <a:pos x="35" y="102"/>
                </a:cxn>
                <a:cxn ang="0">
                  <a:pos x="57" y="73"/>
                </a:cxn>
                <a:cxn ang="0">
                  <a:pos x="78" y="4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7" y="6"/>
                </a:cxn>
                <a:cxn ang="0">
                  <a:pos x="97" y="4"/>
                </a:cxn>
                <a:cxn ang="0">
                  <a:pos x="94" y="1"/>
                </a:cxn>
                <a:cxn ang="0">
                  <a:pos x="90" y="0"/>
                </a:cxn>
                <a:cxn ang="0">
                  <a:pos x="88" y="1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7" h="132">
                  <a:moveTo>
                    <a:pt x="86" y="4"/>
                  </a:moveTo>
                  <a:lnTo>
                    <a:pt x="86" y="4"/>
                  </a:lnTo>
                  <a:lnTo>
                    <a:pt x="68" y="35"/>
                  </a:lnTo>
                  <a:lnTo>
                    <a:pt x="48" y="65"/>
                  </a:lnTo>
                  <a:lnTo>
                    <a:pt x="26" y="95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5" y="132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35" y="102"/>
                  </a:lnTo>
                  <a:lnTo>
                    <a:pt x="57" y="73"/>
                  </a:lnTo>
                  <a:lnTo>
                    <a:pt x="78" y="4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7" y="6"/>
                  </a:lnTo>
                  <a:lnTo>
                    <a:pt x="97" y="4"/>
                  </a:lnTo>
                  <a:lnTo>
                    <a:pt x="94" y="1"/>
                  </a:lnTo>
                  <a:lnTo>
                    <a:pt x="90" y="0"/>
                  </a:lnTo>
                  <a:lnTo>
                    <a:pt x="88" y="1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Freeform 901"/>
            <p:cNvSpPr>
              <a:spLocks/>
            </p:cNvSpPr>
            <p:nvPr/>
          </p:nvSpPr>
          <p:spPr bwMode="auto">
            <a:xfrm>
              <a:off x="3522663" y="3532188"/>
              <a:ext cx="114300" cy="157163"/>
            </a:xfrm>
            <a:custGeom>
              <a:avLst/>
              <a:gdLst/>
              <a:ahLst/>
              <a:cxnLst>
                <a:cxn ang="0">
                  <a:pos x="273" y="4"/>
                </a:cxn>
                <a:cxn ang="0">
                  <a:pos x="267" y="18"/>
                </a:cxn>
                <a:cxn ang="0">
                  <a:pos x="233" y="55"/>
                </a:cxn>
                <a:cxn ang="0">
                  <a:pos x="223" y="65"/>
                </a:cxn>
                <a:cxn ang="0">
                  <a:pos x="200" y="98"/>
                </a:cxn>
                <a:cxn ang="0">
                  <a:pos x="163" y="157"/>
                </a:cxn>
                <a:cxn ang="0">
                  <a:pos x="127" y="216"/>
                </a:cxn>
                <a:cxn ang="0">
                  <a:pos x="89" y="264"/>
                </a:cxn>
                <a:cxn ang="0">
                  <a:pos x="62" y="300"/>
                </a:cxn>
                <a:cxn ang="0">
                  <a:pos x="53" y="313"/>
                </a:cxn>
                <a:cxn ang="0">
                  <a:pos x="25" y="358"/>
                </a:cxn>
                <a:cxn ang="0">
                  <a:pos x="14" y="375"/>
                </a:cxn>
                <a:cxn ang="0">
                  <a:pos x="6" y="387"/>
                </a:cxn>
                <a:cxn ang="0">
                  <a:pos x="5" y="388"/>
                </a:cxn>
                <a:cxn ang="0">
                  <a:pos x="1" y="390"/>
                </a:cxn>
                <a:cxn ang="0">
                  <a:pos x="1" y="398"/>
                </a:cxn>
                <a:cxn ang="0">
                  <a:pos x="5" y="399"/>
                </a:cxn>
                <a:cxn ang="0">
                  <a:pos x="11" y="398"/>
                </a:cxn>
                <a:cxn ang="0">
                  <a:pos x="22" y="387"/>
                </a:cxn>
                <a:cxn ang="0">
                  <a:pos x="35" y="364"/>
                </a:cxn>
                <a:cxn ang="0">
                  <a:pos x="43" y="352"/>
                </a:cxn>
                <a:cxn ang="0">
                  <a:pos x="52" y="340"/>
                </a:cxn>
                <a:cxn ang="0">
                  <a:pos x="73" y="302"/>
                </a:cxn>
                <a:cxn ang="0">
                  <a:pos x="79" y="293"/>
                </a:cxn>
                <a:cxn ang="0">
                  <a:pos x="95" y="277"/>
                </a:cxn>
                <a:cxn ang="0">
                  <a:pos x="103" y="269"/>
                </a:cxn>
                <a:cxn ang="0">
                  <a:pos x="119" y="246"/>
                </a:cxn>
                <a:cxn ang="0">
                  <a:pos x="141" y="213"/>
                </a:cxn>
                <a:cxn ang="0">
                  <a:pos x="204" y="114"/>
                </a:cxn>
                <a:cxn ang="0">
                  <a:pos x="215" y="96"/>
                </a:cxn>
                <a:cxn ang="0">
                  <a:pos x="255" y="48"/>
                </a:cxn>
                <a:cxn ang="0">
                  <a:pos x="272" y="29"/>
                </a:cxn>
                <a:cxn ang="0">
                  <a:pos x="282" y="13"/>
                </a:cxn>
                <a:cxn ang="0">
                  <a:pos x="285" y="7"/>
                </a:cxn>
                <a:cxn ang="0">
                  <a:pos x="284" y="3"/>
                </a:cxn>
                <a:cxn ang="0">
                  <a:pos x="277" y="0"/>
                </a:cxn>
                <a:cxn ang="0">
                  <a:pos x="273" y="4"/>
                </a:cxn>
              </a:cxnLst>
              <a:rect l="0" t="0" r="r" b="b"/>
              <a:pathLst>
                <a:path w="285" h="399">
                  <a:moveTo>
                    <a:pt x="273" y="4"/>
                  </a:moveTo>
                  <a:lnTo>
                    <a:pt x="273" y="4"/>
                  </a:lnTo>
                  <a:lnTo>
                    <a:pt x="270" y="11"/>
                  </a:lnTo>
                  <a:lnTo>
                    <a:pt x="267" y="18"/>
                  </a:lnTo>
                  <a:lnTo>
                    <a:pt x="256" y="31"/>
                  </a:lnTo>
                  <a:lnTo>
                    <a:pt x="233" y="55"/>
                  </a:lnTo>
                  <a:lnTo>
                    <a:pt x="233" y="55"/>
                  </a:lnTo>
                  <a:lnTo>
                    <a:pt x="223" y="65"/>
                  </a:lnTo>
                  <a:lnTo>
                    <a:pt x="215" y="7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163" y="157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08" y="241"/>
                  </a:lnTo>
                  <a:lnTo>
                    <a:pt x="89" y="264"/>
                  </a:lnTo>
                  <a:lnTo>
                    <a:pt x="70" y="288"/>
                  </a:lnTo>
                  <a:lnTo>
                    <a:pt x="62" y="300"/>
                  </a:lnTo>
                  <a:lnTo>
                    <a:pt x="53" y="313"/>
                  </a:lnTo>
                  <a:lnTo>
                    <a:pt x="53" y="313"/>
                  </a:lnTo>
                  <a:lnTo>
                    <a:pt x="40" y="336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14" y="375"/>
                  </a:lnTo>
                  <a:lnTo>
                    <a:pt x="9" y="385"/>
                  </a:lnTo>
                  <a:lnTo>
                    <a:pt x="6" y="387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2" y="388"/>
                  </a:lnTo>
                  <a:lnTo>
                    <a:pt x="1" y="390"/>
                  </a:lnTo>
                  <a:lnTo>
                    <a:pt x="0" y="394"/>
                  </a:lnTo>
                  <a:lnTo>
                    <a:pt x="1" y="398"/>
                  </a:lnTo>
                  <a:lnTo>
                    <a:pt x="2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1" y="398"/>
                  </a:lnTo>
                  <a:lnTo>
                    <a:pt x="17" y="394"/>
                  </a:lnTo>
                  <a:lnTo>
                    <a:pt x="22" y="387"/>
                  </a:lnTo>
                  <a:lnTo>
                    <a:pt x="27" y="379"/>
                  </a:lnTo>
                  <a:lnTo>
                    <a:pt x="35" y="364"/>
                  </a:lnTo>
                  <a:lnTo>
                    <a:pt x="39" y="357"/>
                  </a:lnTo>
                  <a:lnTo>
                    <a:pt x="43" y="352"/>
                  </a:lnTo>
                  <a:lnTo>
                    <a:pt x="43" y="352"/>
                  </a:lnTo>
                  <a:lnTo>
                    <a:pt x="52" y="340"/>
                  </a:lnTo>
                  <a:lnTo>
                    <a:pt x="60" y="327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9" y="293"/>
                  </a:lnTo>
                  <a:lnTo>
                    <a:pt x="87" y="285"/>
                  </a:lnTo>
                  <a:lnTo>
                    <a:pt x="95" y="277"/>
                  </a:lnTo>
                  <a:lnTo>
                    <a:pt x="103" y="269"/>
                  </a:lnTo>
                  <a:lnTo>
                    <a:pt x="103" y="269"/>
                  </a:lnTo>
                  <a:lnTo>
                    <a:pt x="111" y="258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41" y="213"/>
                  </a:lnTo>
                  <a:lnTo>
                    <a:pt x="162" y="181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15" y="96"/>
                  </a:lnTo>
                  <a:lnTo>
                    <a:pt x="227" y="80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72" y="29"/>
                  </a:lnTo>
                  <a:lnTo>
                    <a:pt x="280" y="18"/>
                  </a:lnTo>
                  <a:lnTo>
                    <a:pt x="282" y="13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7" y="0"/>
                  </a:lnTo>
                  <a:lnTo>
                    <a:pt x="274" y="1"/>
                  </a:lnTo>
                  <a:lnTo>
                    <a:pt x="273" y="4"/>
                  </a:lnTo>
                  <a:lnTo>
                    <a:pt x="27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902"/>
            <p:cNvSpPr>
              <a:spLocks/>
            </p:cNvSpPr>
            <p:nvPr/>
          </p:nvSpPr>
          <p:spPr bwMode="auto">
            <a:xfrm>
              <a:off x="3600451" y="3543301"/>
              <a:ext cx="68263" cy="95250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2" y="12"/>
                </a:cxn>
                <a:cxn ang="0">
                  <a:pos x="144" y="23"/>
                </a:cxn>
                <a:cxn ang="0">
                  <a:pos x="128" y="46"/>
                </a:cxn>
                <a:cxn ang="0">
                  <a:pos x="114" y="70"/>
                </a:cxn>
                <a:cxn ang="0">
                  <a:pos x="100" y="95"/>
                </a:cxn>
                <a:cxn ang="0">
                  <a:pos x="100" y="95"/>
                </a:cxn>
                <a:cxn ang="0">
                  <a:pos x="92" y="108"/>
                </a:cxn>
                <a:cxn ang="0">
                  <a:pos x="81" y="121"/>
                </a:cxn>
                <a:cxn ang="0">
                  <a:pos x="60" y="148"/>
                </a:cxn>
                <a:cxn ang="0">
                  <a:pos x="60" y="148"/>
                </a:cxn>
                <a:cxn ang="0">
                  <a:pos x="38" y="175"/>
                </a:cxn>
                <a:cxn ang="0">
                  <a:pos x="17" y="203"/>
                </a:cxn>
                <a:cxn ang="0">
                  <a:pos x="17" y="203"/>
                </a:cxn>
                <a:cxn ang="0">
                  <a:pos x="5" y="217"/>
                </a:cxn>
                <a:cxn ang="0">
                  <a:pos x="2" y="227"/>
                </a:cxn>
                <a:cxn ang="0">
                  <a:pos x="0" y="231"/>
                </a:cxn>
                <a:cxn ang="0">
                  <a:pos x="0" y="235"/>
                </a:cxn>
                <a:cxn ang="0">
                  <a:pos x="0" y="235"/>
                </a:cxn>
                <a:cxn ang="0">
                  <a:pos x="2" y="237"/>
                </a:cxn>
                <a:cxn ang="0">
                  <a:pos x="4" y="238"/>
                </a:cxn>
                <a:cxn ang="0">
                  <a:pos x="8" y="239"/>
                </a:cxn>
                <a:cxn ang="0">
                  <a:pos x="9" y="238"/>
                </a:cxn>
                <a:cxn ang="0">
                  <a:pos x="12" y="237"/>
                </a:cxn>
                <a:cxn ang="0">
                  <a:pos x="12" y="234"/>
                </a:cxn>
                <a:cxn ang="0">
                  <a:pos x="12" y="231"/>
                </a:cxn>
                <a:cxn ang="0">
                  <a:pos x="12" y="231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22" y="213"/>
                </a:cxn>
                <a:cxn ang="0">
                  <a:pos x="37" y="195"/>
                </a:cxn>
                <a:cxn ang="0">
                  <a:pos x="37" y="195"/>
                </a:cxn>
                <a:cxn ang="0">
                  <a:pos x="58" y="169"/>
                </a:cxn>
                <a:cxn ang="0">
                  <a:pos x="79" y="144"/>
                </a:cxn>
                <a:cxn ang="0">
                  <a:pos x="79" y="144"/>
                </a:cxn>
                <a:cxn ang="0">
                  <a:pos x="91" y="127"/>
                </a:cxn>
                <a:cxn ang="0">
                  <a:pos x="102" y="110"/>
                </a:cxn>
                <a:cxn ang="0">
                  <a:pos x="123" y="76"/>
                </a:cxn>
                <a:cxn ang="0">
                  <a:pos x="134" y="59"/>
                </a:cxn>
                <a:cxn ang="0">
                  <a:pos x="144" y="40"/>
                </a:cxn>
                <a:cxn ang="0">
                  <a:pos x="157" y="25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2" y="8"/>
                </a:cxn>
                <a:cxn ang="0">
                  <a:pos x="172" y="5"/>
                </a:cxn>
                <a:cxn ang="0">
                  <a:pos x="170" y="1"/>
                </a:cxn>
                <a:cxn ang="0">
                  <a:pos x="166" y="0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72" h="239">
                  <a:moveTo>
                    <a:pt x="162" y="1"/>
                  </a:moveTo>
                  <a:lnTo>
                    <a:pt x="162" y="1"/>
                  </a:lnTo>
                  <a:lnTo>
                    <a:pt x="152" y="12"/>
                  </a:lnTo>
                  <a:lnTo>
                    <a:pt x="144" y="23"/>
                  </a:lnTo>
                  <a:lnTo>
                    <a:pt x="128" y="46"/>
                  </a:lnTo>
                  <a:lnTo>
                    <a:pt x="114" y="70"/>
                  </a:lnTo>
                  <a:lnTo>
                    <a:pt x="100" y="95"/>
                  </a:lnTo>
                  <a:lnTo>
                    <a:pt x="100" y="95"/>
                  </a:lnTo>
                  <a:lnTo>
                    <a:pt x="92" y="108"/>
                  </a:lnTo>
                  <a:lnTo>
                    <a:pt x="81" y="121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38" y="175"/>
                  </a:lnTo>
                  <a:lnTo>
                    <a:pt x="17" y="203"/>
                  </a:lnTo>
                  <a:lnTo>
                    <a:pt x="17" y="203"/>
                  </a:lnTo>
                  <a:lnTo>
                    <a:pt x="5" y="217"/>
                  </a:lnTo>
                  <a:lnTo>
                    <a:pt x="2" y="227"/>
                  </a:lnTo>
                  <a:lnTo>
                    <a:pt x="0" y="231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37"/>
                  </a:lnTo>
                  <a:lnTo>
                    <a:pt x="4" y="238"/>
                  </a:lnTo>
                  <a:lnTo>
                    <a:pt x="8" y="239"/>
                  </a:lnTo>
                  <a:lnTo>
                    <a:pt x="9" y="238"/>
                  </a:lnTo>
                  <a:lnTo>
                    <a:pt x="12" y="237"/>
                  </a:lnTo>
                  <a:lnTo>
                    <a:pt x="12" y="234"/>
                  </a:lnTo>
                  <a:lnTo>
                    <a:pt x="12" y="231"/>
                  </a:lnTo>
                  <a:lnTo>
                    <a:pt x="12" y="231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22" y="213"/>
                  </a:lnTo>
                  <a:lnTo>
                    <a:pt x="37" y="195"/>
                  </a:lnTo>
                  <a:lnTo>
                    <a:pt x="37" y="195"/>
                  </a:lnTo>
                  <a:lnTo>
                    <a:pt x="58" y="169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91" y="127"/>
                  </a:lnTo>
                  <a:lnTo>
                    <a:pt x="102" y="110"/>
                  </a:lnTo>
                  <a:lnTo>
                    <a:pt x="123" y="76"/>
                  </a:lnTo>
                  <a:lnTo>
                    <a:pt x="134" y="59"/>
                  </a:lnTo>
                  <a:lnTo>
                    <a:pt x="144" y="40"/>
                  </a:lnTo>
                  <a:lnTo>
                    <a:pt x="157" y="25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2" y="8"/>
                  </a:lnTo>
                  <a:lnTo>
                    <a:pt x="172" y="5"/>
                  </a:lnTo>
                  <a:lnTo>
                    <a:pt x="170" y="1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Freeform 903"/>
            <p:cNvSpPr>
              <a:spLocks/>
            </p:cNvSpPr>
            <p:nvPr/>
          </p:nvSpPr>
          <p:spPr bwMode="auto">
            <a:xfrm>
              <a:off x="3633788" y="3560763"/>
              <a:ext cx="53975" cy="80963"/>
            </a:xfrm>
            <a:custGeom>
              <a:avLst/>
              <a:gdLst/>
              <a:ahLst/>
              <a:cxnLst>
                <a:cxn ang="0">
                  <a:pos x="125" y="2"/>
                </a:cxn>
                <a:cxn ang="0">
                  <a:pos x="125" y="2"/>
                </a:cxn>
                <a:cxn ang="0">
                  <a:pos x="119" y="17"/>
                </a:cxn>
                <a:cxn ang="0">
                  <a:pos x="111" y="31"/>
                </a:cxn>
                <a:cxn ang="0">
                  <a:pos x="94" y="58"/>
                </a:cxn>
                <a:cxn ang="0">
                  <a:pos x="57" y="113"/>
                </a:cxn>
                <a:cxn ang="0">
                  <a:pos x="57" y="113"/>
                </a:cxn>
                <a:cxn ang="0">
                  <a:pos x="22" y="164"/>
                </a:cxn>
                <a:cxn ang="0">
                  <a:pos x="22" y="164"/>
                </a:cxn>
                <a:cxn ang="0">
                  <a:pos x="15" y="172"/>
                </a:cxn>
                <a:cxn ang="0">
                  <a:pos x="9" y="180"/>
                </a:cxn>
                <a:cxn ang="0">
                  <a:pos x="4" y="188"/>
                </a:cxn>
                <a:cxn ang="0">
                  <a:pos x="1" y="192"/>
                </a:cxn>
                <a:cxn ang="0">
                  <a:pos x="0" y="197"/>
                </a:cxn>
                <a:cxn ang="0">
                  <a:pos x="0" y="197"/>
                </a:cxn>
                <a:cxn ang="0">
                  <a:pos x="0" y="200"/>
                </a:cxn>
                <a:cxn ang="0">
                  <a:pos x="0" y="202"/>
                </a:cxn>
                <a:cxn ang="0">
                  <a:pos x="4" y="204"/>
                </a:cxn>
                <a:cxn ang="0">
                  <a:pos x="6" y="205"/>
                </a:cxn>
                <a:cxn ang="0">
                  <a:pos x="7" y="204"/>
                </a:cxn>
                <a:cxn ang="0">
                  <a:pos x="9" y="202"/>
                </a:cxn>
                <a:cxn ang="0">
                  <a:pos x="10" y="201"/>
                </a:cxn>
                <a:cxn ang="0">
                  <a:pos x="10" y="201"/>
                </a:cxn>
                <a:cxn ang="0">
                  <a:pos x="11" y="196"/>
                </a:cxn>
                <a:cxn ang="0">
                  <a:pos x="14" y="192"/>
                </a:cxn>
                <a:cxn ang="0">
                  <a:pos x="22" y="180"/>
                </a:cxn>
                <a:cxn ang="0">
                  <a:pos x="31" y="171"/>
                </a:cxn>
                <a:cxn ang="0">
                  <a:pos x="38" y="162"/>
                </a:cxn>
                <a:cxn ang="0">
                  <a:pos x="38" y="162"/>
                </a:cxn>
                <a:cxn ang="0">
                  <a:pos x="56" y="136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07" y="60"/>
                </a:cxn>
                <a:cxn ang="0">
                  <a:pos x="123" y="3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4"/>
                </a:cxn>
                <a:cxn ang="0">
                  <a:pos x="133" y="0"/>
                </a:cxn>
                <a:cxn ang="0">
                  <a:pos x="130" y="0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5" y="2"/>
                </a:cxn>
                <a:cxn ang="0">
                  <a:pos x="125" y="2"/>
                </a:cxn>
              </a:cxnLst>
              <a:rect l="0" t="0" r="r" b="b"/>
              <a:pathLst>
                <a:path w="136" h="205">
                  <a:moveTo>
                    <a:pt x="125" y="2"/>
                  </a:moveTo>
                  <a:lnTo>
                    <a:pt x="125" y="2"/>
                  </a:lnTo>
                  <a:lnTo>
                    <a:pt x="119" y="17"/>
                  </a:lnTo>
                  <a:lnTo>
                    <a:pt x="111" y="31"/>
                  </a:lnTo>
                  <a:lnTo>
                    <a:pt x="94" y="58"/>
                  </a:lnTo>
                  <a:lnTo>
                    <a:pt x="57" y="113"/>
                  </a:lnTo>
                  <a:lnTo>
                    <a:pt x="57" y="113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15" y="172"/>
                  </a:lnTo>
                  <a:lnTo>
                    <a:pt x="9" y="180"/>
                  </a:lnTo>
                  <a:lnTo>
                    <a:pt x="4" y="188"/>
                  </a:lnTo>
                  <a:lnTo>
                    <a:pt x="1" y="19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200"/>
                  </a:lnTo>
                  <a:lnTo>
                    <a:pt x="0" y="202"/>
                  </a:lnTo>
                  <a:lnTo>
                    <a:pt x="4" y="204"/>
                  </a:lnTo>
                  <a:lnTo>
                    <a:pt x="6" y="205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10" y="201"/>
                  </a:lnTo>
                  <a:lnTo>
                    <a:pt x="10" y="201"/>
                  </a:lnTo>
                  <a:lnTo>
                    <a:pt x="11" y="196"/>
                  </a:lnTo>
                  <a:lnTo>
                    <a:pt x="14" y="192"/>
                  </a:lnTo>
                  <a:lnTo>
                    <a:pt x="22" y="180"/>
                  </a:lnTo>
                  <a:lnTo>
                    <a:pt x="31" y="17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56" y="136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107" y="60"/>
                  </a:lnTo>
                  <a:lnTo>
                    <a:pt x="123" y="3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4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5" y="2"/>
                  </a:lnTo>
                  <a:lnTo>
                    <a:pt x="12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Freeform 904"/>
            <p:cNvSpPr>
              <a:spLocks/>
            </p:cNvSpPr>
            <p:nvPr/>
          </p:nvSpPr>
          <p:spPr bwMode="auto">
            <a:xfrm>
              <a:off x="3668713" y="3586163"/>
              <a:ext cx="38100" cy="55563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75" y="25"/>
                </a:cxn>
                <a:cxn ang="0">
                  <a:pos x="64" y="46"/>
                </a:cxn>
                <a:cxn ang="0">
                  <a:pos x="49" y="64"/>
                </a:cxn>
                <a:cxn ang="0">
                  <a:pos x="34" y="83"/>
                </a:cxn>
                <a:cxn ang="0">
                  <a:pos x="34" y="83"/>
                </a:cxn>
                <a:cxn ang="0">
                  <a:pos x="22" y="95"/>
                </a:cxn>
                <a:cxn ang="0">
                  <a:pos x="13" y="106"/>
                </a:cxn>
                <a:cxn ang="0">
                  <a:pos x="5" y="121"/>
                </a:cxn>
                <a:cxn ang="0">
                  <a:pos x="2" y="127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0" y="138"/>
                </a:cxn>
                <a:cxn ang="0">
                  <a:pos x="1" y="140"/>
                </a:cxn>
                <a:cxn ang="0">
                  <a:pos x="4" y="142"/>
                </a:cxn>
                <a:cxn ang="0">
                  <a:pos x="9" y="142"/>
                </a:cxn>
                <a:cxn ang="0">
                  <a:pos x="10" y="140"/>
                </a:cxn>
                <a:cxn ang="0">
                  <a:pos x="11" y="139"/>
                </a:cxn>
                <a:cxn ang="0">
                  <a:pos x="11" y="139"/>
                </a:cxn>
                <a:cxn ang="0">
                  <a:pos x="14" y="129"/>
                </a:cxn>
                <a:cxn ang="0">
                  <a:pos x="19" y="118"/>
                </a:cxn>
                <a:cxn ang="0">
                  <a:pos x="24" y="110"/>
                </a:cxn>
                <a:cxn ang="0">
                  <a:pos x="31" y="101"/>
                </a:cxn>
                <a:cxn ang="0">
                  <a:pos x="45" y="87"/>
                </a:cxn>
                <a:cxn ang="0">
                  <a:pos x="61" y="71"/>
                </a:cxn>
                <a:cxn ang="0">
                  <a:pos x="61" y="71"/>
                </a:cxn>
                <a:cxn ang="0">
                  <a:pos x="72" y="57"/>
                </a:cxn>
                <a:cxn ang="0">
                  <a:pos x="81" y="41"/>
                </a:cxn>
                <a:cxn ang="0">
                  <a:pos x="90" y="24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6" y="3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7" y="2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6" h="142">
                  <a:moveTo>
                    <a:pt x="86" y="4"/>
                  </a:moveTo>
                  <a:lnTo>
                    <a:pt x="86" y="4"/>
                  </a:lnTo>
                  <a:lnTo>
                    <a:pt x="75" y="25"/>
                  </a:lnTo>
                  <a:lnTo>
                    <a:pt x="64" y="46"/>
                  </a:lnTo>
                  <a:lnTo>
                    <a:pt x="49" y="64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22" y="95"/>
                  </a:lnTo>
                  <a:lnTo>
                    <a:pt x="13" y="106"/>
                  </a:lnTo>
                  <a:lnTo>
                    <a:pt x="5" y="121"/>
                  </a:lnTo>
                  <a:lnTo>
                    <a:pt x="2" y="12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0"/>
                  </a:lnTo>
                  <a:lnTo>
                    <a:pt x="4" y="142"/>
                  </a:lnTo>
                  <a:lnTo>
                    <a:pt x="9" y="142"/>
                  </a:lnTo>
                  <a:lnTo>
                    <a:pt x="10" y="140"/>
                  </a:lnTo>
                  <a:lnTo>
                    <a:pt x="11" y="139"/>
                  </a:lnTo>
                  <a:lnTo>
                    <a:pt x="11" y="139"/>
                  </a:lnTo>
                  <a:lnTo>
                    <a:pt x="14" y="129"/>
                  </a:lnTo>
                  <a:lnTo>
                    <a:pt x="19" y="118"/>
                  </a:lnTo>
                  <a:lnTo>
                    <a:pt x="24" y="110"/>
                  </a:lnTo>
                  <a:lnTo>
                    <a:pt x="31" y="101"/>
                  </a:lnTo>
                  <a:lnTo>
                    <a:pt x="45" y="87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72" y="57"/>
                  </a:lnTo>
                  <a:lnTo>
                    <a:pt x="81" y="41"/>
                  </a:lnTo>
                  <a:lnTo>
                    <a:pt x="90" y="2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6" y="3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7" y="2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Freeform 905"/>
            <p:cNvSpPr>
              <a:spLocks/>
            </p:cNvSpPr>
            <p:nvPr/>
          </p:nvSpPr>
          <p:spPr bwMode="auto">
            <a:xfrm>
              <a:off x="3271838" y="3430588"/>
              <a:ext cx="15875" cy="174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25" y="8"/>
                </a:cxn>
                <a:cxn ang="0">
                  <a:pos x="16" y="16"/>
                </a:cxn>
                <a:cxn ang="0">
                  <a:pos x="8" y="25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7" y="42"/>
                </a:cxn>
                <a:cxn ang="0">
                  <a:pos x="9" y="42"/>
                </a:cxn>
                <a:cxn ang="0">
                  <a:pos x="11" y="40"/>
                </a:cxn>
                <a:cxn ang="0">
                  <a:pos x="11" y="40"/>
                </a:cxn>
                <a:cxn ang="0">
                  <a:pos x="17" y="32"/>
                </a:cxn>
                <a:cxn ang="0">
                  <a:pos x="24" y="24"/>
                </a:cxn>
                <a:cxn ang="0">
                  <a:pos x="32" y="17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41" y="10"/>
                </a:cxn>
                <a:cxn ang="0">
                  <a:pos x="42" y="8"/>
                </a:cxn>
                <a:cxn ang="0">
                  <a:pos x="41" y="3"/>
                </a:cxn>
                <a:cxn ang="0">
                  <a:pos x="39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2" h="42">
                  <a:moveTo>
                    <a:pt x="34" y="2"/>
                  </a:moveTo>
                  <a:lnTo>
                    <a:pt x="34" y="2"/>
                  </a:lnTo>
                  <a:lnTo>
                    <a:pt x="25" y="8"/>
                  </a:lnTo>
                  <a:lnTo>
                    <a:pt x="16" y="16"/>
                  </a:lnTo>
                  <a:lnTo>
                    <a:pt x="8" y="25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7" y="42"/>
                  </a:lnTo>
                  <a:lnTo>
                    <a:pt x="9" y="42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7" y="32"/>
                  </a:lnTo>
                  <a:lnTo>
                    <a:pt x="24" y="24"/>
                  </a:lnTo>
                  <a:lnTo>
                    <a:pt x="32" y="17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41" y="10"/>
                  </a:lnTo>
                  <a:lnTo>
                    <a:pt x="42" y="8"/>
                  </a:lnTo>
                  <a:lnTo>
                    <a:pt x="41" y="3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Freeform 906"/>
            <p:cNvSpPr>
              <a:spLocks/>
            </p:cNvSpPr>
            <p:nvPr/>
          </p:nvSpPr>
          <p:spPr bwMode="auto">
            <a:xfrm>
              <a:off x="3295651" y="3446463"/>
              <a:ext cx="20638" cy="206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28" y="7"/>
                </a:cxn>
                <a:cxn ang="0">
                  <a:pos x="17" y="19"/>
                </a:cxn>
                <a:cxn ang="0">
                  <a:pos x="8" y="3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8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9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7" y="38"/>
                </a:cxn>
                <a:cxn ang="0">
                  <a:pos x="25" y="27"/>
                </a:cxn>
                <a:cxn ang="0">
                  <a:pos x="35" y="17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8" y="7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49" h="52">
                  <a:moveTo>
                    <a:pt x="40" y="0"/>
                  </a:moveTo>
                  <a:lnTo>
                    <a:pt x="40" y="0"/>
                  </a:lnTo>
                  <a:lnTo>
                    <a:pt x="28" y="7"/>
                  </a:lnTo>
                  <a:lnTo>
                    <a:pt x="17" y="19"/>
                  </a:lnTo>
                  <a:lnTo>
                    <a:pt x="8" y="3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9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7" y="38"/>
                  </a:lnTo>
                  <a:lnTo>
                    <a:pt x="25" y="27"/>
                  </a:lnTo>
                  <a:lnTo>
                    <a:pt x="35" y="17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8" y="7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Freeform 907"/>
            <p:cNvSpPr>
              <a:spLocks/>
            </p:cNvSpPr>
            <p:nvPr/>
          </p:nvSpPr>
          <p:spPr bwMode="auto">
            <a:xfrm>
              <a:off x="3322638" y="3460751"/>
              <a:ext cx="19050" cy="20638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1" y="7"/>
                </a:cxn>
                <a:cxn ang="0">
                  <a:pos x="27" y="13"/>
                </a:cxn>
                <a:cxn ang="0">
                  <a:pos x="18" y="22"/>
                </a:cxn>
                <a:cxn ang="0">
                  <a:pos x="8" y="32"/>
                </a:cxn>
                <a:cxn ang="0">
                  <a:pos x="4" y="37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4" y="52"/>
                </a:cxn>
                <a:cxn ang="0">
                  <a:pos x="5" y="52"/>
                </a:cxn>
                <a:cxn ang="0">
                  <a:pos x="8" y="52"/>
                </a:cxn>
                <a:cxn ang="0">
                  <a:pos x="9" y="52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4" y="43"/>
                </a:cxn>
                <a:cxn ang="0">
                  <a:pos x="18" y="37"/>
                </a:cxn>
                <a:cxn ang="0">
                  <a:pos x="27" y="28"/>
                </a:cxn>
                <a:cxn ang="0">
                  <a:pos x="36" y="19"/>
                </a:cxn>
                <a:cxn ang="0">
                  <a:pos x="42" y="1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6" h="52">
                  <a:moveTo>
                    <a:pt x="35" y="2"/>
                  </a:moveTo>
                  <a:lnTo>
                    <a:pt x="35" y="2"/>
                  </a:lnTo>
                  <a:lnTo>
                    <a:pt x="31" y="7"/>
                  </a:lnTo>
                  <a:lnTo>
                    <a:pt x="27" y="13"/>
                  </a:lnTo>
                  <a:lnTo>
                    <a:pt x="18" y="22"/>
                  </a:lnTo>
                  <a:lnTo>
                    <a:pt x="8" y="32"/>
                  </a:lnTo>
                  <a:lnTo>
                    <a:pt x="4" y="37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4" y="52"/>
                  </a:lnTo>
                  <a:lnTo>
                    <a:pt x="5" y="52"/>
                  </a:lnTo>
                  <a:lnTo>
                    <a:pt x="8" y="52"/>
                  </a:lnTo>
                  <a:lnTo>
                    <a:pt x="9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4" y="43"/>
                  </a:lnTo>
                  <a:lnTo>
                    <a:pt x="18" y="37"/>
                  </a:lnTo>
                  <a:lnTo>
                    <a:pt x="27" y="28"/>
                  </a:lnTo>
                  <a:lnTo>
                    <a:pt x="36" y="19"/>
                  </a:lnTo>
                  <a:lnTo>
                    <a:pt x="42" y="1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Freeform 908"/>
            <p:cNvSpPr>
              <a:spLocks/>
            </p:cNvSpPr>
            <p:nvPr/>
          </p:nvSpPr>
          <p:spPr bwMode="auto">
            <a:xfrm>
              <a:off x="3348038" y="3482976"/>
              <a:ext cx="23813" cy="26988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3" y="8"/>
                </a:cxn>
                <a:cxn ang="0">
                  <a:pos x="36" y="14"/>
                </a:cxn>
                <a:cxn ang="0">
                  <a:pos x="29" y="22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9" y="46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2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1" y="64"/>
                </a:cxn>
                <a:cxn ang="0">
                  <a:pos x="11" y="64"/>
                </a:cxn>
                <a:cxn ang="0">
                  <a:pos x="15" y="57"/>
                </a:cxn>
                <a:cxn ang="0">
                  <a:pos x="20" y="51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36" y="31"/>
                </a:cxn>
                <a:cxn ang="0">
                  <a:pos x="42" y="23"/>
                </a:cxn>
                <a:cxn ang="0">
                  <a:pos x="50" y="17"/>
                </a:cxn>
                <a:cxn ang="0">
                  <a:pos x="58" y="10"/>
                </a:cxn>
                <a:cxn ang="0">
                  <a:pos x="58" y="10"/>
                </a:cxn>
                <a:cxn ang="0">
                  <a:pos x="59" y="9"/>
                </a:cxn>
                <a:cxn ang="0">
                  <a:pos x="60" y="6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0" h="68">
                  <a:moveTo>
                    <a:pt x="53" y="1"/>
                  </a:moveTo>
                  <a:lnTo>
                    <a:pt x="53" y="1"/>
                  </a:lnTo>
                  <a:lnTo>
                    <a:pt x="43" y="8"/>
                  </a:lnTo>
                  <a:lnTo>
                    <a:pt x="36" y="14"/>
                  </a:lnTo>
                  <a:lnTo>
                    <a:pt x="29" y="2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9" y="46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5" y="57"/>
                  </a:lnTo>
                  <a:lnTo>
                    <a:pt x="20" y="5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36" y="31"/>
                  </a:lnTo>
                  <a:lnTo>
                    <a:pt x="42" y="23"/>
                  </a:lnTo>
                  <a:lnTo>
                    <a:pt x="50" y="1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9"/>
                  </a:lnTo>
                  <a:lnTo>
                    <a:pt x="60" y="6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Freeform 909"/>
            <p:cNvSpPr>
              <a:spLocks/>
            </p:cNvSpPr>
            <p:nvPr/>
          </p:nvSpPr>
          <p:spPr bwMode="auto">
            <a:xfrm>
              <a:off x="3398838" y="3498851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25" y="31"/>
                </a:cxn>
                <a:cxn ang="0">
                  <a:pos x="22" y="37"/>
                </a:cxn>
                <a:cxn ang="0">
                  <a:pos x="18" y="42"/>
                </a:cxn>
                <a:cxn ang="0">
                  <a:pos x="18" y="42"/>
                </a:cxn>
                <a:cxn ang="0">
                  <a:pos x="6" y="54"/>
                </a:cxn>
                <a:cxn ang="0">
                  <a:pos x="2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1" y="72"/>
                </a:cxn>
                <a:cxn ang="0">
                  <a:pos x="4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1" y="67"/>
                </a:cxn>
                <a:cxn ang="0">
                  <a:pos x="13" y="64"/>
                </a:cxn>
                <a:cxn ang="0">
                  <a:pos x="18" y="58"/>
                </a:cxn>
                <a:cxn ang="0">
                  <a:pos x="25" y="52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40" y="26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2" y="4"/>
                </a:cxn>
                <a:cxn ang="0">
                  <a:pos x="49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3" h="75">
                  <a:moveTo>
                    <a:pt x="42" y="1"/>
                  </a:moveTo>
                  <a:lnTo>
                    <a:pt x="42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25" y="31"/>
                  </a:lnTo>
                  <a:lnTo>
                    <a:pt x="22" y="37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1" y="67"/>
                  </a:lnTo>
                  <a:lnTo>
                    <a:pt x="13" y="64"/>
                  </a:lnTo>
                  <a:lnTo>
                    <a:pt x="18" y="58"/>
                  </a:lnTo>
                  <a:lnTo>
                    <a:pt x="25" y="52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40" y="2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Freeform 910"/>
            <p:cNvSpPr>
              <a:spLocks/>
            </p:cNvSpPr>
            <p:nvPr/>
          </p:nvSpPr>
          <p:spPr bwMode="auto">
            <a:xfrm>
              <a:off x="3460751" y="3505201"/>
              <a:ext cx="17463" cy="2698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7" y="16"/>
                </a:cxn>
                <a:cxn ang="0">
                  <a:pos x="17" y="30"/>
                </a:cxn>
                <a:cxn ang="0">
                  <a:pos x="11" y="46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0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20" y="53"/>
                </a:cxn>
                <a:cxn ang="0">
                  <a:pos x="27" y="37"/>
                </a:cxn>
                <a:cxn ang="0">
                  <a:pos x="34" y="23"/>
                </a:cxn>
                <a:cxn ang="0">
                  <a:pos x="40" y="16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41" y="0"/>
                </a:cxn>
                <a:cxn ang="0">
                  <a:pos x="38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68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7" y="16"/>
                  </a:lnTo>
                  <a:lnTo>
                    <a:pt x="17" y="30"/>
                  </a:lnTo>
                  <a:lnTo>
                    <a:pt x="11" y="46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20" y="53"/>
                  </a:lnTo>
                  <a:lnTo>
                    <a:pt x="27" y="37"/>
                  </a:lnTo>
                  <a:lnTo>
                    <a:pt x="34" y="23"/>
                  </a:lnTo>
                  <a:lnTo>
                    <a:pt x="40" y="16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Freeform 911"/>
            <p:cNvSpPr>
              <a:spLocks/>
            </p:cNvSpPr>
            <p:nvPr/>
          </p:nvSpPr>
          <p:spPr bwMode="auto">
            <a:xfrm>
              <a:off x="3506788" y="3503613"/>
              <a:ext cx="25400" cy="31750"/>
            </a:xfrm>
            <a:custGeom>
              <a:avLst/>
              <a:gdLst/>
              <a:ahLst/>
              <a:cxnLst>
                <a:cxn ang="0">
                  <a:pos x="52" y="2"/>
                </a:cxn>
                <a:cxn ang="0">
                  <a:pos x="52" y="2"/>
                </a:cxn>
                <a:cxn ang="0">
                  <a:pos x="43" y="8"/>
                </a:cxn>
                <a:cxn ang="0">
                  <a:pos x="34" y="15"/>
                </a:cxn>
                <a:cxn ang="0">
                  <a:pos x="26" y="24"/>
                </a:cxn>
                <a:cxn ang="0">
                  <a:pos x="20" y="32"/>
                </a:cxn>
                <a:cxn ang="0">
                  <a:pos x="13" y="42"/>
                </a:cxn>
                <a:cxn ang="0">
                  <a:pos x="9" y="51"/>
                </a:cxn>
                <a:cxn ang="0">
                  <a:pos x="4" y="6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9" y="80"/>
                </a:cxn>
                <a:cxn ang="0">
                  <a:pos x="11" y="79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8" y="57"/>
                </a:cxn>
                <a:cxn ang="0">
                  <a:pos x="24" y="48"/>
                </a:cxn>
                <a:cxn ang="0">
                  <a:pos x="29" y="40"/>
                </a:cxn>
                <a:cxn ang="0">
                  <a:pos x="35" y="31"/>
                </a:cxn>
                <a:cxn ang="0">
                  <a:pos x="42" y="24"/>
                </a:cxn>
                <a:cxn ang="0">
                  <a:pos x="50" y="17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0" y="10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2" y="2"/>
                </a:cxn>
                <a:cxn ang="0">
                  <a:pos x="52" y="2"/>
                </a:cxn>
              </a:cxnLst>
              <a:rect l="0" t="0" r="r" b="b"/>
              <a:pathLst>
                <a:path w="62" h="80">
                  <a:moveTo>
                    <a:pt x="52" y="2"/>
                  </a:moveTo>
                  <a:lnTo>
                    <a:pt x="52" y="2"/>
                  </a:lnTo>
                  <a:lnTo>
                    <a:pt x="43" y="8"/>
                  </a:lnTo>
                  <a:lnTo>
                    <a:pt x="34" y="15"/>
                  </a:lnTo>
                  <a:lnTo>
                    <a:pt x="26" y="24"/>
                  </a:lnTo>
                  <a:lnTo>
                    <a:pt x="20" y="32"/>
                  </a:lnTo>
                  <a:lnTo>
                    <a:pt x="13" y="42"/>
                  </a:lnTo>
                  <a:lnTo>
                    <a:pt x="9" y="51"/>
                  </a:lnTo>
                  <a:lnTo>
                    <a:pt x="4" y="6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9" y="80"/>
                  </a:lnTo>
                  <a:lnTo>
                    <a:pt x="11" y="79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57"/>
                  </a:lnTo>
                  <a:lnTo>
                    <a:pt x="24" y="48"/>
                  </a:lnTo>
                  <a:lnTo>
                    <a:pt x="29" y="40"/>
                  </a:lnTo>
                  <a:lnTo>
                    <a:pt x="35" y="31"/>
                  </a:lnTo>
                  <a:lnTo>
                    <a:pt x="42" y="24"/>
                  </a:lnTo>
                  <a:lnTo>
                    <a:pt x="50" y="17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2" y="2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Freeform 912"/>
            <p:cNvSpPr>
              <a:spLocks/>
            </p:cNvSpPr>
            <p:nvPr/>
          </p:nvSpPr>
          <p:spPr bwMode="auto">
            <a:xfrm>
              <a:off x="3549651" y="3498851"/>
              <a:ext cx="23813" cy="34925"/>
            </a:xfrm>
            <a:custGeom>
              <a:avLst/>
              <a:gdLst/>
              <a:ahLst/>
              <a:cxnLst>
                <a:cxn ang="0">
                  <a:pos x="49" y="6"/>
                </a:cxn>
                <a:cxn ang="0">
                  <a:pos x="49" y="6"/>
                </a:cxn>
                <a:cxn ang="0">
                  <a:pos x="46" y="14"/>
                </a:cxn>
                <a:cxn ang="0">
                  <a:pos x="41" y="23"/>
                </a:cxn>
                <a:cxn ang="0">
                  <a:pos x="34" y="32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20" y="48"/>
                </a:cxn>
                <a:cxn ang="0">
                  <a:pos x="13" y="59"/>
                </a:cxn>
                <a:cxn ang="0">
                  <a:pos x="7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3" y="87"/>
                </a:cxn>
                <a:cxn ang="0">
                  <a:pos x="7" y="87"/>
                </a:cxn>
                <a:cxn ang="0">
                  <a:pos x="10" y="87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17" y="73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33" y="52"/>
                </a:cxn>
                <a:cxn ang="0">
                  <a:pos x="38" y="47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54" y="25"/>
                </a:cxn>
                <a:cxn ang="0">
                  <a:pos x="58" y="15"/>
                </a:cxn>
                <a:cxn ang="0">
                  <a:pos x="59" y="11"/>
                </a:cxn>
                <a:cxn ang="0">
                  <a:pos x="61" y="6"/>
                </a:cxn>
                <a:cxn ang="0">
                  <a:pos x="61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5" y="0"/>
                </a:cxn>
                <a:cxn ang="0">
                  <a:pos x="51" y="2"/>
                </a:cxn>
                <a:cxn ang="0">
                  <a:pos x="50" y="4"/>
                </a:cxn>
                <a:cxn ang="0">
                  <a:pos x="49" y="6"/>
                </a:cxn>
                <a:cxn ang="0">
                  <a:pos x="49" y="6"/>
                </a:cxn>
              </a:cxnLst>
              <a:rect l="0" t="0" r="r" b="b"/>
              <a:pathLst>
                <a:path w="61" h="87">
                  <a:moveTo>
                    <a:pt x="49" y="6"/>
                  </a:moveTo>
                  <a:lnTo>
                    <a:pt x="49" y="6"/>
                  </a:lnTo>
                  <a:lnTo>
                    <a:pt x="46" y="14"/>
                  </a:lnTo>
                  <a:lnTo>
                    <a:pt x="41" y="23"/>
                  </a:lnTo>
                  <a:lnTo>
                    <a:pt x="34" y="32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0" y="48"/>
                  </a:lnTo>
                  <a:lnTo>
                    <a:pt x="13" y="59"/>
                  </a:lnTo>
                  <a:lnTo>
                    <a:pt x="7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3" y="87"/>
                  </a:lnTo>
                  <a:lnTo>
                    <a:pt x="7" y="87"/>
                  </a:lnTo>
                  <a:lnTo>
                    <a:pt x="10" y="87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3" y="52"/>
                  </a:lnTo>
                  <a:lnTo>
                    <a:pt x="38" y="47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54" y="25"/>
                  </a:lnTo>
                  <a:lnTo>
                    <a:pt x="58" y="15"/>
                  </a:lnTo>
                  <a:lnTo>
                    <a:pt x="59" y="1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5" y="0"/>
                  </a:lnTo>
                  <a:lnTo>
                    <a:pt x="51" y="2"/>
                  </a:lnTo>
                  <a:lnTo>
                    <a:pt x="50" y="4"/>
                  </a:lnTo>
                  <a:lnTo>
                    <a:pt x="49" y="6"/>
                  </a:lnTo>
                  <a:lnTo>
                    <a:pt x="4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Freeform 913"/>
            <p:cNvSpPr>
              <a:spLocks/>
            </p:cNvSpPr>
            <p:nvPr/>
          </p:nvSpPr>
          <p:spPr bwMode="auto">
            <a:xfrm>
              <a:off x="3594101" y="3487738"/>
              <a:ext cx="28575" cy="36513"/>
            </a:xfrm>
            <a:custGeom>
              <a:avLst/>
              <a:gdLst/>
              <a:ahLst/>
              <a:cxnLst>
                <a:cxn ang="0">
                  <a:pos x="63" y="1"/>
                </a:cxn>
                <a:cxn ang="0">
                  <a:pos x="63" y="1"/>
                </a:cxn>
                <a:cxn ang="0">
                  <a:pos x="45" y="19"/>
                </a:cxn>
                <a:cxn ang="0">
                  <a:pos x="29" y="39"/>
                </a:cxn>
                <a:cxn ang="0">
                  <a:pos x="15" y="60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3" y="90"/>
                </a:cxn>
                <a:cxn ang="0">
                  <a:pos x="8" y="91"/>
                </a:cxn>
                <a:cxn ang="0">
                  <a:pos x="9" y="90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24" y="66"/>
                </a:cxn>
                <a:cxn ang="0">
                  <a:pos x="38" y="47"/>
                </a:cxn>
                <a:cxn ang="0">
                  <a:pos x="54" y="27"/>
                </a:cxn>
                <a:cxn ang="0">
                  <a:pos x="71" y="9"/>
                </a:cxn>
                <a:cxn ang="0">
                  <a:pos x="71" y="9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1" y="1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1"/>
                </a:cxn>
                <a:cxn ang="0">
                  <a:pos x="63" y="1"/>
                </a:cxn>
              </a:cxnLst>
              <a:rect l="0" t="0" r="r" b="b"/>
              <a:pathLst>
                <a:path w="72" h="91">
                  <a:moveTo>
                    <a:pt x="63" y="1"/>
                  </a:moveTo>
                  <a:lnTo>
                    <a:pt x="63" y="1"/>
                  </a:lnTo>
                  <a:lnTo>
                    <a:pt x="45" y="19"/>
                  </a:lnTo>
                  <a:lnTo>
                    <a:pt x="29" y="39"/>
                  </a:lnTo>
                  <a:lnTo>
                    <a:pt x="15" y="6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3" y="90"/>
                  </a:lnTo>
                  <a:lnTo>
                    <a:pt x="8" y="91"/>
                  </a:lnTo>
                  <a:lnTo>
                    <a:pt x="9" y="90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24" y="66"/>
                  </a:lnTo>
                  <a:lnTo>
                    <a:pt x="38" y="47"/>
                  </a:lnTo>
                  <a:lnTo>
                    <a:pt x="54" y="27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Freeform 914"/>
            <p:cNvSpPr>
              <a:spLocks/>
            </p:cNvSpPr>
            <p:nvPr/>
          </p:nvSpPr>
          <p:spPr bwMode="auto">
            <a:xfrm>
              <a:off x="3641726" y="3463926"/>
              <a:ext cx="25400" cy="36513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50" y="11"/>
                </a:cxn>
                <a:cxn ang="0">
                  <a:pos x="44" y="18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27" y="48"/>
                </a:cxn>
                <a:cxn ang="0">
                  <a:pos x="20" y="60"/>
                </a:cxn>
                <a:cxn ang="0">
                  <a:pos x="1" y="82"/>
                </a:cxn>
                <a:cxn ang="0">
                  <a:pos x="1" y="82"/>
                </a:cxn>
                <a:cxn ang="0">
                  <a:pos x="1" y="84"/>
                </a:cxn>
                <a:cxn ang="0">
                  <a:pos x="0" y="86"/>
                </a:cxn>
                <a:cxn ang="0">
                  <a:pos x="3" y="90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25" y="71"/>
                </a:cxn>
                <a:cxn ang="0">
                  <a:pos x="39" y="51"/>
                </a:cxn>
                <a:cxn ang="0">
                  <a:pos x="39" y="51"/>
                </a:cxn>
                <a:cxn ang="0">
                  <a:pos x="44" y="41"/>
                </a:cxn>
                <a:cxn ang="0">
                  <a:pos x="51" y="30"/>
                </a:cxn>
                <a:cxn ang="0">
                  <a:pos x="56" y="2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5"/>
                </a:cxn>
                <a:cxn ang="0">
                  <a:pos x="63" y="3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92">
                  <a:moveTo>
                    <a:pt x="55" y="3"/>
                  </a:moveTo>
                  <a:lnTo>
                    <a:pt x="55" y="3"/>
                  </a:lnTo>
                  <a:lnTo>
                    <a:pt x="50" y="11"/>
                  </a:lnTo>
                  <a:lnTo>
                    <a:pt x="44" y="18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8"/>
                  </a:lnTo>
                  <a:lnTo>
                    <a:pt x="20" y="60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3" y="90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25" y="71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4" y="41"/>
                  </a:lnTo>
                  <a:lnTo>
                    <a:pt x="51" y="30"/>
                  </a:lnTo>
                  <a:lnTo>
                    <a:pt x="56" y="2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5"/>
                  </a:lnTo>
                  <a:lnTo>
                    <a:pt x="63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Freeform 915"/>
            <p:cNvSpPr>
              <a:spLocks/>
            </p:cNvSpPr>
            <p:nvPr/>
          </p:nvSpPr>
          <p:spPr bwMode="auto">
            <a:xfrm>
              <a:off x="3375026" y="3309938"/>
              <a:ext cx="42863" cy="444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2" y="2"/>
                </a:cxn>
                <a:cxn ang="0">
                  <a:pos x="32" y="6"/>
                </a:cxn>
                <a:cxn ang="0">
                  <a:pos x="22" y="11"/>
                </a:cxn>
                <a:cxn ang="0">
                  <a:pos x="15" y="19"/>
                </a:cxn>
                <a:cxn ang="0">
                  <a:pos x="8" y="26"/>
                </a:cxn>
                <a:cxn ang="0">
                  <a:pos x="4" y="37"/>
                </a:cxn>
                <a:cxn ang="0">
                  <a:pos x="2" y="47"/>
                </a:cxn>
                <a:cxn ang="0">
                  <a:pos x="0" y="58"/>
                </a:cxn>
                <a:cxn ang="0">
                  <a:pos x="2" y="68"/>
                </a:cxn>
                <a:cxn ang="0">
                  <a:pos x="4" y="79"/>
                </a:cxn>
                <a:cxn ang="0">
                  <a:pos x="8" y="88"/>
                </a:cxn>
                <a:cxn ang="0">
                  <a:pos x="15" y="97"/>
                </a:cxn>
                <a:cxn ang="0">
                  <a:pos x="22" y="104"/>
                </a:cxn>
                <a:cxn ang="0">
                  <a:pos x="32" y="110"/>
                </a:cxn>
                <a:cxn ang="0">
                  <a:pos x="42" y="113"/>
                </a:cxn>
                <a:cxn ang="0">
                  <a:pos x="55" y="114"/>
                </a:cxn>
                <a:cxn ang="0">
                  <a:pos x="55" y="114"/>
                </a:cxn>
                <a:cxn ang="0">
                  <a:pos x="68" y="113"/>
                </a:cxn>
                <a:cxn ang="0">
                  <a:pos x="80" y="110"/>
                </a:cxn>
                <a:cxn ang="0">
                  <a:pos x="89" y="104"/>
                </a:cxn>
                <a:cxn ang="0">
                  <a:pos x="97" y="97"/>
                </a:cxn>
                <a:cxn ang="0">
                  <a:pos x="104" y="88"/>
                </a:cxn>
                <a:cxn ang="0">
                  <a:pos x="108" y="79"/>
                </a:cxn>
                <a:cxn ang="0">
                  <a:pos x="110" y="68"/>
                </a:cxn>
                <a:cxn ang="0">
                  <a:pos x="111" y="58"/>
                </a:cxn>
                <a:cxn ang="0">
                  <a:pos x="110" y="47"/>
                </a:cxn>
                <a:cxn ang="0">
                  <a:pos x="108" y="37"/>
                </a:cxn>
                <a:cxn ang="0">
                  <a:pos x="104" y="26"/>
                </a:cxn>
                <a:cxn ang="0">
                  <a:pos x="97" y="19"/>
                </a:cxn>
                <a:cxn ang="0">
                  <a:pos x="89" y="11"/>
                </a:cxn>
                <a:cxn ang="0">
                  <a:pos x="80" y="6"/>
                </a:cxn>
                <a:cxn ang="0">
                  <a:pos x="68" y="2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111" h="114">
                  <a:moveTo>
                    <a:pt x="55" y="0"/>
                  </a:moveTo>
                  <a:lnTo>
                    <a:pt x="55" y="0"/>
                  </a:lnTo>
                  <a:lnTo>
                    <a:pt x="42" y="2"/>
                  </a:lnTo>
                  <a:lnTo>
                    <a:pt x="32" y="6"/>
                  </a:lnTo>
                  <a:lnTo>
                    <a:pt x="22" y="11"/>
                  </a:lnTo>
                  <a:lnTo>
                    <a:pt x="15" y="19"/>
                  </a:lnTo>
                  <a:lnTo>
                    <a:pt x="8" y="26"/>
                  </a:lnTo>
                  <a:lnTo>
                    <a:pt x="4" y="37"/>
                  </a:lnTo>
                  <a:lnTo>
                    <a:pt x="2" y="47"/>
                  </a:lnTo>
                  <a:lnTo>
                    <a:pt x="0" y="58"/>
                  </a:lnTo>
                  <a:lnTo>
                    <a:pt x="2" y="68"/>
                  </a:lnTo>
                  <a:lnTo>
                    <a:pt x="4" y="79"/>
                  </a:lnTo>
                  <a:lnTo>
                    <a:pt x="8" y="88"/>
                  </a:lnTo>
                  <a:lnTo>
                    <a:pt x="15" y="97"/>
                  </a:lnTo>
                  <a:lnTo>
                    <a:pt x="22" y="104"/>
                  </a:lnTo>
                  <a:lnTo>
                    <a:pt x="32" y="110"/>
                  </a:lnTo>
                  <a:lnTo>
                    <a:pt x="42" y="113"/>
                  </a:lnTo>
                  <a:lnTo>
                    <a:pt x="55" y="114"/>
                  </a:lnTo>
                  <a:lnTo>
                    <a:pt x="55" y="114"/>
                  </a:lnTo>
                  <a:lnTo>
                    <a:pt x="68" y="113"/>
                  </a:lnTo>
                  <a:lnTo>
                    <a:pt x="80" y="110"/>
                  </a:lnTo>
                  <a:lnTo>
                    <a:pt x="89" y="104"/>
                  </a:lnTo>
                  <a:lnTo>
                    <a:pt x="97" y="97"/>
                  </a:lnTo>
                  <a:lnTo>
                    <a:pt x="104" y="88"/>
                  </a:lnTo>
                  <a:lnTo>
                    <a:pt x="108" y="79"/>
                  </a:lnTo>
                  <a:lnTo>
                    <a:pt x="110" y="68"/>
                  </a:lnTo>
                  <a:lnTo>
                    <a:pt x="111" y="58"/>
                  </a:lnTo>
                  <a:lnTo>
                    <a:pt x="110" y="47"/>
                  </a:lnTo>
                  <a:lnTo>
                    <a:pt x="108" y="37"/>
                  </a:lnTo>
                  <a:lnTo>
                    <a:pt x="104" y="26"/>
                  </a:lnTo>
                  <a:lnTo>
                    <a:pt x="97" y="19"/>
                  </a:lnTo>
                  <a:lnTo>
                    <a:pt x="89" y="11"/>
                  </a:lnTo>
                  <a:lnTo>
                    <a:pt x="80" y="6"/>
                  </a:lnTo>
                  <a:lnTo>
                    <a:pt x="68" y="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Freeform 916"/>
            <p:cNvSpPr>
              <a:spLocks/>
            </p:cNvSpPr>
            <p:nvPr/>
          </p:nvSpPr>
          <p:spPr bwMode="auto">
            <a:xfrm>
              <a:off x="3533776" y="3309938"/>
              <a:ext cx="42863" cy="444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1" y="2"/>
                </a:cxn>
                <a:cxn ang="0">
                  <a:pos x="30" y="6"/>
                </a:cxn>
                <a:cxn ang="0">
                  <a:pos x="20" y="11"/>
                </a:cxn>
                <a:cxn ang="0">
                  <a:pos x="13" y="19"/>
                </a:cxn>
                <a:cxn ang="0">
                  <a:pos x="7" y="26"/>
                </a:cxn>
                <a:cxn ang="0">
                  <a:pos x="2" y="37"/>
                </a:cxn>
                <a:cxn ang="0">
                  <a:pos x="0" y="47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2" y="79"/>
                </a:cxn>
                <a:cxn ang="0">
                  <a:pos x="7" y="88"/>
                </a:cxn>
                <a:cxn ang="0">
                  <a:pos x="13" y="97"/>
                </a:cxn>
                <a:cxn ang="0">
                  <a:pos x="20" y="104"/>
                </a:cxn>
                <a:cxn ang="0">
                  <a:pos x="30" y="110"/>
                </a:cxn>
                <a:cxn ang="0">
                  <a:pos x="41" y="113"/>
                </a:cxn>
                <a:cxn ang="0">
                  <a:pos x="54" y="114"/>
                </a:cxn>
                <a:cxn ang="0">
                  <a:pos x="54" y="114"/>
                </a:cxn>
                <a:cxn ang="0">
                  <a:pos x="68" y="113"/>
                </a:cxn>
                <a:cxn ang="0">
                  <a:pos x="78" y="110"/>
                </a:cxn>
                <a:cxn ang="0">
                  <a:pos x="88" y="104"/>
                </a:cxn>
                <a:cxn ang="0">
                  <a:pos x="95" y="97"/>
                </a:cxn>
                <a:cxn ang="0">
                  <a:pos x="102" y="88"/>
                </a:cxn>
                <a:cxn ang="0">
                  <a:pos x="105" y="79"/>
                </a:cxn>
                <a:cxn ang="0">
                  <a:pos x="108" y="68"/>
                </a:cxn>
                <a:cxn ang="0">
                  <a:pos x="109" y="58"/>
                </a:cxn>
                <a:cxn ang="0">
                  <a:pos x="108" y="47"/>
                </a:cxn>
                <a:cxn ang="0">
                  <a:pos x="105" y="37"/>
                </a:cxn>
                <a:cxn ang="0">
                  <a:pos x="102" y="26"/>
                </a:cxn>
                <a:cxn ang="0">
                  <a:pos x="95" y="19"/>
                </a:cxn>
                <a:cxn ang="0">
                  <a:pos x="88" y="11"/>
                </a:cxn>
                <a:cxn ang="0">
                  <a:pos x="78" y="6"/>
                </a:cxn>
                <a:cxn ang="0">
                  <a:pos x="68" y="2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109" h="114">
                  <a:moveTo>
                    <a:pt x="54" y="0"/>
                  </a:moveTo>
                  <a:lnTo>
                    <a:pt x="54" y="0"/>
                  </a:lnTo>
                  <a:lnTo>
                    <a:pt x="41" y="2"/>
                  </a:lnTo>
                  <a:lnTo>
                    <a:pt x="30" y="6"/>
                  </a:lnTo>
                  <a:lnTo>
                    <a:pt x="20" y="11"/>
                  </a:lnTo>
                  <a:lnTo>
                    <a:pt x="13" y="19"/>
                  </a:lnTo>
                  <a:lnTo>
                    <a:pt x="7" y="26"/>
                  </a:lnTo>
                  <a:lnTo>
                    <a:pt x="2" y="37"/>
                  </a:lnTo>
                  <a:lnTo>
                    <a:pt x="0" y="47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2" y="79"/>
                  </a:lnTo>
                  <a:lnTo>
                    <a:pt x="7" y="88"/>
                  </a:lnTo>
                  <a:lnTo>
                    <a:pt x="13" y="97"/>
                  </a:lnTo>
                  <a:lnTo>
                    <a:pt x="20" y="104"/>
                  </a:lnTo>
                  <a:lnTo>
                    <a:pt x="30" y="110"/>
                  </a:lnTo>
                  <a:lnTo>
                    <a:pt x="41" y="113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68" y="113"/>
                  </a:lnTo>
                  <a:lnTo>
                    <a:pt x="78" y="110"/>
                  </a:lnTo>
                  <a:lnTo>
                    <a:pt x="88" y="104"/>
                  </a:lnTo>
                  <a:lnTo>
                    <a:pt x="95" y="97"/>
                  </a:lnTo>
                  <a:lnTo>
                    <a:pt x="102" y="88"/>
                  </a:lnTo>
                  <a:lnTo>
                    <a:pt x="105" y="79"/>
                  </a:lnTo>
                  <a:lnTo>
                    <a:pt x="108" y="68"/>
                  </a:lnTo>
                  <a:lnTo>
                    <a:pt x="109" y="58"/>
                  </a:lnTo>
                  <a:lnTo>
                    <a:pt x="108" y="47"/>
                  </a:lnTo>
                  <a:lnTo>
                    <a:pt x="105" y="37"/>
                  </a:lnTo>
                  <a:lnTo>
                    <a:pt x="102" y="26"/>
                  </a:lnTo>
                  <a:lnTo>
                    <a:pt x="95" y="19"/>
                  </a:lnTo>
                  <a:lnTo>
                    <a:pt x="88" y="11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Freeform 917"/>
            <p:cNvSpPr>
              <a:spLocks noEditPoints="1"/>
            </p:cNvSpPr>
            <p:nvPr/>
          </p:nvSpPr>
          <p:spPr bwMode="auto">
            <a:xfrm>
              <a:off x="3213101" y="3067051"/>
              <a:ext cx="527050" cy="474663"/>
            </a:xfrm>
            <a:custGeom>
              <a:avLst/>
              <a:gdLst/>
              <a:ahLst/>
              <a:cxnLst>
                <a:cxn ang="0">
                  <a:pos x="509" y="1190"/>
                </a:cxn>
                <a:cxn ang="0">
                  <a:pos x="373" y="1160"/>
                </a:cxn>
                <a:cxn ang="0">
                  <a:pos x="292" y="1118"/>
                </a:cxn>
                <a:cxn ang="0">
                  <a:pos x="163" y="1012"/>
                </a:cxn>
                <a:cxn ang="0">
                  <a:pos x="97" y="938"/>
                </a:cxn>
                <a:cxn ang="0">
                  <a:pos x="45" y="821"/>
                </a:cxn>
                <a:cxn ang="0">
                  <a:pos x="16" y="706"/>
                </a:cxn>
                <a:cxn ang="0">
                  <a:pos x="2" y="565"/>
                </a:cxn>
                <a:cxn ang="0">
                  <a:pos x="8" y="433"/>
                </a:cxn>
                <a:cxn ang="0">
                  <a:pos x="33" y="331"/>
                </a:cxn>
                <a:cxn ang="0">
                  <a:pos x="87" y="218"/>
                </a:cxn>
                <a:cxn ang="0">
                  <a:pos x="164" y="131"/>
                </a:cxn>
                <a:cxn ang="0">
                  <a:pos x="242" y="78"/>
                </a:cxn>
                <a:cxn ang="0">
                  <a:pos x="363" y="33"/>
                </a:cxn>
                <a:cxn ang="0">
                  <a:pos x="541" y="9"/>
                </a:cxn>
                <a:cxn ang="0">
                  <a:pos x="671" y="6"/>
                </a:cxn>
                <a:cxn ang="0">
                  <a:pos x="709" y="0"/>
                </a:cxn>
                <a:cxn ang="0">
                  <a:pos x="902" y="27"/>
                </a:cxn>
                <a:cxn ang="0">
                  <a:pos x="1042" y="78"/>
                </a:cxn>
                <a:cxn ang="0">
                  <a:pos x="1140" y="137"/>
                </a:cxn>
                <a:cxn ang="0">
                  <a:pos x="1222" y="213"/>
                </a:cxn>
                <a:cxn ang="0">
                  <a:pos x="1293" y="309"/>
                </a:cxn>
                <a:cxn ang="0">
                  <a:pos x="1318" y="379"/>
                </a:cxn>
                <a:cxn ang="0">
                  <a:pos x="1329" y="493"/>
                </a:cxn>
                <a:cxn ang="0">
                  <a:pos x="1323" y="731"/>
                </a:cxn>
                <a:cxn ang="0">
                  <a:pos x="1310" y="850"/>
                </a:cxn>
                <a:cxn ang="0">
                  <a:pos x="1286" y="926"/>
                </a:cxn>
                <a:cxn ang="0">
                  <a:pos x="1217" y="1033"/>
                </a:cxn>
                <a:cxn ang="0">
                  <a:pos x="1148" y="1095"/>
                </a:cxn>
                <a:cxn ang="0">
                  <a:pos x="1046" y="1148"/>
                </a:cxn>
                <a:cxn ang="0">
                  <a:pos x="923" y="1182"/>
                </a:cxn>
                <a:cxn ang="0">
                  <a:pos x="780" y="1195"/>
                </a:cxn>
                <a:cxn ang="0">
                  <a:pos x="648" y="1197"/>
                </a:cxn>
                <a:cxn ang="0">
                  <a:pos x="465" y="60"/>
                </a:cxn>
                <a:cxn ang="0">
                  <a:pos x="331" y="89"/>
                </a:cxn>
                <a:cxn ang="0">
                  <a:pos x="210" y="153"/>
                </a:cxn>
                <a:cxn ang="0">
                  <a:pos x="155" y="203"/>
                </a:cxn>
                <a:cxn ang="0">
                  <a:pos x="97" y="290"/>
                </a:cxn>
                <a:cxn ang="0">
                  <a:pos x="53" y="447"/>
                </a:cxn>
                <a:cxn ang="0">
                  <a:pos x="49" y="590"/>
                </a:cxn>
                <a:cxn ang="0">
                  <a:pos x="67" y="718"/>
                </a:cxn>
                <a:cxn ang="0">
                  <a:pos x="118" y="888"/>
                </a:cxn>
                <a:cxn ang="0">
                  <a:pos x="215" y="1003"/>
                </a:cxn>
                <a:cxn ang="0">
                  <a:pos x="300" y="1068"/>
                </a:cxn>
                <a:cxn ang="0">
                  <a:pos x="363" y="1105"/>
                </a:cxn>
                <a:cxn ang="0">
                  <a:pos x="463" y="1134"/>
                </a:cxn>
                <a:cxn ang="0">
                  <a:pos x="641" y="1149"/>
                </a:cxn>
                <a:cxn ang="0">
                  <a:pos x="817" y="1147"/>
                </a:cxn>
                <a:cxn ang="0">
                  <a:pos x="983" y="1121"/>
                </a:cxn>
                <a:cxn ang="0">
                  <a:pos x="1110" y="1066"/>
                </a:cxn>
                <a:cxn ang="0">
                  <a:pos x="1184" y="999"/>
                </a:cxn>
                <a:cxn ang="0">
                  <a:pos x="1256" y="866"/>
                </a:cxn>
                <a:cxn ang="0">
                  <a:pos x="1277" y="707"/>
                </a:cxn>
                <a:cxn ang="0">
                  <a:pos x="1284" y="507"/>
                </a:cxn>
                <a:cxn ang="0">
                  <a:pos x="1263" y="362"/>
                </a:cxn>
                <a:cxn ang="0">
                  <a:pos x="1237" y="305"/>
                </a:cxn>
                <a:cxn ang="0">
                  <a:pos x="1144" y="193"/>
                </a:cxn>
                <a:cxn ang="0">
                  <a:pos x="1033" y="124"/>
                </a:cxn>
                <a:cxn ang="0">
                  <a:pos x="814" y="55"/>
                </a:cxn>
                <a:cxn ang="0">
                  <a:pos x="725" y="48"/>
                </a:cxn>
                <a:cxn ang="0">
                  <a:pos x="709" y="54"/>
                </a:cxn>
              </a:cxnLst>
              <a:rect l="0" t="0" r="r" b="b"/>
              <a:pathLst>
                <a:path w="1329" h="1197">
                  <a:moveTo>
                    <a:pt x="648" y="1197"/>
                  </a:moveTo>
                  <a:lnTo>
                    <a:pt x="648" y="1197"/>
                  </a:lnTo>
                  <a:lnTo>
                    <a:pt x="602" y="1197"/>
                  </a:lnTo>
                  <a:lnTo>
                    <a:pt x="556" y="1195"/>
                  </a:lnTo>
                  <a:lnTo>
                    <a:pt x="509" y="1190"/>
                  </a:lnTo>
                  <a:lnTo>
                    <a:pt x="462" y="1183"/>
                  </a:lnTo>
                  <a:lnTo>
                    <a:pt x="440" y="1180"/>
                  </a:lnTo>
                  <a:lnTo>
                    <a:pt x="418" y="1174"/>
                  </a:lnTo>
                  <a:lnTo>
                    <a:pt x="395" y="1168"/>
                  </a:lnTo>
                  <a:lnTo>
                    <a:pt x="373" y="1160"/>
                  </a:lnTo>
                  <a:lnTo>
                    <a:pt x="352" y="1151"/>
                  </a:lnTo>
                  <a:lnTo>
                    <a:pt x="331" y="1142"/>
                  </a:lnTo>
                  <a:lnTo>
                    <a:pt x="312" y="1130"/>
                  </a:lnTo>
                  <a:lnTo>
                    <a:pt x="292" y="1118"/>
                  </a:lnTo>
                  <a:lnTo>
                    <a:pt x="292" y="1118"/>
                  </a:lnTo>
                  <a:lnTo>
                    <a:pt x="246" y="1084"/>
                  </a:lnTo>
                  <a:lnTo>
                    <a:pt x="224" y="1067"/>
                  </a:lnTo>
                  <a:lnTo>
                    <a:pt x="203" y="1049"/>
                  </a:lnTo>
                  <a:lnTo>
                    <a:pt x="182" y="1030"/>
                  </a:lnTo>
                  <a:lnTo>
                    <a:pt x="163" y="1012"/>
                  </a:lnTo>
                  <a:lnTo>
                    <a:pt x="143" y="993"/>
                  </a:lnTo>
                  <a:lnTo>
                    <a:pt x="125" y="972"/>
                  </a:lnTo>
                  <a:lnTo>
                    <a:pt x="125" y="972"/>
                  </a:lnTo>
                  <a:lnTo>
                    <a:pt x="110" y="955"/>
                  </a:lnTo>
                  <a:lnTo>
                    <a:pt x="97" y="938"/>
                  </a:lnTo>
                  <a:lnTo>
                    <a:pt x="87" y="921"/>
                  </a:lnTo>
                  <a:lnTo>
                    <a:pt x="76" y="904"/>
                  </a:lnTo>
                  <a:lnTo>
                    <a:pt x="68" y="885"/>
                  </a:lnTo>
                  <a:lnTo>
                    <a:pt x="61" y="866"/>
                  </a:lnTo>
                  <a:lnTo>
                    <a:pt x="45" y="821"/>
                  </a:lnTo>
                  <a:lnTo>
                    <a:pt x="45" y="821"/>
                  </a:lnTo>
                  <a:lnTo>
                    <a:pt x="37" y="792"/>
                  </a:lnTo>
                  <a:lnTo>
                    <a:pt x="29" y="764"/>
                  </a:lnTo>
                  <a:lnTo>
                    <a:pt x="23" y="735"/>
                  </a:lnTo>
                  <a:lnTo>
                    <a:pt x="16" y="706"/>
                  </a:lnTo>
                  <a:lnTo>
                    <a:pt x="12" y="677"/>
                  </a:lnTo>
                  <a:lnTo>
                    <a:pt x="8" y="649"/>
                  </a:lnTo>
                  <a:lnTo>
                    <a:pt x="4" y="621"/>
                  </a:lnTo>
                  <a:lnTo>
                    <a:pt x="3" y="594"/>
                  </a:lnTo>
                  <a:lnTo>
                    <a:pt x="2" y="565"/>
                  </a:lnTo>
                  <a:lnTo>
                    <a:pt x="0" y="537"/>
                  </a:lnTo>
                  <a:lnTo>
                    <a:pt x="2" y="511"/>
                  </a:lnTo>
                  <a:lnTo>
                    <a:pt x="3" y="484"/>
                  </a:lnTo>
                  <a:lnTo>
                    <a:pt x="6" y="458"/>
                  </a:lnTo>
                  <a:lnTo>
                    <a:pt x="8" y="433"/>
                  </a:lnTo>
                  <a:lnTo>
                    <a:pt x="14" y="407"/>
                  </a:lnTo>
                  <a:lnTo>
                    <a:pt x="19" y="383"/>
                  </a:lnTo>
                  <a:lnTo>
                    <a:pt x="19" y="383"/>
                  </a:lnTo>
                  <a:lnTo>
                    <a:pt x="25" y="356"/>
                  </a:lnTo>
                  <a:lnTo>
                    <a:pt x="33" y="331"/>
                  </a:lnTo>
                  <a:lnTo>
                    <a:pt x="42" y="307"/>
                  </a:lnTo>
                  <a:lnTo>
                    <a:pt x="51" y="284"/>
                  </a:lnTo>
                  <a:lnTo>
                    <a:pt x="62" y="260"/>
                  </a:lnTo>
                  <a:lnTo>
                    <a:pt x="74" y="239"/>
                  </a:lnTo>
                  <a:lnTo>
                    <a:pt x="87" y="218"/>
                  </a:lnTo>
                  <a:lnTo>
                    <a:pt x="100" y="199"/>
                  </a:lnTo>
                  <a:lnTo>
                    <a:pt x="114" y="180"/>
                  </a:lnTo>
                  <a:lnTo>
                    <a:pt x="130" y="163"/>
                  </a:lnTo>
                  <a:lnTo>
                    <a:pt x="146" y="146"/>
                  </a:lnTo>
                  <a:lnTo>
                    <a:pt x="164" y="131"/>
                  </a:lnTo>
                  <a:lnTo>
                    <a:pt x="182" y="116"/>
                  </a:lnTo>
                  <a:lnTo>
                    <a:pt x="201" y="102"/>
                  </a:lnTo>
                  <a:lnTo>
                    <a:pt x="221" y="90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66" y="67"/>
                  </a:lnTo>
                  <a:lnTo>
                    <a:pt x="290" y="56"/>
                  </a:lnTo>
                  <a:lnTo>
                    <a:pt x="313" y="47"/>
                  </a:lnTo>
                  <a:lnTo>
                    <a:pt x="338" y="39"/>
                  </a:lnTo>
                  <a:lnTo>
                    <a:pt x="363" y="33"/>
                  </a:lnTo>
                  <a:lnTo>
                    <a:pt x="388" y="27"/>
                  </a:lnTo>
                  <a:lnTo>
                    <a:pt x="412" y="22"/>
                  </a:lnTo>
                  <a:lnTo>
                    <a:pt x="437" y="18"/>
                  </a:lnTo>
                  <a:lnTo>
                    <a:pt x="488" y="13"/>
                  </a:lnTo>
                  <a:lnTo>
                    <a:pt x="541" y="9"/>
                  </a:lnTo>
                  <a:lnTo>
                    <a:pt x="594" y="8"/>
                  </a:lnTo>
                  <a:lnTo>
                    <a:pt x="649" y="8"/>
                  </a:lnTo>
                  <a:lnTo>
                    <a:pt x="670" y="8"/>
                  </a:lnTo>
                  <a:lnTo>
                    <a:pt x="671" y="6"/>
                  </a:lnTo>
                  <a:lnTo>
                    <a:pt x="671" y="6"/>
                  </a:lnTo>
                  <a:lnTo>
                    <a:pt x="678" y="3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09" y="0"/>
                  </a:lnTo>
                  <a:lnTo>
                    <a:pt x="709" y="0"/>
                  </a:lnTo>
                  <a:lnTo>
                    <a:pt x="747" y="1"/>
                  </a:lnTo>
                  <a:lnTo>
                    <a:pt x="785" y="4"/>
                  </a:lnTo>
                  <a:lnTo>
                    <a:pt x="825" y="9"/>
                  </a:lnTo>
                  <a:lnTo>
                    <a:pt x="862" y="17"/>
                  </a:lnTo>
                  <a:lnTo>
                    <a:pt x="902" y="27"/>
                  </a:lnTo>
                  <a:lnTo>
                    <a:pt x="941" y="39"/>
                  </a:lnTo>
                  <a:lnTo>
                    <a:pt x="980" y="52"/>
                  </a:lnTo>
                  <a:lnTo>
                    <a:pt x="1019" y="69"/>
                  </a:lnTo>
                  <a:lnTo>
                    <a:pt x="1019" y="69"/>
                  </a:lnTo>
                  <a:lnTo>
                    <a:pt x="1042" y="78"/>
                  </a:lnTo>
                  <a:lnTo>
                    <a:pt x="1063" y="89"/>
                  </a:lnTo>
                  <a:lnTo>
                    <a:pt x="1084" y="101"/>
                  </a:lnTo>
                  <a:lnTo>
                    <a:pt x="1102" y="111"/>
                  </a:lnTo>
                  <a:lnTo>
                    <a:pt x="1121" y="124"/>
                  </a:lnTo>
                  <a:lnTo>
                    <a:pt x="1140" y="137"/>
                  </a:lnTo>
                  <a:lnTo>
                    <a:pt x="1157" y="150"/>
                  </a:lnTo>
                  <a:lnTo>
                    <a:pt x="1174" y="165"/>
                  </a:lnTo>
                  <a:lnTo>
                    <a:pt x="1191" y="180"/>
                  </a:lnTo>
                  <a:lnTo>
                    <a:pt x="1206" y="196"/>
                  </a:lnTo>
                  <a:lnTo>
                    <a:pt x="1222" y="213"/>
                  </a:lnTo>
                  <a:lnTo>
                    <a:pt x="1237" y="230"/>
                  </a:lnTo>
                  <a:lnTo>
                    <a:pt x="1251" y="248"/>
                  </a:lnTo>
                  <a:lnTo>
                    <a:pt x="1265" y="268"/>
                  </a:lnTo>
                  <a:lnTo>
                    <a:pt x="1280" y="288"/>
                  </a:lnTo>
                  <a:lnTo>
                    <a:pt x="1293" y="309"/>
                  </a:lnTo>
                  <a:lnTo>
                    <a:pt x="1293" y="309"/>
                  </a:lnTo>
                  <a:lnTo>
                    <a:pt x="1298" y="319"/>
                  </a:lnTo>
                  <a:lnTo>
                    <a:pt x="1303" y="329"/>
                  </a:lnTo>
                  <a:lnTo>
                    <a:pt x="1312" y="354"/>
                  </a:lnTo>
                  <a:lnTo>
                    <a:pt x="1318" y="379"/>
                  </a:lnTo>
                  <a:lnTo>
                    <a:pt x="1323" y="405"/>
                  </a:lnTo>
                  <a:lnTo>
                    <a:pt x="1326" y="431"/>
                  </a:lnTo>
                  <a:lnTo>
                    <a:pt x="1328" y="455"/>
                  </a:lnTo>
                  <a:lnTo>
                    <a:pt x="1329" y="493"/>
                  </a:lnTo>
                  <a:lnTo>
                    <a:pt x="1329" y="493"/>
                  </a:lnTo>
                  <a:lnTo>
                    <a:pt x="1329" y="552"/>
                  </a:lnTo>
                  <a:lnTo>
                    <a:pt x="1329" y="612"/>
                  </a:lnTo>
                  <a:lnTo>
                    <a:pt x="1327" y="671"/>
                  </a:lnTo>
                  <a:lnTo>
                    <a:pt x="1326" y="701"/>
                  </a:lnTo>
                  <a:lnTo>
                    <a:pt x="1323" y="731"/>
                  </a:lnTo>
                  <a:lnTo>
                    <a:pt x="1323" y="731"/>
                  </a:lnTo>
                  <a:lnTo>
                    <a:pt x="1319" y="772"/>
                  </a:lnTo>
                  <a:lnTo>
                    <a:pt x="1319" y="772"/>
                  </a:lnTo>
                  <a:lnTo>
                    <a:pt x="1315" y="811"/>
                  </a:lnTo>
                  <a:lnTo>
                    <a:pt x="1310" y="850"/>
                  </a:lnTo>
                  <a:lnTo>
                    <a:pt x="1306" y="868"/>
                  </a:lnTo>
                  <a:lnTo>
                    <a:pt x="1301" y="888"/>
                  </a:lnTo>
                  <a:lnTo>
                    <a:pt x="1294" y="906"/>
                  </a:lnTo>
                  <a:lnTo>
                    <a:pt x="1286" y="926"/>
                  </a:lnTo>
                  <a:lnTo>
                    <a:pt x="1286" y="926"/>
                  </a:lnTo>
                  <a:lnTo>
                    <a:pt x="1273" y="949"/>
                  </a:lnTo>
                  <a:lnTo>
                    <a:pt x="1260" y="972"/>
                  </a:lnTo>
                  <a:lnTo>
                    <a:pt x="1247" y="994"/>
                  </a:lnTo>
                  <a:lnTo>
                    <a:pt x="1231" y="1013"/>
                  </a:lnTo>
                  <a:lnTo>
                    <a:pt x="1217" y="1033"/>
                  </a:lnTo>
                  <a:lnTo>
                    <a:pt x="1200" y="1050"/>
                  </a:lnTo>
                  <a:lnTo>
                    <a:pt x="1183" y="1067"/>
                  </a:lnTo>
                  <a:lnTo>
                    <a:pt x="1166" y="1081"/>
                  </a:lnTo>
                  <a:lnTo>
                    <a:pt x="1166" y="1081"/>
                  </a:lnTo>
                  <a:lnTo>
                    <a:pt x="1148" y="1095"/>
                  </a:lnTo>
                  <a:lnTo>
                    <a:pt x="1129" y="1106"/>
                  </a:lnTo>
                  <a:lnTo>
                    <a:pt x="1110" y="1118"/>
                  </a:lnTo>
                  <a:lnTo>
                    <a:pt x="1089" y="1129"/>
                  </a:lnTo>
                  <a:lnTo>
                    <a:pt x="1068" y="1139"/>
                  </a:lnTo>
                  <a:lnTo>
                    <a:pt x="1046" y="1148"/>
                  </a:lnTo>
                  <a:lnTo>
                    <a:pt x="1023" y="1156"/>
                  </a:lnTo>
                  <a:lnTo>
                    <a:pt x="1000" y="1164"/>
                  </a:lnTo>
                  <a:lnTo>
                    <a:pt x="975" y="1170"/>
                  </a:lnTo>
                  <a:lnTo>
                    <a:pt x="949" y="1177"/>
                  </a:lnTo>
                  <a:lnTo>
                    <a:pt x="923" y="1182"/>
                  </a:lnTo>
                  <a:lnTo>
                    <a:pt x="896" y="1186"/>
                  </a:lnTo>
                  <a:lnTo>
                    <a:pt x="868" y="1189"/>
                  </a:lnTo>
                  <a:lnTo>
                    <a:pt x="840" y="1193"/>
                  </a:lnTo>
                  <a:lnTo>
                    <a:pt x="810" y="1194"/>
                  </a:lnTo>
                  <a:lnTo>
                    <a:pt x="780" y="1195"/>
                  </a:lnTo>
                  <a:lnTo>
                    <a:pt x="780" y="1195"/>
                  </a:lnTo>
                  <a:lnTo>
                    <a:pt x="743" y="1195"/>
                  </a:lnTo>
                  <a:lnTo>
                    <a:pt x="743" y="1195"/>
                  </a:lnTo>
                  <a:lnTo>
                    <a:pt x="648" y="1197"/>
                  </a:lnTo>
                  <a:lnTo>
                    <a:pt x="648" y="1197"/>
                  </a:lnTo>
                  <a:close/>
                  <a:moveTo>
                    <a:pt x="630" y="54"/>
                  </a:moveTo>
                  <a:lnTo>
                    <a:pt x="630" y="54"/>
                  </a:lnTo>
                  <a:lnTo>
                    <a:pt x="575" y="54"/>
                  </a:lnTo>
                  <a:lnTo>
                    <a:pt x="520" y="56"/>
                  </a:lnTo>
                  <a:lnTo>
                    <a:pt x="465" y="60"/>
                  </a:lnTo>
                  <a:lnTo>
                    <a:pt x="437" y="64"/>
                  </a:lnTo>
                  <a:lnTo>
                    <a:pt x="410" y="69"/>
                  </a:lnTo>
                  <a:lnTo>
                    <a:pt x="384" y="74"/>
                  </a:lnTo>
                  <a:lnTo>
                    <a:pt x="358" y="81"/>
                  </a:lnTo>
                  <a:lnTo>
                    <a:pt x="331" y="89"/>
                  </a:lnTo>
                  <a:lnTo>
                    <a:pt x="305" y="98"/>
                  </a:lnTo>
                  <a:lnTo>
                    <a:pt x="280" y="110"/>
                  </a:lnTo>
                  <a:lnTo>
                    <a:pt x="257" y="122"/>
                  </a:lnTo>
                  <a:lnTo>
                    <a:pt x="232" y="136"/>
                  </a:lnTo>
                  <a:lnTo>
                    <a:pt x="210" y="153"/>
                  </a:lnTo>
                  <a:lnTo>
                    <a:pt x="210" y="153"/>
                  </a:lnTo>
                  <a:lnTo>
                    <a:pt x="194" y="165"/>
                  </a:lnTo>
                  <a:lnTo>
                    <a:pt x="181" y="176"/>
                  </a:lnTo>
                  <a:lnTo>
                    <a:pt x="168" y="190"/>
                  </a:lnTo>
                  <a:lnTo>
                    <a:pt x="155" y="203"/>
                  </a:lnTo>
                  <a:lnTo>
                    <a:pt x="143" y="217"/>
                  </a:lnTo>
                  <a:lnTo>
                    <a:pt x="133" y="230"/>
                  </a:lnTo>
                  <a:lnTo>
                    <a:pt x="123" y="244"/>
                  </a:lnTo>
                  <a:lnTo>
                    <a:pt x="114" y="260"/>
                  </a:lnTo>
                  <a:lnTo>
                    <a:pt x="97" y="290"/>
                  </a:lnTo>
                  <a:lnTo>
                    <a:pt x="84" y="322"/>
                  </a:lnTo>
                  <a:lnTo>
                    <a:pt x="74" y="353"/>
                  </a:lnTo>
                  <a:lnTo>
                    <a:pt x="65" y="384"/>
                  </a:lnTo>
                  <a:lnTo>
                    <a:pt x="58" y="416"/>
                  </a:lnTo>
                  <a:lnTo>
                    <a:pt x="53" y="447"/>
                  </a:lnTo>
                  <a:lnTo>
                    <a:pt x="49" y="479"/>
                  </a:lnTo>
                  <a:lnTo>
                    <a:pt x="48" y="507"/>
                  </a:lnTo>
                  <a:lnTo>
                    <a:pt x="48" y="536"/>
                  </a:lnTo>
                  <a:lnTo>
                    <a:pt x="48" y="564"/>
                  </a:lnTo>
                  <a:lnTo>
                    <a:pt x="49" y="590"/>
                  </a:lnTo>
                  <a:lnTo>
                    <a:pt x="50" y="613"/>
                  </a:lnTo>
                  <a:lnTo>
                    <a:pt x="50" y="613"/>
                  </a:lnTo>
                  <a:lnTo>
                    <a:pt x="53" y="638"/>
                  </a:lnTo>
                  <a:lnTo>
                    <a:pt x="57" y="663"/>
                  </a:lnTo>
                  <a:lnTo>
                    <a:pt x="67" y="718"/>
                  </a:lnTo>
                  <a:lnTo>
                    <a:pt x="80" y="777"/>
                  </a:lnTo>
                  <a:lnTo>
                    <a:pt x="99" y="841"/>
                  </a:lnTo>
                  <a:lnTo>
                    <a:pt x="99" y="841"/>
                  </a:lnTo>
                  <a:lnTo>
                    <a:pt x="106" y="864"/>
                  </a:lnTo>
                  <a:lnTo>
                    <a:pt x="118" y="888"/>
                  </a:lnTo>
                  <a:lnTo>
                    <a:pt x="133" y="913"/>
                  </a:lnTo>
                  <a:lnTo>
                    <a:pt x="150" y="936"/>
                  </a:lnTo>
                  <a:lnTo>
                    <a:pt x="169" y="960"/>
                  </a:lnTo>
                  <a:lnTo>
                    <a:pt x="191" y="982"/>
                  </a:lnTo>
                  <a:lnTo>
                    <a:pt x="215" y="1003"/>
                  </a:lnTo>
                  <a:lnTo>
                    <a:pt x="241" y="1023"/>
                  </a:lnTo>
                  <a:lnTo>
                    <a:pt x="241" y="1023"/>
                  </a:lnTo>
                  <a:lnTo>
                    <a:pt x="271" y="1046"/>
                  </a:lnTo>
                  <a:lnTo>
                    <a:pt x="271" y="1046"/>
                  </a:lnTo>
                  <a:lnTo>
                    <a:pt x="300" y="1068"/>
                  </a:lnTo>
                  <a:lnTo>
                    <a:pt x="314" y="1079"/>
                  </a:lnTo>
                  <a:lnTo>
                    <a:pt x="330" y="1088"/>
                  </a:lnTo>
                  <a:lnTo>
                    <a:pt x="330" y="1088"/>
                  </a:lnTo>
                  <a:lnTo>
                    <a:pt x="346" y="1097"/>
                  </a:lnTo>
                  <a:lnTo>
                    <a:pt x="363" y="1105"/>
                  </a:lnTo>
                  <a:lnTo>
                    <a:pt x="380" y="1112"/>
                  </a:lnTo>
                  <a:lnTo>
                    <a:pt x="397" y="1117"/>
                  </a:lnTo>
                  <a:lnTo>
                    <a:pt x="431" y="1126"/>
                  </a:lnTo>
                  <a:lnTo>
                    <a:pt x="463" y="1134"/>
                  </a:lnTo>
                  <a:lnTo>
                    <a:pt x="463" y="1134"/>
                  </a:lnTo>
                  <a:lnTo>
                    <a:pt x="494" y="1138"/>
                  </a:lnTo>
                  <a:lnTo>
                    <a:pt x="522" y="1142"/>
                  </a:lnTo>
                  <a:lnTo>
                    <a:pt x="552" y="1146"/>
                  </a:lnTo>
                  <a:lnTo>
                    <a:pt x="581" y="1147"/>
                  </a:lnTo>
                  <a:lnTo>
                    <a:pt x="641" y="1149"/>
                  </a:lnTo>
                  <a:lnTo>
                    <a:pt x="704" y="1149"/>
                  </a:lnTo>
                  <a:lnTo>
                    <a:pt x="739" y="1149"/>
                  </a:lnTo>
                  <a:lnTo>
                    <a:pt x="739" y="1149"/>
                  </a:lnTo>
                  <a:lnTo>
                    <a:pt x="779" y="1149"/>
                  </a:lnTo>
                  <a:lnTo>
                    <a:pt x="817" y="1147"/>
                  </a:lnTo>
                  <a:lnTo>
                    <a:pt x="853" y="1144"/>
                  </a:lnTo>
                  <a:lnTo>
                    <a:pt x="889" y="1140"/>
                  </a:lnTo>
                  <a:lnTo>
                    <a:pt x="921" y="1135"/>
                  </a:lnTo>
                  <a:lnTo>
                    <a:pt x="953" y="1129"/>
                  </a:lnTo>
                  <a:lnTo>
                    <a:pt x="983" y="1121"/>
                  </a:lnTo>
                  <a:lnTo>
                    <a:pt x="1012" y="1113"/>
                  </a:lnTo>
                  <a:lnTo>
                    <a:pt x="1038" y="1102"/>
                  </a:lnTo>
                  <a:lnTo>
                    <a:pt x="1064" y="1091"/>
                  </a:lnTo>
                  <a:lnTo>
                    <a:pt x="1087" y="1079"/>
                  </a:lnTo>
                  <a:lnTo>
                    <a:pt x="1110" y="1066"/>
                  </a:lnTo>
                  <a:lnTo>
                    <a:pt x="1131" y="1050"/>
                  </a:lnTo>
                  <a:lnTo>
                    <a:pt x="1150" y="1034"/>
                  </a:lnTo>
                  <a:lnTo>
                    <a:pt x="1169" y="1017"/>
                  </a:lnTo>
                  <a:lnTo>
                    <a:pt x="1184" y="999"/>
                  </a:lnTo>
                  <a:lnTo>
                    <a:pt x="1184" y="999"/>
                  </a:lnTo>
                  <a:lnTo>
                    <a:pt x="1204" y="974"/>
                  </a:lnTo>
                  <a:lnTo>
                    <a:pt x="1221" y="948"/>
                  </a:lnTo>
                  <a:lnTo>
                    <a:pt x="1235" y="922"/>
                  </a:lnTo>
                  <a:lnTo>
                    <a:pt x="1247" y="894"/>
                  </a:lnTo>
                  <a:lnTo>
                    <a:pt x="1256" y="866"/>
                  </a:lnTo>
                  <a:lnTo>
                    <a:pt x="1264" y="836"/>
                  </a:lnTo>
                  <a:lnTo>
                    <a:pt x="1269" y="802"/>
                  </a:lnTo>
                  <a:lnTo>
                    <a:pt x="1273" y="766"/>
                  </a:lnTo>
                  <a:lnTo>
                    <a:pt x="1273" y="766"/>
                  </a:lnTo>
                  <a:lnTo>
                    <a:pt x="1277" y="707"/>
                  </a:lnTo>
                  <a:lnTo>
                    <a:pt x="1281" y="649"/>
                  </a:lnTo>
                  <a:lnTo>
                    <a:pt x="1282" y="590"/>
                  </a:lnTo>
                  <a:lnTo>
                    <a:pt x="1284" y="532"/>
                  </a:lnTo>
                  <a:lnTo>
                    <a:pt x="1284" y="532"/>
                  </a:lnTo>
                  <a:lnTo>
                    <a:pt x="1284" y="507"/>
                  </a:lnTo>
                  <a:lnTo>
                    <a:pt x="1282" y="481"/>
                  </a:lnTo>
                  <a:lnTo>
                    <a:pt x="1280" y="452"/>
                  </a:lnTo>
                  <a:lnTo>
                    <a:pt x="1277" y="422"/>
                  </a:lnTo>
                  <a:lnTo>
                    <a:pt x="1271" y="392"/>
                  </a:lnTo>
                  <a:lnTo>
                    <a:pt x="1263" y="362"/>
                  </a:lnTo>
                  <a:lnTo>
                    <a:pt x="1257" y="346"/>
                  </a:lnTo>
                  <a:lnTo>
                    <a:pt x="1251" y="332"/>
                  </a:lnTo>
                  <a:lnTo>
                    <a:pt x="1244" y="318"/>
                  </a:lnTo>
                  <a:lnTo>
                    <a:pt x="1237" y="305"/>
                  </a:lnTo>
                  <a:lnTo>
                    <a:pt x="1237" y="305"/>
                  </a:lnTo>
                  <a:lnTo>
                    <a:pt x="1222" y="280"/>
                  </a:lnTo>
                  <a:lnTo>
                    <a:pt x="1204" y="256"/>
                  </a:lnTo>
                  <a:lnTo>
                    <a:pt x="1186" y="234"/>
                  </a:lnTo>
                  <a:lnTo>
                    <a:pt x="1165" y="213"/>
                  </a:lnTo>
                  <a:lnTo>
                    <a:pt x="1144" y="193"/>
                  </a:lnTo>
                  <a:lnTo>
                    <a:pt x="1121" y="175"/>
                  </a:lnTo>
                  <a:lnTo>
                    <a:pt x="1099" y="159"/>
                  </a:lnTo>
                  <a:lnTo>
                    <a:pt x="1076" y="146"/>
                  </a:lnTo>
                  <a:lnTo>
                    <a:pt x="1076" y="146"/>
                  </a:lnTo>
                  <a:lnTo>
                    <a:pt x="1033" y="124"/>
                  </a:lnTo>
                  <a:lnTo>
                    <a:pt x="989" y="105"/>
                  </a:lnTo>
                  <a:lnTo>
                    <a:pt x="946" y="89"/>
                  </a:lnTo>
                  <a:lnTo>
                    <a:pt x="902" y="74"/>
                  </a:lnTo>
                  <a:lnTo>
                    <a:pt x="859" y="64"/>
                  </a:lnTo>
                  <a:lnTo>
                    <a:pt x="814" y="55"/>
                  </a:lnTo>
                  <a:lnTo>
                    <a:pt x="771" y="50"/>
                  </a:lnTo>
                  <a:lnTo>
                    <a:pt x="729" y="46"/>
                  </a:lnTo>
                  <a:lnTo>
                    <a:pt x="726" y="46"/>
                  </a:lnTo>
                  <a:lnTo>
                    <a:pt x="725" y="48"/>
                  </a:lnTo>
                  <a:lnTo>
                    <a:pt x="725" y="48"/>
                  </a:lnTo>
                  <a:lnTo>
                    <a:pt x="721" y="51"/>
                  </a:lnTo>
                  <a:lnTo>
                    <a:pt x="717" y="52"/>
                  </a:lnTo>
                  <a:lnTo>
                    <a:pt x="713" y="54"/>
                  </a:lnTo>
                  <a:lnTo>
                    <a:pt x="709" y="54"/>
                  </a:lnTo>
                  <a:lnTo>
                    <a:pt x="709" y="54"/>
                  </a:lnTo>
                  <a:lnTo>
                    <a:pt x="670" y="54"/>
                  </a:lnTo>
                  <a:lnTo>
                    <a:pt x="670" y="54"/>
                  </a:lnTo>
                  <a:lnTo>
                    <a:pt x="630" y="54"/>
                  </a:lnTo>
                  <a:lnTo>
                    <a:pt x="63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Freeform 918"/>
            <p:cNvSpPr>
              <a:spLocks/>
            </p:cNvSpPr>
            <p:nvPr/>
          </p:nvSpPr>
          <p:spPr bwMode="auto">
            <a:xfrm>
              <a:off x="3213101" y="3149601"/>
              <a:ext cx="519113" cy="127000"/>
            </a:xfrm>
            <a:custGeom>
              <a:avLst/>
              <a:gdLst/>
              <a:ahLst/>
              <a:cxnLst>
                <a:cxn ang="0">
                  <a:pos x="103" y="321"/>
                </a:cxn>
                <a:cxn ang="0">
                  <a:pos x="15" y="309"/>
                </a:cxn>
                <a:cxn ang="0">
                  <a:pos x="6" y="306"/>
                </a:cxn>
                <a:cxn ang="0">
                  <a:pos x="0" y="292"/>
                </a:cxn>
                <a:cxn ang="0">
                  <a:pos x="2" y="281"/>
                </a:cxn>
                <a:cxn ang="0">
                  <a:pos x="14" y="268"/>
                </a:cxn>
                <a:cxn ang="0">
                  <a:pos x="23" y="265"/>
                </a:cxn>
                <a:cxn ang="0">
                  <a:pos x="55" y="270"/>
                </a:cxn>
                <a:cxn ang="0">
                  <a:pos x="137" y="277"/>
                </a:cxn>
                <a:cxn ang="0">
                  <a:pos x="202" y="273"/>
                </a:cxn>
                <a:cxn ang="0">
                  <a:pos x="308" y="256"/>
                </a:cxn>
                <a:cxn ang="0">
                  <a:pos x="430" y="224"/>
                </a:cxn>
                <a:cxn ang="0">
                  <a:pos x="481" y="206"/>
                </a:cxn>
                <a:cxn ang="0">
                  <a:pos x="548" y="173"/>
                </a:cxn>
                <a:cxn ang="0">
                  <a:pos x="608" y="128"/>
                </a:cxn>
                <a:cxn ang="0">
                  <a:pos x="625" y="113"/>
                </a:cxn>
                <a:cxn ang="0">
                  <a:pos x="660" y="92"/>
                </a:cxn>
                <a:cxn ang="0">
                  <a:pos x="718" y="48"/>
                </a:cxn>
                <a:cxn ang="0">
                  <a:pos x="765" y="10"/>
                </a:cxn>
                <a:cxn ang="0">
                  <a:pos x="766" y="9"/>
                </a:cxn>
                <a:cxn ang="0">
                  <a:pos x="781" y="0"/>
                </a:cxn>
                <a:cxn ang="0">
                  <a:pos x="791" y="0"/>
                </a:cxn>
                <a:cxn ang="0">
                  <a:pos x="802" y="6"/>
                </a:cxn>
                <a:cxn ang="0">
                  <a:pos x="806" y="15"/>
                </a:cxn>
                <a:cxn ang="0">
                  <a:pos x="821" y="48"/>
                </a:cxn>
                <a:cxn ang="0">
                  <a:pos x="846" y="74"/>
                </a:cxn>
                <a:cxn ang="0">
                  <a:pos x="883" y="100"/>
                </a:cxn>
                <a:cxn ang="0">
                  <a:pos x="942" y="142"/>
                </a:cxn>
                <a:cxn ang="0">
                  <a:pos x="1020" y="190"/>
                </a:cxn>
                <a:cxn ang="0">
                  <a:pos x="1066" y="218"/>
                </a:cxn>
                <a:cxn ang="0">
                  <a:pos x="1114" y="238"/>
                </a:cxn>
                <a:cxn ang="0">
                  <a:pos x="1148" y="243"/>
                </a:cxn>
                <a:cxn ang="0">
                  <a:pos x="1218" y="247"/>
                </a:cxn>
                <a:cxn ang="0">
                  <a:pos x="1286" y="249"/>
                </a:cxn>
                <a:cxn ang="0">
                  <a:pos x="1300" y="255"/>
                </a:cxn>
                <a:cxn ang="0">
                  <a:pos x="1307" y="265"/>
                </a:cxn>
                <a:cxn ang="0">
                  <a:pos x="1307" y="282"/>
                </a:cxn>
                <a:cxn ang="0">
                  <a:pos x="1296" y="294"/>
                </a:cxn>
                <a:cxn ang="0">
                  <a:pos x="1287" y="295"/>
                </a:cxn>
                <a:cxn ang="0">
                  <a:pos x="1250" y="295"/>
                </a:cxn>
                <a:cxn ang="0">
                  <a:pos x="1142" y="290"/>
                </a:cxn>
                <a:cxn ang="0">
                  <a:pos x="1109" y="283"/>
                </a:cxn>
                <a:cxn ang="0">
                  <a:pos x="1055" y="261"/>
                </a:cxn>
                <a:cxn ang="0">
                  <a:pos x="1004" y="232"/>
                </a:cxn>
                <a:cxn ang="0">
                  <a:pos x="940" y="196"/>
                </a:cxn>
                <a:cxn ang="0">
                  <a:pos x="876" y="151"/>
                </a:cxn>
                <a:cxn ang="0">
                  <a:pos x="817" y="109"/>
                </a:cxn>
                <a:cxn ang="0">
                  <a:pos x="785" y="79"/>
                </a:cxn>
                <a:cxn ang="0">
                  <a:pos x="768" y="65"/>
                </a:cxn>
                <a:cxn ang="0">
                  <a:pos x="673" y="139"/>
                </a:cxn>
                <a:cxn ang="0">
                  <a:pos x="605" y="192"/>
                </a:cxn>
                <a:cxn ang="0">
                  <a:pos x="547" y="230"/>
                </a:cxn>
                <a:cxn ang="0">
                  <a:pos x="484" y="255"/>
                </a:cxn>
                <a:cxn ang="0">
                  <a:pos x="371" y="287"/>
                </a:cxn>
                <a:cxn ang="0">
                  <a:pos x="256" y="312"/>
                </a:cxn>
                <a:cxn ang="0">
                  <a:pos x="134" y="321"/>
                </a:cxn>
              </a:cxnLst>
              <a:rect l="0" t="0" r="r" b="b"/>
              <a:pathLst>
                <a:path w="1308" h="321">
                  <a:moveTo>
                    <a:pt x="134" y="321"/>
                  </a:moveTo>
                  <a:lnTo>
                    <a:pt x="134" y="321"/>
                  </a:lnTo>
                  <a:lnTo>
                    <a:pt x="103" y="321"/>
                  </a:lnTo>
                  <a:lnTo>
                    <a:pt x="73" y="319"/>
                  </a:lnTo>
                  <a:lnTo>
                    <a:pt x="44" y="315"/>
                  </a:lnTo>
                  <a:lnTo>
                    <a:pt x="15" y="309"/>
                  </a:lnTo>
                  <a:lnTo>
                    <a:pt x="15" y="309"/>
                  </a:lnTo>
                  <a:lnTo>
                    <a:pt x="10" y="308"/>
                  </a:lnTo>
                  <a:lnTo>
                    <a:pt x="6" y="306"/>
                  </a:lnTo>
                  <a:lnTo>
                    <a:pt x="4" y="303"/>
                  </a:lnTo>
                  <a:lnTo>
                    <a:pt x="1" y="299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2" y="281"/>
                  </a:lnTo>
                  <a:lnTo>
                    <a:pt x="8" y="273"/>
                  </a:lnTo>
                  <a:lnTo>
                    <a:pt x="10" y="270"/>
                  </a:lnTo>
                  <a:lnTo>
                    <a:pt x="14" y="268"/>
                  </a:lnTo>
                  <a:lnTo>
                    <a:pt x="18" y="266"/>
                  </a:lnTo>
                  <a:lnTo>
                    <a:pt x="23" y="265"/>
                  </a:lnTo>
                  <a:lnTo>
                    <a:pt x="23" y="265"/>
                  </a:lnTo>
                  <a:lnTo>
                    <a:pt x="29" y="266"/>
                  </a:lnTo>
                  <a:lnTo>
                    <a:pt x="29" y="266"/>
                  </a:lnTo>
                  <a:lnTo>
                    <a:pt x="55" y="270"/>
                  </a:lnTo>
                  <a:lnTo>
                    <a:pt x="81" y="274"/>
                  </a:lnTo>
                  <a:lnTo>
                    <a:pt x="108" y="275"/>
                  </a:lnTo>
                  <a:lnTo>
                    <a:pt x="137" y="277"/>
                  </a:lnTo>
                  <a:lnTo>
                    <a:pt x="137" y="277"/>
                  </a:lnTo>
                  <a:lnTo>
                    <a:pt x="168" y="275"/>
                  </a:lnTo>
                  <a:lnTo>
                    <a:pt x="202" y="273"/>
                  </a:lnTo>
                  <a:lnTo>
                    <a:pt x="236" y="269"/>
                  </a:lnTo>
                  <a:lnTo>
                    <a:pt x="272" y="264"/>
                  </a:lnTo>
                  <a:lnTo>
                    <a:pt x="308" y="256"/>
                  </a:lnTo>
                  <a:lnTo>
                    <a:pt x="348" y="247"/>
                  </a:lnTo>
                  <a:lnTo>
                    <a:pt x="387" y="236"/>
                  </a:lnTo>
                  <a:lnTo>
                    <a:pt x="430" y="224"/>
                  </a:lnTo>
                  <a:lnTo>
                    <a:pt x="430" y="224"/>
                  </a:lnTo>
                  <a:lnTo>
                    <a:pt x="456" y="215"/>
                  </a:lnTo>
                  <a:lnTo>
                    <a:pt x="481" y="206"/>
                  </a:lnTo>
                  <a:lnTo>
                    <a:pt x="505" y="197"/>
                  </a:lnTo>
                  <a:lnTo>
                    <a:pt x="527" y="187"/>
                  </a:lnTo>
                  <a:lnTo>
                    <a:pt x="548" y="173"/>
                  </a:lnTo>
                  <a:lnTo>
                    <a:pt x="569" y="160"/>
                  </a:lnTo>
                  <a:lnTo>
                    <a:pt x="588" y="145"/>
                  </a:lnTo>
                  <a:lnTo>
                    <a:pt x="608" y="128"/>
                  </a:lnTo>
                  <a:lnTo>
                    <a:pt x="608" y="128"/>
                  </a:lnTo>
                  <a:lnTo>
                    <a:pt x="616" y="120"/>
                  </a:lnTo>
                  <a:lnTo>
                    <a:pt x="625" y="113"/>
                  </a:lnTo>
                  <a:lnTo>
                    <a:pt x="646" y="100"/>
                  </a:lnTo>
                  <a:lnTo>
                    <a:pt x="646" y="100"/>
                  </a:lnTo>
                  <a:lnTo>
                    <a:pt x="660" y="92"/>
                  </a:lnTo>
                  <a:lnTo>
                    <a:pt x="673" y="83"/>
                  </a:lnTo>
                  <a:lnTo>
                    <a:pt x="673" y="83"/>
                  </a:lnTo>
                  <a:lnTo>
                    <a:pt x="718" y="48"/>
                  </a:lnTo>
                  <a:lnTo>
                    <a:pt x="760" y="14"/>
                  </a:lnTo>
                  <a:lnTo>
                    <a:pt x="760" y="14"/>
                  </a:lnTo>
                  <a:lnTo>
                    <a:pt x="765" y="10"/>
                  </a:lnTo>
                  <a:lnTo>
                    <a:pt x="765" y="10"/>
                  </a:lnTo>
                  <a:lnTo>
                    <a:pt x="766" y="9"/>
                  </a:lnTo>
                  <a:lnTo>
                    <a:pt x="766" y="9"/>
                  </a:lnTo>
                  <a:lnTo>
                    <a:pt x="770" y="5"/>
                  </a:lnTo>
                  <a:lnTo>
                    <a:pt x="775" y="2"/>
                  </a:lnTo>
                  <a:lnTo>
                    <a:pt x="781" y="0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6" y="2"/>
                  </a:lnTo>
                  <a:lnTo>
                    <a:pt x="799" y="3"/>
                  </a:lnTo>
                  <a:lnTo>
                    <a:pt x="802" y="6"/>
                  </a:lnTo>
                  <a:lnTo>
                    <a:pt x="804" y="10"/>
                  </a:lnTo>
                  <a:lnTo>
                    <a:pt x="806" y="15"/>
                  </a:lnTo>
                  <a:lnTo>
                    <a:pt x="806" y="15"/>
                  </a:lnTo>
                  <a:lnTo>
                    <a:pt x="809" y="27"/>
                  </a:lnTo>
                  <a:lnTo>
                    <a:pt x="815" y="39"/>
                  </a:lnTo>
                  <a:lnTo>
                    <a:pt x="821" y="48"/>
                  </a:lnTo>
                  <a:lnTo>
                    <a:pt x="829" y="57"/>
                  </a:lnTo>
                  <a:lnTo>
                    <a:pt x="837" y="66"/>
                  </a:lnTo>
                  <a:lnTo>
                    <a:pt x="846" y="74"/>
                  </a:lnTo>
                  <a:lnTo>
                    <a:pt x="866" y="88"/>
                  </a:lnTo>
                  <a:lnTo>
                    <a:pt x="866" y="88"/>
                  </a:lnTo>
                  <a:lnTo>
                    <a:pt x="883" y="100"/>
                  </a:lnTo>
                  <a:lnTo>
                    <a:pt x="883" y="100"/>
                  </a:lnTo>
                  <a:lnTo>
                    <a:pt x="913" y="122"/>
                  </a:lnTo>
                  <a:lnTo>
                    <a:pt x="942" y="142"/>
                  </a:lnTo>
                  <a:lnTo>
                    <a:pt x="1002" y="179"/>
                  </a:lnTo>
                  <a:lnTo>
                    <a:pt x="1002" y="179"/>
                  </a:lnTo>
                  <a:lnTo>
                    <a:pt x="1020" y="190"/>
                  </a:lnTo>
                  <a:lnTo>
                    <a:pt x="1020" y="190"/>
                  </a:lnTo>
                  <a:lnTo>
                    <a:pt x="1050" y="209"/>
                  </a:lnTo>
                  <a:lnTo>
                    <a:pt x="1066" y="218"/>
                  </a:lnTo>
                  <a:lnTo>
                    <a:pt x="1082" y="226"/>
                  </a:lnTo>
                  <a:lnTo>
                    <a:pt x="1097" y="232"/>
                  </a:lnTo>
                  <a:lnTo>
                    <a:pt x="1114" y="238"/>
                  </a:lnTo>
                  <a:lnTo>
                    <a:pt x="1131" y="240"/>
                  </a:lnTo>
                  <a:lnTo>
                    <a:pt x="1148" y="243"/>
                  </a:lnTo>
                  <a:lnTo>
                    <a:pt x="1148" y="243"/>
                  </a:lnTo>
                  <a:lnTo>
                    <a:pt x="1184" y="244"/>
                  </a:lnTo>
                  <a:lnTo>
                    <a:pt x="1218" y="247"/>
                  </a:lnTo>
                  <a:lnTo>
                    <a:pt x="1218" y="247"/>
                  </a:lnTo>
                  <a:lnTo>
                    <a:pt x="1252" y="248"/>
                  </a:lnTo>
                  <a:lnTo>
                    <a:pt x="1286" y="249"/>
                  </a:lnTo>
                  <a:lnTo>
                    <a:pt x="1286" y="249"/>
                  </a:lnTo>
                  <a:lnTo>
                    <a:pt x="1291" y="251"/>
                  </a:lnTo>
                  <a:lnTo>
                    <a:pt x="1296" y="252"/>
                  </a:lnTo>
                  <a:lnTo>
                    <a:pt x="1300" y="255"/>
                  </a:lnTo>
                  <a:lnTo>
                    <a:pt x="1303" y="257"/>
                  </a:lnTo>
                  <a:lnTo>
                    <a:pt x="1305" y="261"/>
                  </a:lnTo>
                  <a:lnTo>
                    <a:pt x="1307" y="265"/>
                  </a:lnTo>
                  <a:lnTo>
                    <a:pt x="1308" y="274"/>
                  </a:lnTo>
                  <a:lnTo>
                    <a:pt x="1308" y="274"/>
                  </a:lnTo>
                  <a:lnTo>
                    <a:pt x="1307" y="282"/>
                  </a:lnTo>
                  <a:lnTo>
                    <a:pt x="1303" y="289"/>
                  </a:lnTo>
                  <a:lnTo>
                    <a:pt x="1300" y="291"/>
                  </a:lnTo>
                  <a:lnTo>
                    <a:pt x="1296" y="294"/>
                  </a:lnTo>
                  <a:lnTo>
                    <a:pt x="1292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50" y="295"/>
                  </a:lnTo>
                  <a:lnTo>
                    <a:pt x="1250" y="295"/>
                  </a:lnTo>
                  <a:lnTo>
                    <a:pt x="1214" y="295"/>
                  </a:lnTo>
                  <a:lnTo>
                    <a:pt x="1177" y="294"/>
                  </a:lnTo>
                  <a:lnTo>
                    <a:pt x="1142" y="290"/>
                  </a:lnTo>
                  <a:lnTo>
                    <a:pt x="1125" y="287"/>
                  </a:lnTo>
                  <a:lnTo>
                    <a:pt x="1109" y="283"/>
                  </a:lnTo>
                  <a:lnTo>
                    <a:pt x="1109" y="283"/>
                  </a:lnTo>
                  <a:lnTo>
                    <a:pt x="1095" y="279"/>
                  </a:lnTo>
                  <a:lnTo>
                    <a:pt x="1082" y="274"/>
                  </a:lnTo>
                  <a:lnTo>
                    <a:pt x="1055" y="261"/>
                  </a:lnTo>
                  <a:lnTo>
                    <a:pt x="1029" y="248"/>
                  </a:lnTo>
                  <a:lnTo>
                    <a:pt x="1004" y="232"/>
                  </a:lnTo>
                  <a:lnTo>
                    <a:pt x="1004" y="232"/>
                  </a:lnTo>
                  <a:lnTo>
                    <a:pt x="962" y="209"/>
                  </a:lnTo>
                  <a:lnTo>
                    <a:pt x="962" y="209"/>
                  </a:lnTo>
                  <a:lnTo>
                    <a:pt x="940" y="196"/>
                  </a:lnTo>
                  <a:lnTo>
                    <a:pt x="918" y="181"/>
                  </a:lnTo>
                  <a:lnTo>
                    <a:pt x="876" y="151"/>
                  </a:lnTo>
                  <a:lnTo>
                    <a:pt x="876" y="151"/>
                  </a:lnTo>
                  <a:lnTo>
                    <a:pt x="847" y="130"/>
                  </a:lnTo>
                  <a:lnTo>
                    <a:pt x="817" y="109"/>
                  </a:lnTo>
                  <a:lnTo>
                    <a:pt x="817" y="109"/>
                  </a:lnTo>
                  <a:lnTo>
                    <a:pt x="806" y="100"/>
                  </a:lnTo>
                  <a:lnTo>
                    <a:pt x="794" y="91"/>
                  </a:lnTo>
                  <a:lnTo>
                    <a:pt x="785" y="79"/>
                  </a:lnTo>
                  <a:lnTo>
                    <a:pt x="777" y="68"/>
                  </a:lnTo>
                  <a:lnTo>
                    <a:pt x="773" y="61"/>
                  </a:lnTo>
                  <a:lnTo>
                    <a:pt x="768" y="65"/>
                  </a:lnTo>
                  <a:lnTo>
                    <a:pt x="768" y="65"/>
                  </a:lnTo>
                  <a:lnTo>
                    <a:pt x="720" y="103"/>
                  </a:lnTo>
                  <a:lnTo>
                    <a:pt x="673" y="139"/>
                  </a:lnTo>
                  <a:lnTo>
                    <a:pt x="673" y="139"/>
                  </a:lnTo>
                  <a:lnTo>
                    <a:pt x="605" y="192"/>
                  </a:lnTo>
                  <a:lnTo>
                    <a:pt x="605" y="192"/>
                  </a:lnTo>
                  <a:lnTo>
                    <a:pt x="586" y="206"/>
                  </a:lnTo>
                  <a:lnTo>
                    <a:pt x="566" y="218"/>
                  </a:lnTo>
                  <a:lnTo>
                    <a:pt x="547" y="230"/>
                  </a:lnTo>
                  <a:lnTo>
                    <a:pt x="526" y="239"/>
                  </a:lnTo>
                  <a:lnTo>
                    <a:pt x="505" y="247"/>
                  </a:lnTo>
                  <a:lnTo>
                    <a:pt x="484" y="255"/>
                  </a:lnTo>
                  <a:lnTo>
                    <a:pt x="442" y="268"/>
                  </a:lnTo>
                  <a:lnTo>
                    <a:pt x="442" y="268"/>
                  </a:lnTo>
                  <a:lnTo>
                    <a:pt x="371" y="287"/>
                  </a:lnTo>
                  <a:lnTo>
                    <a:pt x="333" y="296"/>
                  </a:lnTo>
                  <a:lnTo>
                    <a:pt x="295" y="304"/>
                  </a:lnTo>
                  <a:lnTo>
                    <a:pt x="256" y="312"/>
                  </a:lnTo>
                  <a:lnTo>
                    <a:pt x="216" y="317"/>
                  </a:lnTo>
                  <a:lnTo>
                    <a:pt x="175" y="320"/>
                  </a:lnTo>
                  <a:lnTo>
                    <a:pt x="134" y="321"/>
                  </a:lnTo>
                  <a:lnTo>
                    <a:pt x="134" y="3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Freeform 919"/>
            <p:cNvSpPr>
              <a:spLocks/>
            </p:cNvSpPr>
            <p:nvPr/>
          </p:nvSpPr>
          <p:spPr bwMode="auto">
            <a:xfrm>
              <a:off x="3368676" y="3514726"/>
              <a:ext cx="252413" cy="92075"/>
            </a:xfrm>
            <a:custGeom>
              <a:avLst/>
              <a:gdLst/>
              <a:ahLst/>
              <a:cxnLst>
                <a:cxn ang="0">
                  <a:pos x="112" y="229"/>
                </a:cxn>
                <a:cxn ang="0">
                  <a:pos x="92" y="223"/>
                </a:cxn>
                <a:cxn ang="0">
                  <a:pos x="69" y="206"/>
                </a:cxn>
                <a:cxn ang="0">
                  <a:pos x="51" y="181"/>
                </a:cxn>
                <a:cxn ang="0">
                  <a:pos x="19" y="100"/>
                </a:cxn>
                <a:cxn ang="0">
                  <a:pos x="1" y="50"/>
                </a:cxn>
                <a:cxn ang="0">
                  <a:pos x="0" y="36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30" y="15"/>
                </a:cxn>
                <a:cxn ang="0">
                  <a:pos x="40" y="25"/>
                </a:cxn>
                <a:cxn ang="0">
                  <a:pos x="54" y="68"/>
                </a:cxn>
                <a:cxn ang="0">
                  <a:pos x="65" y="101"/>
                </a:cxn>
                <a:cxn ang="0">
                  <a:pos x="92" y="158"/>
                </a:cxn>
                <a:cxn ang="0">
                  <a:pos x="105" y="175"/>
                </a:cxn>
                <a:cxn ang="0">
                  <a:pos x="119" y="182"/>
                </a:cxn>
                <a:cxn ang="0">
                  <a:pos x="132" y="182"/>
                </a:cxn>
                <a:cxn ang="0">
                  <a:pos x="153" y="170"/>
                </a:cxn>
                <a:cxn ang="0">
                  <a:pos x="177" y="149"/>
                </a:cxn>
                <a:cxn ang="0">
                  <a:pos x="198" y="127"/>
                </a:cxn>
                <a:cxn ang="0">
                  <a:pos x="228" y="92"/>
                </a:cxn>
                <a:cxn ang="0">
                  <a:pos x="260" y="63"/>
                </a:cxn>
                <a:cxn ang="0">
                  <a:pos x="279" y="54"/>
                </a:cxn>
                <a:cxn ang="0">
                  <a:pos x="285" y="46"/>
                </a:cxn>
                <a:cxn ang="0">
                  <a:pos x="302" y="38"/>
                </a:cxn>
                <a:cxn ang="0">
                  <a:pos x="315" y="42"/>
                </a:cxn>
                <a:cxn ang="0">
                  <a:pos x="324" y="54"/>
                </a:cxn>
                <a:cxn ang="0">
                  <a:pos x="327" y="58"/>
                </a:cxn>
                <a:cxn ang="0">
                  <a:pos x="379" y="107"/>
                </a:cxn>
                <a:cxn ang="0">
                  <a:pos x="413" y="141"/>
                </a:cxn>
                <a:cxn ang="0">
                  <a:pos x="451" y="172"/>
                </a:cxn>
                <a:cxn ang="0">
                  <a:pos x="465" y="175"/>
                </a:cxn>
                <a:cxn ang="0">
                  <a:pos x="494" y="165"/>
                </a:cxn>
                <a:cxn ang="0">
                  <a:pos x="525" y="136"/>
                </a:cxn>
                <a:cxn ang="0">
                  <a:pos x="578" y="62"/>
                </a:cxn>
                <a:cxn ang="0">
                  <a:pos x="591" y="30"/>
                </a:cxn>
                <a:cxn ang="0">
                  <a:pos x="592" y="17"/>
                </a:cxn>
                <a:cxn ang="0">
                  <a:pos x="600" y="5"/>
                </a:cxn>
                <a:cxn ang="0">
                  <a:pos x="616" y="0"/>
                </a:cxn>
                <a:cxn ang="0">
                  <a:pos x="625" y="3"/>
                </a:cxn>
                <a:cxn ang="0">
                  <a:pos x="631" y="7"/>
                </a:cxn>
                <a:cxn ang="0">
                  <a:pos x="637" y="17"/>
                </a:cxn>
                <a:cxn ang="0">
                  <a:pos x="637" y="33"/>
                </a:cxn>
                <a:cxn ang="0">
                  <a:pos x="629" y="63"/>
                </a:cxn>
                <a:cxn ang="0">
                  <a:pos x="595" y="121"/>
                </a:cxn>
                <a:cxn ang="0">
                  <a:pos x="554" y="168"/>
                </a:cxn>
                <a:cxn ang="0">
                  <a:pos x="545" y="178"/>
                </a:cxn>
                <a:cxn ang="0">
                  <a:pos x="502" y="219"/>
                </a:cxn>
                <a:cxn ang="0">
                  <a:pos x="473" y="229"/>
                </a:cxn>
                <a:cxn ang="0">
                  <a:pos x="464" y="228"/>
                </a:cxn>
                <a:cxn ang="0">
                  <a:pos x="435" y="216"/>
                </a:cxn>
                <a:cxn ang="0">
                  <a:pos x="388" y="182"/>
                </a:cxn>
                <a:cxn ang="0">
                  <a:pos x="349" y="145"/>
                </a:cxn>
                <a:cxn ang="0">
                  <a:pos x="329" y="128"/>
                </a:cxn>
                <a:cxn ang="0">
                  <a:pos x="298" y="98"/>
                </a:cxn>
                <a:cxn ang="0">
                  <a:pos x="289" y="100"/>
                </a:cxn>
                <a:cxn ang="0">
                  <a:pos x="273" y="110"/>
                </a:cxn>
                <a:cxn ang="0">
                  <a:pos x="256" y="134"/>
                </a:cxn>
                <a:cxn ang="0">
                  <a:pos x="240" y="155"/>
                </a:cxn>
                <a:cxn ang="0">
                  <a:pos x="215" y="177"/>
                </a:cxn>
                <a:cxn ang="0">
                  <a:pos x="185" y="202"/>
                </a:cxn>
                <a:cxn ang="0">
                  <a:pos x="146" y="226"/>
                </a:cxn>
                <a:cxn ang="0">
                  <a:pos x="124" y="230"/>
                </a:cxn>
              </a:cxnLst>
              <a:rect l="0" t="0" r="r" b="b"/>
              <a:pathLst>
                <a:path w="637" h="230">
                  <a:moveTo>
                    <a:pt x="124" y="230"/>
                  </a:moveTo>
                  <a:lnTo>
                    <a:pt x="124" y="230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03" y="226"/>
                  </a:lnTo>
                  <a:lnTo>
                    <a:pt x="92" y="223"/>
                  </a:lnTo>
                  <a:lnTo>
                    <a:pt x="85" y="217"/>
                  </a:lnTo>
                  <a:lnTo>
                    <a:pt x="77" y="212"/>
                  </a:lnTo>
                  <a:lnTo>
                    <a:pt x="69" y="206"/>
                  </a:lnTo>
                  <a:lnTo>
                    <a:pt x="62" y="198"/>
                  </a:lnTo>
                  <a:lnTo>
                    <a:pt x="57" y="190"/>
                  </a:lnTo>
                  <a:lnTo>
                    <a:pt x="51" y="181"/>
                  </a:lnTo>
                  <a:lnTo>
                    <a:pt x="41" y="161"/>
                  </a:lnTo>
                  <a:lnTo>
                    <a:pt x="32" y="141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0" y="73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7" y="21"/>
                  </a:lnTo>
                  <a:lnTo>
                    <a:pt x="13" y="17"/>
                  </a:lnTo>
                  <a:lnTo>
                    <a:pt x="18" y="15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17"/>
                  </a:lnTo>
                  <a:lnTo>
                    <a:pt x="37" y="21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47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73" y="119"/>
                  </a:lnTo>
                  <a:lnTo>
                    <a:pt x="82" y="139"/>
                  </a:lnTo>
                  <a:lnTo>
                    <a:pt x="92" y="158"/>
                  </a:lnTo>
                  <a:lnTo>
                    <a:pt x="99" y="168"/>
                  </a:lnTo>
                  <a:lnTo>
                    <a:pt x="105" y="175"/>
                  </a:lnTo>
                  <a:lnTo>
                    <a:pt x="105" y="175"/>
                  </a:lnTo>
                  <a:lnTo>
                    <a:pt x="109" y="178"/>
                  </a:lnTo>
                  <a:lnTo>
                    <a:pt x="115" y="181"/>
                  </a:lnTo>
                  <a:lnTo>
                    <a:pt x="119" y="182"/>
                  </a:lnTo>
                  <a:lnTo>
                    <a:pt x="124" y="182"/>
                  </a:lnTo>
                  <a:lnTo>
                    <a:pt x="124" y="182"/>
                  </a:lnTo>
                  <a:lnTo>
                    <a:pt x="132" y="182"/>
                  </a:lnTo>
                  <a:lnTo>
                    <a:pt x="138" y="179"/>
                  </a:lnTo>
                  <a:lnTo>
                    <a:pt x="146" y="175"/>
                  </a:lnTo>
                  <a:lnTo>
                    <a:pt x="153" y="170"/>
                  </a:lnTo>
                  <a:lnTo>
                    <a:pt x="166" y="160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4" y="143"/>
                  </a:lnTo>
                  <a:lnTo>
                    <a:pt x="184" y="143"/>
                  </a:lnTo>
                  <a:lnTo>
                    <a:pt x="198" y="127"/>
                  </a:lnTo>
                  <a:lnTo>
                    <a:pt x="214" y="109"/>
                  </a:lnTo>
                  <a:lnTo>
                    <a:pt x="214" y="109"/>
                  </a:lnTo>
                  <a:lnTo>
                    <a:pt x="228" y="92"/>
                  </a:lnTo>
                  <a:lnTo>
                    <a:pt x="243" y="76"/>
                  </a:lnTo>
                  <a:lnTo>
                    <a:pt x="251" y="68"/>
                  </a:lnTo>
                  <a:lnTo>
                    <a:pt x="260" y="63"/>
                  </a:lnTo>
                  <a:lnTo>
                    <a:pt x="268" y="58"/>
                  </a:lnTo>
                  <a:lnTo>
                    <a:pt x="277" y="55"/>
                  </a:lnTo>
                  <a:lnTo>
                    <a:pt x="279" y="54"/>
                  </a:lnTo>
                  <a:lnTo>
                    <a:pt x="281" y="51"/>
                  </a:lnTo>
                  <a:lnTo>
                    <a:pt x="281" y="51"/>
                  </a:lnTo>
                  <a:lnTo>
                    <a:pt x="285" y="46"/>
                  </a:lnTo>
                  <a:lnTo>
                    <a:pt x="290" y="42"/>
                  </a:lnTo>
                  <a:lnTo>
                    <a:pt x="296" y="39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8" y="39"/>
                  </a:lnTo>
                  <a:lnTo>
                    <a:pt x="315" y="42"/>
                  </a:lnTo>
                  <a:lnTo>
                    <a:pt x="321" y="47"/>
                  </a:lnTo>
                  <a:lnTo>
                    <a:pt x="323" y="50"/>
                  </a:lnTo>
                  <a:lnTo>
                    <a:pt x="324" y="54"/>
                  </a:lnTo>
                  <a:lnTo>
                    <a:pt x="325" y="56"/>
                  </a:lnTo>
                  <a:lnTo>
                    <a:pt x="327" y="58"/>
                  </a:lnTo>
                  <a:lnTo>
                    <a:pt x="327" y="58"/>
                  </a:lnTo>
                  <a:lnTo>
                    <a:pt x="340" y="68"/>
                  </a:lnTo>
                  <a:lnTo>
                    <a:pt x="353" y="81"/>
                  </a:lnTo>
                  <a:lnTo>
                    <a:pt x="379" y="107"/>
                  </a:lnTo>
                  <a:lnTo>
                    <a:pt x="379" y="107"/>
                  </a:lnTo>
                  <a:lnTo>
                    <a:pt x="396" y="124"/>
                  </a:lnTo>
                  <a:lnTo>
                    <a:pt x="413" y="141"/>
                  </a:lnTo>
                  <a:lnTo>
                    <a:pt x="431" y="158"/>
                  </a:lnTo>
                  <a:lnTo>
                    <a:pt x="451" y="172"/>
                  </a:lnTo>
                  <a:lnTo>
                    <a:pt x="451" y="172"/>
                  </a:lnTo>
                  <a:lnTo>
                    <a:pt x="457" y="174"/>
                  </a:lnTo>
                  <a:lnTo>
                    <a:pt x="465" y="175"/>
                  </a:lnTo>
                  <a:lnTo>
                    <a:pt x="465" y="175"/>
                  </a:lnTo>
                  <a:lnTo>
                    <a:pt x="474" y="174"/>
                  </a:lnTo>
                  <a:lnTo>
                    <a:pt x="484" y="170"/>
                  </a:lnTo>
                  <a:lnTo>
                    <a:pt x="494" y="165"/>
                  </a:lnTo>
                  <a:lnTo>
                    <a:pt x="504" y="157"/>
                  </a:lnTo>
                  <a:lnTo>
                    <a:pt x="515" y="148"/>
                  </a:lnTo>
                  <a:lnTo>
                    <a:pt x="525" y="136"/>
                  </a:lnTo>
                  <a:lnTo>
                    <a:pt x="545" y="113"/>
                  </a:lnTo>
                  <a:lnTo>
                    <a:pt x="563" y="87"/>
                  </a:lnTo>
                  <a:lnTo>
                    <a:pt x="578" y="62"/>
                  </a:lnTo>
                  <a:lnTo>
                    <a:pt x="583" y="50"/>
                  </a:lnTo>
                  <a:lnTo>
                    <a:pt x="588" y="39"/>
                  </a:lnTo>
                  <a:lnTo>
                    <a:pt x="591" y="30"/>
                  </a:lnTo>
                  <a:lnTo>
                    <a:pt x="592" y="22"/>
                  </a:lnTo>
                  <a:lnTo>
                    <a:pt x="592" y="22"/>
                  </a:lnTo>
                  <a:lnTo>
                    <a:pt x="592" y="17"/>
                  </a:lnTo>
                  <a:lnTo>
                    <a:pt x="593" y="13"/>
                  </a:lnTo>
                  <a:lnTo>
                    <a:pt x="596" y="9"/>
                  </a:lnTo>
                  <a:lnTo>
                    <a:pt x="600" y="5"/>
                  </a:lnTo>
                  <a:lnTo>
                    <a:pt x="603" y="4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620" y="2"/>
                  </a:lnTo>
                  <a:lnTo>
                    <a:pt x="625" y="3"/>
                  </a:lnTo>
                  <a:lnTo>
                    <a:pt x="629" y="4"/>
                  </a:lnTo>
                  <a:lnTo>
                    <a:pt x="631" y="7"/>
                  </a:lnTo>
                  <a:lnTo>
                    <a:pt x="631" y="7"/>
                  </a:lnTo>
                  <a:lnTo>
                    <a:pt x="634" y="11"/>
                  </a:lnTo>
                  <a:lnTo>
                    <a:pt x="637" y="13"/>
                  </a:lnTo>
                  <a:lnTo>
                    <a:pt x="637" y="17"/>
                  </a:lnTo>
                  <a:lnTo>
                    <a:pt x="637" y="22"/>
                  </a:lnTo>
                  <a:lnTo>
                    <a:pt x="637" y="22"/>
                  </a:lnTo>
                  <a:lnTo>
                    <a:pt x="637" y="33"/>
                  </a:lnTo>
                  <a:lnTo>
                    <a:pt x="634" y="43"/>
                  </a:lnTo>
                  <a:lnTo>
                    <a:pt x="631" y="53"/>
                  </a:lnTo>
                  <a:lnTo>
                    <a:pt x="629" y="63"/>
                  </a:lnTo>
                  <a:lnTo>
                    <a:pt x="620" y="83"/>
                  </a:lnTo>
                  <a:lnTo>
                    <a:pt x="608" y="102"/>
                  </a:lnTo>
                  <a:lnTo>
                    <a:pt x="595" y="121"/>
                  </a:lnTo>
                  <a:lnTo>
                    <a:pt x="582" y="138"/>
                  </a:lnTo>
                  <a:lnTo>
                    <a:pt x="567" y="153"/>
                  </a:lnTo>
                  <a:lnTo>
                    <a:pt x="554" y="168"/>
                  </a:lnTo>
                  <a:lnTo>
                    <a:pt x="554" y="168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29" y="195"/>
                  </a:lnTo>
                  <a:lnTo>
                    <a:pt x="511" y="211"/>
                  </a:lnTo>
                  <a:lnTo>
                    <a:pt x="502" y="219"/>
                  </a:lnTo>
                  <a:lnTo>
                    <a:pt x="493" y="224"/>
                  </a:lnTo>
                  <a:lnTo>
                    <a:pt x="482" y="228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50" y="223"/>
                  </a:lnTo>
                  <a:lnTo>
                    <a:pt x="435" y="216"/>
                  </a:lnTo>
                  <a:lnTo>
                    <a:pt x="423" y="209"/>
                  </a:lnTo>
                  <a:lnTo>
                    <a:pt x="412" y="200"/>
                  </a:lnTo>
                  <a:lnTo>
                    <a:pt x="388" y="182"/>
                  </a:lnTo>
                  <a:lnTo>
                    <a:pt x="366" y="161"/>
                  </a:lnTo>
                  <a:lnTo>
                    <a:pt x="366" y="161"/>
                  </a:lnTo>
                  <a:lnTo>
                    <a:pt x="349" y="145"/>
                  </a:lnTo>
                  <a:lnTo>
                    <a:pt x="332" y="130"/>
                  </a:lnTo>
                  <a:lnTo>
                    <a:pt x="329" y="128"/>
                  </a:lnTo>
                  <a:lnTo>
                    <a:pt x="329" y="128"/>
                  </a:lnTo>
                  <a:lnTo>
                    <a:pt x="313" y="115"/>
                  </a:lnTo>
                  <a:lnTo>
                    <a:pt x="299" y="101"/>
                  </a:lnTo>
                  <a:lnTo>
                    <a:pt x="298" y="98"/>
                  </a:lnTo>
                  <a:lnTo>
                    <a:pt x="295" y="98"/>
                  </a:lnTo>
                  <a:lnTo>
                    <a:pt x="295" y="98"/>
                  </a:lnTo>
                  <a:lnTo>
                    <a:pt x="289" y="100"/>
                  </a:lnTo>
                  <a:lnTo>
                    <a:pt x="283" y="102"/>
                  </a:lnTo>
                  <a:lnTo>
                    <a:pt x="277" y="106"/>
                  </a:lnTo>
                  <a:lnTo>
                    <a:pt x="273" y="110"/>
                  </a:lnTo>
                  <a:lnTo>
                    <a:pt x="264" y="122"/>
                  </a:lnTo>
                  <a:lnTo>
                    <a:pt x="256" y="134"/>
                  </a:lnTo>
                  <a:lnTo>
                    <a:pt x="256" y="134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0" y="155"/>
                  </a:lnTo>
                  <a:lnTo>
                    <a:pt x="232" y="162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04" y="187"/>
                  </a:lnTo>
                  <a:lnTo>
                    <a:pt x="204" y="187"/>
                  </a:lnTo>
                  <a:lnTo>
                    <a:pt x="185" y="202"/>
                  </a:lnTo>
                  <a:lnTo>
                    <a:pt x="167" y="216"/>
                  </a:lnTo>
                  <a:lnTo>
                    <a:pt x="157" y="221"/>
                  </a:lnTo>
                  <a:lnTo>
                    <a:pt x="146" y="226"/>
                  </a:lnTo>
                  <a:lnTo>
                    <a:pt x="134" y="229"/>
                  </a:lnTo>
                  <a:lnTo>
                    <a:pt x="124" y="230"/>
                  </a:lnTo>
                  <a:lnTo>
                    <a:pt x="124" y="2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Freeform 920"/>
            <p:cNvSpPr>
              <a:spLocks/>
            </p:cNvSpPr>
            <p:nvPr/>
          </p:nvSpPr>
          <p:spPr bwMode="auto">
            <a:xfrm>
              <a:off x="3444876" y="3551238"/>
              <a:ext cx="80963" cy="52388"/>
            </a:xfrm>
            <a:custGeom>
              <a:avLst/>
              <a:gdLst/>
              <a:ahLst/>
              <a:cxnLst>
                <a:cxn ang="0">
                  <a:pos x="204" y="100"/>
                </a:cxn>
                <a:cxn ang="0">
                  <a:pos x="197" y="63"/>
                </a:cxn>
                <a:cxn ang="0">
                  <a:pos x="188" y="26"/>
                </a:cxn>
                <a:cxn ang="0">
                  <a:pos x="187" y="21"/>
                </a:cxn>
                <a:cxn ang="0">
                  <a:pos x="182" y="14"/>
                </a:cxn>
                <a:cxn ang="0">
                  <a:pos x="174" y="10"/>
                </a:cxn>
                <a:cxn ang="0">
                  <a:pos x="162" y="10"/>
                </a:cxn>
                <a:cxn ang="0">
                  <a:pos x="150" y="17"/>
                </a:cxn>
                <a:cxn ang="0">
                  <a:pos x="145" y="23"/>
                </a:cxn>
                <a:cxn ang="0">
                  <a:pos x="144" y="32"/>
                </a:cxn>
                <a:cxn ang="0">
                  <a:pos x="144" y="38"/>
                </a:cxn>
                <a:cxn ang="0">
                  <a:pos x="157" y="86"/>
                </a:cxn>
                <a:cxn ang="0">
                  <a:pos x="142" y="87"/>
                </a:cxn>
                <a:cxn ang="0">
                  <a:pos x="101" y="85"/>
                </a:cxn>
                <a:cxn ang="0">
                  <a:pos x="77" y="85"/>
                </a:cxn>
                <a:cxn ang="0">
                  <a:pos x="53" y="85"/>
                </a:cxn>
                <a:cxn ang="0">
                  <a:pos x="48" y="83"/>
                </a:cxn>
                <a:cxn ang="0">
                  <a:pos x="50" y="74"/>
                </a:cxn>
                <a:cxn ang="0">
                  <a:pos x="57" y="52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3" y="14"/>
                </a:cxn>
                <a:cxn ang="0">
                  <a:pos x="53" y="4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3" y="8"/>
                </a:cxn>
                <a:cxn ang="0">
                  <a:pos x="21" y="17"/>
                </a:cxn>
                <a:cxn ang="0">
                  <a:pos x="17" y="32"/>
                </a:cxn>
                <a:cxn ang="0">
                  <a:pos x="5" y="70"/>
                </a:cxn>
                <a:cxn ang="0">
                  <a:pos x="0" y="98"/>
                </a:cxn>
                <a:cxn ang="0">
                  <a:pos x="2" y="112"/>
                </a:cxn>
                <a:cxn ang="0">
                  <a:pos x="12" y="123"/>
                </a:cxn>
                <a:cxn ang="0">
                  <a:pos x="30" y="129"/>
                </a:cxn>
                <a:cxn ang="0">
                  <a:pos x="42" y="129"/>
                </a:cxn>
                <a:cxn ang="0">
                  <a:pos x="102" y="129"/>
                </a:cxn>
                <a:cxn ang="0">
                  <a:pos x="161" y="131"/>
                </a:cxn>
                <a:cxn ang="0">
                  <a:pos x="174" y="129"/>
                </a:cxn>
                <a:cxn ang="0">
                  <a:pos x="187" y="125"/>
                </a:cxn>
                <a:cxn ang="0">
                  <a:pos x="195" y="121"/>
                </a:cxn>
                <a:cxn ang="0">
                  <a:pos x="191" y="121"/>
                </a:cxn>
                <a:cxn ang="0">
                  <a:pos x="193" y="120"/>
                </a:cxn>
                <a:cxn ang="0">
                  <a:pos x="196" y="117"/>
                </a:cxn>
                <a:cxn ang="0">
                  <a:pos x="203" y="110"/>
                </a:cxn>
                <a:cxn ang="0">
                  <a:pos x="204" y="100"/>
                </a:cxn>
              </a:cxnLst>
              <a:rect l="0" t="0" r="r" b="b"/>
              <a:pathLst>
                <a:path w="204" h="131">
                  <a:moveTo>
                    <a:pt x="204" y="100"/>
                  </a:moveTo>
                  <a:lnTo>
                    <a:pt x="204" y="100"/>
                  </a:lnTo>
                  <a:lnTo>
                    <a:pt x="201" y="82"/>
                  </a:lnTo>
                  <a:lnTo>
                    <a:pt x="197" y="63"/>
                  </a:lnTo>
                  <a:lnTo>
                    <a:pt x="192" y="44"/>
                  </a:lnTo>
                  <a:lnTo>
                    <a:pt x="188" y="26"/>
                  </a:lnTo>
                  <a:lnTo>
                    <a:pt x="188" y="26"/>
                  </a:lnTo>
                  <a:lnTo>
                    <a:pt x="187" y="21"/>
                  </a:lnTo>
                  <a:lnTo>
                    <a:pt x="184" y="17"/>
                  </a:lnTo>
                  <a:lnTo>
                    <a:pt x="182" y="14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9"/>
                  </a:lnTo>
                  <a:lnTo>
                    <a:pt x="162" y="10"/>
                  </a:lnTo>
                  <a:lnTo>
                    <a:pt x="154" y="14"/>
                  </a:lnTo>
                  <a:lnTo>
                    <a:pt x="150" y="17"/>
                  </a:lnTo>
                  <a:lnTo>
                    <a:pt x="148" y="19"/>
                  </a:lnTo>
                  <a:lnTo>
                    <a:pt x="145" y="23"/>
                  </a:lnTo>
                  <a:lnTo>
                    <a:pt x="144" y="27"/>
                  </a:lnTo>
                  <a:lnTo>
                    <a:pt x="144" y="32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50" y="61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42" y="87"/>
                  </a:lnTo>
                  <a:lnTo>
                    <a:pt x="128" y="86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77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53" y="63"/>
                  </a:lnTo>
                  <a:lnTo>
                    <a:pt x="57" y="52"/>
                  </a:lnTo>
                  <a:lnTo>
                    <a:pt x="61" y="40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64" y="23"/>
                  </a:lnTo>
                  <a:lnTo>
                    <a:pt x="64" y="18"/>
                  </a:lnTo>
                  <a:lnTo>
                    <a:pt x="63" y="14"/>
                  </a:lnTo>
                  <a:lnTo>
                    <a:pt x="60" y="10"/>
                  </a:lnTo>
                  <a:lnTo>
                    <a:pt x="53" y="4"/>
                  </a:lnTo>
                  <a:lnTo>
                    <a:pt x="46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3" y="8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7" y="32"/>
                  </a:lnTo>
                  <a:lnTo>
                    <a:pt x="10" y="51"/>
                  </a:lnTo>
                  <a:lnTo>
                    <a:pt x="5" y="70"/>
                  </a:lnTo>
                  <a:lnTo>
                    <a:pt x="1" y="89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2" y="112"/>
                  </a:lnTo>
                  <a:lnTo>
                    <a:pt x="6" y="119"/>
                  </a:lnTo>
                  <a:lnTo>
                    <a:pt x="12" y="123"/>
                  </a:lnTo>
                  <a:lnTo>
                    <a:pt x="19" y="127"/>
                  </a:lnTo>
                  <a:lnTo>
                    <a:pt x="30" y="129"/>
                  </a:lnTo>
                  <a:lnTo>
                    <a:pt x="42" y="129"/>
                  </a:lnTo>
                  <a:lnTo>
                    <a:pt x="42" y="129"/>
                  </a:lnTo>
                  <a:lnTo>
                    <a:pt x="72" y="128"/>
                  </a:lnTo>
                  <a:lnTo>
                    <a:pt x="102" y="129"/>
                  </a:lnTo>
                  <a:lnTo>
                    <a:pt x="132" y="131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74" y="129"/>
                  </a:lnTo>
                  <a:lnTo>
                    <a:pt x="180" y="128"/>
                  </a:lnTo>
                  <a:lnTo>
                    <a:pt x="187" y="125"/>
                  </a:lnTo>
                  <a:lnTo>
                    <a:pt x="187" y="125"/>
                  </a:lnTo>
                  <a:lnTo>
                    <a:pt x="195" y="121"/>
                  </a:lnTo>
                  <a:lnTo>
                    <a:pt x="196" y="120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3" y="120"/>
                  </a:lnTo>
                  <a:lnTo>
                    <a:pt x="196" y="117"/>
                  </a:lnTo>
                  <a:lnTo>
                    <a:pt x="196" y="117"/>
                  </a:lnTo>
                  <a:lnTo>
                    <a:pt x="200" y="114"/>
                  </a:lnTo>
                  <a:lnTo>
                    <a:pt x="203" y="110"/>
                  </a:lnTo>
                  <a:lnTo>
                    <a:pt x="204" y="104"/>
                  </a:lnTo>
                  <a:lnTo>
                    <a:pt x="204" y="100"/>
                  </a:lnTo>
                  <a:lnTo>
                    <a:pt x="204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Freeform 921"/>
            <p:cNvSpPr>
              <a:spLocks/>
            </p:cNvSpPr>
            <p:nvPr/>
          </p:nvSpPr>
          <p:spPr bwMode="auto">
            <a:xfrm>
              <a:off x="3436938" y="3586163"/>
              <a:ext cx="96838" cy="152400"/>
            </a:xfrm>
            <a:custGeom>
              <a:avLst/>
              <a:gdLst/>
              <a:ahLst/>
              <a:cxnLst>
                <a:cxn ang="0">
                  <a:pos x="228" y="124"/>
                </a:cxn>
                <a:cxn ang="0">
                  <a:pos x="218" y="80"/>
                </a:cxn>
                <a:cxn ang="0">
                  <a:pos x="206" y="41"/>
                </a:cxn>
                <a:cxn ang="0">
                  <a:pos x="206" y="30"/>
                </a:cxn>
                <a:cxn ang="0">
                  <a:pos x="205" y="16"/>
                </a:cxn>
                <a:cxn ang="0">
                  <a:pos x="188" y="1"/>
                </a:cxn>
                <a:cxn ang="0">
                  <a:pos x="172" y="3"/>
                </a:cxn>
                <a:cxn ang="0">
                  <a:pos x="163" y="13"/>
                </a:cxn>
                <a:cxn ang="0">
                  <a:pos x="160" y="26"/>
                </a:cxn>
                <a:cxn ang="0">
                  <a:pos x="167" y="61"/>
                </a:cxn>
                <a:cxn ang="0">
                  <a:pos x="177" y="105"/>
                </a:cxn>
                <a:cxn ang="0">
                  <a:pos x="188" y="190"/>
                </a:cxn>
                <a:cxn ang="0">
                  <a:pos x="193" y="234"/>
                </a:cxn>
                <a:cxn ang="0">
                  <a:pos x="192" y="268"/>
                </a:cxn>
                <a:cxn ang="0">
                  <a:pos x="189" y="276"/>
                </a:cxn>
                <a:cxn ang="0">
                  <a:pos x="137" y="327"/>
                </a:cxn>
                <a:cxn ang="0">
                  <a:pos x="120" y="335"/>
                </a:cxn>
                <a:cxn ang="0">
                  <a:pos x="82" y="298"/>
                </a:cxn>
                <a:cxn ang="0">
                  <a:pos x="60" y="275"/>
                </a:cxn>
                <a:cxn ang="0">
                  <a:pos x="47" y="267"/>
                </a:cxn>
                <a:cxn ang="0">
                  <a:pos x="57" y="225"/>
                </a:cxn>
                <a:cxn ang="0">
                  <a:pos x="62" y="199"/>
                </a:cxn>
                <a:cxn ang="0">
                  <a:pos x="73" y="118"/>
                </a:cxn>
                <a:cxn ang="0">
                  <a:pos x="87" y="46"/>
                </a:cxn>
                <a:cxn ang="0">
                  <a:pos x="91" y="17"/>
                </a:cxn>
                <a:cxn ang="0">
                  <a:pos x="86" y="5"/>
                </a:cxn>
                <a:cxn ang="0">
                  <a:pos x="70" y="0"/>
                </a:cxn>
                <a:cxn ang="0">
                  <a:pos x="51" y="8"/>
                </a:cxn>
                <a:cxn ang="0">
                  <a:pos x="45" y="22"/>
                </a:cxn>
                <a:cxn ang="0">
                  <a:pos x="34" y="84"/>
                </a:cxn>
                <a:cxn ang="0">
                  <a:pos x="20" y="145"/>
                </a:cxn>
                <a:cxn ang="0">
                  <a:pos x="2" y="247"/>
                </a:cxn>
                <a:cxn ang="0">
                  <a:pos x="0" y="265"/>
                </a:cxn>
                <a:cxn ang="0">
                  <a:pos x="10" y="292"/>
                </a:cxn>
                <a:cxn ang="0">
                  <a:pos x="45" y="331"/>
                </a:cxn>
                <a:cxn ang="0">
                  <a:pos x="90" y="369"/>
                </a:cxn>
                <a:cxn ang="0">
                  <a:pos x="103" y="375"/>
                </a:cxn>
                <a:cxn ang="0">
                  <a:pos x="109" y="382"/>
                </a:cxn>
                <a:cxn ang="0">
                  <a:pos x="121" y="383"/>
                </a:cxn>
                <a:cxn ang="0">
                  <a:pos x="149" y="374"/>
                </a:cxn>
                <a:cxn ang="0">
                  <a:pos x="197" y="341"/>
                </a:cxn>
                <a:cxn ang="0">
                  <a:pos x="228" y="305"/>
                </a:cxn>
                <a:cxn ang="0">
                  <a:pos x="240" y="279"/>
                </a:cxn>
                <a:cxn ang="0">
                  <a:pos x="240" y="238"/>
                </a:cxn>
                <a:cxn ang="0">
                  <a:pos x="230" y="140"/>
                </a:cxn>
              </a:cxnLst>
              <a:rect l="0" t="0" r="r" b="b"/>
              <a:pathLst>
                <a:path w="242" h="383">
                  <a:moveTo>
                    <a:pt x="230" y="140"/>
                  </a:moveTo>
                  <a:lnTo>
                    <a:pt x="230" y="140"/>
                  </a:lnTo>
                  <a:lnTo>
                    <a:pt x="228" y="124"/>
                  </a:lnTo>
                  <a:lnTo>
                    <a:pt x="226" y="110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15" y="68"/>
                  </a:lnTo>
                  <a:lnTo>
                    <a:pt x="210" y="54"/>
                  </a:lnTo>
                  <a:lnTo>
                    <a:pt x="206" y="41"/>
                  </a:lnTo>
                  <a:lnTo>
                    <a:pt x="206" y="34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25"/>
                  </a:lnTo>
                  <a:lnTo>
                    <a:pt x="206" y="20"/>
                  </a:lnTo>
                  <a:lnTo>
                    <a:pt x="205" y="16"/>
                  </a:lnTo>
                  <a:lnTo>
                    <a:pt x="202" y="12"/>
                  </a:lnTo>
                  <a:lnTo>
                    <a:pt x="196" y="5"/>
                  </a:lnTo>
                  <a:lnTo>
                    <a:pt x="188" y="1"/>
                  </a:lnTo>
                  <a:lnTo>
                    <a:pt x="180" y="1"/>
                  </a:lnTo>
                  <a:lnTo>
                    <a:pt x="175" y="1"/>
                  </a:lnTo>
                  <a:lnTo>
                    <a:pt x="172" y="3"/>
                  </a:lnTo>
                  <a:lnTo>
                    <a:pt x="168" y="5"/>
                  </a:lnTo>
                  <a:lnTo>
                    <a:pt x="166" y="8"/>
                  </a:lnTo>
                  <a:lnTo>
                    <a:pt x="163" y="13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0" y="26"/>
                  </a:lnTo>
                  <a:lnTo>
                    <a:pt x="162" y="33"/>
                  </a:lnTo>
                  <a:lnTo>
                    <a:pt x="163" y="47"/>
                  </a:lnTo>
                  <a:lnTo>
                    <a:pt x="167" y="61"/>
                  </a:lnTo>
                  <a:lnTo>
                    <a:pt x="171" y="77"/>
                  </a:lnTo>
                  <a:lnTo>
                    <a:pt x="171" y="77"/>
                  </a:lnTo>
                  <a:lnTo>
                    <a:pt x="177" y="105"/>
                  </a:lnTo>
                  <a:lnTo>
                    <a:pt x="181" y="133"/>
                  </a:lnTo>
                  <a:lnTo>
                    <a:pt x="185" y="161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9" y="208"/>
                  </a:lnTo>
                  <a:lnTo>
                    <a:pt x="193" y="234"/>
                  </a:lnTo>
                  <a:lnTo>
                    <a:pt x="194" y="247"/>
                  </a:lnTo>
                  <a:lnTo>
                    <a:pt x="194" y="259"/>
                  </a:lnTo>
                  <a:lnTo>
                    <a:pt x="192" y="268"/>
                  </a:lnTo>
                  <a:lnTo>
                    <a:pt x="191" y="272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64" y="303"/>
                  </a:lnTo>
                  <a:lnTo>
                    <a:pt x="151" y="316"/>
                  </a:lnTo>
                  <a:lnTo>
                    <a:pt x="137" y="327"/>
                  </a:lnTo>
                  <a:lnTo>
                    <a:pt x="137" y="327"/>
                  </a:lnTo>
                  <a:lnTo>
                    <a:pt x="129" y="331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94" y="311"/>
                  </a:lnTo>
                  <a:lnTo>
                    <a:pt x="82" y="298"/>
                  </a:lnTo>
                  <a:lnTo>
                    <a:pt x="70" y="285"/>
                  </a:lnTo>
                  <a:lnTo>
                    <a:pt x="70" y="285"/>
                  </a:lnTo>
                  <a:lnTo>
                    <a:pt x="60" y="275"/>
                  </a:lnTo>
                  <a:lnTo>
                    <a:pt x="51" y="267"/>
                  </a:lnTo>
                  <a:lnTo>
                    <a:pt x="48" y="265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57" y="225"/>
                  </a:lnTo>
                  <a:lnTo>
                    <a:pt x="57" y="225"/>
                  </a:lnTo>
                  <a:lnTo>
                    <a:pt x="60" y="212"/>
                  </a:lnTo>
                  <a:lnTo>
                    <a:pt x="62" y="199"/>
                  </a:lnTo>
                  <a:lnTo>
                    <a:pt x="65" y="171"/>
                  </a:lnTo>
                  <a:lnTo>
                    <a:pt x="68" y="144"/>
                  </a:lnTo>
                  <a:lnTo>
                    <a:pt x="73" y="118"/>
                  </a:lnTo>
                  <a:lnTo>
                    <a:pt x="73" y="118"/>
                  </a:lnTo>
                  <a:lnTo>
                    <a:pt x="83" y="69"/>
                  </a:lnTo>
                  <a:lnTo>
                    <a:pt x="87" y="46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17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2" y="3"/>
                  </a:lnTo>
                  <a:lnTo>
                    <a:pt x="78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4" y="5"/>
                  </a:lnTo>
                  <a:lnTo>
                    <a:pt x="51" y="8"/>
                  </a:lnTo>
                  <a:lnTo>
                    <a:pt x="48" y="12"/>
                  </a:lnTo>
                  <a:lnTo>
                    <a:pt x="47" y="17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52"/>
                  </a:lnTo>
                  <a:lnTo>
                    <a:pt x="34" y="84"/>
                  </a:lnTo>
                  <a:lnTo>
                    <a:pt x="27" y="114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14" y="196"/>
                  </a:lnTo>
                  <a:lnTo>
                    <a:pt x="9" y="222"/>
                  </a:lnTo>
                  <a:lnTo>
                    <a:pt x="2" y="247"/>
                  </a:lnTo>
                  <a:lnTo>
                    <a:pt x="2" y="247"/>
                  </a:lnTo>
                  <a:lnTo>
                    <a:pt x="0" y="256"/>
                  </a:lnTo>
                  <a:lnTo>
                    <a:pt x="0" y="265"/>
                  </a:lnTo>
                  <a:lnTo>
                    <a:pt x="2" y="275"/>
                  </a:lnTo>
                  <a:lnTo>
                    <a:pt x="5" y="284"/>
                  </a:lnTo>
                  <a:lnTo>
                    <a:pt x="10" y="292"/>
                  </a:lnTo>
                  <a:lnTo>
                    <a:pt x="15" y="299"/>
                  </a:lnTo>
                  <a:lnTo>
                    <a:pt x="30" y="316"/>
                  </a:lnTo>
                  <a:lnTo>
                    <a:pt x="45" y="331"/>
                  </a:lnTo>
                  <a:lnTo>
                    <a:pt x="61" y="345"/>
                  </a:lnTo>
                  <a:lnTo>
                    <a:pt x="77" y="357"/>
                  </a:lnTo>
                  <a:lnTo>
                    <a:pt x="90" y="369"/>
                  </a:lnTo>
                  <a:lnTo>
                    <a:pt x="90" y="369"/>
                  </a:lnTo>
                  <a:lnTo>
                    <a:pt x="96" y="374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5" y="379"/>
                  </a:lnTo>
                  <a:lnTo>
                    <a:pt x="109" y="382"/>
                  </a:lnTo>
                  <a:lnTo>
                    <a:pt x="115" y="383"/>
                  </a:lnTo>
                  <a:lnTo>
                    <a:pt x="121" y="383"/>
                  </a:lnTo>
                  <a:lnTo>
                    <a:pt x="121" y="383"/>
                  </a:lnTo>
                  <a:lnTo>
                    <a:pt x="129" y="382"/>
                  </a:lnTo>
                  <a:lnTo>
                    <a:pt x="138" y="378"/>
                  </a:lnTo>
                  <a:lnTo>
                    <a:pt x="149" y="374"/>
                  </a:lnTo>
                  <a:lnTo>
                    <a:pt x="158" y="369"/>
                  </a:lnTo>
                  <a:lnTo>
                    <a:pt x="177" y="357"/>
                  </a:lnTo>
                  <a:lnTo>
                    <a:pt x="197" y="341"/>
                  </a:lnTo>
                  <a:lnTo>
                    <a:pt x="214" y="323"/>
                  </a:lnTo>
                  <a:lnTo>
                    <a:pt x="222" y="314"/>
                  </a:lnTo>
                  <a:lnTo>
                    <a:pt x="228" y="305"/>
                  </a:lnTo>
                  <a:lnTo>
                    <a:pt x="234" y="296"/>
                  </a:lnTo>
                  <a:lnTo>
                    <a:pt x="238" y="286"/>
                  </a:lnTo>
                  <a:lnTo>
                    <a:pt x="240" y="279"/>
                  </a:lnTo>
                  <a:lnTo>
                    <a:pt x="242" y="269"/>
                  </a:lnTo>
                  <a:lnTo>
                    <a:pt x="242" y="269"/>
                  </a:lnTo>
                  <a:lnTo>
                    <a:pt x="240" y="238"/>
                  </a:lnTo>
                  <a:lnTo>
                    <a:pt x="238" y="205"/>
                  </a:lnTo>
                  <a:lnTo>
                    <a:pt x="230" y="140"/>
                  </a:lnTo>
                  <a:lnTo>
                    <a:pt x="230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Freeform 922"/>
            <p:cNvSpPr>
              <a:spLocks/>
            </p:cNvSpPr>
            <p:nvPr/>
          </p:nvSpPr>
          <p:spPr bwMode="auto">
            <a:xfrm>
              <a:off x="3230563" y="3502026"/>
              <a:ext cx="523875" cy="285750"/>
            </a:xfrm>
            <a:custGeom>
              <a:avLst/>
              <a:gdLst/>
              <a:ahLst/>
              <a:cxnLst>
                <a:cxn ang="0">
                  <a:pos x="1287" y="425"/>
                </a:cxn>
                <a:cxn ang="0">
                  <a:pos x="1255" y="322"/>
                </a:cxn>
                <a:cxn ang="0">
                  <a:pos x="1205" y="201"/>
                </a:cxn>
                <a:cxn ang="0">
                  <a:pos x="1140" y="98"/>
                </a:cxn>
                <a:cxn ang="0">
                  <a:pos x="1061" y="17"/>
                </a:cxn>
                <a:cxn ang="0">
                  <a:pos x="1028" y="0"/>
                </a:cxn>
                <a:cxn ang="0">
                  <a:pos x="1009" y="19"/>
                </a:cxn>
                <a:cxn ang="0">
                  <a:pos x="1015" y="40"/>
                </a:cxn>
                <a:cxn ang="0">
                  <a:pos x="1074" y="90"/>
                </a:cxn>
                <a:cxn ang="0">
                  <a:pos x="1143" y="189"/>
                </a:cxn>
                <a:cxn ang="0">
                  <a:pos x="1201" y="305"/>
                </a:cxn>
                <a:cxn ang="0">
                  <a:pos x="1223" y="384"/>
                </a:cxn>
                <a:cxn ang="0">
                  <a:pos x="1255" y="503"/>
                </a:cxn>
                <a:cxn ang="0">
                  <a:pos x="1269" y="594"/>
                </a:cxn>
                <a:cxn ang="0">
                  <a:pos x="1234" y="650"/>
                </a:cxn>
                <a:cxn ang="0">
                  <a:pos x="1126" y="660"/>
                </a:cxn>
                <a:cxn ang="0">
                  <a:pos x="935" y="667"/>
                </a:cxn>
                <a:cxn ang="0">
                  <a:pos x="665" y="675"/>
                </a:cxn>
                <a:cxn ang="0">
                  <a:pos x="659" y="675"/>
                </a:cxn>
                <a:cxn ang="0">
                  <a:pos x="585" y="675"/>
                </a:cxn>
                <a:cxn ang="0">
                  <a:pos x="382" y="667"/>
                </a:cxn>
                <a:cxn ang="0">
                  <a:pos x="191" y="660"/>
                </a:cxn>
                <a:cxn ang="0">
                  <a:pos x="47" y="647"/>
                </a:cxn>
                <a:cxn ang="0">
                  <a:pos x="51" y="575"/>
                </a:cxn>
                <a:cxn ang="0">
                  <a:pos x="64" y="482"/>
                </a:cxn>
                <a:cxn ang="0">
                  <a:pos x="100" y="365"/>
                </a:cxn>
                <a:cxn ang="0">
                  <a:pos x="126" y="285"/>
                </a:cxn>
                <a:cxn ang="0">
                  <a:pos x="186" y="169"/>
                </a:cxn>
                <a:cxn ang="0">
                  <a:pos x="261" y="73"/>
                </a:cxn>
                <a:cxn ang="0">
                  <a:pos x="306" y="36"/>
                </a:cxn>
                <a:cxn ang="0">
                  <a:pos x="305" y="12"/>
                </a:cxn>
                <a:cxn ang="0">
                  <a:pos x="284" y="0"/>
                </a:cxn>
                <a:cxn ang="0">
                  <a:pos x="240" y="31"/>
                </a:cxn>
                <a:cxn ang="0">
                  <a:pos x="165" y="116"/>
                </a:cxn>
                <a:cxn ang="0">
                  <a:pos x="100" y="225"/>
                </a:cxn>
                <a:cxn ang="0">
                  <a:pos x="63" y="322"/>
                </a:cxn>
                <a:cxn ang="0">
                  <a:pos x="25" y="446"/>
                </a:cxn>
                <a:cxn ang="0">
                  <a:pos x="12" y="533"/>
                </a:cxn>
                <a:cxn ang="0">
                  <a:pos x="2" y="651"/>
                </a:cxn>
                <a:cxn ang="0">
                  <a:pos x="12" y="681"/>
                </a:cxn>
                <a:cxn ang="0">
                  <a:pos x="26" y="692"/>
                </a:cxn>
                <a:cxn ang="0">
                  <a:pos x="105" y="697"/>
                </a:cxn>
                <a:cxn ang="0">
                  <a:pos x="268" y="706"/>
                </a:cxn>
                <a:cxn ang="0">
                  <a:pos x="402" y="714"/>
                </a:cxn>
                <a:cxn ang="0">
                  <a:pos x="659" y="720"/>
                </a:cxn>
                <a:cxn ang="0">
                  <a:pos x="879" y="716"/>
                </a:cxn>
                <a:cxn ang="0">
                  <a:pos x="1001" y="707"/>
                </a:cxn>
                <a:cxn ang="0">
                  <a:pos x="1179" y="701"/>
                </a:cxn>
                <a:cxn ang="0">
                  <a:pos x="1286" y="693"/>
                </a:cxn>
                <a:cxn ang="0">
                  <a:pos x="1302" y="685"/>
                </a:cxn>
                <a:cxn ang="0">
                  <a:pos x="1315" y="662"/>
                </a:cxn>
                <a:cxn ang="0">
                  <a:pos x="1314" y="580"/>
                </a:cxn>
              </a:cxnLst>
              <a:rect l="0" t="0" r="r" b="b"/>
              <a:pathLst>
                <a:path w="1317" h="720">
                  <a:moveTo>
                    <a:pt x="1300" y="489"/>
                  </a:moveTo>
                  <a:lnTo>
                    <a:pt x="1300" y="489"/>
                  </a:lnTo>
                  <a:lnTo>
                    <a:pt x="1298" y="467"/>
                  </a:lnTo>
                  <a:lnTo>
                    <a:pt x="1293" y="446"/>
                  </a:lnTo>
                  <a:lnTo>
                    <a:pt x="1287" y="425"/>
                  </a:lnTo>
                  <a:lnTo>
                    <a:pt x="1280" y="405"/>
                  </a:lnTo>
                  <a:lnTo>
                    <a:pt x="1265" y="363"/>
                  </a:lnTo>
                  <a:lnTo>
                    <a:pt x="1260" y="342"/>
                  </a:lnTo>
                  <a:lnTo>
                    <a:pt x="1255" y="322"/>
                  </a:lnTo>
                  <a:lnTo>
                    <a:pt x="1255" y="322"/>
                  </a:lnTo>
                  <a:lnTo>
                    <a:pt x="1248" y="299"/>
                  </a:lnTo>
                  <a:lnTo>
                    <a:pt x="1240" y="274"/>
                  </a:lnTo>
                  <a:lnTo>
                    <a:pt x="1230" y="250"/>
                  </a:lnTo>
                  <a:lnTo>
                    <a:pt x="1218" y="225"/>
                  </a:lnTo>
                  <a:lnTo>
                    <a:pt x="1205" y="201"/>
                  </a:lnTo>
                  <a:lnTo>
                    <a:pt x="1192" y="178"/>
                  </a:lnTo>
                  <a:lnTo>
                    <a:pt x="1166" y="136"/>
                  </a:lnTo>
                  <a:lnTo>
                    <a:pt x="1166" y="136"/>
                  </a:lnTo>
                  <a:lnTo>
                    <a:pt x="1153" y="116"/>
                  </a:lnTo>
                  <a:lnTo>
                    <a:pt x="1140" y="98"/>
                  </a:lnTo>
                  <a:lnTo>
                    <a:pt x="1125" y="81"/>
                  </a:lnTo>
                  <a:lnTo>
                    <a:pt x="1111" y="64"/>
                  </a:lnTo>
                  <a:lnTo>
                    <a:pt x="1095" y="47"/>
                  </a:lnTo>
                  <a:lnTo>
                    <a:pt x="1078" y="31"/>
                  </a:lnTo>
                  <a:lnTo>
                    <a:pt x="1061" y="17"/>
                  </a:lnTo>
                  <a:lnTo>
                    <a:pt x="1041" y="4"/>
                  </a:lnTo>
                  <a:lnTo>
                    <a:pt x="1041" y="4"/>
                  </a:lnTo>
                  <a:lnTo>
                    <a:pt x="1038" y="1"/>
                  </a:lnTo>
                  <a:lnTo>
                    <a:pt x="1034" y="0"/>
                  </a:lnTo>
                  <a:lnTo>
                    <a:pt x="1028" y="0"/>
                  </a:lnTo>
                  <a:lnTo>
                    <a:pt x="1024" y="1"/>
                  </a:lnTo>
                  <a:lnTo>
                    <a:pt x="1021" y="2"/>
                  </a:lnTo>
                  <a:lnTo>
                    <a:pt x="1018" y="5"/>
                  </a:lnTo>
                  <a:lnTo>
                    <a:pt x="1013" y="12"/>
                  </a:lnTo>
                  <a:lnTo>
                    <a:pt x="1009" y="19"/>
                  </a:lnTo>
                  <a:lnTo>
                    <a:pt x="1009" y="23"/>
                  </a:lnTo>
                  <a:lnTo>
                    <a:pt x="1009" y="27"/>
                  </a:lnTo>
                  <a:lnTo>
                    <a:pt x="1010" y="33"/>
                  </a:lnTo>
                  <a:lnTo>
                    <a:pt x="1011" y="36"/>
                  </a:lnTo>
                  <a:lnTo>
                    <a:pt x="1015" y="40"/>
                  </a:lnTo>
                  <a:lnTo>
                    <a:pt x="1019" y="43"/>
                  </a:lnTo>
                  <a:lnTo>
                    <a:pt x="1019" y="43"/>
                  </a:lnTo>
                  <a:lnTo>
                    <a:pt x="1039" y="57"/>
                  </a:lnTo>
                  <a:lnTo>
                    <a:pt x="1057" y="73"/>
                  </a:lnTo>
                  <a:lnTo>
                    <a:pt x="1074" y="90"/>
                  </a:lnTo>
                  <a:lnTo>
                    <a:pt x="1091" y="108"/>
                  </a:lnTo>
                  <a:lnTo>
                    <a:pt x="1106" y="128"/>
                  </a:lnTo>
                  <a:lnTo>
                    <a:pt x="1120" y="148"/>
                  </a:lnTo>
                  <a:lnTo>
                    <a:pt x="1132" y="169"/>
                  </a:lnTo>
                  <a:lnTo>
                    <a:pt x="1143" y="189"/>
                  </a:lnTo>
                  <a:lnTo>
                    <a:pt x="1143" y="189"/>
                  </a:lnTo>
                  <a:lnTo>
                    <a:pt x="1163" y="227"/>
                  </a:lnTo>
                  <a:lnTo>
                    <a:pt x="1183" y="265"/>
                  </a:lnTo>
                  <a:lnTo>
                    <a:pt x="1192" y="285"/>
                  </a:lnTo>
                  <a:lnTo>
                    <a:pt x="1201" y="305"/>
                  </a:lnTo>
                  <a:lnTo>
                    <a:pt x="1208" y="325"/>
                  </a:lnTo>
                  <a:lnTo>
                    <a:pt x="1213" y="345"/>
                  </a:lnTo>
                  <a:lnTo>
                    <a:pt x="1213" y="345"/>
                  </a:lnTo>
                  <a:lnTo>
                    <a:pt x="1218" y="365"/>
                  </a:lnTo>
                  <a:lnTo>
                    <a:pt x="1223" y="384"/>
                  </a:lnTo>
                  <a:lnTo>
                    <a:pt x="1238" y="424"/>
                  </a:lnTo>
                  <a:lnTo>
                    <a:pt x="1243" y="443"/>
                  </a:lnTo>
                  <a:lnTo>
                    <a:pt x="1249" y="463"/>
                  </a:lnTo>
                  <a:lnTo>
                    <a:pt x="1253" y="482"/>
                  </a:lnTo>
                  <a:lnTo>
                    <a:pt x="1255" y="503"/>
                  </a:lnTo>
                  <a:lnTo>
                    <a:pt x="1255" y="503"/>
                  </a:lnTo>
                  <a:lnTo>
                    <a:pt x="1256" y="520"/>
                  </a:lnTo>
                  <a:lnTo>
                    <a:pt x="1260" y="537"/>
                  </a:lnTo>
                  <a:lnTo>
                    <a:pt x="1266" y="575"/>
                  </a:lnTo>
                  <a:lnTo>
                    <a:pt x="1269" y="594"/>
                  </a:lnTo>
                  <a:lnTo>
                    <a:pt x="1272" y="612"/>
                  </a:lnTo>
                  <a:lnTo>
                    <a:pt x="1272" y="630"/>
                  </a:lnTo>
                  <a:lnTo>
                    <a:pt x="1270" y="647"/>
                  </a:lnTo>
                  <a:lnTo>
                    <a:pt x="1270" y="647"/>
                  </a:lnTo>
                  <a:lnTo>
                    <a:pt x="1234" y="650"/>
                  </a:lnTo>
                  <a:lnTo>
                    <a:pt x="1198" y="654"/>
                  </a:lnTo>
                  <a:lnTo>
                    <a:pt x="1162" y="658"/>
                  </a:lnTo>
                  <a:lnTo>
                    <a:pt x="1143" y="659"/>
                  </a:lnTo>
                  <a:lnTo>
                    <a:pt x="1126" y="660"/>
                  </a:lnTo>
                  <a:lnTo>
                    <a:pt x="1126" y="660"/>
                  </a:lnTo>
                  <a:lnTo>
                    <a:pt x="1078" y="660"/>
                  </a:lnTo>
                  <a:lnTo>
                    <a:pt x="1031" y="662"/>
                  </a:lnTo>
                  <a:lnTo>
                    <a:pt x="984" y="663"/>
                  </a:lnTo>
                  <a:lnTo>
                    <a:pt x="935" y="667"/>
                  </a:lnTo>
                  <a:lnTo>
                    <a:pt x="935" y="667"/>
                  </a:lnTo>
                  <a:lnTo>
                    <a:pt x="901" y="669"/>
                  </a:lnTo>
                  <a:lnTo>
                    <a:pt x="867" y="672"/>
                  </a:lnTo>
                  <a:lnTo>
                    <a:pt x="801" y="673"/>
                  </a:lnTo>
                  <a:lnTo>
                    <a:pt x="733" y="675"/>
                  </a:lnTo>
                  <a:lnTo>
                    <a:pt x="665" y="675"/>
                  </a:lnTo>
                  <a:lnTo>
                    <a:pt x="665" y="675"/>
                  </a:lnTo>
                  <a:lnTo>
                    <a:pt x="663" y="675"/>
                  </a:lnTo>
                  <a:lnTo>
                    <a:pt x="663" y="675"/>
                  </a:lnTo>
                  <a:lnTo>
                    <a:pt x="659" y="675"/>
                  </a:lnTo>
                  <a:lnTo>
                    <a:pt x="659" y="675"/>
                  </a:lnTo>
                  <a:lnTo>
                    <a:pt x="654" y="675"/>
                  </a:lnTo>
                  <a:lnTo>
                    <a:pt x="654" y="675"/>
                  </a:lnTo>
                  <a:lnTo>
                    <a:pt x="653" y="675"/>
                  </a:lnTo>
                  <a:lnTo>
                    <a:pt x="653" y="675"/>
                  </a:lnTo>
                  <a:lnTo>
                    <a:pt x="585" y="675"/>
                  </a:lnTo>
                  <a:lnTo>
                    <a:pt x="517" y="673"/>
                  </a:lnTo>
                  <a:lnTo>
                    <a:pt x="450" y="672"/>
                  </a:lnTo>
                  <a:lnTo>
                    <a:pt x="416" y="669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34" y="663"/>
                  </a:lnTo>
                  <a:lnTo>
                    <a:pt x="287" y="662"/>
                  </a:lnTo>
                  <a:lnTo>
                    <a:pt x="240" y="660"/>
                  </a:lnTo>
                  <a:lnTo>
                    <a:pt x="191" y="660"/>
                  </a:lnTo>
                  <a:lnTo>
                    <a:pt x="191" y="660"/>
                  </a:lnTo>
                  <a:lnTo>
                    <a:pt x="174" y="659"/>
                  </a:lnTo>
                  <a:lnTo>
                    <a:pt x="156" y="658"/>
                  </a:lnTo>
                  <a:lnTo>
                    <a:pt x="119" y="654"/>
                  </a:lnTo>
                  <a:lnTo>
                    <a:pt x="84" y="650"/>
                  </a:lnTo>
                  <a:lnTo>
                    <a:pt x="47" y="647"/>
                  </a:lnTo>
                  <a:lnTo>
                    <a:pt x="47" y="647"/>
                  </a:lnTo>
                  <a:lnTo>
                    <a:pt x="46" y="630"/>
                  </a:lnTo>
                  <a:lnTo>
                    <a:pt x="46" y="612"/>
                  </a:lnTo>
                  <a:lnTo>
                    <a:pt x="49" y="594"/>
                  </a:lnTo>
                  <a:lnTo>
                    <a:pt x="51" y="575"/>
                  </a:lnTo>
                  <a:lnTo>
                    <a:pt x="58" y="537"/>
                  </a:lnTo>
                  <a:lnTo>
                    <a:pt x="62" y="520"/>
                  </a:lnTo>
                  <a:lnTo>
                    <a:pt x="63" y="503"/>
                  </a:lnTo>
                  <a:lnTo>
                    <a:pt x="63" y="503"/>
                  </a:lnTo>
                  <a:lnTo>
                    <a:pt x="64" y="482"/>
                  </a:lnTo>
                  <a:lnTo>
                    <a:pt x="68" y="463"/>
                  </a:lnTo>
                  <a:lnTo>
                    <a:pt x="75" y="443"/>
                  </a:lnTo>
                  <a:lnTo>
                    <a:pt x="80" y="424"/>
                  </a:lnTo>
                  <a:lnTo>
                    <a:pt x="94" y="384"/>
                  </a:lnTo>
                  <a:lnTo>
                    <a:pt x="100" y="365"/>
                  </a:lnTo>
                  <a:lnTo>
                    <a:pt x="105" y="345"/>
                  </a:lnTo>
                  <a:lnTo>
                    <a:pt x="105" y="345"/>
                  </a:lnTo>
                  <a:lnTo>
                    <a:pt x="110" y="325"/>
                  </a:lnTo>
                  <a:lnTo>
                    <a:pt x="118" y="305"/>
                  </a:lnTo>
                  <a:lnTo>
                    <a:pt x="126" y="285"/>
                  </a:lnTo>
                  <a:lnTo>
                    <a:pt x="135" y="265"/>
                  </a:lnTo>
                  <a:lnTo>
                    <a:pt x="155" y="227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86" y="169"/>
                  </a:lnTo>
                  <a:lnTo>
                    <a:pt x="198" y="148"/>
                  </a:lnTo>
                  <a:lnTo>
                    <a:pt x="212" y="128"/>
                  </a:lnTo>
                  <a:lnTo>
                    <a:pt x="227" y="108"/>
                  </a:lnTo>
                  <a:lnTo>
                    <a:pt x="244" y="90"/>
                  </a:lnTo>
                  <a:lnTo>
                    <a:pt x="261" y="73"/>
                  </a:lnTo>
                  <a:lnTo>
                    <a:pt x="279" y="57"/>
                  </a:lnTo>
                  <a:lnTo>
                    <a:pt x="298" y="43"/>
                  </a:lnTo>
                  <a:lnTo>
                    <a:pt x="298" y="43"/>
                  </a:lnTo>
                  <a:lnTo>
                    <a:pt x="302" y="40"/>
                  </a:lnTo>
                  <a:lnTo>
                    <a:pt x="306" y="36"/>
                  </a:lnTo>
                  <a:lnTo>
                    <a:pt x="308" y="33"/>
                  </a:lnTo>
                  <a:lnTo>
                    <a:pt x="309" y="27"/>
                  </a:lnTo>
                  <a:lnTo>
                    <a:pt x="309" y="23"/>
                  </a:lnTo>
                  <a:lnTo>
                    <a:pt x="309" y="19"/>
                  </a:lnTo>
                  <a:lnTo>
                    <a:pt x="305" y="12"/>
                  </a:lnTo>
                  <a:lnTo>
                    <a:pt x="300" y="5"/>
                  </a:lnTo>
                  <a:lnTo>
                    <a:pt x="297" y="2"/>
                  </a:lnTo>
                  <a:lnTo>
                    <a:pt x="293" y="1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0" y="1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57" y="17"/>
                  </a:lnTo>
                  <a:lnTo>
                    <a:pt x="240" y="31"/>
                  </a:lnTo>
                  <a:lnTo>
                    <a:pt x="223" y="47"/>
                  </a:lnTo>
                  <a:lnTo>
                    <a:pt x="207" y="64"/>
                  </a:lnTo>
                  <a:lnTo>
                    <a:pt x="192" y="81"/>
                  </a:lnTo>
                  <a:lnTo>
                    <a:pt x="178" y="98"/>
                  </a:lnTo>
                  <a:lnTo>
                    <a:pt x="165" y="116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26" y="178"/>
                  </a:lnTo>
                  <a:lnTo>
                    <a:pt x="113" y="201"/>
                  </a:lnTo>
                  <a:lnTo>
                    <a:pt x="100" y="225"/>
                  </a:lnTo>
                  <a:lnTo>
                    <a:pt x="88" y="250"/>
                  </a:lnTo>
                  <a:lnTo>
                    <a:pt x="77" y="274"/>
                  </a:lnTo>
                  <a:lnTo>
                    <a:pt x="70" y="299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42"/>
                  </a:lnTo>
                  <a:lnTo>
                    <a:pt x="53" y="363"/>
                  </a:lnTo>
                  <a:lnTo>
                    <a:pt x="38" y="405"/>
                  </a:lnTo>
                  <a:lnTo>
                    <a:pt x="30" y="425"/>
                  </a:lnTo>
                  <a:lnTo>
                    <a:pt x="25" y="446"/>
                  </a:lnTo>
                  <a:lnTo>
                    <a:pt x="20" y="467"/>
                  </a:lnTo>
                  <a:lnTo>
                    <a:pt x="17" y="489"/>
                  </a:lnTo>
                  <a:lnTo>
                    <a:pt x="17" y="489"/>
                  </a:lnTo>
                  <a:lnTo>
                    <a:pt x="16" y="510"/>
                  </a:lnTo>
                  <a:lnTo>
                    <a:pt x="12" y="533"/>
                  </a:lnTo>
                  <a:lnTo>
                    <a:pt x="4" y="580"/>
                  </a:lnTo>
                  <a:lnTo>
                    <a:pt x="0" y="605"/>
                  </a:lnTo>
                  <a:lnTo>
                    <a:pt x="0" y="629"/>
                  </a:lnTo>
                  <a:lnTo>
                    <a:pt x="0" y="641"/>
                  </a:lnTo>
                  <a:lnTo>
                    <a:pt x="2" y="651"/>
                  </a:lnTo>
                  <a:lnTo>
                    <a:pt x="3" y="662"/>
                  </a:lnTo>
                  <a:lnTo>
                    <a:pt x="7" y="672"/>
                  </a:lnTo>
                  <a:lnTo>
                    <a:pt x="7" y="672"/>
                  </a:lnTo>
                  <a:lnTo>
                    <a:pt x="9" y="677"/>
                  </a:lnTo>
                  <a:lnTo>
                    <a:pt x="12" y="681"/>
                  </a:lnTo>
                  <a:lnTo>
                    <a:pt x="16" y="685"/>
                  </a:lnTo>
                  <a:lnTo>
                    <a:pt x="20" y="686"/>
                  </a:lnTo>
                  <a:lnTo>
                    <a:pt x="20" y="686"/>
                  </a:lnTo>
                  <a:lnTo>
                    <a:pt x="24" y="689"/>
                  </a:lnTo>
                  <a:lnTo>
                    <a:pt x="26" y="692"/>
                  </a:lnTo>
                  <a:lnTo>
                    <a:pt x="32" y="693"/>
                  </a:lnTo>
                  <a:lnTo>
                    <a:pt x="36" y="693"/>
                  </a:lnTo>
                  <a:lnTo>
                    <a:pt x="36" y="693"/>
                  </a:lnTo>
                  <a:lnTo>
                    <a:pt x="70" y="694"/>
                  </a:lnTo>
                  <a:lnTo>
                    <a:pt x="105" y="697"/>
                  </a:lnTo>
                  <a:lnTo>
                    <a:pt x="139" y="701"/>
                  </a:lnTo>
                  <a:lnTo>
                    <a:pt x="173" y="705"/>
                  </a:lnTo>
                  <a:lnTo>
                    <a:pt x="173" y="705"/>
                  </a:lnTo>
                  <a:lnTo>
                    <a:pt x="221" y="706"/>
                  </a:lnTo>
                  <a:lnTo>
                    <a:pt x="268" y="706"/>
                  </a:lnTo>
                  <a:lnTo>
                    <a:pt x="317" y="707"/>
                  </a:lnTo>
                  <a:lnTo>
                    <a:pt x="340" y="709"/>
                  </a:lnTo>
                  <a:lnTo>
                    <a:pt x="364" y="711"/>
                  </a:lnTo>
                  <a:lnTo>
                    <a:pt x="364" y="711"/>
                  </a:lnTo>
                  <a:lnTo>
                    <a:pt x="402" y="714"/>
                  </a:lnTo>
                  <a:lnTo>
                    <a:pt x="438" y="716"/>
                  </a:lnTo>
                  <a:lnTo>
                    <a:pt x="475" y="719"/>
                  </a:lnTo>
                  <a:lnTo>
                    <a:pt x="512" y="719"/>
                  </a:lnTo>
                  <a:lnTo>
                    <a:pt x="585" y="720"/>
                  </a:lnTo>
                  <a:lnTo>
                    <a:pt x="659" y="720"/>
                  </a:lnTo>
                  <a:lnTo>
                    <a:pt x="659" y="720"/>
                  </a:lnTo>
                  <a:lnTo>
                    <a:pt x="733" y="720"/>
                  </a:lnTo>
                  <a:lnTo>
                    <a:pt x="806" y="719"/>
                  </a:lnTo>
                  <a:lnTo>
                    <a:pt x="843" y="719"/>
                  </a:lnTo>
                  <a:lnTo>
                    <a:pt x="879" y="716"/>
                  </a:lnTo>
                  <a:lnTo>
                    <a:pt x="916" y="714"/>
                  </a:lnTo>
                  <a:lnTo>
                    <a:pt x="954" y="711"/>
                  </a:lnTo>
                  <a:lnTo>
                    <a:pt x="954" y="711"/>
                  </a:lnTo>
                  <a:lnTo>
                    <a:pt x="977" y="709"/>
                  </a:lnTo>
                  <a:lnTo>
                    <a:pt x="1001" y="707"/>
                  </a:lnTo>
                  <a:lnTo>
                    <a:pt x="1049" y="706"/>
                  </a:lnTo>
                  <a:lnTo>
                    <a:pt x="1098" y="706"/>
                  </a:lnTo>
                  <a:lnTo>
                    <a:pt x="1145" y="705"/>
                  </a:lnTo>
                  <a:lnTo>
                    <a:pt x="1145" y="705"/>
                  </a:lnTo>
                  <a:lnTo>
                    <a:pt x="1179" y="701"/>
                  </a:lnTo>
                  <a:lnTo>
                    <a:pt x="1213" y="697"/>
                  </a:lnTo>
                  <a:lnTo>
                    <a:pt x="1248" y="694"/>
                  </a:lnTo>
                  <a:lnTo>
                    <a:pt x="1282" y="693"/>
                  </a:lnTo>
                  <a:lnTo>
                    <a:pt x="1282" y="693"/>
                  </a:lnTo>
                  <a:lnTo>
                    <a:pt x="1286" y="693"/>
                  </a:lnTo>
                  <a:lnTo>
                    <a:pt x="1291" y="692"/>
                  </a:lnTo>
                  <a:lnTo>
                    <a:pt x="1294" y="689"/>
                  </a:lnTo>
                  <a:lnTo>
                    <a:pt x="1298" y="686"/>
                  </a:lnTo>
                  <a:lnTo>
                    <a:pt x="1298" y="686"/>
                  </a:lnTo>
                  <a:lnTo>
                    <a:pt x="1302" y="685"/>
                  </a:lnTo>
                  <a:lnTo>
                    <a:pt x="1306" y="681"/>
                  </a:lnTo>
                  <a:lnTo>
                    <a:pt x="1308" y="677"/>
                  </a:lnTo>
                  <a:lnTo>
                    <a:pt x="1311" y="672"/>
                  </a:lnTo>
                  <a:lnTo>
                    <a:pt x="1311" y="672"/>
                  </a:lnTo>
                  <a:lnTo>
                    <a:pt x="1315" y="662"/>
                  </a:lnTo>
                  <a:lnTo>
                    <a:pt x="1316" y="651"/>
                  </a:lnTo>
                  <a:lnTo>
                    <a:pt x="1317" y="641"/>
                  </a:lnTo>
                  <a:lnTo>
                    <a:pt x="1317" y="629"/>
                  </a:lnTo>
                  <a:lnTo>
                    <a:pt x="1317" y="605"/>
                  </a:lnTo>
                  <a:lnTo>
                    <a:pt x="1314" y="580"/>
                  </a:lnTo>
                  <a:lnTo>
                    <a:pt x="1306" y="533"/>
                  </a:lnTo>
                  <a:lnTo>
                    <a:pt x="1302" y="510"/>
                  </a:lnTo>
                  <a:lnTo>
                    <a:pt x="1300" y="489"/>
                  </a:lnTo>
                  <a:lnTo>
                    <a:pt x="1300" y="48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Freeform 923"/>
            <p:cNvSpPr>
              <a:spLocks noEditPoints="1"/>
            </p:cNvSpPr>
            <p:nvPr/>
          </p:nvSpPr>
          <p:spPr bwMode="auto">
            <a:xfrm>
              <a:off x="3565526" y="3633788"/>
              <a:ext cx="120650" cy="47625"/>
            </a:xfrm>
            <a:custGeom>
              <a:avLst/>
              <a:gdLst/>
              <a:ahLst/>
              <a:cxnLst>
                <a:cxn ang="0">
                  <a:pos x="300" y="30"/>
                </a:cxn>
                <a:cxn ang="0">
                  <a:pos x="298" y="21"/>
                </a:cxn>
                <a:cxn ang="0">
                  <a:pos x="294" y="14"/>
                </a:cxn>
                <a:cxn ang="0">
                  <a:pos x="280" y="8"/>
                </a:cxn>
                <a:cxn ang="0">
                  <a:pos x="274" y="8"/>
                </a:cxn>
                <a:cxn ang="0">
                  <a:pos x="214" y="3"/>
                </a:cxn>
                <a:cxn ang="0">
                  <a:pos x="94" y="0"/>
                </a:cxn>
                <a:cxn ang="0">
                  <a:pos x="34" y="0"/>
                </a:cxn>
                <a:cxn ang="0">
                  <a:pos x="27" y="1"/>
                </a:cxn>
                <a:cxn ang="0">
                  <a:pos x="18" y="1"/>
                </a:cxn>
                <a:cxn ang="0">
                  <a:pos x="9" y="5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1" y="41"/>
                </a:cxn>
                <a:cxn ang="0">
                  <a:pos x="7" y="76"/>
                </a:cxn>
                <a:cxn ang="0">
                  <a:pos x="14" y="92"/>
                </a:cxn>
                <a:cxn ang="0">
                  <a:pos x="18" y="95"/>
                </a:cxn>
                <a:cxn ang="0">
                  <a:pos x="28" y="103"/>
                </a:cxn>
                <a:cxn ang="0">
                  <a:pos x="48" y="109"/>
                </a:cxn>
                <a:cxn ang="0">
                  <a:pos x="95" y="112"/>
                </a:cxn>
                <a:cxn ang="0">
                  <a:pos x="121" y="114"/>
                </a:cxn>
                <a:cxn ang="0">
                  <a:pos x="201" y="119"/>
                </a:cxn>
                <a:cxn ang="0">
                  <a:pos x="242" y="116"/>
                </a:cxn>
                <a:cxn ang="0">
                  <a:pos x="280" y="109"/>
                </a:cxn>
                <a:cxn ang="0">
                  <a:pos x="285" y="107"/>
                </a:cxn>
                <a:cxn ang="0">
                  <a:pos x="294" y="101"/>
                </a:cxn>
                <a:cxn ang="0">
                  <a:pos x="300" y="86"/>
                </a:cxn>
                <a:cxn ang="0">
                  <a:pos x="303" y="63"/>
                </a:cxn>
                <a:cxn ang="0">
                  <a:pos x="300" y="30"/>
                </a:cxn>
                <a:cxn ang="0">
                  <a:pos x="121" y="68"/>
                </a:cxn>
                <a:cxn ang="0">
                  <a:pos x="87" y="64"/>
                </a:cxn>
                <a:cxn ang="0">
                  <a:pos x="53" y="60"/>
                </a:cxn>
                <a:cxn ang="0">
                  <a:pos x="49" y="56"/>
                </a:cxn>
                <a:cxn ang="0">
                  <a:pos x="47" y="46"/>
                </a:cxn>
                <a:cxn ang="0">
                  <a:pos x="205" y="48"/>
                </a:cxn>
                <a:cxn ang="0">
                  <a:pos x="257" y="52"/>
                </a:cxn>
                <a:cxn ang="0">
                  <a:pos x="257" y="67"/>
                </a:cxn>
                <a:cxn ang="0">
                  <a:pos x="223" y="69"/>
                </a:cxn>
                <a:cxn ang="0">
                  <a:pos x="155" y="71"/>
                </a:cxn>
                <a:cxn ang="0">
                  <a:pos x="121" y="68"/>
                </a:cxn>
              </a:cxnLst>
              <a:rect l="0" t="0" r="r" b="b"/>
              <a:pathLst>
                <a:path w="303" h="119">
                  <a:moveTo>
                    <a:pt x="300" y="30"/>
                  </a:moveTo>
                  <a:lnTo>
                    <a:pt x="300" y="30"/>
                  </a:lnTo>
                  <a:lnTo>
                    <a:pt x="300" y="25"/>
                  </a:lnTo>
                  <a:lnTo>
                    <a:pt x="298" y="21"/>
                  </a:lnTo>
                  <a:lnTo>
                    <a:pt x="297" y="18"/>
                  </a:lnTo>
                  <a:lnTo>
                    <a:pt x="294" y="14"/>
                  </a:lnTo>
                  <a:lnTo>
                    <a:pt x="287" y="10"/>
                  </a:lnTo>
                  <a:lnTo>
                    <a:pt x="280" y="8"/>
                  </a:lnTo>
                  <a:lnTo>
                    <a:pt x="280" y="8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14" y="3"/>
                  </a:lnTo>
                  <a:lnTo>
                    <a:pt x="154" y="1"/>
                  </a:lnTo>
                  <a:lnTo>
                    <a:pt x="9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3"/>
                  </a:lnTo>
                  <a:lnTo>
                    <a:pt x="9" y="5"/>
                  </a:lnTo>
                  <a:lnTo>
                    <a:pt x="5" y="8"/>
                  </a:lnTo>
                  <a:lnTo>
                    <a:pt x="2" y="12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41"/>
                  </a:lnTo>
                  <a:lnTo>
                    <a:pt x="2" y="58"/>
                  </a:lnTo>
                  <a:lnTo>
                    <a:pt x="7" y="76"/>
                  </a:lnTo>
                  <a:lnTo>
                    <a:pt x="10" y="84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3" y="99"/>
                  </a:lnTo>
                  <a:lnTo>
                    <a:pt x="28" y="103"/>
                  </a:lnTo>
                  <a:lnTo>
                    <a:pt x="34" y="106"/>
                  </a:lnTo>
                  <a:lnTo>
                    <a:pt x="48" y="109"/>
                  </a:lnTo>
                  <a:lnTo>
                    <a:pt x="64" y="111"/>
                  </a:lnTo>
                  <a:lnTo>
                    <a:pt x="95" y="112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61" y="116"/>
                  </a:lnTo>
                  <a:lnTo>
                    <a:pt x="201" y="119"/>
                  </a:lnTo>
                  <a:lnTo>
                    <a:pt x="221" y="118"/>
                  </a:lnTo>
                  <a:lnTo>
                    <a:pt x="242" y="116"/>
                  </a:lnTo>
                  <a:lnTo>
                    <a:pt x="261" y="114"/>
                  </a:lnTo>
                  <a:lnTo>
                    <a:pt x="280" y="109"/>
                  </a:lnTo>
                  <a:lnTo>
                    <a:pt x="280" y="109"/>
                  </a:lnTo>
                  <a:lnTo>
                    <a:pt x="285" y="107"/>
                  </a:lnTo>
                  <a:lnTo>
                    <a:pt x="290" y="105"/>
                  </a:lnTo>
                  <a:lnTo>
                    <a:pt x="294" y="101"/>
                  </a:lnTo>
                  <a:lnTo>
                    <a:pt x="297" y="97"/>
                  </a:lnTo>
                  <a:lnTo>
                    <a:pt x="300" y="86"/>
                  </a:lnTo>
                  <a:lnTo>
                    <a:pt x="302" y="75"/>
                  </a:lnTo>
                  <a:lnTo>
                    <a:pt x="303" y="63"/>
                  </a:lnTo>
                  <a:lnTo>
                    <a:pt x="302" y="51"/>
                  </a:lnTo>
                  <a:lnTo>
                    <a:pt x="300" y="30"/>
                  </a:lnTo>
                  <a:lnTo>
                    <a:pt x="300" y="30"/>
                  </a:lnTo>
                  <a:close/>
                  <a:moveTo>
                    <a:pt x="121" y="68"/>
                  </a:moveTo>
                  <a:lnTo>
                    <a:pt x="121" y="68"/>
                  </a:lnTo>
                  <a:lnTo>
                    <a:pt x="87" y="64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1" y="59"/>
                  </a:lnTo>
                  <a:lnTo>
                    <a:pt x="49" y="56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153" y="47"/>
                  </a:lnTo>
                  <a:lnTo>
                    <a:pt x="205" y="48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9"/>
                  </a:lnTo>
                  <a:lnTo>
                    <a:pt x="257" y="67"/>
                  </a:lnTo>
                  <a:lnTo>
                    <a:pt x="257" y="67"/>
                  </a:lnTo>
                  <a:lnTo>
                    <a:pt x="223" y="69"/>
                  </a:lnTo>
                  <a:lnTo>
                    <a:pt x="189" y="71"/>
                  </a:lnTo>
                  <a:lnTo>
                    <a:pt x="155" y="71"/>
                  </a:lnTo>
                  <a:lnTo>
                    <a:pt x="121" y="68"/>
                  </a:lnTo>
                  <a:lnTo>
                    <a:pt x="121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685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08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94558" y="828842"/>
            <a:ext cx="23022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企业文化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705307" y="1887573"/>
            <a:ext cx="5249568" cy="15414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团队文化是社会文化与团队长期形成的传统文化观念的产物，包含价值观、最高目标、行为准则、管理制度、道德等内容。它以全体员工为工作对象，通过宣传、教育、培训和文化娱乐、交心联谊等方式，以最大限度地统一员工意志，规范员工行为，凝聚员工力量，为团队总目标服务。</a:t>
            </a:r>
            <a:endParaRPr kumimoji="0" lang="zh-CN" sz="1200" b="0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50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3458" y="1067428"/>
            <a:ext cx="230864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企业理念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081333" y="2615849"/>
            <a:ext cx="3324393" cy="33554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团队文化是社会文化与团队长期形成的传统文化观念的产物，包含价值观、最高目标、行为准则、管理制度、道德等内容。它以全体员工为工作对象，通过宣传、教育、培训和文化娱乐、交心联谊等方式，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以最大限度地统一员工意志，规范员工行为，凝聚员工力量，为团队总目标服务。培训和文化娱乐、交心联谊等方式，以最大限度地统一员工意志，规范员工行为，凝聚员工力量，为团队总目标服务。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183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45540" y="713935"/>
            <a:ext cx="234872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发展历程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185960" y="1987376"/>
            <a:ext cx="2030292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2010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公司成立于北京</a:t>
            </a:r>
            <a:endParaRPr kumimoji="0" lang="zh-CN" b="1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0" y="3054564"/>
            <a:ext cx="6548586" cy="241086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9525" cap="rnd">
            <a:solidFill>
              <a:schemeClr val="tx1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0" y="2756328"/>
            <a:ext cx="6548586" cy="241086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9525" cap="rnd">
            <a:solidFill>
              <a:schemeClr val="tx1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987731" y="1891327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69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2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8" name="组合 27"/>
          <p:cNvGrpSpPr/>
          <p:nvPr/>
        </p:nvGrpSpPr>
        <p:grpSpPr>
          <a:xfrm rot="7114281">
            <a:off x="4629483" y="3134573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29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49" name="Rectangle 1"/>
          <p:cNvSpPr>
            <a:spLocks noChangeArrowheads="1"/>
          </p:cNvSpPr>
          <p:nvPr/>
        </p:nvSpPr>
        <p:spPr bwMode="auto">
          <a:xfrm>
            <a:off x="4341720" y="4404192"/>
            <a:ext cx="2030292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公司成立分公司</a:t>
            </a:r>
            <a:endParaRPr kumimoji="0" lang="zh-CN" b="1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132456" y="2104791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51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1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94" name="组合 93"/>
          <p:cNvGrpSpPr/>
          <p:nvPr/>
        </p:nvGrpSpPr>
        <p:grpSpPr>
          <a:xfrm rot="7114281">
            <a:off x="2656694" y="3279350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95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15" name="Rectangle 1"/>
          <p:cNvSpPr>
            <a:spLocks noChangeArrowheads="1"/>
          </p:cNvSpPr>
          <p:nvPr/>
        </p:nvSpPr>
        <p:spPr bwMode="auto">
          <a:xfrm>
            <a:off x="2268835" y="4526433"/>
            <a:ext cx="2030292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公司规模人数达到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1000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endParaRPr kumimoji="0" lang="zh-CN" b="1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Rectangle 1"/>
          <p:cNvSpPr>
            <a:spLocks noChangeArrowheads="1"/>
          </p:cNvSpPr>
          <p:nvPr/>
        </p:nvSpPr>
        <p:spPr bwMode="auto">
          <a:xfrm>
            <a:off x="979089" y="1254403"/>
            <a:ext cx="2030292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公司产值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500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亿</a:t>
            </a:r>
            <a:endParaRPr kumimoji="0" lang="zh-CN" b="1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495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8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8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4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4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35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3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64" grpId="0" animBg="1"/>
      <p:bldP spid="67" grpId="0" animBg="1"/>
      <p:bldP spid="49" grpId="0"/>
      <p:bldP spid="115" grpId="0"/>
      <p:bldP spid="1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50211" y="1923468"/>
            <a:ext cx="320151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二、主要产品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691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1182</Words>
  <Application>Microsoft Office PowerPoint</Application>
  <PresentationFormat>宽屏</PresentationFormat>
  <Paragraphs>120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方正静蕾简体</vt:lpstr>
      <vt:lpstr>宋体</vt:lpstr>
      <vt:lpstr>微软雅黑</vt:lpstr>
      <vt:lpstr>造字工房丁丁（非商用）常规体</vt:lpstr>
      <vt:lpstr>Angsana New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胡文海</cp:lastModifiedBy>
  <cp:revision>49</cp:revision>
  <dcterms:created xsi:type="dcterms:W3CDTF">2016-06-10T14:23:06Z</dcterms:created>
  <dcterms:modified xsi:type="dcterms:W3CDTF">2018-01-13T14:36:56Z</dcterms:modified>
</cp:coreProperties>
</file>