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67" r:id="rId5"/>
    <p:sldId id="268" r:id="rId6"/>
    <p:sldId id="269" r:id="rId7"/>
    <p:sldId id="276" r:id="rId8"/>
    <p:sldId id="277" r:id="rId9"/>
    <p:sldId id="264" r:id="rId10"/>
    <p:sldId id="278" r:id="rId11"/>
    <p:sldId id="279" r:id="rId12"/>
    <p:sldId id="280" r:id="rId13"/>
    <p:sldId id="281" r:id="rId14"/>
    <p:sldId id="265" r:id="rId15"/>
    <p:sldId id="282" r:id="rId16"/>
    <p:sldId id="283" r:id="rId17"/>
    <p:sldId id="270" r:id="rId18"/>
    <p:sldId id="271" r:id="rId19"/>
    <p:sldId id="266" r:id="rId20"/>
    <p:sldId id="272" r:id="rId21"/>
    <p:sldId id="273" r:id="rId22"/>
    <p:sldId id="274" r:id="rId23"/>
    <p:sldId id="275" r:id="rId24"/>
    <p:sldId id="284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" userDrawn="1">
          <p15:clr>
            <a:srgbClr val="A4A3A4"/>
          </p15:clr>
        </p15:guide>
        <p15:guide id="2" orient="horz" pos="4190" userDrawn="1">
          <p15:clr>
            <a:srgbClr val="A4A3A4"/>
          </p15:clr>
        </p15:guide>
        <p15:guide id="3" pos="230" userDrawn="1">
          <p15:clr>
            <a:srgbClr val="A4A3A4"/>
          </p15:clr>
        </p15:guide>
        <p15:guide id="4" pos="7449" userDrawn="1">
          <p15:clr>
            <a:srgbClr val="A4A3A4"/>
          </p15:clr>
        </p15:guide>
        <p15:guide id="5" orient="horz" pos="561" userDrawn="1">
          <p15:clr>
            <a:srgbClr val="A4A3A4"/>
          </p15:clr>
        </p15:guide>
        <p15:guide id="6" orient="horz" pos="691" userDrawn="1">
          <p15:clr>
            <a:srgbClr val="A4A3A4"/>
          </p15:clr>
        </p15:guide>
        <p15:guide id="7" orient="horz" pos="4017" userDrawn="1">
          <p15:clr>
            <a:srgbClr val="A4A3A4"/>
          </p15:clr>
        </p15:guide>
        <p15:guide id="8" orient="horz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BDBF"/>
    <a:srgbClr val="A1DFDC"/>
    <a:srgbClr val="A1DBD5"/>
    <a:srgbClr val="F3F3F3"/>
    <a:srgbClr val="F7FCFE"/>
    <a:srgbClr val="FFFFFC"/>
    <a:srgbClr val="FFFFFF"/>
    <a:srgbClr val="E6E6E6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3" autoAdjust="0"/>
    <p:restoredTop sz="94618" autoAdjust="0"/>
  </p:normalViewPr>
  <p:slideViewPr>
    <p:cSldViewPr snapToGrid="0" showGuides="1">
      <p:cViewPr varScale="1">
        <p:scale>
          <a:sx n="86" d="100"/>
          <a:sy n="86" d="100"/>
        </p:scale>
        <p:origin x="514" y="62"/>
      </p:cViewPr>
      <p:guideLst>
        <p:guide orient="horz" pos="129"/>
        <p:guide orient="horz" pos="4190"/>
        <p:guide pos="230"/>
        <p:guide pos="7449"/>
        <p:guide orient="horz" pos="561"/>
        <p:guide orient="horz" pos="691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738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243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1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04F972B-FF6C-4843-9759-0615DD9E90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0" b="1109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E13E3901-6BCB-486C-9C6A-88736B1157E9}"/>
              </a:ext>
            </a:extLst>
          </p:cNvPr>
          <p:cNvSpPr/>
          <p:nvPr userDrawn="1"/>
        </p:nvSpPr>
        <p:spPr>
          <a:xfrm>
            <a:off x="0" y="6413500"/>
            <a:ext cx="12192000" cy="254000"/>
          </a:xfrm>
          <a:prstGeom prst="rect">
            <a:avLst/>
          </a:prstGeom>
          <a:solidFill>
            <a:srgbClr val="A1DF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68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2216D14-9E4A-4FD2-965B-2F9FC2C79A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0" b="1109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53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ABD15BC-DA31-41FE-9B54-8CFFF8B79F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0" b="1109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42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pyright Notice">
            <a:extLst>
              <a:ext uri="{FF2B5EF4-FFF2-40B4-BE49-F238E27FC236}">
                <a16:creationId xmlns:a16="http://schemas.microsoft.com/office/drawing/2014/main" id="{B0379EB3-718F-4FFE-9AE1-05F1F73C5F76}"/>
              </a:ext>
            </a:extLst>
          </p:cNvPr>
          <p:cNvSpPr>
            <a:spLocks/>
          </p:cNvSpPr>
          <p:nvPr userDrawn="1"/>
        </p:nvSpPr>
        <p:spPr bwMode="auto">
          <a:xfrm>
            <a:off x="3995677" y="280380"/>
            <a:ext cx="3823276" cy="6194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cap="small" dirty="0">
                <a:solidFill>
                  <a:schemeClr val="tx1">
                    <a:lumMod val="85000"/>
                    <a:lumOff val="1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点击加入标题文字</a:t>
            </a:r>
            <a:endParaRPr lang="en-US" sz="3600" cap="small" dirty="0">
              <a:solidFill>
                <a:schemeClr val="tx1">
                  <a:lumMod val="85000"/>
                  <a:lumOff val="1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625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pyright Notice">
            <a:extLst>
              <a:ext uri="{FF2B5EF4-FFF2-40B4-BE49-F238E27FC236}">
                <a16:creationId xmlns:a16="http://schemas.microsoft.com/office/drawing/2014/main" id="{657C58D2-C50B-42CD-81DA-967D187D92FA}"/>
              </a:ext>
            </a:extLst>
          </p:cNvPr>
          <p:cNvSpPr>
            <a:spLocks/>
          </p:cNvSpPr>
          <p:nvPr userDrawn="1"/>
        </p:nvSpPr>
        <p:spPr bwMode="auto">
          <a:xfrm>
            <a:off x="3995677" y="280380"/>
            <a:ext cx="3823276" cy="6194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cap="small" dirty="0">
                <a:solidFill>
                  <a:schemeClr val="tx1">
                    <a:lumMod val="85000"/>
                    <a:lumOff val="1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点击加入标题文字</a:t>
            </a:r>
            <a:endParaRPr lang="en-US" sz="3600" cap="small" dirty="0">
              <a:solidFill>
                <a:schemeClr val="tx1">
                  <a:lumMod val="85000"/>
                  <a:lumOff val="1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248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pyright Notice">
            <a:extLst>
              <a:ext uri="{FF2B5EF4-FFF2-40B4-BE49-F238E27FC236}">
                <a16:creationId xmlns:a16="http://schemas.microsoft.com/office/drawing/2014/main" id="{5B06FCFE-4378-4A17-B9E3-1BB7E3906448}"/>
              </a:ext>
            </a:extLst>
          </p:cNvPr>
          <p:cNvSpPr>
            <a:spLocks/>
          </p:cNvSpPr>
          <p:nvPr userDrawn="1"/>
        </p:nvSpPr>
        <p:spPr bwMode="auto">
          <a:xfrm>
            <a:off x="3995677" y="280380"/>
            <a:ext cx="3823276" cy="6194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cap="small" dirty="0">
                <a:solidFill>
                  <a:schemeClr val="tx1">
                    <a:lumMod val="85000"/>
                    <a:lumOff val="1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点击加入标题文字</a:t>
            </a:r>
            <a:endParaRPr lang="en-US" sz="3600" cap="small" dirty="0">
              <a:solidFill>
                <a:schemeClr val="tx1">
                  <a:lumMod val="85000"/>
                  <a:lumOff val="1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282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pyright Notice">
            <a:extLst>
              <a:ext uri="{FF2B5EF4-FFF2-40B4-BE49-F238E27FC236}">
                <a16:creationId xmlns:a16="http://schemas.microsoft.com/office/drawing/2014/main" id="{5B791978-6A23-4D1F-AFCC-2BF555AA87E4}"/>
              </a:ext>
            </a:extLst>
          </p:cNvPr>
          <p:cNvSpPr>
            <a:spLocks/>
          </p:cNvSpPr>
          <p:nvPr userDrawn="1"/>
        </p:nvSpPr>
        <p:spPr bwMode="auto">
          <a:xfrm>
            <a:off x="3995677" y="280380"/>
            <a:ext cx="3823276" cy="6194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cap="small" dirty="0">
                <a:solidFill>
                  <a:schemeClr val="tx1">
                    <a:lumMod val="85000"/>
                    <a:lumOff val="1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点击加入标题文字</a:t>
            </a:r>
            <a:endParaRPr lang="en-US" sz="3600" cap="small" dirty="0">
              <a:solidFill>
                <a:schemeClr val="tx1">
                  <a:lumMod val="85000"/>
                  <a:lumOff val="1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380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69BFC0F-B552-47EA-BBE3-D67BDAA9EE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0" b="1109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04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2988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7" r:id="rId3"/>
    <p:sldLayoutId id="2147483672" r:id="rId4"/>
    <p:sldLayoutId id="2147483683" r:id="rId5"/>
    <p:sldLayoutId id="2147483684" r:id="rId6"/>
    <p:sldLayoutId id="2147483685" r:id="rId7"/>
    <p:sldLayoutId id="2147483678" r:id="rId8"/>
  </p:sldLayoutIdLst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43.xml"/><Relationship Id="rId4" Type="http://schemas.openxmlformats.org/officeDocument/2006/relationships/tags" Target="../tags/tag4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tags" Target="../tags/tag56.xml"/><Relationship Id="rId18" Type="http://schemas.openxmlformats.org/officeDocument/2006/relationships/tags" Target="../tags/tag61.xml"/><Relationship Id="rId3" Type="http://schemas.openxmlformats.org/officeDocument/2006/relationships/tags" Target="../tags/tag46.xml"/><Relationship Id="rId21" Type="http://schemas.openxmlformats.org/officeDocument/2006/relationships/slideLayout" Target="../slideLayouts/slideLayout5.xml"/><Relationship Id="rId7" Type="http://schemas.openxmlformats.org/officeDocument/2006/relationships/tags" Target="../tags/tag50.xml"/><Relationship Id="rId12" Type="http://schemas.openxmlformats.org/officeDocument/2006/relationships/tags" Target="../tags/tag55.xml"/><Relationship Id="rId17" Type="http://schemas.openxmlformats.org/officeDocument/2006/relationships/tags" Target="../tags/tag60.xml"/><Relationship Id="rId2" Type="http://schemas.openxmlformats.org/officeDocument/2006/relationships/tags" Target="../tags/tag45.xml"/><Relationship Id="rId16" Type="http://schemas.openxmlformats.org/officeDocument/2006/relationships/tags" Target="../tags/tag59.xml"/><Relationship Id="rId20" Type="http://schemas.openxmlformats.org/officeDocument/2006/relationships/tags" Target="../tags/tag63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tags" Target="../tags/tag54.xml"/><Relationship Id="rId5" Type="http://schemas.openxmlformats.org/officeDocument/2006/relationships/tags" Target="../tags/tag48.xml"/><Relationship Id="rId15" Type="http://schemas.openxmlformats.org/officeDocument/2006/relationships/tags" Target="../tags/tag58.xml"/><Relationship Id="rId10" Type="http://schemas.openxmlformats.org/officeDocument/2006/relationships/tags" Target="../tags/tag53.xml"/><Relationship Id="rId19" Type="http://schemas.openxmlformats.org/officeDocument/2006/relationships/tags" Target="../tags/tag62.xml"/><Relationship Id="rId4" Type="http://schemas.openxmlformats.org/officeDocument/2006/relationships/tags" Target="../tags/tag47.xml"/><Relationship Id="rId9" Type="http://schemas.openxmlformats.org/officeDocument/2006/relationships/tags" Target="../tags/tag52.xml"/><Relationship Id="rId14" Type="http://schemas.openxmlformats.org/officeDocument/2006/relationships/tags" Target="../tags/tag5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13" Type="http://schemas.openxmlformats.org/officeDocument/2006/relationships/tags" Target="../tags/tag106.xml"/><Relationship Id="rId3" Type="http://schemas.openxmlformats.org/officeDocument/2006/relationships/tags" Target="../tags/tag96.xml"/><Relationship Id="rId7" Type="http://schemas.openxmlformats.org/officeDocument/2006/relationships/tags" Target="../tags/tag100.xml"/><Relationship Id="rId12" Type="http://schemas.openxmlformats.org/officeDocument/2006/relationships/tags" Target="../tags/tag105.xml"/><Relationship Id="rId2" Type="http://schemas.openxmlformats.org/officeDocument/2006/relationships/tags" Target="../tags/tag95.xml"/><Relationship Id="rId16" Type="http://schemas.openxmlformats.org/officeDocument/2006/relationships/slideLayout" Target="../slideLayouts/slideLayout6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11" Type="http://schemas.openxmlformats.org/officeDocument/2006/relationships/tags" Target="../tags/tag104.xml"/><Relationship Id="rId5" Type="http://schemas.openxmlformats.org/officeDocument/2006/relationships/tags" Target="../tags/tag98.xml"/><Relationship Id="rId15" Type="http://schemas.openxmlformats.org/officeDocument/2006/relationships/tags" Target="../tags/tag108.xml"/><Relationship Id="rId10" Type="http://schemas.openxmlformats.org/officeDocument/2006/relationships/tags" Target="../tags/tag103.xml"/><Relationship Id="rId4" Type="http://schemas.openxmlformats.org/officeDocument/2006/relationships/tags" Target="../tags/tag97.xml"/><Relationship Id="rId9" Type="http://schemas.openxmlformats.org/officeDocument/2006/relationships/tags" Target="../tags/tag102.xml"/><Relationship Id="rId14" Type="http://schemas.openxmlformats.org/officeDocument/2006/relationships/tags" Target="../tags/tag10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113.xml"/><Relationship Id="rId4" Type="http://schemas.openxmlformats.org/officeDocument/2006/relationships/tags" Target="../tags/tag1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4.xml"/><Relationship Id="rId4" Type="http://schemas.openxmlformats.org/officeDocument/2006/relationships/tags" Target="../tags/tag1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27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4" Type="http://schemas.openxmlformats.org/officeDocument/2006/relationships/tags" Target="../tags/tag1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3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42.xml"/><Relationship Id="rId3" Type="http://schemas.openxmlformats.org/officeDocument/2006/relationships/tags" Target="../tags/tag137.xml"/><Relationship Id="rId7" Type="http://schemas.openxmlformats.org/officeDocument/2006/relationships/tags" Target="../tags/tag141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38.xml"/><Relationship Id="rId9" Type="http://schemas.openxmlformats.org/officeDocument/2006/relationships/tags" Target="../tags/tag14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文本框 13">
            <a:extLst>
              <a:ext uri="{FF2B5EF4-FFF2-40B4-BE49-F238E27FC236}">
                <a16:creationId xmlns:a16="http://schemas.microsoft.com/office/drawing/2014/main" id="{9B5446D6-CD07-42C8-BF4C-E37F7156061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92095" y="3988282"/>
            <a:ext cx="9148658" cy="121283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插画风教育培训课件</a:t>
            </a:r>
            <a:r>
              <a:rPr lang="en-US" altLang="zh-CN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PPT</a:t>
            </a:r>
            <a:endParaRPr lang="zh-CN" altLang="en-US" sz="6600" dirty="0">
              <a:solidFill>
                <a:schemeClr val="tx1">
                  <a:lumMod val="85000"/>
                  <a:lumOff val="15000"/>
                </a:schemeClr>
              </a:solidFill>
              <a:latin typeface="方正有猫在_GBK" panose="02000000000000000000" pitchFamily="2" charset="-122"/>
              <a:ea typeface="方正有猫在_GBK" panose="02000000000000000000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BBA9545-F06B-42A9-8C4F-3D8E75D0075B}"/>
              </a:ext>
            </a:extLst>
          </p:cNvPr>
          <p:cNvSpPr/>
          <p:nvPr/>
        </p:nvSpPr>
        <p:spPr>
          <a:xfrm>
            <a:off x="1643855" y="5143500"/>
            <a:ext cx="88560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Lorem ipsum dolor sit amet, consectetuer adipiscing elit.Aenean commodo ligula eget dolor. Aenean massa. Cum sociis natoque penatibus et magnis dis parturient montes,nascetur ridiculus mus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71C8D13-1A7B-4169-806C-67769BC9763C}"/>
              </a:ext>
            </a:extLst>
          </p:cNvPr>
          <p:cNvSpPr txBox="1"/>
          <p:nvPr/>
        </p:nvSpPr>
        <p:spPr>
          <a:xfrm>
            <a:off x="4135367" y="5667457"/>
            <a:ext cx="4398961" cy="43037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讲师：野望教育   日期：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2017/12/30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方正有猫在_GBK" panose="02000000000000000000" pitchFamily="2" charset="-122"/>
              <a:ea typeface="方正有猫在_GBK" panose="02000000000000000000" pitchFamily="2" charset="-122"/>
            </a:endParaRPr>
          </a:p>
        </p:txBody>
      </p:sp>
      <p:pic>
        <p:nvPicPr>
          <p:cNvPr id="9" name="Lenka - Unique">
            <a:hlinkClick r:id="" action="ppaction://media"/>
            <a:extLst>
              <a:ext uri="{FF2B5EF4-FFF2-40B4-BE49-F238E27FC236}">
                <a16:creationId xmlns:a16="http://schemas.microsoft.com/office/drawing/2014/main" id="{0B9A9742-70DB-46E3-81BD-E4E7004E18C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950575" y="-1622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03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千图PPT彼岸天：ID 8661124库_组合 47">
            <a:extLst>
              <a:ext uri="{FF2B5EF4-FFF2-40B4-BE49-F238E27FC236}">
                <a16:creationId xmlns:a16="http://schemas.microsoft.com/office/drawing/2014/main" id="{04710971-D7FE-4376-A2E8-5CE505C1B95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388145" y="5021133"/>
            <a:ext cx="3034928" cy="787435"/>
            <a:chOff x="8388145" y="5021133"/>
            <a:chExt cx="3034928" cy="787435"/>
          </a:xfrm>
        </p:grpSpPr>
        <p:sp>
          <p:nvSpPr>
            <p:cNvPr id="40" name="TextBox 12">
              <a:extLst>
                <a:ext uri="{FF2B5EF4-FFF2-40B4-BE49-F238E27FC236}">
                  <a16:creationId xmlns:a16="http://schemas.microsoft.com/office/drawing/2014/main" id="{43F3DE91-0776-49E3-95E7-DD64F6F627E4}"/>
                </a:ext>
              </a:extLst>
            </p:cNvPr>
            <p:cNvSpPr txBox="1"/>
            <p:nvPr/>
          </p:nvSpPr>
          <p:spPr>
            <a:xfrm>
              <a:off x="8388147" y="5300737"/>
              <a:ext cx="3034926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千图网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41" name="Rectangle 13">
              <a:extLst>
                <a:ext uri="{FF2B5EF4-FFF2-40B4-BE49-F238E27FC236}">
                  <a16:creationId xmlns:a16="http://schemas.microsoft.com/office/drawing/2014/main" id="{A6178592-5904-4F7B-AB2F-845E9F72D498}"/>
                </a:ext>
              </a:extLst>
            </p:cNvPr>
            <p:cNvSpPr/>
            <p:nvPr/>
          </p:nvSpPr>
          <p:spPr>
            <a:xfrm>
              <a:off x="8388145" y="5021133"/>
              <a:ext cx="923330" cy="2769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200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</p:grpSp>
      <p:grpSp>
        <p:nvGrpSpPr>
          <p:cNvPr id="11" name="千图PPT彼岸天：ID 8661124库_组合 46">
            <a:extLst>
              <a:ext uri="{FF2B5EF4-FFF2-40B4-BE49-F238E27FC236}">
                <a16:creationId xmlns:a16="http://schemas.microsoft.com/office/drawing/2014/main" id="{D48E0CA6-81F2-403D-AEF8-B70F48A0CCB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337345" y="3614319"/>
            <a:ext cx="3034928" cy="800135"/>
            <a:chOff x="8337345" y="3614319"/>
            <a:chExt cx="3034928" cy="800135"/>
          </a:xfrm>
        </p:grpSpPr>
        <p:sp>
          <p:nvSpPr>
            <p:cNvPr id="38" name="TextBox 15">
              <a:extLst>
                <a:ext uri="{FF2B5EF4-FFF2-40B4-BE49-F238E27FC236}">
                  <a16:creationId xmlns:a16="http://schemas.microsoft.com/office/drawing/2014/main" id="{CF43E870-1865-4FC8-B7B3-C24B3ED4DF87}"/>
                </a:ext>
              </a:extLst>
            </p:cNvPr>
            <p:cNvSpPr txBox="1"/>
            <p:nvPr/>
          </p:nvSpPr>
          <p:spPr>
            <a:xfrm>
              <a:off x="8337346" y="3906623"/>
              <a:ext cx="3034927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千图网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39" name="Rectangle 16">
              <a:extLst>
                <a:ext uri="{FF2B5EF4-FFF2-40B4-BE49-F238E27FC236}">
                  <a16:creationId xmlns:a16="http://schemas.microsoft.com/office/drawing/2014/main" id="{F42EC297-B0CD-4EB7-86AC-CFE2814D7828}"/>
                </a:ext>
              </a:extLst>
            </p:cNvPr>
            <p:cNvSpPr/>
            <p:nvPr/>
          </p:nvSpPr>
          <p:spPr>
            <a:xfrm>
              <a:off x="8337345" y="3614319"/>
              <a:ext cx="923330" cy="2769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2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</p:grpSp>
      <p:grpSp>
        <p:nvGrpSpPr>
          <p:cNvPr id="12" name="千图PPT彼岸天：ID 8661124库_组合 43">
            <a:extLst>
              <a:ext uri="{FF2B5EF4-FFF2-40B4-BE49-F238E27FC236}">
                <a16:creationId xmlns:a16="http://schemas.microsoft.com/office/drawing/2014/main" id="{74BD962E-94D0-48EC-AECD-FB3B530A456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835336" y="1431958"/>
            <a:ext cx="3034928" cy="780426"/>
            <a:chOff x="1835336" y="1431958"/>
            <a:chExt cx="3034928" cy="780426"/>
          </a:xfrm>
        </p:grpSpPr>
        <p:sp>
          <p:nvSpPr>
            <p:cNvPr id="36" name="TextBox 18">
              <a:extLst>
                <a:ext uri="{FF2B5EF4-FFF2-40B4-BE49-F238E27FC236}">
                  <a16:creationId xmlns:a16="http://schemas.microsoft.com/office/drawing/2014/main" id="{50CD308F-CA35-46EE-8DF5-1ED7A99127EE}"/>
                </a:ext>
              </a:extLst>
            </p:cNvPr>
            <p:cNvSpPr txBox="1"/>
            <p:nvPr/>
          </p:nvSpPr>
          <p:spPr>
            <a:xfrm>
              <a:off x="1835336" y="1704553"/>
              <a:ext cx="3034928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千图网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37" name="Rectangle 19">
              <a:extLst>
                <a:ext uri="{FF2B5EF4-FFF2-40B4-BE49-F238E27FC236}">
                  <a16:creationId xmlns:a16="http://schemas.microsoft.com/office/drawing/2014/main" id="{CDB78A72-E434-4194-83D2-C0B9A69937F2}"/>
                </a:ext>
              </a:extLst>
            </p:cNvPr>
            <p:cNvSpPr/>
            <p:nvPr/>
          </p:nvSpPr>
          <p:spPr>
            <a:xfrm>
              <a:off x="3946932" y="1431958"/>
              <a:ext cx="923330" cy="2769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2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  <p:grpSp>
        <p:nvGrpSpPr>
          <p:cNvPr id="13" name="千图PPT彼岸天：ID 8661124库_组合 45">
            <a:extLst>
              <a:ext uri="{FF2B5EF4-FFF2-40B4-BE49-F238E27FC236}">
                <a16:creationId xmlns:a16="http://schemas.microsoft.com/office/drawing/2014/main" id="{53D443A9-14F4-4557-82FB-63DE6FCE5B4C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95547" y="5060387"/>
            <a:ext cx="3034928" cy="762035"/>
            <a:chOff x="795547" y="5060387"/>
            <a:chExt cx="3034928" cy="762035"/>
          </a:xfrm>
        </p:grpSpPr>
        <p:sp>
          <p:nvSpPr>
            <p:cNvPr id="34" name="TextBox 21">
              <a:extLst>
                <a:ext uri="{FF2B5EF4-FFF2-40B4-BE49-F238E27FC236}">
                  <a16:creationId xmlns:a16="http://schemas.microsoft.com/office/drawing/2014/main" id="{0D9602E3-4CCA-4545-B37B-C2DF008081FE}"/>
                </a:ext>
              </a:extLst>
            </p:cNvPr>
            <p:cNvSpPr txBox="1"/>
            <p:nvPr/>
          </p:nvSpPr>
          <p:spPr>
            <a:xfrm>
              <a:off x="795547" y="5314591"/>
              <a:ext cx="3034928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千图网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35" name="Rectangle 22">
              <a:extLst>
                <a:ext uri="{FF2B5EF4-FFF2-40B4-BE49-F238E27FC236}">
                  <a16:creationId xmlns:a16="http://schemas.microsoft.com/office/drawing/2014/main" id="{E2D2F44F-B19B-4789-A1C6-2B5D013A6327}"/>
                </a:ext>
              </a:extLst>
            </p:cNvPr>
            <p:cNvSpPr/>
            <p:nvPr/>
          </p:nvSpPr>
          <p:spPr>
            <a:xfrm>
              <a:off x="2907143" y="5060387"/>
              <a:ext cx="923330" cy="2769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200" b="1" dirty="0">
                  <a:solidFill>
                    <a:schemeClr val="accent6"/>
                  </a:solidFill>
                </a:rPr>
                <a:t>输入标题文本</a:t>
              </a:r>
            </a:p>
          </p:txBody>
        </p:sp>
      </p:grpSp>
      <p:grpSp>
        <p:nvGrpSpPr>
          <p:cNvPr id="15" name="千图PPT彼岸天：ID 8661124库_组合 44">
            <a:extLst>
              <a:ext uri="{FF2B5EF4-FFF2-40B4-BE49-F238E27FC236}">
                <a16:creationId xmlns:a16="http://schemas.microsoft.com/office/drawing/2014/main" id="{EBFBAC5E-FC2C-4F9A-A651-D4E83725D622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95547" y="3657132"/>
            <a:ext cx="3034928" cy="762035"/>
            <a:chOff x="795547" y="3657132"/>
            <a:chExt cx="3034928" cy="762035"/>
          </a:xfrm>
        </p:grpSpPr>
        <p:sp>
          <p:nvSpPr>
            <p:cNvPr id="30" name="TextBox 27">
              <a:extLst>
                <a:ext uri="{FF2B5EF4-FFF2-40B4-BE49-F238E27FC236}">
                  <a16:creationId xmlns:a16="http://schemas.microsoft.com/office/drawing/2014/main" id="{DA0674AE-C952-4DB0-B6F5-797A588CC144}"/>
                </a:ext>
              </a:extLst>
            </p:cNvPr>
            <p:cNvSpPr txBox="1"/>
            <p:nvPr/>
          </p:nvSpPr>
          <p:spPr>
            <a:xfrm>
              <a:off x="795547" y="3911336"/>
              <a:ext cx="3034928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千图网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31" name="Rectangle 28">
              <a:extLst>
                <a:ext uri="{FF2B5EF4-FFF2-40B4-BE49-F238E27FC236}">
                  <a16:creationId xmlns:a16="http://schemas.microsoft.com/office/drawing/2014/main" id="{89482DBB-59D7-4F44-BE56-1818931854D4}"/>
                </a:ext>
              </a:extLst>
            </p:cNvPr>
            <p:cNvSpPr/>
            <p:nvPr/>
          </p:nvSpPr>
          <p:spPr>
            <a:xfrm>
              <a:off x="2907143" y="3657132"/>
              <a:ext cx="923330" cy="2769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2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032D4C8-9360-43E7-BC45-CAB16A9D59FD}"/>
              </a:ext>
            </a:extLst>
          </p:cNvPr>
          <p:cNvGrpSpPr/>
          <p:nvPr/>
        </p:nvGrpSpPr>
        <p:grpSpPr>
          <a:xfrm>
            <a:off x="3995758" y="1586585"/>
            <a:ext cx="4174577" cy="4030135"/>
            <a:chOff x="3995758" y="1586585"/>
            <a:chExt cx="4174577" cy="4030135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093FF5CF-3C76-41C7-82DD-B016F04AA8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4584" y="1586585"/>
              <a:ext cx="1380067" cy="1981200"/>
            </a:xfrm>
            <a:custGeom>
              <a:avLst/>
              <a:gdLst/>
              <a:ahLst/>
              <a:cxnLst>
                <a:cxn ang="0">
                  <a:pos x="224" y="205"/>
                </a:cxn>
                <a:cxn ang="0">
                  <a:pos x="207" y="229"/>
                </a:cxn>
                <a:cxn ang="0">
                  <a:pos x="201" y="220"/>
                </a:cxn>
                <a:cxn ang="0">
                  <a:pos x="179" y="211"/>
                </a:cxn>
                <a:cxn ang="0">
                  <a:pos x="156" y="220"/>
                </a:cxn>
                <a:cxn ang="0">
                  <a:pos x="147" y="243"/>
                </a:cxn>
                <a:cxn ang="0">
                  <a:pos x="156" y="265"/>
                </a:cxn>
                <a:cxn ang="0">
                  <a:pos x="175" y="275"/>
                </a:cxn>
                <a:cxn ang="0">
                  <a:pos x="141" y="322"/>
                </a:cxn>
                <a:cxn ang="0">
                  <a:pos x="122" y="283"/>
                </a:cxn>
                <a:cxn ang="0">
                  <a:pos x="102" y="322"/>
                </a:cxn>
                <a:cxn ang="0">
                  <a:pos x="63" y="269"/>
                </a:cxn>
                <a:cxn ang="0">
                  <a:pos x="54" y="283"/>
                </a:cxn>
                <a:cxn ang="0">
                  <a:pos x="32" y="293"/>
                </a:cxn>
                <a:cxn ang="0">
                  <a:pos x="9" y="283"/>
                </a:cxn>
                <a:cxn ang="0">
                  <a:pos x="0" y="261"/>
                </a:cxn>
                <a:cxn ang="0">
                  <a:pos x="9" y="238"/>
                </a:cxn>
                <a:cxn ang="0">
                  <a:pos x="32" y="229"/>
                </a:cxn>
                <a:cxn ang="0">
                  <a:pos x="33" y="229"/>
                </a:cxn>
                <a:cxn ang="0">
                  <a:pos x="15" y="205"/>
                </a:cxn>
                <a:cxn ang="0">
                  <a:pos x="122" y="0"/>
                </a:cxn>
                <a:cxn ang="0">
                  <a:pos x="224" y="205"/>
                </a:cxn>
              </a:cxnLst>
              <a:rect l="0" t="0" r="r" b="b"/>
              <a:pathLst>
                <a:path w="224" h="322">
                  <a:moveTo>
                    <a:pt x="224" y="205"/>
                  </a:moveTo>
                  <a:cubicBezTo>
                    <a:pt x="207" y="229"/>
                    <a:pt x="207" y="229"/>
                    <a:pt x="207" y="229"/>
                  </a:cubicBezTo>
                  <a:cubicBezTo>
                    <a:pt x="206" y="226"/>
                    <a:pt x="204" y="223"/>
                    <a:pt x="201" y="220"/>
                  </a:cubicBezTo>
                  <a:cubicBezTo>
                    <a:pt x="195" y="214"/>
                    <a:pt x="188" y="211"/>
                    <a:pt x="179" y="211"/>
                  </a:cubicBezTo>
                  <a:cubicBezTo>
                    <a:pt x="170" y="211"/>
                    <a:pt x="163" y="214"/>
                    <a:pt x="156" y="220"/>
                  </a:cubicBezTo>
                  <a:cubicBezTo>
                    <a:pt x="150" y="227"/>
                    <a:pt x="147" y="234"/>
                    <a:pt x="147" y="243"/>
                  </a:cubicBezTo>
                  <a:cubicBezTo>
                    <a:pt x="147" y="252"/>
                    <a:pt x="150" y="259"/>
                    <a:pt x="156" y="265"/>
                  </a:cubicBezTo>
                  <a:cubicBezTo>
                    <a:pt x="162" y="271"/>
                    <a:pt x="168" y="274"/>
                    <a:pt x="175" y="275"/>
                  </a:cubicBezTo>
                  <a:cubicBezTo>
                    <a:pt x="141" y="322"/>
                    <a:pt x="141" y="322"/>
                    <a:pt x="141" y="322"/>
                  </a:cubicBezTo>
                  <a:cubicBezTo>
                    <a:pt x="122" y="283"/>
                    <a:pt x="122" y="283"/>
                    <a:pt x="122" y="283"/>
                  </a:cubicBezTo>
                  <a:cubicBezTo>
                    <a:pt x="102" y="322"/>
                    <a:pt x="102" y="322"/>
                    <a:pt x="102" y="322"/>
                  </a:cubicBezTo>
                  <a:cubicBezTo>
                    <a:pt x="63" y="269"/>
                    <a:pt x="63" y="269"/>
                    <a:pt x="63" y="269"/>
                  </a:cubicBezTo>
                  <a:cubicBezTo>
                    <a:pt x="61" y="275"/>
                    <a:pt x="58" y="279"/>
                    <a:pt x="54" y="283"/>
                  </a:cubicBezTo>
                  <a:cubicBezTo>
                    <a:pt x="48" y="290"/>
                    <a:pt x="41" y="293"/>
                    <a:pt x="32" y="293"/>
                  </a:cubicBezTo>
                  <a:cubicBezTo>
                    <a:pt x="23" y="293"/>
                    <a:pt x="15" y="290"/>
                    <a:pt x="9" y="283"/>
                  </a:cubicBezTo>
                  <a:cubicBezTo>
                    <a:pt x="3" y="277"/>
                    <a:pt x="0" y="270"/>
                    <a:pt x="0" y="261"/>
                  </a:cubicBezTo>
                  <a:cubicBezTo>
                    <a:pt x="0" y="252"/>
                    <a:pt x="3" y="245"/>
                    <a:pt x="9" y="238"/>
                  </a:cubicBezTo>
                  <a:cubicBezTo>
                    <a:pt x="15" y="232"/>
                    <a:pt x="23" y="229"/>
                    <a:pt x="32" y="229"/>
                  </a:cubicBezTo>
                  <a:cubicBezTo>
                    <a:pt x="32" y="229"/>
                    <a:pt x="32" y="229"/>
                    <a:pt x="33" y="229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22" y="0"/>
                    <a:pt x="122" y="0"/>
                    <a:pt x="122" y="0"/>
                  </a:cubicBezTo>
                  <a:lnTo>
                    <a:pt x="224" y="205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EA78594-96C5-4215-B0DA-9C7FB1CC8C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4368" y="2848119"/>
              <a:ext cx="1938867" cy="1420284"/>
            </a:xfrm>
            <a:custGeom>
              <a:avLst/>
              <a:gdLst/>
              <a:ahLst/>
              <a:cxnLst>
                <a:cxn ang="0">
                  <a:pos x="315" y="117"/>
                </a:cxn>
                <a:cxn ang="0">
                  <a:pos x="272" y="124"/>
                </a:cxn>
                <a:cxn ang="0">
                  <a:pos x="303" y="156"/>
                </a:cxn>
                <a:cxn ang="0">
                  <a:pos x="245" y="176"/>
                </a:cxn>
                <a:cxn ang="0">
                  <a:pos x="245" y="176"/>
                </a:cxn>
                <a:cxn ang="0">
                  <a:pos x="255" y="199"/>
                </a:cxn>
                <a:cxn ang="0">
                  <a:pos x="245" y="221"/>
                </a:cxn>
                <a:cxn ang="0">
                  <a:pos x="223" y="231"/>
                </a:cxn>
                <a:cxn ang="0">
                  <a:pos x="200" y="221"/>
                </a:cxn>
                <a:cxn ang="0">
                  <a:pos x="191" y="199"/>
                </a:cxn>
                <a:cxn ang="0">
                  <a:pos x="191" y="195"/>
                </a:cxn>
                <a:cxn ang="0">
                  <a:pos x="166" y="204"/>
                </a:cxn>
                <a:cxn ang="0">
                  <a:pos x="0" y="36"/>
                </a:cxn>
                <a:cxn ang="0">
                  <a:pos x="228" y="0"/>
                </a:cxn>
                <a:cxn ang="0">
                  <a:pos x="246" y="24"/>
                </a:cxn>
                <a:cxn ang="0">
                  <a:pos x="245" y="24"/>
                </a:cxn>
                <a:cxn ang="0">
                  <a:pos x="222" y="33"/>
                </a:cxn>
                <a:cxn ang="0">
                  <a:pos x="213" y="56"/>
                </a:cxn>
                <a:cxn ang="0">
                  <a:pos x="222" y="78"/>
                </a:cxn>
                <a:cxn ang="0">
                  <a:pos x="245" y="88"/>
                </a:cxn>
                <a:cxn ang="0">
                  <a:pos x="267" y="78"/>
                </a:cxn>
                <a:cxn ang="0">
                  <a:pos x="276" y="64"/>
                </a:cxn>
                <a:cxn ang="0">
                  <a:pos x="315" y="117"/>
                </a:cxn>
              </a:cxnLst>
              <a:rect l="0" t="0" r="r" b="b"/>
              <a:pathLst>
                <a:path w="315" h="231">
                  <a:moveTo>
                    <a:pt x="315" y="117"/>
                  </a:moveTo>
                  <a:cubicBezTo>
                    <a:pt x="272" y="124"/>
                    <a:pt x="272" y="124"/>
                    <a:pt x="272" y="124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245" y="176"/>
                    <a:pt x="245" y="176"/>
                    <a:pt x="245" y="176"/>
                  </a:cubicBezTo>
                  <a:cubicBezTo>
                    <a:pt x="245" y="176"/>
                    <a:pt x="245" y="176"/>
                    <a:pt x="245" y="176"/>
                  </a:cubicBezTo>
                  <a:cubicBezTo>
                    <a:pt x="251" y="182"/>
                    <a:pt x="255" y="190"/>
                    <a:pt x="255" y="199"/>
                  </a:cubicBezTo>
                  <a:cubicBezTo>
                    <a:pt x="255" y="208"/>
                    <a:pt x="251" y="215"/>
                    <a:pt x="245" y="221"/>
                  </a:cubicBezTo>
                  <a:cubicBezTo>
                    <a:pt x="239" y="227"/>
                    <a:pt x="232" y="231"/>
                    <a:pt x="223" y="231"/>
                  </a:cubicBezTo>
                  <a:cubicBezTo>
                    <a:pt x="214" y="231"/>
                    <a:pt x="206" y="227"/>
                    <a:pt x="200" y="221"/>
                  </a:cubicBezTo>
                  <a:cubicBezTo>
                    <a:pt x="194" y="215"/>
                    <a:pt x="191" y="208"/>
                    <a:pt x="191" y="199"/>
                  </a:cubicBezTo>
                  <a:cubicBezTo>
                    <a:pt x="191" y="198"/>
                    <a:pt x="191" y="196"/>
                    <a:pt x="191" y="195"/>
                  </a:cubicBezTo>
                  <a:cubicBezTo>
                    <a:pt x="166" y="204"/>
                    <a:pt x="166" y="204"/>
                    <a:pt x="166" y="20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46" y="24"/>
                    <a:pt x="246" y="24"/>
                    <a:pt x="246" y="24"/>
                  </a:cubicBezTo>
                  <a:cubicBezTo>
                    <a:pt x="245" y="24"/>
                    <a:pt x="245" y="24"/>
                    <a:pt x="245" y="24"/>
                  </a:cubicBezTo>
                  <a:cubicBezTo>
                    <a:pt x="236" y="24"/>
                    <a:pt x="228" y="27"/>
                    <a:pt x="222" y="33"/>
                  </a:cubicBezTo>
                  <a:cubicBezTo>
                    <a:pt x="216" y="40"/>
                    <a:pt x="213" y="47"/>
                    <a:pt x="213" y="56"/>
                  </a:cubicBezTo>
                  <a:cubicBezTo>
                    <a:pt x="213" y="65"/>
                    <a:pt x="216" y="72"/>
                    <a:pt x="222" y="78"/>
                  </a:cubicBezTo>
                  <a:cubicBezTo>
                    <a:pt x="228" y="85"/>
                    <a:pt x="236" y="88"/>
                    <a:pt x="245" y="88"/>
                  </a:cubicBezTo>
                  <a:cubicBezTo>
                    <a:pt x="254" y="88"/>
                    <a:pt x="261" y="85"/>
                    <a:pt x="267" y="78"/>
                  </a:cubicBezTo>
                  <a:cubicBezTo>
                    <a:pt x="271" y="74"/>
                    <a:pt x="274" y="70"/>
                    <a:pt x="276" y="64"/>
                  </a:cubicBezTo>
                  <a:lnTo>
                    <a:pt x="315" y="117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DF09C34-990F-481B-B529-1B87CFD438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4984" y="3806969"/>
              <a:ext cx="1651000" cy="1809751"/>
            </a:xfrm>
            <a:custGeom>
              <a:avLst/>
              <a:gdLst/>
              <a:ahLst/>
              <a:cxnLst>
                <a:cxn ang="0">
                  <a:pos x="189" y="0"/>
                </a:cxn>
                <a:cxn ang="0">
                  <a:pos x="179" y="46"/>
                </a:cxn>
                <a:cxn ang="0">
                  <a:pos x="221" y="24"/>
                </a:cxn>
                <a:cxn ang="0">
                  <a:pos x="219" y="89"/>
                </a:cxn>
                <a:cxn ang="0">
                  <a:pos x="236" y="84"/>
                </a:cxn>
                <a:cxn ang="0">
                  <a:pos x="258" y="93"/>
                </a:cxn>
                <a:cxn ang="0">
                  <a:pos x="268" y="116"/>
                </a:cxn>
                <a:cxn ang="0">
                  <a:pos x="258" y="138"/>
                </a:cxn>
                <a:cxn ang="0">
                  <a:pos x="236" y="148"/>
                </a:cxn>
                <a:cxn ang="0">
                  <a:pos x="218" y="142"/>
                </a:cxn>
                <a:cxn ang="0">
                  <a:pos x="218" y="176"/>
                </a:cxn>
                <a:cxn ang="0">
                  <a:pos x="0" y="294"/>
                </a:cxn>
                <a:cxn ang="0">
                  <a:pos x="52" y="48"/>
                </a:cxn>
                <a:cxn ang="0">
                  <a:pos x="77" y="39"/>
                </a:cxn>
                <a:cxn ang="0">
                  <a:pos x="77" y="43"/>
                </a:cxn>
                <a:cxn ang="0">
                  <a:pos x="86" y="65"/>
                </a:cxn>
                <a:cxn ang="0">
                  <a:pos x="109" y="75"/>
                </a:cxn>
                <a:cxn ang="0">
                  <a:pos x="131" y="65"/>
                </a:cxn>
                <a:cxn ang="0">
                  <a:pos x="141" y="43"/>
                </a:cxn>
                <a:cxn ang="0">
                  <a:pos x="131" y="20"/>
                </a:cxn>
                <a:cxn ang="0">
                  <a:pos x="131" y="20"/>
                </a:cxn>
                <a:cxn ang="0">
                  <a:pos x="189" y="0"/>
                </a:cxn>
              </a:cxnLst>
              <a:rect l="0" t="0" r="r" b="b"/>
              <a:pathLst>
                <a:path w="268" h="294">
                  <a:moveTo>
                    <a:pt x="189" y="0"/>
                  </a:moveTo>
                  <a:cubicBezTo>
                    <a:pt x="179" y="46"/>
                    <a:pt x="179" y="46"/>
                    <a:pt x="179" y="46"/>
                  </a:cubicBezTo>
                  <a:cubicBezTo>
                    <a:pt x="221" y="24"/>
                    <a:pt x="221" y="24"/>
                    <a:pt x="221" y="24"/>
                  </a:cubicBezTo>
                  <a:cubicBezTo>
                    <a:pt x="219" y="89"/>
                    <a:pt x="219" y="89"/>
                    <a:pt x="219" y="89"/>
                  </a:cubicBezTo>
                  <a:cubicBezTo>
                    <a:pt x="224" y="86"/>
                    <a:pt x="230" y="84"/>
                    <a:pt x="236" y="84"/>
                  </a:cubicBezTo>
                  <a:cubicBezTo>
                    <a:pt x="245" y="84"/>
                    <a:pt x="252" y="87"/>
                    <a:pt x="258" y="93"/>
                  </a:cubicBezTo>
                  <a:cubicBezTo>
                    <a:pt x="265" y="99"/>
                    <a:pt x="268" y="107"/>
                    <a:pt x="268" y="116"/>
                  </a:cubicBezTo>
                  <a:cubicBezTo>
                    <a:pt x="268" y="125"/>
                    <a:pt x="265" y="132"/>
                    <a:pt x="258" y="138"/>
                  </a:cubicBezTo>
                  <a:cubicBezTo>
                    <a:pt x="252" y="144"/>
                    <a:pt x="245" y="148"/>
                    <a:pt x="236" y="148"/>
                  </a:cubicBezTo>
                  <a:cubicBezTo>
                    <a:pt x="229" y="148"/>
                    <a:pt x="224" y="146"/>
                    <a:pt x="218" y="142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40"/>
                    <a:pt x="77" y="42"/>
                    <a:pt x="77" y="43"/>
                  </a:cubicBezTo>
                  <a:cubicBezTo>
                    <a:pt x="77" y="52"/>
                    <a:pt x="80" y="59"/>
                    <a:pt x="86" y="65"/>
                  </a:cubicBezTo>
                  <a:cubicBezTo>
                    <a:pt x="92" y="71"/>
                    <a:pt x="100" y="75"/>
                    <a:pt x="109" y="75"/>
                  </a:cubicBezTo>
                  <a:cubicBezTo>
                    <a:pt x="118" y="75"/>
                    <a:pt x="125" y="71"/>
                    <a:pt x="131" y="65"/>
                  </a:cubicBezTo>
                  <a:cubicBezTo>
                    <a:pt x="137" y="59"/>
                    <a:pt x="141" y="52"/>
                    <a:pt x="141" y="43"/>
                  </a:cubicBezTo>
                  <a:cubicBezTo>
                    <a:pt x="141" y="34"/>
                    <a:pt x="137" y="26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lnTo>
                    <a:pt x="189" y="0"/>
                  </a:lnTo>
                  <a:close/>
                </a:path>
              </a:pathLst>
            </a:custGeom>
            <a:solidFill>
              <a:schemeClr val="accent6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85FDDBA0-FEA1-41A1-B4D9-F9220D6E94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6952" y="3728653"/>
              <a:ext cx="1361017" cy="1875367"/>
            </a:xfrm>
            <a:custGeom>
              <a:avLst/>
              <a:gdLst/>
              <a:ahLst/>
              <a:cxnLst>
                <a:cxn ang="0">
                  <a:pos x="3" y="37"/>
                </a:cxn>
                <a:cxn ang="0">
                  <a:pos x="44" y="59"/>
                </a:cxn>
                <a:cxn ang="0">
                  <a:pos x="35" y="12"/>
                </a:cxn>
                <a:cxn ang="0">
                  <a:pos x="94" y="32"/>
                </a:cxn>
                <a:cxn ang="0">
                  <a:pos x="94" y="32"/>
                </a:cxn>
                <a:cxn ang="0">
                  <a:pos x="103" y="9"/>
                </a:cxn>
                <a:cxn ang="0">
                  <a:pos x="126" y="0"/>
                </a:cxn>
                <a:cxn ang="0">
                  <a:pos x="148" y="9"/>
                </a:cxn>
                <a:cxn ang="0">
                  <a:pos x="158" y="32"/>
                </a:cxn>
                <a:cxn ang="0">
                  <a:pos x="151" y="51"/>
                </a:cxn>
                <a:cxn ang="0">
                  <a:pos x="173" y="59"/>
                </a:cxn>
                <a:cxn ang="0">
                  <a:pos x="174" y="59"/>
                </a:cxn>
                <a:cxn ang="0">
                  <a:pos x="221" y="304"/>
                </a:cxn>
                <a:cxn ang="0">
                  <a:pos x="220" y="305"/>
                </a:cxn>
                <a:cxn ang="0">
                  <a:pos x="0" y="189"/>
                </a:cxn>
                <a:cxn ang="0">
                  <a:pos x="0" y="155"/>
                </a:cxn>
                <a:cxn ang="0">
                  <a:pos x="18" y="161"/>
                </a:cxn>
                <a:cxn ang="0">
                  <a:pos x="40" y="151"/>
                </a:cxn>
                <a:cxn ang="0">
                  <a:pos x="50" y="129"/>
                </a:cxn>
                <a:cxn ang="0">
                  <a:pos x="40" y="106"/>
                </a:cxn>
                <a:cxn ang="0">
                  <a:pos x="18" y="97"/>
                </a:cxn>
                <a:cxn ang="0">
                  <a:pos x="1" y="102"/>
                </a:cxn>
                <a:cxn ang="0">
                  <a:pos x="3" y="37"/>
                </a:cxn>
              </a:cxnLst>
              <a:rect l="0" t="0" r="r" b="b"/>
              <a:pathLst>
                <a:path w="221" h="305">
                  <a:moveTo>
                    <a:pt x="3" y="37"/>
                  </a:moveTo>
                  <a:cubicBezTo>
                    <a:pt x="44" y="59"/>
                    <a:pt x="44" y="59"/>
                    <a:pt x="44" y="59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23"/>
                    <a:pt x="97" y="15"/>
                    <a:pt x="103" y="9"/>
                  </a:cubicBezTo>
                  <a:cubicBezTo>
                    <a:pt x="110" y="3"/>
                    <a:pt x="117" y="0"/>
                    <a:pt x="126" y="0"/>
                  </a:cubicBezTo>
                  <a:cubicBezTo>
                    <a:pt x="135" y="0"/>
                    <a:pt x="142" y="3"/>
                    <a:pt x="148" y="9"/>
                  </a:cubicBezTo>
                  <a:cubicBezTo>
                    <a:pt x="155" y="15"/>
                    <a:pt x="158" y="23"/>
                    <a:pt x="158" y="32"/>
                  </a:cubicBezTo>
                  <a:cubicBezTo>
                    <a:pt x="158" y="39"/>
                    <a:pt x="155" y="46"/>
                    <a:pt x="151" y="51"/>
                  </a:cubicBezTo>
                  <a:cubicBezTo>
                    <a:pt x="173" y="59"/>
                    <a:pt x="173" y="59"/>
                    <a:pt x="173" y="59"/>
                  </a:cubicBezTo>
                  <a:cubicBezTo>
                    <a:pt x="174" y="59"/>
                    <a:pt x="174" y="59"/>
                    <a:pt x="174" y="59"/>
                  </a:cubicBezTo>
                  <a:cubicBezTo>
                    <a:pt x="221" y="304"/>
                    <a:pt x="221" y="304"/>
                    <a:pt x="221" y="304"/>
                  </a:cubicBezTo>
                  <a:cubicBezTo>
                    <a:pt x="220" y="305"/>
                    <a:pt x="220" y="305"/>
                    <a:pt x="220" y="305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6" y="159"/>
                    <a:pt x="11" y="161"/>
                    <a:pt x="18" y="161"/>
                  </a:cubicBezTo>
                  <a:cubicBezTo>
                    <a:pt x="27" y="161"/>
                    <a:pt x="34" y="157"/>
                    <a:pt x="40" y="151"/>
                  </a:cubicBezTo>
                  <a:cubicBezTo>
                    <a:pt x="47" y="145"/>
                    <a:pt x="50" y="138"/>
                    <a:pt x="50" y="129"/>
                  </a:cubicBezTo>
                  <a:cubicBezTo>
                    <a:pt x="50" y="120"/>
                    <a:pt x="47" y="112"/>
                    <a:pt x="40" y="106"/>
                  </a:cubicBezTo>
                  <a:cubicBezTo>
                    <a:pt x="34" y="100"/>
                    <a:pt x="27" y="97"/>
                    <a:pt x="18" y="97"/>
                  </a:cubicBezTo>
                  <a:cubicBezTo>
                    <a:pt x="12" y="97"/>
                    <a:pt x="6" y="99"/>
                    <a:pt x="1" y="102"/>
                  </a:cubicBezTo>
                  <a:lnTo>
                    <a:pt x="3" y="37"/>
                  </a:ln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9A0B115-489F-46B3-9962-1676BDDD4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2418" y="2848119"/>
              <a:ext cx="1957917" cy="1242484"/>
            </a:xfrm>
            <a:custGeom>
              <a:avLst/>
              <a:gdLst/>
              <a:ahLst/>
              <a:cxnLst>
                <a:cxn ang="0">
                  <a:pos x="13" y="155"/>
                </a:cxn>
                <a:cxn ang="0">
                  <a:pos x="45" y="124"/>
                </a:cxn>
                <a:cxn ang="0">
                  <a:pos x="0" y="117"/>
                </a:cxn>
                <a:cxn ang="0">
                  <a:pos x="34" y="70"/>
                </a:cxn>
                <a:cxn ang="0">
                  <a:pos x="15" y="60"/>
                </a:cxn>
                <a:cxn ang="0">
                  <a:pos x="6" y="38"/>
                </a:cxn>
                <a:cxn ang="0">
                  <a:pos x="15" y="15"/>
                </a:cxn>
                <a:cxn ang="0">
                  <a:pos x="38" y="6"/>
                </a:cxn>
                <a:cxn ang="0">
                  <a:pos x="60" y="15"/>
                </a:cxn>
                <a:cxn ang="0">
                  <a:pos x="66" y="24"/>
                </a:cxn>
                <a:cxn ang="0">
                  <a:pos x="83" y="0"/>
                </a:cxn>
                <a:cxn ang="0">
                  <a:pos x="318" y="36"/>
                </a:cxn>
                <a:cxn ang="0">
                  <a:pos x="151" y="202"/>
                </a:cxn>
                <a:cxn ang="0">
                  <a:pos x="129" y="194"/>
                </a:cxn>
                <a:cxn ang="0">
                  <a:pos x="136" y="175"/>
                </a:cxn>
                <a:cxn ang="0">
                  <a:pos x="126" y="152"/>
                </a:cxn>
                <a:cxn ang="0">
                  <a:pos x="104" y="143"/>
                </a:cxn>
                <a:cxn ang="0">
                  <a:pos x="81" y="152"/>
                </a:cxn>
                <a:cxn ang="0">
                  <a:pos x="72" y="175"/>
                </a:cxn>
                <a:cxn ang="0">
                  <a:pos x="72" y="175"/>
                </a:cxn>
                <a:cxn ang="0">
                  <a:pos x="13" y="155"/>
                </a:cxn>
              </a:cxnLst>
              <a:rect l="0" t="0" r="r" b="b"/>
              <a:pathLst>
                <a:path w="318" h="202">
                  <a:moveTo>
                    <a:pt x="13" y="155"/>
                  </a:moveTo>
                  <a:cubicBezTo>
                    <a:pt x="45" y="124"/>
                    <a:pt x="45" y="124"/>
                    <a:pt x="45" y="12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27" y="69"/>
                    <a:pt x="21" y="66"/>
                    <a:pt x="15" y="60"/>
                  </a:cubicBezTo>
                  <a:cubicBezTo>
                    <a:pt x="9" y="54"/>
                    <a:pt x="6" y="47"/>
                    <a:pt x="6" y="38"/>
                  </a:cubicBezTo>
                  <a:cubicBezTo>
                    <a:pt x="6" y="29"/>
                    <a:pt x="9" y="22"/>
                    <a:pt x="15" y="15"/>
                  </a:cubicBezTo>
                  <a:cubicBezTo>
                    <a:pt x="22" y="9"/>
                    <a:pt x="29" y="6"/>
                    <a:pt x="38" y="6"/>
                  </a:cubicBezTo>
                  <a:cubicBezTo>
                    <a:pt x="47" y="6"/>
                    <a:pt x="54" y="9"/>
                    <a:pt x="60" y="15"/>
                  </a:cubicBezTo>
                  <a:cubicBezTo>
                    <a:pt x="63" y="18"/>
                    <a:pt x="65" y="21"/>
                    <a:pt x="66" y="24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318" y="36"/>
                    <a:pt x="318" y="36"/>
                    <a:pt x="318" y="36"/>
                  </a:cubicBezTo>
                  <a:cubicBezTo>
                    <a:pt x="151" y="202"/>
                    <a:pt x="151" y="202"/>
                    <a:pt x="151" y="202"/>
                  </a:cubicBezTo>
                  <a:cubicBezTo>
                    <a:pt x="129" y="194"/>
                    <a:pt x="129" y="194"/>
                    <a:pt x="129" y="194"/>
                  </a:cubicBezTo>
                  <a:cubicBezTo>
                    <a:pt x="133" y="189"/>
                    <a:pt x="136" y="182"/>
                    <a:pt x="136" y="175"/>
                  </a:cubicBezTo>
                  <a:cubicBezTo>
                    <a:pt x="136" y="166"/>
                    <a:pt x="133" y="158"/>
                    <a:pt x="126" y="152"/>
                  </a:cubicBezTo>
                  <a:cubicBezTo>
                    <a:pt x="120" y="146"/>
                    <a:pt x="113" y="143"/>
                    <a:pt x="104" y="143"/>
                  </a:cubicBezTo>
                  <a:cubicBezTo>
                    <a:pt x="95" y="143"/>
                    <a:pt x="88" y="146"/>
                    <a:pt x="81" y="152"/>
                  </a:cubicBezTo>
                  <a:cubicBezTo>
                    <a:pt x="75" y="158"/>
                    <a:pt x="72" y="166"/>
                    <a:pt x="72" y="175"/>
                  </a:cubicBezTo>
                  <a:cubicBezTo>
                    <a:pt x="72" y="175"/>
                    <a:pt x="72" y="175"/>
                    <a:pt x="72" y="175"/>
                  </a:cubicBezTo>
                  <a:lnTo>
                    <a:pt x="13" y="155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1E4A7F3-A70F-4F60-A397-D421186819D9}"/>
                </a:ext>
              </a:extLst>
            </p:cNvPr>
            <p:cNvGrpSpPr/>
            <p:nvPr/>
          </p:nvGrpSpPr>
          <p:grpSpPr>
            <a:xfrm flipV="1">
              <a:off x="3995758" y="5203515"/>
              <a:ext cx="607005" cy="290343"/>
              <a:chOff x="3376482" y="1459073"/>
              <a:chExt cx="455253" cy="221445"/>
            </a:xfrm>
          </p:grpSpPr>
          <p:cxnSp>
            <p:nvCxnSpPr>
              <p:cNvPr id="42" name="Straight Connector 9">
                <a:extLst>
                  <a:ext uri="{FF2B5EF4-FFF2-40B4-BE49-F238E27FC236}">
                    <a16:creationId xmlns:a16="http://schemas.microsoft.com/office/drawing/2014/main" id="{78EFA39A-D7BE-4FEC-B15C-A295CA64DFF3}"/>
                  </a:ext>
                </a:extLst>
              </p:cNvPr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6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10">
                <a:extLst>
                  <a:ext uri="{FF2B5EF4-FFF2-40B4-BE49-F238E27FC236}">
                    <a16:creationId xmlns:a16="http://schemas.microsoft.com/office/drawing/2014/main" id="{9399C4DA-FBC1-45FB-82D2-984E9AC623D2}"/>
                  </a:ext>
                </a:extLst>
              </p:cNvPr>
              <p:cNvCxnSpPr/>
              <p:nvPr/>
            </p:nvCxnSpPr>
            <p:spPr>
              <a:xfrm flipH="1" flipV="1">
                <a:off x="3376482" y="145907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6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23">
              <a:extLst>
                <a:ext uri="{FF2B5EF4-FFF2-40B4-BE49-F238E27FC236}">
                  <a16:creationId xmlns:a16="http://schemas.microsoft.com/office/drawing/2014/main" id="{98422B9A-0CF2-402A-9AA1-8421DA96D3B4}"/>
                </a:ext>
              </a:extLst>
            </p:cNvPr>
            <p:cNvGrpSpPr/>
            <p:nvPr/>
          </p:nvGrpSpPr>
          <p:grpSpPr>
            <a:xfrm flipV="1">
              <a:off x="3995758" y="3800261"/>
              <a:ext cx="607005" cy="290343"/>
              <a:chOff x="3376482" y="1459073"/>
              <a:chExt cx="455253" cy="221445"/>
            </a:xfrm>
          </p:grpSpPr>
          <p:cxnSp>
            <p:nvCxnSpPr>
              <p:cNvPr id="32" name="Straight Connector 24">
                <a:extLst>
                  <a:ext uri="{FF2B5EF4-FFF2-40B4-BE49-F238E27FC236}">
                    <a16:creationId xmlns:a16="http://schemas.microsoft.com/office/drawing/2014/main" id="{D8B4BE74-CF4C-47D4-AE26-27EB3F9A0C52}"/>
                  </a:ext>
                </a:extLst>
              </p:cNvPr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1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25">
                <a:extLst>
                  <a:ext uri="{FF2B5EF4-FFF2-40B4-BE49-F238E27FC236}">
                    <a16:creationId xmlns:a16="http://schemas.microsoft.com/office/drawing/2014/main" id="{C7D8A604-17DE-4F56-80FF-513C92F1E50F}"/>
                  </a:ext>
                </a:extLst>
              </p:cNvPr>
              <p:cNvCxnSpPr/>
              <p:nvPr/>
            </p:nvCxnSpPr>
            <p:spPr>
              <a:xfrm flipH="1" flipV="1">
                <a:off x="3376482" y="145907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1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29">
              <a:extLst>
                <a:ext uri="{FF2B5EF4-FFF2-40B4-BE49-F238E27FC236}">
                  <a16:creationId xmlns:a16="http://schemas.microsoft.com/office/drawing/2014/main" id="{165DB174-6EE1-4826-B864-5E2758863FFE}"/>
                </a:ext>
              </a:extLst>
            </p:cNvPr>
            <p:cNvGrpSpPr/>
            <p:nvPr/>
          </p:nvGrpSpPr>
          <p:grpSpPr>
            <a:xfrm flipH="1" flipV="1">
              <a:off x="7563323" y="5203515"/>
              <a:ext cx="607005" cy="290343"/>
              <a:chOff x="3376482" y="1459073"/>
              <a:chExt cx="455253" cy="221445"/>
            </a:xfrm>
          </p:grpSpPr>
          <p:cxnSp>
            <p:nvCxnSpPr>
              <p:cNvPr id="28" name="Straight Connector 30">
                <a:extLst>
                  <a:ext uri="{FF2B5EF4-FFF2-40B4-BE49-F238E27FC236}">
                    <a16:creationId xmlns:a16="http://schemas.microsoft.com/office/drawing/2014/main" id="{13A7B689-5029-4B05-BCCD-8D5B38DC9A55}"/>
                  </a:ext>
                </a:extLst>
              </p:cNvPr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4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31">
                <a:extLst>
                  <a:ext uri="{FF2B5EF4-FFF2-40B4-BE49-F238E27FC236}">
                    <a16:creationId xmlns:a16="http://schemas.microsoft.com/office/drawing/2014/main" id="{4FECC9B8-4CA5-4A86-9385-77C9EAD03CDC}"/>
                  </a:ext>
                </a:extLst>
              </p:cNvPr>
              <p:cNvCxnSpPr/>
              <p:nvPr/>
            </p:nvCxnSpPr>
            <p:spPr>
              <a:xfrm flipH="1" flipV="1">
                <a:off x="3376482" y="145907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4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32">
              <a:extLst>
                <a:ext uri="{FF2B5EF4-FFF2-40B4-BE49-F238E27FC236}">
                  <a16:creationId xmlns:a16="http://schemas.microsoft.com/office/drawing/2014/main" id="{2B7EB771-534A-4CC3-B5A8-9C45EFDEBCFA}"/>
                </a:ext>
              </a:extLst>
            </p:cNvPr>
            <p:cNvGrpSpPr/>
            <p:nvPr/>
          </p:nvGrpSpPr>
          <p:grpSpPr>
            <a:xfrm flipH="1" flipV="1">
              <a:off x="7563323" y="3800261"/>
              <a:ext cx="607005" cy="290343"/>
              <a:chOff x="3376482" y="1459073"/>
              <a:chExt cx="455253" cy="221445"/>
            </a:xfrm>
          </p:grpSpPr>
          <p:cxnSp>
            <p:nvCxnSpPr>
              <p:cNvPr id="26" name="Straight Connector 33">
                <a:extLst>
                  <a:ext uri="{FF2B5EF4-FFF2-40B4-BE49-F238E27FC236}">
                    <a16:creationId xmlns:a16="http://schemas.microsoft.com/office/drawing/2014/main" id="{1259FFCA-2F2D-4815-A31A-934E8DDEC2E8}"/>
                  </a:ext>
                </a:extLst>
              </p:cNvPr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3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34">
                <a:extLst>
                  <a:ext uri="{FF2B5EF4-FFF2-40B4-BE49-F238E27FC236}">
                    <a16:creationId xmlns:a16="http://schemas.microsoft.com/office/drawing/2014/main" id="{914A04B8-269E-43DC-B471-D72E322D1A4F}"/>
                  </a:ext>
                </a:extLst>
              </p:cNvPr>
              <p:cNvCxnSpPr/>
              <p:nvPr/>
            </p:nvCxnSpPr>
            <p:spPr>
              <a:xfrm flipH="1" flipV="1">
                <a:off x="3376482" y="145907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3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35">
              <a:extLst>
                <a:ext uri="{FF2B5EF4-FFF2-40B4-BE49-F238E27FC236}">
                  <a16:creationId xmlns:a16="http://schemas.microsoft.com/office/drawing/2014/main" id="{75AE1402-A6D7-4383-B9BE-C52432C7F356}"/>
                </a:ext>
              </a:extLst>
            </p:cNvPr>
            <p:cNvGrpSpPr/>
            <p:nvPr/>
          </p:nvGrpSpPr>
          <p:grpSpPr>
            <a:xfrm>
              <a:off x="4954506" y="1991054"/>
              <a:ext cx="607005" cy="290343"/>
              <a:chOff x="3376482" y="1459073"/>
              <a:chExt cx="455253" cy="221445"/>
            </a:xfrm>
          </p:grpSpPr>
          <p:cxnSp>
            <p:nvCxnSpPr>
              <p:cNvPr id="24" name="Straight Connector 36">
                <a:extLst>
                  <a:ext uri="{FF2B5EF4-FFF2-40B4-BE49-F238E27FC236}">
                    <a16:creationId xmlns:a16="http://schemas.microsoft.com/office/drawing/2014/main" id="{4400B8D4-0BA8-48F7-B754-C6E8D2B681ED}"/>
                  </a:ext>
                </a:extLst>
              </p:cNvPr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37">
                <a:extLst>
                  <a:ext uri="{FF2B5EF4-FFF2-40B4-BE49-F238E27FC236}">
                    <a16:creationId xmlns:a16="http://schemas.microsoft.com/office/drawing/2014/main" id="{B4356B28-2C7D-4FED-AD53-3A2982E2A335}"/>
                  </a:ext>
                </a:extLst>
              </p:cNvPr>
              <p:cNvCxnSpPr/>
              <p:nvPr/>
            </p:nvCxnSpPr>
            <p:spPr>
              <a:xfrm flipH="1" flipV="1">
                <a:off x="3376482" y="145907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Freeform: Shape 38">
              <a:extLst>
                <a:ext uri="{FF2B5EF4-FFF2-40B4-BE49-F238E27FC236}">
                  <a16:creationId xmlns:a16="http://schemas.microsoft.com/office/drawing/2014/main" id="{B088DBC0-BA01-4E1D-AB1A-B03F77827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2282" y="2281396"/>
              <a:ext cx="306271" cy="577203"/>
            </a:xfrm>
            <a:custGeom>
              <a:avLst/>
              <a:gdLst/>
              <a:ahLst/>
              <a:cxnLst>
                <a:cxn ang="0">
                  <a:pos x="22" y="60"/>
                </a:cxn>
                <a:cxn ang="0">
                  <a:pos x="22" y="67"/>
                </a:cxn>
                <a:cxn ang="0">
                  <a:pos x="21" y="68"/>
                </a:cxn>
                <a:cxn ang="0">
                  <a:pos x="16" y="68"/>
                </a:cxn>
                <a:cxn ang="0">
                  <a:pos x="15" y="67"/>
                </a:cxn>
                <a:cxn ang="0">
                  <a:pos x="15" y="60"/>
                </a:cxn>
                <a:cxn ang="0">
                  <a:pos x="1" y="53"/>
                </a:cxn>
                <a:cxn ang="0">
                  <a:pos x="1" y="52"/>
                </a:cxn>
                <a:cxn ang="0">
                  <a:pos x="5" y="46"/>
                </a:cxn>
                <a:cxn ang="0">
                  <a:pos x="6" y="46"/>
                </a:cxn>
                <a:cxn ang="0">
                  <a:pos x="6" y="46"/>
                </a:cxn>
                <a:cxn ang="0">
                  <a:pos x="19" y="51"/>
                </a:cxn>
                <a:cxn ang="0">
                  <a:pos x="26" y="45"/>
                </a:cxn>
                <a:cxn ang="0">
                  <a:pos x="17" y="38"/>
                </a:cxn>
                <a:cxn ang="0">
                  <a:pos x="1" y="22"/>
                </a:cxn>
                <a:cxn ang="0">
                  <a:pos x="15" y="8"/>
                </a:cxn>
                <a:cxn ang="0">
                  <a:pos x="15" y="1"/>
                </a:cxn>
                <a:cxn ang="0">
                  <a:pos x="16" y="0"/>
                </a:cxn>
                <a:cxn ang="0">
                  <a:pos x="21" y="0"/>
                </a:cxn>
                <a:cxn ang="0">
                  <a:pos x="22" y="1"/>
                </a:cxn>
                <a:cxn ang="0">
                  <a:pos x="22" y="8"/>
                </a:cxn>
                <a:cxn ang="0">
                  <a:pos x="34" y="13"/>
                </a:cxn>
                <a:cxn ang="0">
                  <a:pos x="34" y="14"/>
                </a:cxn>
                <a:cxn ang="0">
                  <a:pos x="31" y="20"/>
                </a:cxn>
                <a:cxn ang="0">
                  <a:pos x="30" y="20"/>
                </a:cxn>
                <a:cxn ang="0">
                  <a:pos x="29" y="20"/>
                </a:cxn>
                <a:cxn ang="0">
                  <a:pos x="19" y="16"/>
                </a:cxn>
                <a:cxn ang="0">
                  <a:pos x="11" y="22"/>
                </a:cxn>
                <a:cxn ang="0">
                  <a:pos x="21" y="30"/>
                </a:cxn>
                <a:cxn ang="0">
                  <a:pos x="36" y="45"/>
                </a:cxn>
                <a:cxn ang="0">
                  <a:pos x="22" y="60"/>
                </a:cxn>
              </a:cxnLst>
              <a:rect l="0" t="0" r="r" b="b"/>
              <a:pathLst>
                <a:path w="36" h="68">
                  <a:moveTo>
                    <a:pt x="22" y="60"/>
                  </a:moveTo>
                  <a:cubicBezTo>
                    <a:pt x="22" y="67"/>
                    <a:pt x="22" y="67"/>
                    <a:pt x="22" y="67"/>
                  </a:cubicBezTo>
                  <a:cubicBezTo>
                    <a:pt x="22" y="67"/>
                    <a:pt x="22" y="68"/>
                    <a:pt x="21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5" y="68"/>
                    <a:pt x="15" y="67"/>
                    <a:pt x="15" y="67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6" y="59"/>
                    <a:pt x="1" y="53"/>
                    <a:pt x="1" y="53"/>
                  </a:cubicBezTo>
                  <a:cubicBezTo>
                    <a:pt x="0" y="53"/>
                    <a:pt x="0" y="52"/>
                    <a:pt x="1" y="52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7" y="46"/>
                    <a:pt x="12" y="51"/>
                    <a:pt x="19" y="51"/>
                  </a:cubicBezTo>
                  <a:cubicBezTo>
                    <a:pt x="22" y="51"/>
                    <a:pt x="26" y="49"/>
                    <a:pt x="26" y="45"/>
                  </a:cubicBezTo>
                  <a:cubicBezTo>
                    <a:pt x="26" y="41"/>
                    <a:pt x="22" y="40"/>
                    <a:pt x="17" y="38"/>
                  </a:cubicBezTo>
                  <a:cubicBezTo>
                    <a:pt x="10" y="35"/>
                    <a:pt x="1" y="32"/>
                    <a:pt x="1" y="22"/>
                  </a:cubicBezTo>
                  <a:cubicBezTo>
                    <a:pt x="1" y="15"/>
                    <a:pt x="7" y="9"/>
                    <a:pt x="15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30" y="8"/>
                    <a:pt x="34" y="13"/>
                    <a:pt x="34" y="13"/>
                  </a:cubicBezTo>
                  <a:cubicBezTo>
                    <a:pt x="35" y="13"/>
                    <a:pt x="35" y="14"/>
                    <a:pt x="34" y="14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0" y="20"/>
                  </a:cubicBezTo>
                  <a:cubicBezTo>
                    <a:pt x="30" y="20"/>
                    <a:pt x="30" y="20"/>
                    <a:pt x="29" y="20"/>
                  </a:cubicBezTo>
                  <a:cubicBezTo>
                    <a:pt x="29" y="20"/>
                    <a:pt x="25" y="16"/>
                    <a:pt x="19" y="16"/>
                  </a:cubicBezTo>
                  <a:cubicBezTo>
                    <a:pt x="14" y="16"/>
                    <a:pt x="11" y="18"/>
                    <a:pt x="11" y="22"/>
                  </a:cubicBezTo>
                  <a:cubicBezTo>
                    <a:pt x="11" y="26"/>
                    <a:pt x="16" y="28"/>
                    <a:pt x="21" y="30"/>
                  </a:cubicBezTo>
                  <a:cubicBezTo>
                    <a:pt x="28" y="32"/>
                    <a:pt x="36" y="36"/>
                    <a:pt x="36" y="45"/>
                  </a:cubicBezTo>
                  <a:cubicBezTo>
                    <a:pt x="36" y="52"/>
                    <a:pt x="30" y="59"/>
                    <a:pt x="22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39">
              <a:extLst>
                <a:ext uri="{FF2B5EF4-FFF2-40B4-BE49-F238E27FC236}">
                  <a16:creationId xmlns:a16="http://schemas.microsoft.com/office/drawing/2014/main" id="{0821DA6C-237D-42A8-9EF8-18F050DFF5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4847" y="3150613"/>
              <a:ext cx="439304" cy="439304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41" y="22"/>
                </a:cxn>
                <a:cxn ang="0">
                  <a:pos x="45" y="20"/>
                </a:cxn>
                <a:cxn ang="0">
                  <a:pos x="49" y="19"/>
                </a:cxn>
                <a:cxn ang="0">
                  <a:pos x="48" y="17"/>
                </a:cxn>
                <a:cxn ang="0">
                  <a:pos x="45" y="15"/>
                </a:cxn>
                <a:cxn ang="0">
                  <a:pos x="43" y="15"/>
                </a:cxn>
                <a:cxn ang="0">
                  <a:pos x="42" y="14"/>
                </a:cxn>
                <a:cxn ang="0">
                  <a:pos x="38" y="12"/>
                </a:cxn>
                <a:cxn ang="0">
                  <a:pos x="38" y="16"/>
                </a:cxn>
                <a:cxn ang="0">
                  <a:pos x="37" y="19"/>
                </a:cxn>
                <a:cxn ang="0">
                  <a:pos x="33" y="17"/>
                </a:cxn>
                <a:cxn ang="0">
                  <a:pos x="29" y="15"/>
                </a:cxn>
                <a:cxn ang="0">
                  <a:pos x="30" y="11"/>
                </a:cxn>
                <a:cxn ang="0">
                  <a:pos x="35" y="10"/>
                </a:cxn>
                <a:cxn ang="0">
                  <a:pos x="34" y="8"/>
                </a:cxn>
                <a:cxn ang="0">
                  <a:pos x="31" y="9"/>
                </a:cxn>
                <a:cxn ang="0">
                  <a:pos x="27" y="6"/>
                </a:cxn>
                <a:cxn ang="0">
                  <a:pos x="28" y="9"/>
                </a:cxn>
                <a:cxn ang="0">
                  <a:pos x="26" y="9"/>
                </a:cxn>
                <a:cxn ang="0">
                  <a:pos x="23" y="7"/>
                </a:cxn>
                <a:cxn ang="0">
                  <a:pos x="21" y="8"/>
                </a:cxn>
                <a:cxn ang="0">
                  <a:pos x="23" y="9"/>
                </a:cxn>
                <a:cxn ang="0">
                  <a:pos x="22" y="10"/>
                </a:cxn>
                <a:cxn ang="0">
                  <a:pos x="10" y="18"/>
                </a:cxn>
                <a:cxn ang="0">
                  <a:pos x="11" y="19"/>
                </a:cxn>
                <a:cxn ang="0">
                  <a:pos x="13" y="22"/>
                </a:cxn>
                <a:cxn ang="0">
                  <a:pos x="12" y="26"/>
                </a:cxn>
                <a:cxn ang="0">
                  <a:pos x="15" y="30"/>
                </a:cxn>
                <a:cxn ang="0">
                  <a:pos x="18" y="35"/>
                </a:cxn>
                <a:cxn ang="0">
                  <a:pos x="19" y="37"/>
                </a:cxn>
                <a:cxn ang="0">
                  <a:pos x="17" y="32"/>
                </a:cxn>
                <a:cxn ang="0">
                  <a:pos x="21" y="37"/>
                </a:cxn>
                <a:cxn ang="0">
                  <a:pos x="25" y="41"/>
                </a:cxn>
                <a:cxn ang="0">
                  <a:pos x="30" y="44"/>
                </a:cxn>
                <a:cxn ang="0">
                  <a:pos x="35" y="47"/>
                </a:cxn>
                <a:cxn ang="0">
                  <a:pos x="36" y="47"/>
                </a:cxn>
                <a:cxn ang="0">
                  <a:pos x="34" y="43"/>
                </a:cxn>
                <a:cxn ang="0">
                  <a:pos x="32" y="42"/>
                </a:cxn>
                <a:cxn ang="0">
                  <a:pos x="32" y="39"/>
                </a:cxn>
                <a:cxn ang="0">
                  <a:pos x="28" y="41"/>
                </a:cxn>
                <a:cxn ang="0">
                  <a:pos x="27" y="34"/>
                </a:cxn>
                <a:cxn ang="0">
                  <a:pos x="30" y="34"/>
                </a:cxn>
                <a:cxn ang="0">
                  <a:pos x="32" y="33"/>
                </a:cxn>
                <a:cxn ang="0">
                  <a:pos x="35" y="34"/>
                </a:cxn>
                <a:cxn ang="0">
                  <a:pos x="36" y="33"/>
                </a:cxn>
                <a:cxn ang="0">
                  <a:pos x="38" y="29"/>
                </a:cxn>
                <a:cxn ang="0">
                  <a:pos x="38" y="28"/>
                </a:cxn>
                <a:cxn ang="0">
                  <a:pos x="41" y="26"/>
                </a:cxn>
                <a:cxn ang="0">
                  <a:pos x="43" y="23"/>
                </a:cxn>
                <a:cxn ang="0">
                  <a:pos x="44" y="22"/>
                </a:cxn>
                <a:cxn ang="0">
                  <a:pos x="41" y="22"/>
                </a:cxn>
                <a:cxn ang="0">
                  <a:pos x="48" y="48"/>
                </a:cxn>
                <a:cxn ang="0">
                  <a:pos x="44" y="47"/>
                </a:cxn>
                <a:cxn ang="0">
                  <a:pos x="41" y="47"/>
                </a:cxn>
                <a:cxn ang="0">
                  <a:pos x="38" y="46"/>
                </a:cxn>
                <a:cxn ang="0">
                  <a:pos x="37" y="50"/>
                </a:cxn>
                <a:cxn ang="0">
                  <a:pos x="36" y="54"/>
                </a:cxn>
                <a:cxn ang="0">
                  <a:pos x="50" y="49"/>
                </a:cxn>
              </a:cxnLst>
              <a:rect l="0" t="0" r="r" b="b"/>
              <a:pathLst>
                <a:path w="62" h="62">
                  <a:moveTo>
                    <a:pt x="62" y="31"/>
                  </a:moveTo>
                  <a:cubicBezTo>
                    <a:pt x="62" y="48"/>
                    <a:pt x="48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lose/>
                  <a:moveTo>
                    <a:pt x="41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1"/>
                    <a:pt x="42" y="21"/>
                    <a:pt x="43" y="21"/>
                  </a:cubicBezTo>
                  <a:cubicBezTo>
                    <a:pt x="43" y="20"/>
                    <a:pt x="44" y="20"/>
                    <a:pt x="45" y="20"/>
                  </a:cubicBezTo>
                  <a:cubicBezTo>
                    <a:pt x="46" y="20"/>
                    <a:pt x="46" y="20"/>
                    <a:pt x="47" y="21"/>
                  </a:cubicBezTo>
                  <a:cubicBezTo>
                    <a:pt x="47" y="20"/>
                    <a:pt x="48" y="20"/>
                    <a:pt x="48" y="20"/>
                  </a:cubicBezTo>
                  <a:cubicBezTo>
                    <a:pt x="48" y="19"/>
                    <a:pt x="49" y="19"/>
                    <a:pt x="49" y="19"/>
                  </a:cubicBezTo>
                  <a:cubicBezTo>
                    <a:pt x="49" y="19"/>
                    <a:pt x="49" y="18"/>
                    <a:pt x="49" y="18"/>
                  </a:cubicBezTo>
                  <a:cubicBezTo>
                    <a:pt x="49" y="18"/>
                    <a:pt x="48" y="18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6" y="16"/>
                    <a:pt x="46" y="16"/>
                  </a:cubicBezTo>
                  <a:cubicBezTo>
                    <a:pt x="46" y="15"/>
                    <a:pt x="45" y="15"/>
                    <a:pt x="45" y="15"/>
                  </a:cubicBezTo>
                  <a:cubicBezTo>
                    <a:pt x="45" y="15"/>
                    <a:pt x="45" y="14"/>
                    <a:pt x="45" y="14"/>
                  </a:cubicBezTo>
                  <a:cubicBezTo>
                    <a:pt x="44" y="14"/>
                    <a:pt x="44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3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1" y="13"/>
                    <a:pt x="40" y="13"/>
                  </a:cubicBezTo>
                  <a:cubicBezTo>
                    <a:pt x="40" y="12"/>
                    <a:pt x="38" y="12"/>
                    <a:pt x="38" y="12"/>
                  </a:cubicBezTo>
                  <a:cubicBezTo>
                    <a:pt x="37" y="13"/>
                    <a:pt x="38" y="13"/>
                    <a:pt x="38" y="14"/>
                  </a:cubicBezTo>
                  <a:cubicBezTo>
                    <a:pt x="38" y="14"/>
                    <a:pt x="37" y="14"/>
                    <a:pt x="37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7"/>
                    <a:pt x="37" y="17"/>
                    <a:pt x="37" y="17"/>
                  </a:cubicBezTo>
                  <a:cubicBezTo>
                    <a:pt x="37" y="18"/>
                    <a:pt x="37" y="18"/>
                    <a:pt x="37" y="19"/>
                  </a:cubicBezTo>
                  <a:cubicBezTo>
                    <a:pt x="38" y="19"/>
                    <a:pt x="37" y="19"/>
                    <a:pt x="37" y="19"/>
                  </a:cubicBezTo>
                  <a:cubicBezTo>
                    <a:pt x="36" y="20"/>
                    <a:pt x="35" y="19"/>
                    <a:pt x="35" y="18"/>
                  </a:cubicBezTo>
                  <a:cubicBezTo>
                    <a:pt x="35" y="18"/>
                    <a:pt x="35" y="17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6"/>
                    <a:pt x="32" y="16"/>
                    <a:pt x="32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30" y="16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30" y="11"/>
                    <a:pt x="30" y="11"/>
                  </a:cubicBezTo>
                  <a:cubicBezTo>
                    <a:pt x="31" y="12"/>
                    <a:pt x="31" y="12"/>
                    <a:pt x="32" y="11"/>
                  </a:cubicBezTo>
                  <a:cubicBezTo>
                    <a:pt x="32" y="11"/>
                    <a:pt x="32" y="10"/>
                    <a:pt x="33" y="10"/>
                  </a:cubicBezTo>
                  <a:cubicBezTo>
                    <a:pt x="33" y="9"/>
                    <a:pt x="34" y="10"/>
                    <a:pt x="35" y="10"/>
                  </a:cubicBezTo>
                  <a:cubicBezTo>
                    <a:pt x="35" y="10"/>
                    <a:pt x="35" y="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4" y="7"/>
                    <a:pt x="33" y="8"/>
                    <a:pt x="34" y="8"/>
                  </a:cubicBezTo>
                  <a:cubicBezTo>
                    <a:pt x="34" y="8"/>
                    <a:pt x="33" y="10"/>
                    <a:pt x="32" y="9"/>
                  </a:cubicBezTo>
                  <a:cubicBezTo>
                    <a:pt x="32" y="9"/>
                    <a:pt x="32" y="8"/>
                    <a:pt x="31" y="8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1" y="8"/>
                    <a:pt x="30" y="8"/>
                    <a:pt x="29" y="8"/>
                  </a:cubicBezTo>
                  <a:cubicBezTo>
                    <a:pt x="30" y="7"/>
                    <a:pt x="29" y="7"/>
                    <a:pt x="29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7"/>
                    <a:pt x="28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8" y="9"/>
                    <a:pt x="28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8" y="9"/>
                    <a:pt x="26" y="9"/>
                    <a:pt x="26" y="9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4" y="8"/>
                    <a:pt x="24" y="7"/>
                    <a:pt x="24" y="8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2" y="7"/>
                    <a:pt x="21" y="8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8"/>
                    <a:pt x="20" y="8"/>
                    <a:pt x="21" y="8"/>
                  </a:cubicBezTo>
                  <a:cubicBezTo>
                    <a:pt x="21" y="8"/>
                    <a:pt x="22" y="7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23" y="8"/>
                    <a:pt x="23" y="9"/>
                    <a:pt x="22" y="9"/>
                  </a:cubicBezTo>
                  <a:cubicBezTo>
                    <a:pt x="22" y="9"/>
                    <a:pt x="21" y="9"/>
                    <a:pt x="21" y="9"/>
                  </a:cubicBezTo>
                  <a:cubicBezTo>
                    <a:pt x="21" y="9"/>
                    <a:pt x="22" y="10"/>
                    <a:pt x="22" y="10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5" y="11"/>
                    <a:pt x="12" y="14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3" y="20"/>
                    <a:pt x="13" y="21"/>
                  </a:cubicBezTo>
                  <a:cubicBezTo>
                    <a:pt x="13" y="21"/>
                    <a:pt x="13" y="21"/>
                    <a:pt x="14" y="21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3" y="22"/>
                    <a:pt x="12" y="21"/>
                    <a:pt x="12" y="22"/>
                  </a:cubicBezTo>
                  <a:cubicBezTo>
                    <a:pt x="12" y="22"/>
                    <a:pt x="12" y="23"/>
                    <a:pt x="13" y="23"/>
                  </a:cubicBezTo>
                  <a:cubicBezTo>
                    <a:pt x="12" y="23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3" y="28"/>
                    <a:pt x="13" y="28"/>
                  </a:cubicBezTo>
                  <a:cubicBezTo>
                    <a:pt x="13" y="28"/>
                    <a:pt x="14" y="30"/>
                    <a:pt x="15" y="30"/>
                  </a:cubicBezTo>
                  <a:cubicBezTo>
                    <a:pt x="15" y="30"/>
                    <a:pt x="16" y="31"/>
                    <a:pt x="16" y="31"/>
                  </a:cubicBezTo>
                  <a:cubicBezTo>
                    <a:pt x="17" y="32"/>
                    <a:pt x="17" y="33"/>
                    <a:pt x="17" y="33"/>
                  </a:cubicBezTo>
                  <a:cubicBezTo>
                    <a:pt x="17" y="34"/>
                    <a:pt x="18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9" y="35"/>
                    <a:pt x="19" y="36"/>
                  </a:cubicBezTo>
                  <a:cubicBezTo>
                    <a:pt x="19" y="36"/>
                    <a:pt x="19" y="37"/>
                    <a:pt x="19" y="37"/>
                  </a:cubicBezTo>
                  <a:cubicBezTo>
                    <a:pt x="20" y="36"/>
                    <a:pt x="19" y="35"/>
                    <a:pt x="18" y="34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18" y="33"/>
                    <a:pt x="18" y="32"/>
                    <a:pt x="17" y="32"/>
                  </a:cubicBezTo>
                  <a:cubicBezTo>
                    <a:pt x="18" y="32"/>
                    <a:pt x="18" y="32"/>
                    <a:pt x="18" y="33"/>
                  </a:cubicBezTo>
                  <a:cubicBezTo>
                    <a:pt x="18" y="33"/>
                    <a:pt x="20" y="35"/>
                    <a:pt x="20" y="35"/>
                  </a:cubicBezTo>
                  <a:cubicBezTo>
                    <a:pt x="20" y="35"/>
                    <a:pt x="21" y="37"/>
                    <a:pt x="21" y="37"/>
                  </a:cubicBezTo>
                  <a:cubicBezTo>
                    <a:pt x="21" y="37"/>
                    <a:pt x="22" y="37"/>
                    <a:pt x="22" y="38"/>
                  </a:cubicBezTo>
                  <a:cubicBezTo>
                    <a:pt x="22" y="38"/>
                    <a:pt x="22" y="39"/>
                    <a:pt x="23" y="40"/>
                  </a:cubicBezTo>
                  <a:cubicBezTo>
                    <a:pt x="23" y="41"/>
                    <a:pt x="24" y="41"/>
                    <a:pt x="25" y="41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7" y="43"/>
                    <a:pt x="27" y="42"/>
                    <a:pt x="28" y="42"/>
                  </a:cubicBezTo>
                  <a:cubicBezTo>
                    <a:pt x="29" y="42"/>
                    <a:pt x="29" y="43"/>
                    <a:pt x="30" y="44"/>
                  </a:cubicBezTo>
                  <a:cubicBezTo>
                    <a:pt x="31" y="44"/>
                    <a:pt x="32" y="44"/>
                    <a:pt x="32" y="44"/>
                  </a:cubicBezTo>
                  <a:cubicBezTo>
                    <a:pt x="32" y="44"/>
                    <a:pt x="33" y="46"/>
                    <a:pt x="33" y="46"/>
                  </a:cubicBezTo>
                  <a:cubicBezTo>
                    <a:pt x="34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6" y="48"/>
                    <a:pt x="36" y="48"/>
                  </a:cubicBezTo>
                  <a:cubicBezTo>
                    <a:pt x="36" y="48"/>
                    <a:pt x="36" y="47"/>
                    <a:pt x="36" y="47"/>
                  </a:cubicBezTo>
                  <a:cubicBezTo>
                    <a:pt x="36" y="47"/>
                    <a:pt x="35" y="47"/>
                    <a:pt x="34" y="46"/>
                  </a:cubicBezTo>
                  <a:cubicBezTo>
                    <a:pt x="34" y="46"/>
                    <a:pt x="34" y="45"/>
                    <a:pt x="34" y="45"/>
                  </a:cubicBezTo>
                  <a:cubicBezTo>
                    <a:pt x="35" y="45"/>
                    <a:pt x="35" y="44"/>
                    <a:pt x="34" y="43"/>
                  </a:cubicBezTo>
                  <a:cubicBezTo>
                    <a:pt x="34" y="43"/>
                    <a:pt x="34" y="43"/>
                    <a:pt x="34" y="42"/>
                  </a:cubicBezTo>
                  <a:cubicBezTo>
                    <a:pt x="33" y="43"/>
                    <a:pt x="33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3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3" y="39"/>
                    <a:pt x="32" y="39"/>
                  </a:cubicBezTo>
                  <a:cubicBezTo>
                    <a:pt x="31" y="39"/>
                    <a:pt x="31" y="39"/>
                    <a:pt x="31" y="40"/>
                  </a:cubicBezTo>
                  <a:cubicBezTo>
                    <a:pt x="30" y="40"/>
                    <a:pt x="30" y="40"/>
                    <a:pt x="30" y="41"/>
                  </a:cubicBezTo>
                  <a:cubicBezTo>
                    <a:pt x="30" y="41"/>
                    <a:pt x="28" y="41"/>
                    <a:pt x="28" y="41"/>
                  </a:cubicBezTo>
                  <a:cubicBezTo>
                    <a:pt x="27" y="40"/>
                    <a:pt x="27" y="39"/>
                    <a:pt x="27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35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9" y="33"/>
                    <a:pt x="30" y="34"/>
                  </a:cubicBezTo>
                  <a:cubicBezTo>
                    <a:pt x="30" y="34"/>
                    <a:pt x="31" y="34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2" y="33"/>
                    <a:pt x="33" y="33"/>
                    <a:pt x="33" y="33"/>
                  </a:cubicBezTo>
                  <a:cubicBezTo>
                    <a:pt x="34" y="34"/>
                    <a:pt x="34" y="34"/>
                    <a:pt x="34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5"/>
                    <a:pt x="35" y="36"/>
                    <a:pt x="36" y="36"/>
                  </a:cubicBezTo>
                  <a:cubicBezTo>
                    <a:pt x="36" y="37"/>
                    <a:pt x="36" y="35"/>
                    <a:pt x="36" y="35"/>
                  </a:cubicBezTo>
                  <a:cubicBezTo>
                    <a:pt x="36" y="35"/>
                    <a:pt x="36" y="33"/>
                    <a:pt x="36" y="33"/>
                  </a:cubicBezTo>
                  <a:cubicBezTo>
                    <a:pt x="35" y="33"/>
                    <a:pt x="35" y="32"/>
                    <a:pt x="36" y="31"/>
                  </a:cubicBezTo>
                  <a:cubicBezTo>
                    <a:pt x="36" y="31"/>
                    <a:pt x="37" y="31"/>
                    <a:pt x="37" y="31"/>
                  </a:cubicBezTo>
                  <a:cubicBezTo>
                    <a:pt x="38" y="30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8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9" y="28"/>
                    <a:pt x="40" y="27"/>
                    <a:pt x="39" y="26"/>
                  </a:cubicBezTo>
                  <a:cubicBezTo>
                    <a:pt x="40" y="26"/>
                    <a:pt x="41" y="26"/>
                    <a:pt x="41" y="26"/>
                  </a:cubicBezTo>
                  <a:cubicBezTo>
                    <a:pt x="41" y="26"/>
                    <a:pt x="41" y="25"/>
                    <a:pt x="41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3"/>
                  </a:cubicBezTo>
                  <a:cubicBezTo>
                    <a:pt x="44" y="24"/>
                    <a:pt x="45" y="23"/>
                    <a:pt x="44" y="22"/>
                  </a:cubicBezTo>
                  <a:cubicBezTo>
                    <a:pt x="44" y="22"/>
                    <a:pt x="44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5" y="21"/>
                    <a:pt x="44" y="21"/>
                    <a:pt x="44" y="21"/>
                  </a:cubicBezTo>
                  <a:cubicBezTo>
                    <a:pt x="43" y="21"/>
                    <a:pt x="43" y="21"/>
                    <a:pt x="42" y="21"/>
                  </a:cubicBezTo>
                  <a:cubicBezTo>
                    <a:pt x="42" y="22"/>
                    <a:pt x="42" y="22"/>
                    <a:pt x="41" y="22"/>
                  </a:cubicBezTo>
                  <a:close/>
                  <a:moveTo>
                    <a:pt x="50" y="49"/>
                  </a:moveTo>
                  <a:cubicBezTo>
                    <a:pt x="50" y="49"/>
                    <a:pt x="49" y="49"/>
                    <a:pt x="49" y="49"/>
                  </a:cubicBezTo>
                  <a:cubicBezTo>
                    <a:pt x="49" y="49"/>
                    <a:pt x="48" y="48"/>
                    <a:pt x="48" y="48"/>
                  </a:cubicBezTo>
                  <a:cubicBezTo>
                    <a:pt x="48" y="48"/>
                    <a:pt x="47" y="47"/>
                    <a:pt x="47" y="47"/>
                  </a:cubicBezTo>
                  <a:cubicBezTo>
                    <a:pt x="46" y="46"/>
                    <a:pt x="46" y="46"/>
                    <a:pt x="45" y="46"/>
                  </a:cubicBezTo>
                  <a:cubicBezTo>
                    <a:pt x="45" y="46"/>
                    <a:pt x="44" y="47"/>
                    <a:pt x="44" y="47"/>
                  </a:cubicBezTo>
                  <a:cubicBezTo>
                    <a:pt x="44" y="46"/>
                    <a:pt x="43" y="46"/>
                    <a:pt x="43" y="46"/>
                  </a:cubicBezTo>
                  <a:cubicBezTo>
                    <a:pt x="42" y="46"/>
                    <a:pt x="42" y="45"/>
                    <a:pt x="41" y="46"/>
                  </a:cubicBezTo>
                  <a:cubicBezTo>
                    <a:pt x="41" y="46"/>
                    <a:pt x="41" y="46"/>
                    <a:pt x="41" y="47"/>
                  </a:cubicBezTo>
                  <a:cubicBezTo>
                    <a:pt x="40" y="46"/>
                    <a:pt x="41" y="46"/>
                    <a:pt x="41" y="45"/>
                  </a:cubicBezTo>
                  <a:cubicBezTo>
                    <a:pt x="40" y="45"/>
                    <a:pt x="39" y="46"/>
                    <a:pt x="39" y="46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7" y="47"/>
                    <a:pt x="37" y="47"/>
                  </a:cubicBezTo>
                  <a:cubicBezTo>
                    <a:pt x="37" y="48"/>
                    <a:pt x="37" y="49"/>
                    <a:pt x="37" y="50"/>
                  </a:cubicBezTo>
                  <a:cubicBezTo>
                    <a:pt x="38" y="50"/>
                    <a:pt x="37" y="51"/>
                    <a:pt x="37" y="52"/>
                  </a:cubicBezTo>
                  <a:cubicBezTo>
                    <a:pt x="37" y="52"/>
                    <a:pt x="36" y="53"/>
                    <a:pt x="36" y="5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5"/>
                    <a:pt x="36" y="56"/>
                  </a:cubicBezTo>
                  <a:cubicBezTo>
                    <a:pt x="36" y="56"/>
                    <a:pt x="36" y="56"/>
                    <a:pt x="36" y="57"/>
                  </a:cubicBezTo>
                  <a:cubicBezTo>
                    <a:pt x="41" y="56"/>
                    <a:pt x="46" y="53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40">
              <a:extLst>
                <a:ext uri="{FF2B5EF4-FFF2-40B4-BE49-F238E27FC236}">
                  <a16:creationId xmlns:a16="http://schemas.microsoft.com/office/drawing/2014/main" id="{F3704822-B822-4034-8656-D4E31A6538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2374" y="4537416"/>
              <a:ext cx="416625" cy="369349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41">
              <a:extLst>
                <a:ext uri="{FF2B5EF4-FFF2-40B4-BE49-F238E27FC236}">
                  <a16:creationId xmlns:a16="http://schemas.microsoft.com/office/drawing/2014/main" id="{6A6B9160-976B-49DE-A071-89B0DA4FF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8663" y="4298884"/>
              <a:ext cx="339735" cy="509601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42">
              <a:extLst>
                <a:ext uri="{FF2B5EF4-FFF2-40B4-BE49-F238E27FC236}">
                  <a16:creationId xmlns:a16="http://schemas.microsoft.com/office/drawing/2014/main" id="{3F53F8A7-A0BE-4E14-AC2F-CC65CD1E3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4651" y="3110922"/>
              <a:ext cx="496871" cy="478996"/>
            </a:xfrm>
            <a:custGeom>
              <a:avLst/>
              <a:gdLst/>
              <a:ahLst/>
              <a:cxnLst>
                <a:cxn ang="0">
                  <a:pos x="16" y="54"/>
                </a:cxn>
                <a:cxn ang="0">
                  <a:pos x="14" y="57"/>
                </a:cxn>
                <a:cxn ang="0">
                  <a:pos x="2" y="57"/>
                </a:cxn>
                <a:cxn ang="0">
                  <a:pos x="0" y="54"/>
                </a:cxn>
                <a:cxn ang="0">
                  <a:pos x="0" y="29"/>
                </a:cxn>
                <a:cxn ang="0">
                  <a:pos x="2" y="26"/>
                </a:cxn>
                <a:cxn ang="0">
                  <a:pos x="14" y="26"/>
                </a:cxn>
                <a:cxn ang="0">
                  <a:pos x="16" y="29"/>
                </a:cxn>
                <a:cxn ang="0">
                  <a:pos x="16" y="54"/>
                </a:cxn>
                <a:cxn ang="0">
                  <a:pos x="7" y="47"/>
                </a:cxn>
                <a:cxn ang="0">
                  <a:pos x="5" y="49"/>
                </a:cxn>
                <a:cxn ang="0">
                  <a:pos x="7" y="52"/>
                </a:cxn>
                <a:cxn ang="0">
                  <a:pos x="10" y="49"/>
                </a:cxn>
                <a:cxn ang="0">
                  <a:pos x="7" y="47"/>
                </a:cxn>
                <a:cxn ang="0">
                  <a:pos x="62" y="35"/>
                </a:cxn>
                <a:cxn ang="0">
                  <a:pos x="62" y="38"/>
                </a:cxn>
                <a:cxn ang="0">
                  <a:pos x="61" y="43"/>
                </a:cxn>
                <a:cxn ang="0">
                  <a:pos x="61" y="48"/>
                </a:cxn>
                <a:cxn ang="0">
                  <a:pos x="59" y="52"/>
                </a:cxn>
                <a:cxn ang="0">
                  <a:pos x="57" y="59"/>
                </a:cxn>
                <a:cxn ang="0">
                  <a:pos x="49" y="62"/>
                </a:cxn>
                <a:cxn ang="0">
                  <a:pos x="47" y="62"/>
                </a:cxn>
                <a:cxn ang="0">
                  <a:pos x="44" y="62"/>
                </a:cxn>
                <a:cxn ang="0">
                  <a:pos x="43" y="62"/>
                </a:cxn>
                <a:cxn ang="0">
                  <a:pos x="28" y="59"/>
                </a:cxn>
                <a:cxn ang="0">
                  <a:pos x="22" y="57"/>
                </a:cxn>
                <a:cxn ang="0">
                  <a:pos x="19" y="54"/>
                </a:cxn>
                <a:cxn ang="0">
                  <a:pos x="19" y="29"/>
                </a:cxn>
                <a:cxn ang="0">
                  <a:pos x="21" y="26"/>
                </a:cxn>
                <a:cxn ang="0">
                  <a:pos x="29" y="19"/>
                </a:cxn>
                <a:cxn ang="0">
                  <a:pos x="33" y="14"/>
                </a:cxn>
                <a:cxn ang="0">
                  <a:pos x="35" y="8"/>
                </a:cxn>
                <a:cxn ang="0">
                  <a:pos x="38" y="1"/>
                </a:cxn>
                <a:cxn ang="0">
                  <a:pos x="40" y="0"/>
                </a:cxn>
                <a:cxn ang="0">
                  <a:pos x="49" y="11"/>
                </a:cxn>
                <a:cxn ang="0">
                  <a:pos x="46" y="18"/>
                </a:cxn>
                <a:cxn ang="0">
                  <a:pos x="45" y="21"/>
                </a:cxn>
                <a:cxn ang="0">
                  <a:pos x="56" y="21"/>
                </a:cxn>
                <a:cxn ang="0">
                  <a:pos x="64" y="29"/>
                </a:cxn>
                <a:cxn ang="0">
                  <a:pos x="62" y="35"/>
                </a:cxn>
              </a:cxnLst>
              <a:rect l="0" t="0" r="r" b="b"/>
              <a:pathLst>
                <a:path w="64" h="62">
                  <a:moveTo>
                    <a:pt x="16" y="54"/>
                  </a:moveTo>
                  <a:cubicBezTo>
                    <a:pt x="16" y="56"/>
                    <a:pt x="15" y="57"/>
                    <a:pt x="14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0" y="56"/>
                    <a:pt x="0" y="5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6" y="27"/>
                    <a:pt x="16" y="29"/>
                  </a:cubicBezTo>
                  <a:lnTo>
                    <a:pt x="16" y="54"/>
                  </a:lnTo>
                  <a:close/>
                  <a:moveTo>
                    <a:pt x="7" y="47"/>
                  </a:moveTo>
                  <a:cubicBezTo>
                    <a:pt x="6" y="47"/>
                    <a:pt x="5" y="48"/>
                    <a:pt x="5" y="49"/>
                  </a:cubicBezTo>
                  <a:cubicBezTo>
                    <a:pt x="5" y="51"/>
                    <a:pt x="6" y="52"/>
                    <a:pt x="7" y="52"/>
                  </a:cubicBezTo>
                  <a:cubicBezTo>
                    <a:pt x="9" y="52"/>
                    <a:pt x="10" y="51"/>
                    <a:pt x="10" y="49"/>
                  </a:cubicBezTo>
                  <a:cubicBezTo>
                    <a:pt x="10" y="48"/>
                    <a:pt x="9" y="47"/>
                    <a:pt x="7" y="47"/>
                  </a:cubicBezTo>
                  <a:close/>
                  <a:moveTo>
                    <a:pt x="62" y="35"/>
                  </a:moveTo>
                  <a:cubicBezTo>
                    <a:pt x="62" y="36"/>
                    <a:pt x="62" y="37"/>
                    <a:pt x="62" y="38"/>
                  </a:cubicBezTo>
                  <a:cubicBezTo>
                    <a:pt x="62" y="40"/>
                    <a:pt x="62" y="42"/>
                    <a:pt x="61" y="43"/>
                  </a:cubicBezTo>
                  <a:cubicBezTo>
                    <a:pt x="61" y="45"/>
                    <a:pt x="61" y="46"/>
                    <a:pt x="61" y="48"/>
                  </a:cubicBezTo>
                  <a:cubicBezTo>
                    <a:pt x="60" y="49"/>
                    <a:pt x="60" y="51"/>
                    <a:pt x="59" y="52"/>
                  </a:cubicBezTo>
                  <a:cubicBezTo>
                    <a:pt x="59" y="55"/>
                    <a:pt x="58" y="57"/>
                    <a:pt x="57" y="59"/>
                  </a:cubicBezTo>
                  <a:cubicBezTo>
                    <a:pt x="55" y="61"/>
                    <a:pt x="52" y="62"/>
                    <a:pt x="49" y="62"/>
                  </a:cubicBezTo>
                  <a:cubicBezTo>
                    <a:pt x="48" y="62"/>
                    <a:pt x="48" y="62"/>
                    <a:pt x="47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38" y="62"/>
                    <a:pt x="32" y="60"/>
                    <a:pt x="28" y="59"/>
                  </a:cubicBezTo>
                  <a:cubicBezTo>
                    <a:pt x="25" y="58"/>
                    <a:pt x="23" y="57"/>
                    <a:pt x="22" y="57"/>
                  </a:cubicBezTo>
                  <a:cubicBezTo>
                    <a:pt x="20" y="57"/>
                    <a:pt x="19" y="56"/>
                    <a:pt x="19" y="54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7"/>
                    <a:pt x="20" y="26"/>
                    <a:pt x="21" y="26"/>
                  </a:cubicBezTo>
                  <a:cubicBezTo>
                    <a:pt x="23" y="26"/>
                    <a:pt x="27" y="21"/>
                    <a:pt x="29" y="19"/>
                  </a:cubicBezTo>
                  <a:cubicBezTo>
                    <a:pt x="30" y="17"/>
                    <a:pt x="31" y="15"/>
                    <a:pt x="33" y="14"/>
                  </a:cubicBezTo>
                  <a:cubicBezTo>
                    <a:pt x="34" y="13"/>
                    <a:pt x="35" y="10"/>
                    <a:pt x="35" y="8"/>
                  </a:cubicBezTo>
                  <a:cubicBezTo>
                    <a:pt x="36" y="5"/>
                    <a:pt x="36" y="3"/>
                    <a:pt x="38" y="1"/>
                  </a:cubicBezTo>
                  <a:cubicBezTo>
                    <a:pt x="38" y="1"/>
                    <a:pt x="39" y="0"/>
                    <a:pt x="40" y="0"/>
                  </a:cubicBezTo>
                  <a:cubicBezTo>
                    <a:pt x="49" y="0"/>
                    <a:pt x="49" y="8"/>
                    <a:pt x="49" y="11"/>
                  </a:cubicBezTo>
                  <a:cubicBezTo>
                    <a:pt x="49" y="14"/>
                    <a:pt x="47" y="16"/>
                    <a:pt x="46" y="18"/>
                  </a:cubicBezTo>
                  <a:cubicBezTo>
                    <a:pt x="46" y="19"/>
                    <a:pt x="46" y="20"/>
                    <a:pt x="4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60" y="21"/>
                    <a:pt x="64" y="25"/>
                    <a:pt x="64" y="29"/>
                  </a:cubicBezTo>
                  <a:cubicBezTo>
                    <a:pt x="64" y="31"/>
                    <a:pt x="63" y="33"/>
                    <a:pt x="62" y="3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55515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千图PPT彼岸天：ID 8661124库_Freeform: Shape 17">
            <a:extLst>
              <a:ext uri="{FF2B5EF4-FFF2-40B4-BE49-F238E27FC236}">
                <a16:creationId xmlns:a16="http://schemas.microsoft.com/office/drawing/2014/main" id="{A8672E29-15BD-4A54-8C17-9013258CBDE1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211756" y="3180067"/>
            <a:ext cx="2026532" cy="1211815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千图PPT彼岸天：ID 8661124库_矩形 18">
            <a:extLst>
              <a:ext uri="{FF2B5EF4-FFF2-40B4-BE49-F238E27FC236}">
                <a16:creationId xmlns:a16="http://schemas.microsoft.com/office/drawing/2014/main" id="{7BEA1EEC-B932-4BB8-BB90-8BE62F2E53E1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2818431" y="1531204"/>
            <a:ext cx="797131" cy="223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r>
              <a:rPr lang="en-US" sz="3200">
                <a:solidFill>
                  <a:schemeClr val="accent1"/>
                </a:solidFill>
                <a:latin typeface="Impact" panose="020B0806030902050204" pitchFamily="34" charset="0"/>
              </a:rPr>
              <a:t>40%</a:t>
            </a:r>
          </a:p>
        </p:txBody>
      </p:sp>
      <p:cxnSp>
        <p:nvCxnSpPr>
          <p:cNvPr id="7" name="千图PPT彼岸天：ID 8661124库_直接连接符 16">
            <a:extLst>
              <a:ext uri="{FF2B5EF4-FFF2-40B4-BE49-F238E27FC236}">
                <a16:creationId xmlns:a16="http://schemas.microsoft.com/office/drawing/2014/main" id="{ECF7FB26-E4BF-480B-A4DF-85277BD615B1}"/>
              </a:ext>
            </a:extLst>
          </p:cNvPr>
          <p:cNvCxnSpPr>
            <a:endCxn id="5" idx="2"/>
          </p:cNvCxnSpPr>
          <p:nvPr>
            <p:custDataLst>
              <p:tags r:id="rId3"/>
            </p:custDataLst>
          </p:nvPr>
        </p:nvCxnSpPr>
        <p:spPr>
          <a:xfrm>
            <a:off x="3201432" y="1980658"/>
            <a:ext cx="28187" cy="1199409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prstDash val="sysDot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千图PPT彼岸天：ID 8661124库_Freeform: Shape 22">
            <a:extLst>
              <a:ext uri="{FF2B5EF4-FFF2-40B4-BE49-F238E27FC236}">
                <a16:creationId xmlns:a16="http://schemas.microsoft.com/office/drawing/2014/main" id="{6B21ED5F-8BE4-4B3F-B1A7-AB8D9180E4D5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3642309" y="3589230"/>
            <a:ext cx="2026532" cy="802652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千图PPT彼岸天：ID 8661124库_矩形 23">
            <a:extLst>
              <a:ext uri="{FF2B5EF4-FFF2-40B4-BE49-F238E27FC236}">
                <a16:creationId xmlns:a16="http://schemas.microsoft.com/office/drawing/2014/main" id="{0991BF9F-724A-4113-B357-2A3BA397AA42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4237216" y="1566029"/>
            <a:ext cx="797131" cy="223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r>
              <a:rPr lang="en-US" sz="3200">
                <a:solidFill>
                  <a:schemeClr val="accent2"/>
                </a:solidFill>
                <a:latin typeface="Impact" panose="020B0806030902050204" pitchFamily="34" charset="0"/>
              </a:rPr>
              <a:t>30%</a:t>
            </a:r>
          </a:p>
        </p:txBody>
      </p:sp>
      <p:cxnSp>
        <p:nvCxnSpPr>
          <p:cNvPr id="10" name="千图PPT彼岸天：ID 8661124库_直接连接符 21">
            <a:extLst>
              <a:ext uri="{FF2B5EF4-FFF2-40B4-BE49-F238E27FC236}">
                <a16:creationId xmlns:a16="http://schemas.microsoft.com/office/drawing/2014/main" id="{06217DD3-CD59-47DD-AA31-12DEA85FF327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4632421" y="1980657"/>
            <a:ext cx="27752" cy="1553721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prstDash val="sysDot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千图PPT彼岸天：ID 8661124库_Freeform: Shape 27">
            <a:extLst>
              <a:ext uri="{FF2B5EF4-FFF2-40B4-BE49-F238E27FC236}">
                <a16:creationId xmlns:a16="http://schemas.microsoft.com/office/drawing/2014/main" id="{BB950808-966F-4A5B-AF5D-1B4641173E79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6523753" y="3005350"/>
            <a:ext cx="2026532" cy="1386533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千图PPT彼岸天：ID 8661124库_矩形 28">
            <a:extLst>
              <a:ext uri="{FF2B5EF4-FFF2-40B4-BE49-F238E27FC236}">
                <a16:creationId xmlns:a16="http://schemas.microsoft.com/office/drawing/2014/main" id="{B5C59107-DDF2-4690-BB79-2AD047EABBC9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7142198" y="1534188"/>
            <a:ext cx="797131" cy="223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r>
              <a:rPr lang="en-US" sz="3200">
                <a:solidFill>
                  <a:schemeClr val="accent4"/>
                </a:solidFill>
                <a:latin typeface="Impact" panose="020B0806030902050204" pitchFamily="34" charset="0"/>
              </a:rPr>
              <a:t>65%</a:t>
            </a:r>
          </a:p>
        </p:txBody>
      </p:sp>
      <p:cxnSp>
        <p:nvCxnSpPr>
          <p:cNvPr id="13" name="千图PPT彼岸天：ID 8661124库_直接连接符 26">
            <a:extLst>
              <a:ext uri="{FF2B5EF4-FFF2-40B4-BE49-F238E27FC236}">
                <a16:creationId xmlns:a16="http://schemas.microsoft.com/office/drawing/2014/main" id="{028D7C65-CD48-4F36-9531-51D955EB4077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 rot="5400000" flipV="1">
            <a:off x="7045765" y="2469185"/>
            <a:ext cx="982506" cy="5451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prstDash val="sysDot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千图PPT彼岸天：ID 8661124库_Freeform: Shape 32">
            <a:extLst>
              <a:ext uri="{FF2B5EF4-FFF2-40B4-BE49-F238E27FC236}">
                <a16:creationId xmlns:a16="http://schemas.microsoft.com/office/drawing/2014/main" id="{857BA4CF-853B-4263-9D9F-CEE75BEEAE2E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5042906" y="2426684"/>
            <a:ext cx="2027601" cy="1965199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千图PPT彼岸天：ID 8661124库_矩形 33">
            <a:extLst>
              <a:ext uri="{FF2B5EF4-FFF2-40B4-BE49-F238E27FC236}">
                <a16:creationId xmlns:a16="http://schemas.microsoft.com/office/drawing/2014/main" id="{56B4D1F3-B529-4BFA-A4D3-5947428CDE75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5653114" y="1529404"/>
            <a:ext cx="797552" cy="22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r>
              <a:rPr lang="en-US" sz="3200">
                <a:solidFill>
                  <a:schemeClr val="accent3"/>
                </a:solidFill>
                <a:latin typeface="Impact" panose="020B0806030902050204" pitchFamily="34" charset="0"/>
              </a:rPr>
              <a:t>85%</a:t>
            </a:r>
          </a:p>
        </p:txBody>
      </p:sp>
      <p:cxnSp>
        <p:nvCxnSpPr>
          <p:cNvPr id="16" name="千图PPT彼岸天：ID 8661124库_直接连接符 31">
            <a:extLst>
              <a:ext uri="{FF2B5EF4-FFF2-40B4-BE49-F238E27FC236}">
                <a16:creationId xmlns:a16="http://schemas.microsoft.com/office/drawing/2014/main" id="{CB5B98CF-E5B2-4193-B7AF-8796C1DBBA14}"/>
              </a:ext>
            </a:extLst>
          </p:cNvPr>
          <p:cNvCxnSpPr/>
          <p:nvPr>
            <p:custDataLst>
              <p:tags r:id="rId12"/>
            </p:custDataLst>
          </p:nvPr>
        </p:nvCxnSpPr>
        <p:spPr>
          <a:xfrm rot="5400000" flipV="1">
            <a:off x="5833932" y="2188470"/>
            <a:ext cx="421074" cy="5451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prstDash val="sysDot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千图PPT彼岸天：ID 8661124库_Freeform: Shape 37">
            <a:extLst>
              <a:ext uri="{FF2B5EF4-FFF2-40B4-BE49-F238E27FC236}">
                <a16:creationId xmlns:a16="http://schemas.microsoft.com/office/drawing/2014/main" id="{19E0AF89-E140-47B1-A49E-4BE4D814B00B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7974638" y="3589230"/>
            <a:ext cx="2026532" cy="802652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千图PPT彼岸天：ID 8661124库_矩形 38">
            <a:extLst>
              <a:ext uri="{FF2B5EF4-FFF2-40B4-BE49-F238E27FC236}">
                <a16:creationId xmlns:a16="http://schemas.microsoft.com/office/drawing/2014/main" id="{8094BD64-238A-4E3F-9206-F6B5A56AD4D1}"/>
              </a:ext>
            </a:extLst>
          </p:cNvPr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8605924" y="1539124"/>
            <a:ext cx="797131" cy="223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r>
              <a:rPr lang="en-US" sz="3200">
                <a:solidFill>
                  <a:schemeClr val="accent5"/>
                </a:solidFill>
                <a:latin typeface="Impact" panose="020B0806030902050204" pitchFamily="34" charset="0"/>
              </a:rPr>
              <a:t>35%</a:t>
            </a:r>
          </a:p>
        </p:txBody>
      </p:sp>
      <p:cxnSp>
        <p:nvCxnSpPr>
          <p:cNvPr id="19" name="千图PPT彼岸天：ID 8661124库_直接连接符 36">
            <a:extLst>
              <a:ext uri="{FF2B5EF4-FFF2-40B4-BE49-F238E27FC236}">
                <a16:creationId xmlns:a16="http://schemas.microsoft.com/office/drawing/2014/main" id="{C32CF91B-9A33-4331-A685-DB5F8E90B701}"/>
              </a:ext>
            </a:extLst>
          </p:cNvPr>
          <p:cNvCxnSpPr/>
          <p:nvPr>
            <p:custDataLst>
              <p:tags r:id="rId15"/>
            </p:custDataLst>
          </p:nvPr>
        </p:nvCxnSpPr>
        <p:spPr>
          <a:xfrm>
            <a:off x="9008932" y="1980657"/>
            <a:ext cx="0" cy="1553721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prstDash val="sysDot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千图PPT彼岸天：ID 8661124库_组合 39">
            <a:extLst>
              <a:ext uri="{FF2B5EF4-FFF2-40B4-BE49-F238E27FC236}">
                <a16:creationId xmlns:a16="http://schemas.microsoft.com/office/drawing/2014/main" id="{62C8A6A2-8FA7-4BCA-A251-622F162D8C08}"/>
              </a:ext>
            </a:extLst>
          </p:cNvPr>
          <p:cNvGrpSpPr/>
          <p:nvPr>
            <p:custDataLst>
              <p:tags r:id="rId16"/>
            </p:custDataLst>
          </p:nvPr>
        </p:nvGrpSpPr>
        <p:grpSpPr>
          <a:xfrm>
            <a:off x="719138" y="4701002"/>
            <a:ext cx="2041029" cy="857260"/>
            <a:chOff x="1732858" y="5001250"/>
            <a:chExt cx="2213143" cy="857260"/>
          </a:xfrm>
        </p:grpSpPr>
        <p:sp>
          <p:nvSpPr>
            <p:cNvPr id="34" name="TextBox 60">
              <a:extLst>
                <a:ext uri="{FF2B5EF4-FFF2-40B4-BE49-F238E27FC236}">
                  <a16:creationId xmlns:a16="http://schemas.microsoft.com/office/drawing/2014/main" id="{431FE309-3311-4FD6-A6C6-B4E3E6880B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35" name="TextBox 61">
              <a:extLst>
                <a:ext uri="{FF2B5EF4-FFF2-40B4-BE49-F238E27FC236}">
                  <a16:creationId xmlns:a16="http://schemas.microsoft.com/office/drawing/2014/main" id="{698A4543-8BC5-4B50-8997-24F61245ACB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r>
                <a:rPr lang="zh-CN" altLang="en-US" sz="1000" dirty="0"/>
                <a:t>千图网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</p:grpSp>
      <p:grpSp>
        <p:nvGrpSpPr>
          <p:cNvPr id="22" name="千图PPT彼岸天：ID 8661124库_组合 40">
            <a:extLst>
              <a:ext uri="{FF2B5EF4-FFF2-40B4-BE49-F238E27FC236}">
                <a16:creationId xmlns:a16="http://schemas.microsoft.com/office/drawing/2014/main" id="{86663FAB-9BFA-4FC3-A427-337A1AE1B9D7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2897312" y="4701002"/>
            <a:ext cx="2041029" cy="857260"/>
            <a:chOff x="1732858" y="5001250"/>
            <a:chExt cx="2213143" cy="857260"/>
          </a:xfrm>
        </p:grpSpPr>
        <p:sp>
          <p:nvSpPr>
            <p:cNvPr id="32" name="TextBox 58">
              <a:extLst>
                <a:ext uri="{FF2B5EF4-FFF2-40B4-BE49-F238E27FC236}">
                  <a16:creationId xmlns:a16="http://schemas.microsoft.com/office/drawing/2014/main" id="{24A102E7-A05B-4B92-B96F-0A7A3D83FF6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33" name="TextBox 59">
              <a:extLst>
                <a:ext uri="{FF2B5EF4-FFF2-40B4-BE49-F238E27FC236}">
                  <a16:creationId xmlns:a16="http://schemas.microsoft.com/office/drawing/2014/main" id="{A44FCCFE-0191-45B2-8404-20E64A0E72F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r>
                <a:rPr lang="zh-CN" altLang="en-US" sz="1000" dirty="0"/>
                <a:t>千图网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</p:grpSp>
      <p:grpSp>
        <p:nvGrpSpPr>
          <p:cNvPr id="23" name="千图PPT彼岸天：ID 8661124库_组合 41">
            <a:extLst>
              <a:ext uri="{FF2B5EF4-FFF2-40B4-BE49-F238E27FC236}">
                <a16:creationId xmlns:a16="http://schemas.microsoft.com/office/drawing/2014/main" id="{D2D44D5C-8912-495C-8D4C-A8F1D1D30608}"/>
              </a:ext>
            </a:extLst>
          </p:cNvPr>
          <p:cNvGrpSpPr/>
          <p:nvPr>
            <p:custDataLst>
              <p:tags r:id="rId18"/>
            </p:custDataLst>
          </p:nvPr>
        </p:nvGrpSpPr>
        <p:grpSpPr>
          <a:xfrm>
            <a:off x="5075487" y="4701002"/>
            <a:ext cx="2041029" cy="857260"/>
            <a:chOff x="1732858" y="5001250"/>
            <a:chExt cx="2213143" cy="857260"/>
          </a:xfrm>
        </p:grpSpPr>
        <p:sp>
          <p:nvSpPr>
            <p:cNvPr id="30" name="TextBox 56">
              <a:extLst>
                <a:ext uri="{FF2B5EF4-FFF2-40B4-BE49-F238E27FC236}">
                  <a16:creationId xmlns:a16="http://schemas.microsoft.com/office/drawing/2014/main" id="{C9DFE642-E79E-4295-9A10-9FFB7B22555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31" name="TextBox 57">
              <a:extLst>
                <a:ext uri="{FF2B5EF4-FFF2-40B4-BE49-F238E27FC236}">
                  <a16:creationId xmlns:a16="http://schemas.microsoft.com/office/drawing/2014/main" id="{FA59E06F-0B79-4FE5-91FE-4885176CDEB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r>
                <a:rPr lang="zh-CN" altLang="en-US" sz="1000" dirty="0"/>
                <a:t>千图网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</p:grpSp>
      <p:grpSp>
        <p:nvGrpSpPr>
          <p:cNvPr id="24" name="千图PPT彼岸天：ID 8661124库_组合 42">
            <a:extLst>
              <a:ext uri="{FF2B5EF4-FFF2-40B4-BE49-F238E27FC236}">
                <a16:creationId xmlns:a16="http://schemas.microsoft.com/office/drawing/2014/main" id="{214F0EC7-A675-4119-8AB8-EA85AE904C0C}"/>
              </a:ext>
            </a:extLst>
          </p:cNvPr>
          <p:cNvGrpSpPr/>
          <p:nvPr>
            <p:custDataLst>
              <p:tags r:id="rId19"/>
            </p:custDataLst>
          </p:nvPr>
        </p:nvGrpSpPr>
        <p:grpSpPr>
          <a:xfrm>
            <a:off x="7253661" y="4701002"/>
            <a:ext cx="2041029" cy="857260"/>
            <a:chOff x="1732858" y="5001250"/>
            <a:chExt cx="2213143" cy="857260"/>
          </a:xfrm>
        </p:grpSpPr>
        <p:sp>
          <p:nvSpPr>
            <p:cNvPr id="28" name="TextBox 54">
              <a:extLst>
                <a:ext uri="{FF2B5EF4-FFF2-40B4-BE49-F238E27FC236}">
                  <a16:creationId xmlns:a16="http://schemas.microsoft.com/office/drawing/2014/main" id="{4E85724A-69C2-47FE-B2F5-6D8D17D18E0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  <p:sp>
          <p:nvSpPr>
            <p:cNvPr id="29" name="TextBox 55">
              <a:extLst>
                <a:ext uri="{FF2B5EF4-FFF2-40B4-BE49-F238E27FC236}">
                  <a16:creationId xmlns:a16="http://schemas.microsoft.com/office/drawing/2014/main" id="{C2A9A748-E199-4186-AC85-3CAA187E94C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r>
                <a:rPr lang="zh-CN" altLang="en-US" sz="1000" dirty="0"/>
                <a:t>千图网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</p:grpSp>
      <p:grpSp>
        <p:nvGrpSpPr>
          <p:cNvPr id="25" name="千图PPT彼岸天：ID 8661124库_组合 43">
            <a:extLst>
              <a:ext uri="{FF2B5EF4-FFF2-40B4-BE49-F238E27FC236}">
                <a16:creationId xmlns:a16="http://schemas.microsoft.com/office/drawing/2014/main" id="{7F5B04DD-B9B4-4A22-B529-C7B6D7E17AE5}"/>
              </a:ext>
            </a:extLst>
          </p:cNvPr>
          <p:cNvGrpSpPr/>
          <p:nvPr>
            <p:custDataLst>
              <p:tags r:id="rId20"/>
            </p:custDataLst>
          </p:nvPr>
        </p:nvGrpSpPr>
        <p:grpSpPr>
          <a:xfrm>
            <a:off x="9431835" y="4701002"/>
            <a:ext cx="2041029" cy="857260"/>
            <a:chOff x="1732858" y="5001250"/>
            <a:chExt cx="2213143" cy="857260"/>
          </a:xfrm>
        </p:grpSpPr>
        <p:sp>
          <p:nvSpPr>
            <p:cNvPr id="26" name="TextBox 44">
              <a:extLst>
                <a:ext uri="{FF2B5EF4-FFF2-40B4-BE49-F238E27FC236}">
                  <a16:creationId xmlns:a16="http://schemas.microsoft.com/office/drawing/2014/main" id="{EF3242EA-C1CE-4661-AD47-C0FEEF3FE09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5"/>
                  </a:solidFill>
                </a:rPr>
                <a:t>输入标题文本</a:t>
              </a:r>
            </a:p>
          </p:txBody>
        </p:sp>
        <p:sp>
          <p:nvSpPr>
            <p:cNvPr id="27" name="TextBox 53">
              <a:extLst>
                <a:ext uri="{FF2B5EF4-FFF2-40B4-BE49-F238E27FC236}">
                  <a16:creationId xmlns:a16="http://schemas.microsoft.com/office/drawing/2014/main" id="{4E6412BD-743C-4353-8760-485580F7A76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r>
                <a:rPr lang="zh-CN" altLang="en-US" sz="1000" dirty="0"/>
                <a:t>千图网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6571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000"/>
                            </p:stCondLst>
                            <p:childTnLst>
                              <p:par>
                                <p:cTn id="103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0"/>
                            </p:stCondLst>
                            <p:childTnLst>
                              <p:par>
                                <p:cTn id="1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000"/>
                            </p:stCondLst>
                            <p:childTnLst>
                              <p:par>
                                <p:cTn id="1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500"/>
                            </p:stCondLst>
                            <p:childTnLst>
                              <p:par>
                                <p:cTn id="1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9000"/>
                            </p:stCondLst>
                            <p:childTnLst>
                              <p:par>
                                <p:cTn id="1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9500"/>
                            </p:stCondLst>
                            <p:childTnLst>
                              <p:par>
                                <p:cTn id="14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animBg="1"/>
      <p:bldP spid="9" grpId="0"/>
      <p:bldP spid="11" grpId="0" animBg="1"/>
      <p:bldP spid="12" grpId="0"/>
      <p:bldP spid="14" grpId="0" animBg="1"/>
      <p:bldP spid="15" grpId="0"/>
      <p:bldP spid="17" grpId="0" animBg="1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>
            <a:extLst>
              <a:ext uri="{FF2B5EF4-FFF2-40B4-BE49-F238E27FC236}">
                <a16:creationId xmlns:a16="http://schemas.microsoft.com/office/drawing/2014/main" id="{7853D445-A63F-49A9-B615-F3C9F4A496C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451484" y="1639322"/>
            <a:ext cx="4048536" cy="3874448"/>
            <a:chOff x="983432" y="1156712"/>
            <a:chExt cx="5186001" cy="4963002"/>
          </a:xfrm>
        </p:grpSpPr>
        <p:sp>
          <p:nvSpPr>
            <p:cNvPr id="35" name="Oval 3">
              <a:extLst>
                <a:ext uri="{FF2B5EF4-FFF2-40B4-BE49-F238E27FC236}">
                  <a16:creationId xmlns:a16="http://schemas.microsoft.com/office/drawing/2014/main" id="{4E680155-BCAD-44A6-8D19-ADE721A5EB47}"/>
                </a:ext>
              </a:extLst>
            </p:cNvPr>
            <p:cNvSpPr>
              <a:spLocks/>
            </p:cNvSpPr>
            <p:nvPr/>
          </p:nvSpPr>
          <p:spPr bwMode="auto">
            <a:xfrm rot="900000">
              <a:off x="1489772" y="1720932"/>
              <a:ext cx="4144434" cy="4144434"/>
            </a:xfrm>
            <a:prstGeom prst="ellipse">
              <a:avLst/>
            </a:prstGeom>
            <a:noFill/>
            <a:ln w="6350" cap="flat">
              <a:solidFill>
                <a:schemeClr val="tx2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6" name="Group 57">
              <a:extLst>
                <a:ext uri="{FF2B5EF4-FFF2-40B4-BE49-F238E27FC236}">
                  <a16:creationId xmlns:a16="http://schemas.microsoft.com/office/drawing/2014/main" id="{977C34EF-91F8-460A-8EFA-39C24176D0AC}"/>
                </a:ext>
              </a:extLst>
            </p:cNvPr>
            <p:cNvGrpSpPr/>
            <p:nvPr/>
          </p:nvGrpSpPr>
          <p:grpSpPr>
            <a:xfrm>
              <a:off x="983432" y="1156712"/>
              <a:ext cx="5186001" cy="4963002"/>
              <a:chOff x="983432" y="1156712"/>
              <a:chExt cx="5186001" cy="4963002"/>
            </a:xfrm>
          </p:grpSpPr>
          <p:sp>
            <p:nvSpPr>
              <p:cNvPr id="37" name="Freeform: Shape 4">
                <a:extLst>
                  <a:ext uri="{FF2B5EF4-FFF2-40B4-BE49-F238E27FC236}">
                    <a16:creationId xmlns:a16="http://schemas.microsoft.com/office/drawing/2014/main" id="{25C03AF3-76A0-4396-959C-2EC49FC292DB}"/>
                  </a:ext>
                </a:extLst>
              </p:cNvPr>
              <p:cNvSpPr>
                <a:spLocks/>
              </p:cNvSpPr>
              <p:nvPr/>
            </p:nvSpPr>
            <p:spPr bwMode="auto">
              <a:xfrm rot="900000">
                <a:off x="3816927" y="1800639"/>
                <a:ext cx="1092164" cy="2225915"/>
              </a:xfrm>
              <a:custGeom>
                <a:avLst/>
                <a:gdLst>
                  <a:gd name="T0" fmla="*/ 239 w 316"/>
                  <a:gd name="T1" fmla="*/ 120 h 644"/>
                  <a:gd name="T2" fmla="*/ 56 w 316"/>
                  <a:gd name="T3" fmla="*/ 16 h 644"/>
                  <a:gd name="T4" fmla="*/ 58 w 316"/>
                  <a:gd name="T5" fmla="*/ 0 h 644"/>
                  <a:gd name="T6" fmla="*/ 0 w 316"/>
                  <a:gd name="T7" fmla="*/ 27 h 644"/>
                  <a:gd name="T8" fmla="*/ 52 w 316"/>
                  <a:gd name="T9" fmla="*/ 64 h 644"/>
                  <a:gd name="T10" fmla="*/ 53 w 316"/>
                  <a:gd name="T11" fmla="*/ 48 h 644"/>
                  <a:gd name="T12" fmla="*/ 284 w 316"/>
                  <a:gd name="T13" fmla="*/ 328 h 644"/>
                  <a:gd name="T14" fmla="*/ 0 w 316"/>
                  <a:gd name="T15" fmla="*/ 612 h 644"/>
                  <a:gd name="T16" fmla="*/ 0 w 316"/>
                  <a:gd name="T17" fmla="*/ 644 h 644"/>
                  <a:gd name="T18" fmla="*/ 316 w 316"/>
                  <a:gd name="T19" fmla="*/ 328 h 644"/>
                  <a:gd name="T20" fmla="*/ 239 w 316"/>
                  <a:gd name="T21" fmla="*/ 120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6" h="644">
                    <a:moveTo>
                      <a:pt x="239" y="120"/>
                    </a:moveTo>
                    <a:cubicBezTo>
                      <a:pt x="192" y="66"/>
                      <a:pt x="127" y="29"/>
                      <a:pt x="56" y="16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186" y="73"/>
                      <a:pt x="284" y="192"/>
                      <a:pt x="284" y="328"/>
                    </a:cubicBezTo>
                    <a:cubicBezTo>
                      <a:pt x="284" y="485"/>
                      <a:pt x="157" y="612"/>
                      <a:pt x="0" y="612"/>
                    </a:cubicBezTo>
                    <a:cubicBezTo>
                      <a:pt x="0" y="644"/>
                      <a:pt x="0" y="644"/>
                      <a:pt x="0" y="644"/>
                    </a:cubicBezTo>
                    <a:cubicBezTo>
                      <a:pt x="174" y="644"/>
                      <a:pt x="316" y="502"/>
                      <a:pt x="316" y="328"/>
                    </a:cubicBezTo>
                    <a:cubicBezTo>
                      <a:pt x="316" y="251"/>
                      <a:pt x="289" y="178"/>
                      <a:pt x="239" y="12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4BC13034-0DA0-42FD-83C6-062AF0DCDC23}"/>
                  </a:ext>
                </a:extLst>
              </p:cNvPr>
              <p:cNvSpPr>
                <a:spLocks/>
              </p:cNvSpPr>
              <p:nvPr/>
            </p:nvSpPr>
            <p:spPr bwMode="auto">
              <a:xfrm rot="900000">
                <a:off x="1776122" y="2135694"/>
                <a:ext cx="2144545" cy="1459232"/>
              </a:xfrm>
              <a:custGeom>
                <a:avLst/>
                <a:gdLst>
                  <a:gd name="T0" fmla="*/ 576 w 621"/>
                  <a:gd name="T1" fmla="*/ 181 h 422"/>
                  <a:gd name="T2" fmla="*/ 392 w 621"/>
                  <a:gd name="T3" fmla="*/ 23 h 422"/>
                  <a:gd name="T4" fmla="*/ 171 w 621"/>
                  <a:gd name="T5" fmla="*/ 33 h 422"/>
                  <a:gd name="T6" fmla="*/ 15 w 621"/>
                  <a:gd name="T7" fmla="*/ 174 h 422"/>
                  <a:gd name="T8" fmla="*/ 0 w 621"/>
                  <a:gd name="T9" fmla="*/ 168 h 422"/>
                  <a:gd name="T10" fmla="*/ 8 w 621"/>
                  <a:gd name="T11" fmla="*/ 231 h 422"/>
                  <a:gd name="T12" fmla="*/ 59 w 621"/>
                  <a:gd name="T13" fmla="*/ 193 h 422"/>
                  <a:gd name="T14" fmla="*/ 44 w 621"/>
                  <a:gd name="T15" fmla="*/ 187 h 422"/>
                  <a:gd name="T16" fmla="*/ 382 w 621"/>
                  <a:gd name="T17" fmla="*/ 54 h 422"/>
                  <a:gd name="T18" fmla="*/ 547 w 621"/>
                  <a:gd name="T19" fmla="*/ 195 h 422"/>
                  <a:gd name="T20" fmla="*/ 565 w 621"/>
                  <a:gd name="T21" fmla="*/ 412 h 422"/>
                  <a:gd name="T22" fmla="*/ 595 w 621"/>
                  <a:gd name="T23" fmla="*/ 422 h 422"/>
                  <a:gd name="T24" fmla="*/ 576 w 621"/>
                  <a:gd name="T25" fmla="*/ 181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1" h="422">
                    <a:moveTo>
                      <a:pt x="576" y="181"/>
                    </a:moveTo>
                    <a:cubicBezTo>
                      <a:pt x="538" y="105"/>
                      <a:pt x="472" y="49"/>
                      <a:pt x="392" y="23"/>
                    </a:cubicBezTo>
                    <a:cubicBezTo>
                      <a:pt x="319" y="0"/>
                      <a:pt x="241" y="3"/>
                      <a:pt x="171" y="33"/>
                    </a:cubicBezTo>
                    <a:cubicBezTo>
                      <a:pt x="104" y="61"/>
                      <a:pt x="49" y="111"/>
                      <a:pt x="15" y="174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8" y="231"/>
                      <a:pt x="8" y="231"/>
                      <a:pt x="8" y="231"/>
                    </a:cubicBezTo>
                    <a:cubicBezTo>
                      <a:pt x="59" y="193"/>
                      <a:pt x="59" y="193"/>
                      <a:pt x="59" y="193"/>
                    </a:cubicBezTo>
                    <a:cubicBezTo>
                      <a:pt x="44" y="187"/>
                      <a:pt x="44" y="187"/>
                      <a:pt x="44" y="187"/>
                    </a:cubicBezTo>
                    <a:cubicBezTo>
                      <a:pt x="109" y="69"/>
                      <a:pt x="252" y="12"/>
                      <a:pt x="382" y="54"/>
                    </a:cubicBezTo>
                    <a:cubicBezTo>
                      <a:pt x="454" y="77"/>
                      <a:pt x="513" y="127"/>
                      <a:pt x="547" y="195"/>
                    </a:cubicBezTo>
                    <a:cubicBezTo>
                      <a:pt x="582" y="263"/>
                      <a:pt x="588" y="340"/>
                      <a:pt x="565" y="412"/>
                    </a:cubicBezTo>
                    <a:cubicBezTo>
                      <a:pt x="595" y="422"/>
                      <a:pt x="595" y="422"/>
                      <a:pt x="595" y="422"/>
                    </a:cubicBezTo>
                    <a:cubicBezTo>
                      <a:pt x="621" y="342"/>
                      <a:pt x="614" y="256"/>
                      <a:pt x="576" y="181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6">
                <a:extLst>
                  <a:ext uri="{FF2B5EF4-FFF2-40B4-BE49-F238E27FC236}">
                    <a16:creationId xmlns:a16="http://schemas.microsoft.com/office/drawing/2014/main" id="{5AF8BC0F-E7FE-4131-A87E-DEA622FFA0B3}"/>
                  </a:ext>
                </a:extLst>
              </p:cNvPr>
              <p:cNvSpPr>
                <a:spLocks/>
              </p:cNvSpPr>
              <p:nvPr/>
            </p:nvSpPr>
            <p:spPr bwMode="auto">
              <a:xfrm rot="900000">
                <a:off x="1701220" y="3154414"/>
                <a:ext cx="1753971" cy="2081258"/>
              </a:xfrm>
              <a:custGeom>
                <a:avLst/>
                <a:gdLst>
                  <a:gd name="T0" fmla="*/ 66 w 508"/>
                  <a:gd name="T1" fmla="*/ 172 h 602"/>
                  <a:gd name="T2" fmla="*/ 6 w 508"/>
                  <a:gd name="T3" fmla="*/ 385 h 602"/>
                  <a:gd name="T4" fmla="*/ 93 w 508"/>
                  <a:gd name="T5" fmla="*/ 577 h 602"/>
                  <a:gd name="T6" fmla="*/ 83 w 508"/>
                  <a:gd name="T7" fmla="*/ 589 h 602"/>
                  <a:gd name="T8" fmla="*/ 145 w 508"/>
                  <a:gd name="T9" fmla="*/ 602 h 602"/>
                  <a:gd name="T10" fmla="*/ 125 w 508"/>
                  <a:gd name="T11" fmla="*/ 541 h 602"/>
                  <a:gd name="T12" fmla="*/ 114 w 508"/>
                  <a:gd name="T13" fmla="*/ 553 h 602"/>
                  <a:gd name="T14" fmla="*/ 92 w 508"/>
                  <a:gd name="T15" fmla="*/ 191 h 602"/>
                  <a:gd name="T16" fmla="*/ 277 w 508"/>
                  <a:gd name="T17" fmla="*/ 77 h 602"/>
                  <a:gd name="T18" fmla="*/ 489 w 508"/>
                  <a:gd name="T19" fmla="*/ 128 h 602"/>
                  <a:gd name="T20" fmla="*/ 508 w 508"/>
                  <a:gd name="T21" fmla="*/ 102 h 602"/>
                  <a:gd name="T22" fmla="*/ 66 w 508"/>
                  <a:gd name="T23" fmla="*/ 17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8" h="602">
                    <a:moveTo>
                      <a:pt x="66" y="172"/>
                    </a:moveTo>
                    <a:cubicBezTo>
                      <a:pt x="21" y="234"/>
                      <a:pt x="0" y="310"/>
                      <a:pt x="6" y="385"/>
                    </a:cubicBezTo>
                    <a:cubicBezTo>
                      <a:pt x="13" y="458"/>
                      <a:pt x="43" y="525"/>
                      <a:pt x="93" y="577"/>
                    </a:cubicBezTo>
                    <a:cubicBezTo>
                      <a:pt x="83" y="589"/>
                      <a:pt x="83" y="589"/>
                      <a:pt x="83" y="589"/>
                    </a:cubicBezTo>
                    <a:cubicBezTo>
                      <a:pt x="145" y="602"/>
                      <a:pt x="145" y="602"/>
                      <a:pt x="145" y="602"/>
                    </a:cubicBezTo>
                    <a:cubicBezTo>
                      <a:pt x="125" y="541"/>
                      <a:pt x="125" y="541"/>
                      <a:pt x="125" y="541"/>
                    </a:cubicBezTo>
                    <a:cubicBezTo>
                      <a:pt x="114" y="553"/>
                      <a:pt x="114" y="553"/>
                      <a:pt x="114" y="553"/>
                    </a:cubicBezTo>
                    <a:cubicBezTo>
                      <a:pt x="22" y="455"/>
                      <a:pt x="12" y="301"/>
                      <a:pt x="92" y="191"/>
                    </a:cubicBezTo>
                    <a:cubicBezTo>
                      <a:pt x="136" y="130"/>
                      <a:pt x="202" y="89"/>
                      <a:pt x="277" y="77"/>
                    </a:cubicBezTo>
                    <a:cubicBezTo>
                      <a:pt x="353" y="65"/>
                      <a:pt x="428" y="83"/>
                      <a:pt x="489" y="128"/>
                    </a:cubicBezTo>
                    <a:cubicBezTo>
                      <a:pt x="508" y="102"/>
                      <a:pt x="508" y="102"/>
                      <a:pt x="508" y="102"/>
                    </a:cubicBezTo>
                    <a:cubicBezTo>
                      <a:pt x="367" y="0"/>
                      <a:pt x="168" y="31"/>
                      <a:pt x="66" y="17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7">
                <a:extLst>
                  <a:ext uri="{FF2B5EF4-FFF2-40B4-BE49-F238E27FC236}">
                    <a16:creationId xmlns:a16="http://schemas.microsoft.com/office/drawing/2014/main" id="{22DA683A-25F8-4348-99D2-5909C6DC831C}"/>
                  </a:ext>
                </a:extLst>
              </p:cNvPr>
              <p:cNvSpPr>
                <a:spLocks/>
              </p:cNvSpPr>
              <p:nvPr/>
            </p:nvSpPr>
            <p:spPr bwMode="auto">
              <a:xfrm rot="900000">
                <a:off x="2679904" y="3792505"/>
                <a:ext cx="1847997" cy="1979998"/>
              </a:xfrm>
              <a:custGeom>
                <a:avLst/>
                <a:gdLst>
                  <a:gd name="T0" fmla="*/ 535 w 535"/>
                  <a:gd name="T1" fmla="*/ 500 h 573"/>
                  <a:gd name="T2" fmla="*/ 471 w 535"/>
                  <a:gd name="T3" fmla="*/ 501 h 573"/>
                  <a:gd name="T4" fmla="*/ 479 w 535"/>
                  <a:gd name="T5" fmla="*/ 514 h 573"/>
                  <a:gd name="T6" fmla="*/ 128 w 535"/>
                  <a:gd name="T7" fmla="*/ 424 h 573"/>
                  <a:gd name="T8" fmla="*/ 77 w 535"/>
                  <a:gd name="T9" fmla="*/ 212 h 573"/>
                  <a:gd name="T10" fmla="*/ 191 w 535"/>
                  <a:gd name="T11" fmla="*/ 26 h 573"/>
                  <a:gd name="T12" fmla="*/ 172 w 535"/>
                  <a:gd name="T13" fmla="*/ 0 h 573"/>
                  <a:gd name="T14" fmla="*/ 102 w 535"/>
                  <a:gd name="T15" fmla="*/ 443 h 573"/>
                  <a:gd name="T16" fmla="*/ 287 w 535"/>
                  <a:gd name="T17" fmla="*/ 565 h 573"/>
                  <a:gd name="T18" fmla="*/ 359 w 535"/>
                  <a:gd name="T19" fmla="*/ 573 h 573"/>
                  <a:gd name="T20" fmla="*/ 496 w 535"/>
                  <a:gd name="T21" fmla="*/ 542 h 573"/>
                  <a:gd name="T22" fmla="*/ 504 w 535"/>
                  <a:gd name="T23" fmla="*/ 555 h 573"/>
                  <a:gd name="T24" fmla="*/ 535 w 535"/>
                  <a:gd name="T25" fmla="*/ 500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5" h="573">
                    <a:moveTo>
                      <a:pt x="535" y="500"/>
                    </a:moveTo>
                    <a:cubicBezTo>
                      <a:pt x="471" y="501"/>
                      <a:pt x="471" y="501"/>
                      <a:pt x="471" y="501"/>
                    </a:cubicBezTo>
                    <a:cubicBezTo>
                      <a:pt x="479" y="514"/>
                      <a:pt x="479" y="514"/>
                      <a:pt x="479" y="514"/>
                    </a:cubicBezTo>
                    <a:cubicBezTo>
                      <a:pt x="357" y="572"/>
                      <a:pt x="208" y="534"/>
                      <a:pt x="128" y="424"/>
                    </a:cubicBezTo>
                    <a:cubicBezTo>
                      <a:pt x="83" y="362"/>
                      <a:pt x="65" y="287"/>
                      <a:pt x="77" y="212"/>
                    </a:cubicBezTo>
                    <a:cubicBezTo>
                      <a:pt x="89" y="137"/>
                      <a:pt x="130" y="71"/>
                      <a:pt x="191" y="26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31" y="103"/>
                      <a:pt x="0" y="301"/>
                      <a:pt x="102" y="443"/>
                    </a:cubicBezTo>
                    <a:cubicBezTo>
                      <a:pt x="147" y="504"/>
                      <a:pt x="212" y="548"/>
                      <a:pt x="287" y="565"/>
                    </a:cubicBezTo>
                    <a:cubicBezTo>
                      <a:pt x="310" y="570"/>
                      <a:pt x="335" y="573"/>
                      <a:pt x="359" y="573"/>
                    </a:cubicBezTo>
                    <a:cubicBezTo>
                      <a:pt x="406" y="573"/>
                      <a:pt x="453" y="563"/>
                      <a:pt x="496" y="542"/>
                    </a:cubicBezTo>
                    <a:cubicBezTo>
                      <a:pt x="504" y="555"/>
                      <a:pt x="504" y="555"/>
                      <a:pt x="504" y="555"/>
                    </a:cubicBezTo>
                    <a:lnTo>
                      <a:pt x="535" y="50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8">
                <a:extLst>
                  <a:ext uri="{FF2B5EF4-FFF2-40B4-BE49-F238E27FC236}">
                    <a16:creationId xmlns:a16="http://schemas.microsoft.com/office/drawing/2014/main" id="{18BF0C01-B7BB-45AC-918D-5B0F09BE32BA}"/>
                  </a:ext>
                </a:extLst>
              </p:cNvPr>
              <p:cNvSpPr>
                <a:spLocks/>
              </p:cNvSpPr>
              <p:nvPr/>
            </p:nvSpPr>
            <p:spPr bwMode="auto">
              <a:xfrm rot="900000">
                <a:off x="3458941" y="3417383"/>
                <a:ext cx="2175286" cy="1415835"/>
              </a:xfrm>
              <a:custGeom>
                <a:avLst/>
                <a:gdLst>
                  <a:gd name="T0" fmla="*/ 630 w 630"/>
                  <a:gd name="T1" fmla="*/ 47 h 410"/>
                  <a:gd name="T2" fmla="*/ 587 w 630"/>
                  <a:gd name="T3" fmla="*/ 0 h 410"/>
                  <a:gd name="T4" fmla="*/ 568 w 630"/>
                  <a:gd name="T5" fmla="*/ 61 h 410"/>
                  <a:gd name="T6" fmla="*/ 583 w 630"/>
                  <a:gd name="T7" fmla="*/ 58 h 410"/>
                  <a:gd name="T8" fmla="*/ 389 w 630"/>
                  <a:gd name="T9" fmla="*/ 364 h 410"/>
                  <a:gd name="T10" fmla="*/ 171 w 630"/>
                  <a:gd name="T11" fmla="*/ 347 h 410"/>
                  <a:gd name="T12" fmla="*/ 30 w 630"/>
                  <a:gd name="T13" fmla="*/ 181 h 410"/>
                  <a:gd name="T14" fmla="*/ 0 w 630"/>
                  <a:gd name="T15" fmla="*/ 191 h 410"/>
                  <a:gd name="T16" fmla="*/ 157 w 630"/>
                  <a:gd name="T17" fmla="*/ 375 h 410"/>
                  <a:gd name="T18" fmla="*/ 300 w 630"/>
                  <a:gd name="T19" fmla="*/ 410 h 410"/>
                  <a:gd name="T20" fmla="*/ 399 w 630"/>
                  <a:gd name="T21" fmla="*/ 394 h 410"/>
                  <a:gd name="T22" fmla="*/ 572 w 630"/>
                  <a:gd name="T23" fmla="*/ 257 h 410"/>
                  <a:gd name="T24" fmla="*/ 614 w 630"/>
                  <a:gd name="T25" fmla="*/ 51 h 410"/>
                  <a:gd name="T26" fmla="*/ 630 w 630"/>
                  <a:gd name="T27" fmla="*/ 47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0" h="410">
                    <a:moveTo>
                      <a:pt x="630" y="47"/>
                    </a:moveTo>
                    <a:cubicBezTo>
                      <a:pt x="587" y="0"/>
                      <a:pt x="587" y="0"/>
                      <a:pt x="587" y="0"/>
                    </a:cubicBezTo>
                    <a:cubicBezTo>
                      <a:pt x="568" y="61"/>
                      <a:pt x="568" y="61"/>
                      <a:pt x="568" y="61"/>
                    </a:cubicBezTo>
                    <a:cubicBezTo>
                      <a:pt x="583" y="58"/>
                      <a:pt x="583" y="58"/>
                      <a:pt x="583" y="58"/>
                    </a:cubicBezTo>
                    <a:cubicBezTo>
                      <a:pt x="600" y="192"/>
                      <a:pt x="518" y="322"/>
                      <a:pt x="389" y="364"/>
                    </a:cubicBezTo>
                    <a:cubicBezTo>
                      <a:pt x="316" y="388"/>
                      <a:pt x="239" y="381"/>
                      <a:pt x="171" y="347"/>
                    </a:cubicBezTo>
                    <a:cubicBezTo>
                      <a:pt x="104" y="312"/>
                      <a:pt x="53" y="254"/>
                      <a:pt x="30" y="181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26" y="272"/>
                      <a:pt x="82" y="337"/>
                      <a:pt x="157" y="375"/>
                    </a:cubicBezTo>
                    <a:cubicBezTo>
                      <a:pt x="202" y="398"/>
                      <a:pt x="251" y="410"/>
                      <a:pt x="300" y="410"/>
                    </a:cubicBezTo>
                    <a:cubicBezTo>
                      <a:pt x="333" y="410"/>
                      <a:pt x="366" y="405"/>
                      <a:pt x="399" y="394"/>
                    </a:cubicBezTo>
                    <a:cubicBezTo>
                      <a:pt x="471" y="371"/>
                      <a:pt x="532" y="322"/>
                      <a:pt x="572" y="257"/>
                    </a:cubicBezTo>
                    <a:cubicBezTo>
                      <a:pt x="609" y="195"/>
                      <a:pt x="624" y="122"/>
                      <a:pt x="614" y="51"/>
                    </a:cubicBezTo>
                    <a:lnTo>
                      <a:pt x="630" y="47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Oval 10">
                <a:extLst>
                  <a:ext uri="{FF2B5EF4-FFF2-40B4-BE49-F238E27FC236}">
                    <a16:creationId xmlns:a16="http://schemas.microsoft.com/office/drawing/2014/main" id="{A98A4100-0D49-45AC-893C-F3EE852056EC}"/>
                  </a:ext>
                </a:extLst>
              </p:cNvPr>
              <p:cNvSpPr>
                <a:spLocks/>
              </p:cNvSpPr>
              <p:nvPr/>
            </p:nvSpPr>
            <p:spPr bwMode="auto">
              <a:xfrm rot="900000">
                <a:off x="2688355" y="2919986"/>
                <a:ext cx="1748546" cy="1748548"/>
              </a:xfrm>
              <a:prstGeom prst="ellipse">
                <a:avLst/>
              </a:prstGeom>
              <a:solidFill>
                <a:schemeClr val="bg1"/>
              </a:solidFill>
              <a:ln w="76200" cap="flat">
                <a:solidFill>
                  <a:schemeClr val="tx2">
                    <a:lumMod val="40000"/>
                    <a:lumOff val="60000"/>
                  </a:schemeClr>
                </a:solidFill>
                <a:prstDash val="solid"/>
                <a:miter lim="800000"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3" name="Group 11">
                <a:extLst>
                  <a:ext uri="{FF2B5EF4-FFF2-40B4-BE49-F238E27FC236}">
                    <a16:creationId xmlns:a16="http://schemas.microsoft.com/office/drawing/2014/main" id="{9147A9E8-728B-462F-BE11-02DF61070C0F}"/>
                  </a:ext>
                </a:extLst>
              </p:cNvPr>
              <p:cNvGrpSpPr/>
              <p:nvPr/>
            </p:nvGrpSpPr>
            <p:grpSpPr>
              <a:xfrm>
                <a:off x="3297952" y="3302522"/>
                <a:ext cx="516680" cy="494799"/>
                <a:chOff x="5699125" y="234951"/>
                <a:chExt cx="487363" cy="466725"/>
              </a:xfrm>
              <a:solidFill>
                <a:schemeClr val="accent6"/>
              </a:solidFill>
              <a:effectLst/>
            </p:grpSpPr>
            <p:sp>
              <p:nvSpPr>
                <p:cNvPr id="50" name="Freeform: Shape 14">
                  <a:extLst>
                    <a:ext uri="{FF2B5EF4-FFF2-40B4-BE49-F238E27FC236}">
                      <a16:creationId xmlns:a16="http://schemas.microsoft.com/office/drawing/2014/main" id="{C6262B5C-690C-445D-B701-F1A8B3E372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00713" y="234951"/>
                  <a:ext cx="485775" cy="239713"/>
                </a:xfrm>
                <a:custGeom>
                  <a:avLst/>
                  <a:gdLst>
                    <a:gd name="T0" fmla="*/ 16 w 727"/>
                    <a:gd name="T1" fmla="*/ 357 h 357"/>
                    <a:gd name="T2" fmla="*/ 22 w 727"/>
                    <a:gd name="T3" fmla="*/ 356 h 357"/>
                    <a:gd name="T4" fmla="*/ 251 w 727"/>
                    <a:gd name="T5" fmla="*/ 260 h 357"/>
                    <a:gd name="T6" fmla="*/ 493 w 727"/>
                    <a:gd name="T7" fmla="*/ 210 h 357"/>
                    <a:gd name="T8" fmla="*/ 661 w 727"/>
                    <a:gd name="T9" fmla="*/ 72 h 357"/>
                    <a:gd name="T10" fmla="*/ 688 w 727"/>
                    <a:gd name="T11" fmla="*/ 104 h 357"/>
                    <a:gd name="T12" fmla="*/ 727 w 727"/>
                    <a:gd name="T13" fmla="*/ 0 h 357"/>
                    <a:gd name="T14" fmla="*/ 617 w 727"/>
                    <a:gd name="T15" fmla="*/ 18 h 357"/>
                    <a:gd name="T16" fmla="*/ 644 w 727"/>
                    <a:gd name="T17" fmla="*/ 51 h 357"/>
                    <a:gd name="T18" fmla="*/ 481 w 727"/>
                    <a:gd name="T19" fmla="*/ 184 h 357"/>
                    <a:gd name="T20" fmla="*/ 244 w 727"/>
                    <a:gd name="T21" fmla="*/ 233 h 357"/>
                    <a:gd name="T22" fmla="*/ 11 w 727"/>
                    <a:gd name="T23" fmla="*/ 331 h 357"/>
                    <a:gd name="T24" fmla="*/ 3 w 727"/>
                    <a:gd name="T25" fmla="*/ 349 h 357"/>
                    <a:gd name="T26" fmla="*/ 16 w 727"/>
                    <a:gd name="T27" fmla="*/ 357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27" h="357">
                      <a:moveTo>
                        <a:pt x="16" y="357"/>
                      </a:moveTo>
                      <a:cubicBezTo>
                        <a:pt x="18" y="357"/>
                        <a:pt x="20" y="357"/>
                        <a:pt x="22" y="356"/>
                      </a:cubicBezTo>
                      <a:cubicBezTo>
                        <a:pt x="251" y="260"/>
                        <a:pt x="251" y="260"/>
                        <a:pt x="251" y="260"/>
                      </a:cubicBezTo>
                      <a:cubicBezTo>
                        <a:pt x="493" y="210"/>
                        <a:pt x="493" y="210"/>
                        <a:pt x="493" y="210"/>
                      </a:cubicBezTo>
                      <a:cubicBezTo>
                        <a:pt x="661" y="72"/>
                        <a:pt x="661" y="72"/>
                        <a:pt x="661" y="72"/>
                      </a:cubicBezTo>
                      <a:cubicBezTo>
                        <a:pt x="688" y="104"/>
                        <a:pt x="688" y="104"/>
                        <a:pt x="688" y="104"/>
                      </a:cubicBezTo>
                      <a:cubicBezTo>
                        <a:pt x="727" y="0"/>
                        <a:pt x="727" y="0"/>
                        <a:pt x="727" y="0"/>
                      </a:cubicBezTo>
                      <a:cubicBezTo>
                        <a:pt x="617" y="18"/>
                        <a:pt x="617" y="18"/>
                        <a:pt x="617" y="18"/>
                      </a:cubicBezTo>
                      <a:cubicBezTo>
                        <a:pt x="644" y="51"/>
                        <a:pt x="644" y="51"/>
                        <a:pt x="644" y="51"/>
                      </a:cubicBezTo>
                      <a:cubicBezTo>
                        <a:pt x="481" y="184"/>
                        <a:pt x="481" y="184"/>
                        <a:pt x="481" y="184"/>
                      </a:cubicBezTo>
                      <a:cubicBezTo>
                        <a:pt x="244" y="233"/>
                        <a:pt x="244" y="233"/>
                        <a:pt x="244" y="233"/>
                      </a:cubicBezTo>
                      <a:cubicBezTo>
                        <a:pt x="11" y="331"/>
                        <a:pt x="11" y="331"/>
                        <a:pt x="11" y="331"/>
                      </a:cubicBezTo>
                      <a:cubicBezTo>
                        <a:pt x="4" y="334"/>
                        <a:pt x="0" y="342"/>
                        <a:pt x="3" y="349"/>
                      </a:cubicBezTo>
                      <a:cubicBezTo>
                        <a:pt x="6" y="354"/>
                        <a:pt x="11" y="357"/>
                        <a:pt x="16" y="3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Rectangle 15">
                  <a:extLst>
                    <a:ext uri="{FF2B5EF4-FFF2-40B4-BE49-F238E27FC236}">
                      <a16:creationId xmlns:a16="http://schemas.microsoft.com/office/drawing/2014/main" id="{8AA12180-96DC-4B3C-975D-8C148F327B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99125" y="549276"/>
                  <a:ext cx="92075" cy="1524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Rectangle 16">
                  <a:extLst>
                    <a:ext uri="{FF2B5EF4-FFF2-40B4-BE49-F238E27FC236}">
                      <a16:creationId xmlns:a16="http://schemas.microsoft.com/office/drawing/2014/main" id="{5BCA7934-96A9-44B1-93FF-EC6E0C5DCA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26125" y="496888"/>
                  <a:ext cx="93663" cy="2047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Rectangle 17">
                  <a:extLst>
                    <a:ext uri="{FF2B5EF4-FFF2-40B4-BE49-F238E27FC236}">
                      <a16:creationId xmlns:a16="http://schemas.microsoft.com/office/drawing/2014/main" id="{FCBC015F-A930-443C-9427-4455C4DF66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59475" y="469901"/>
                  <a:ext cx="93663" cy="2317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Rectangle 18">
                  <a:extLst>
                    <a:ext uri="{FF2B5EF4-FFF2-40B4-BE49-F238E27FC236}">
                      <a16:creationId xmlns:a16="http://schemas.microsoft.com/office/drawing/2014/main" id="{AD2EE058-DBC1-45F5-8FE1-3E80AD3967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92825" y="363538"/>
                  <a:ext cx="93663" cy="3381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4" name="TextBox 12">
                <a:extLst>
                  <a:ext uri="{FF2B5EF4-FFF2-40B4-BE49-F238E27FC236}">
                    <a16:creationId xmlns:a16="http://schemas.microsoft.com/office/drawing/2014/main" id="{0A9F9B9F-1E11-4CFC-9F17-831FAFC2269F}"/>
                  </a:ext>
                </a:extLst>
              </p:cNvPr>
              <p:cNvSpPr txBox="1"/>
              <p:nvPr/>
            </p:nvSpPr>
            <p:spPr>
              <a:xfrm>
                <a:off x="3056553" y="3885337"/>
                <a:ext cx="1025046" cy="433673"/>
              </a:xfrm>
              <a:prstGeom prst="rect">
                <a:avLst/>
              </a:prstGeom>
              <a:noFill/>
              <a:effectLst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6"/>
                    </a:solidFill>
                  </a:rPr>
                  <a:t>关键词</a:t>
                </a:r>
              </a:p>
            </p:txBody>
          </p:sp>
          <p:sp>
            <p:nvSpPr>
              <p:cNvPr id="45" name="Oval 20">
                <a:extLst>
                  <a:ext uri="{FF2B5EF4-FFF2-40B4-BE49-F238E27FC236}">
                    <a16:creationId xmlns:a16="http://schemas.microsoft.com/office/drawing/2014/main" id="{7DB5DBB0-3D9B-4A11-9BD9-B6854B4930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8300" y="1156712"/>
                <a:ext cx="1007178" cy="100898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none" lIns="0" tIns="0" rIns="0" bIns="0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sz="32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sp>
            <p:nvSpPr>
              <p:cNvPr id="46" name="Freeform: Shape 23">
                <a:extLst>
                  <a:ext uri="{FF2B5EF4-FFF2-40B4-BE49-F238E27FC236}">
                    <a16:creationId xmlns:a16="http://schemas.microsoft.com/office/drawing/2014/main" id="{5EAF4EF5-E8CB-43B1-9E14-C318492D68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3432" y="2523136"/>
                <a:ext cx="1131943" cy="1130136"/>
              </a:xfrm>
              <a:custGeom>
                <a:avLst/>
                <a:gdLst>
                  <a:gd name="T0" fmla="*/ 209 w 328"/>
                  <a:gd name="T1" fmla="*/ 25 h 327"/>
                  <a:gd name="T2" fmla="*/ 25 w 328"/>
                  <a:gd name="T3" fmla="*/ 118 h 327"/>
                  <a:gd name="T4" fmla="*/ 119 w 328"/>
                  <a:gd name="T5" fmla="*/ 302 h 327"/>
                  <a:gd name="T6" fmla="*/ 303 w 328"/>
                  <a:gd name="T7" fmla="*/ 209 h 327"/>
                  <a:gd name="T8" fmla="*/ 209 w 328"/>
                  <a:gd name="T9" fmla="*/ 25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8" h="327">
                    <a:moveTo>
                      <a:pt x="209" y="25"/>
                    </a:moveTo>
                    <a:cubicBezTo>
                      <a:pt x="132" y="0"/>
                      <a:pt x="50" y="42"/>
                      <a:pt x="25" y="118"/>
                    </a:cubicBezTo>
                    <a:cubicBezTo>
                      <a:pt x="0" y="195"/>
                      <a:pt x="42" y="277"/>
                      <a:pt x="119" y="302"/>
                    </a:cubicBezTo>
                    <a:cubicBezTo>
                      <a:pt x="196" y="327"/>
                      <a:pt x="278" y="285"/>
                      <a:pt x="303" y="209"/>
                    </a:cubicBezTo>
                    <a:cubicBezTo>
                      <a:pt x="328" y="132"/>
                      <a:pt x="286" y="50"/>
                      <a:pt x="209" y="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vert="horz" wrap="none" lIns="0" tIns="0" rIns="0" bIns="0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sz="32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sp>
            <p:nvSpPr>
              <p:cNvPr id="47" name="Freeform: Shape 26">
                <a:extLst>
                  <a:ext uri="{FF2B5EF4-FFF2-40B4-BE49-F238E27FC236}">
                    <a16:creationId xmlns:a16="http://schemas.microsoft.com/office/drawing/2014/main" id="{8F4295EB-1FE9-4326-AE3A-33F4470FCF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7089" y="4919147"/>
                <a:ext cx="1140985" cy="1142794"/>
              </a:xfrm>
              <a:custGeom>
                <a:avLst/>
                <a:gdLst>
                  <a:gd name="T0" fmla="*/ 47 w 330"/>
                  <a:gd name="T1" fmla="*/ 80 h 331"/>
                  <a:gd name="T2" fmla="*/ 79 w 330"/>
                  <a:gd name="T3" fmla="*/ 283 h 331"/>
                  <a:gd name="T4" fmla="*/ 283 w 330"/>
                  <a:gd name="T5" fmla="*/ 251 h 331"/>
                  <a:gd name="T6" fmla="*/ 251 w 330"/>
                  <a:gd name="T7" fmla="*/ 47 h 331"/>
                  <a:gd name="T8" fmla="*/ 47 w 330"/>
                  <a:gd name="T9" fmla="*/ 8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0" h="331">
                    <a:moveTo>
                      <a:pt x="47" y="80"/>
                    </a:moveTo>
                    <a:cubicBezTo>
                      <a:pt x="0" y="145"/>
                      <a:pt x="14" y="236"/>
                      <a:pt x="79" y="283"/>
                    </a:cubicBezTo>
                    <a:cubicBezTo>
                      <a:pt x="145" y="331"/>
                      <a:pt x="236" y="316"/>
                      <a:pt x="283" y="251"/>
                    </a:cubicBezTo>
                    <a:cubicBezTo>
                      <a:pt x="330" y="186"/>
                      <a:pt x="316" y="95"/>
                      <a:pt x="251" y="47"/>
                    </a:cubicBezTo>
                    <a:cubicBezTo>
                      <a:pt x="186" y="0"/>
                      <a:pt x="94" y="14"/>
                      <a:pt x="47" y="8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vert="horz" wrap="none" lIns="0" tIns="0" rIns="0" bIns="0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sz="32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sp>
            <p:nvSpPr>
              <p:cNvPr id="48" name="Freeform: Shape 29">
                <a:extLst>
                  <a:ext uri="{FF2B5EF4-FFF2-40B4-BE49-F238E27FC236}">
                    <a16:creationId xmlns:a16="http://schemas.microsoft.com/office/drawing/2014/main" id="{C344FEBA-FB57-4A49-9F1A-E51428140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3470" y="4975112"/>
                <a:ext cx="1142793" cy="1144602"/>
              </a:xfrm>
              <a:custGeom>
                <a:avLst/>
                <a:gdLst>
                  <a:gd name="T0" fmla="*/ 47 w 331"/>
                  <a:gd name="T1" fmla="*/ 252 h 331"/>
                  <a:gd name="T2" fmla="*/ 251 w 331"/>
                  <a:gd name="T3" fmla="*/ 284 h 331"/>
                  <a:gd name="T4" fmla="*/ 283 w 331"/>
                  <a:gd name="T5" fmla="*/ 80 h 331"/>
                  <a:gd name="T6" fmla="*/ 80 w 331"/>
                  <a:gd name="T7" fmla="*/ 48 h 331"/>
                  <a:gd name="T8" fmla="*/ 47 w 331"/>
                  <a:gd name="T9" fmla="*/ 252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331">
                    <a:moveTo>
                      <a:pt x="47" y="252"/>
                    </a:moveTo>
                    <a:cubicBezTo>
                      <a:pt x="95" y="317"/>
                      <a:pt x="186" y="331"/>
                      <a:pt x="251" y="284"/>
                    </a:cubicBezTo>
                    <a:cubicBezTo>
                      <a:pt x="316" y="237"/>
                      <a:pt x="331" y="145"/>
                      <a:pt x="283" y="80"/>
                    </a:cubicBezTo>
                    <a:cubicBezTo>
                      <a:pt x="236" y="15"/>
                      <a:pt x="145" y="0"/>
                      <a:pt x="80" y="48"/>
                    </a:cubicBezTo>
                    <a:cubicBezTo>
                      <a:pt x="15" y="95"/>
                      <a:pt x="0" y="186"/>
                      <a:pt x="47" y="25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vert="horz" wrap="none" lIns="0" tIns="0" rIns="0" bIns="0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sz="32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sp>
            <p:nvSpPr>
              <p:cNvPr id="49" name="Freeform: Shape 32">
                <a:extLst>
                  <a:ext uri="{FF2B5EF4-FFF2-40B4-BE49-F238E27FC236}">
                    <a16:creationId xmlns:a16="http://schemas.microsoft.com/office/drawing/2014/main" id="{B88DE3C8-935D-4C6A-BEE8-23ABE34CEF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1106" y="2615903"/>
                <a:ext cx="1128327" cy="1131944"/>
              </a:xfrm>
              <a:custGeom>
                <a:avLst/>
                <a:gdLst>
                  <a:gd name="T0" fmla="*/ 208 w 327"/>
                  <a:gd name="T1" fmla="*/ 303 h 328"/>
                  <a:gd name="T2" fmla="*/ 302 w 327"/>
                  <a:gd name="T3" fmla="*/ 119 h 328"/>
                  <a:gd name="T4" fmla="*/ 118 w 327"/>
                  <a:gd name="T5" fmla="*/ 25 h 328"/>
                  <a:gd name="T6" fmla="*/ 25 w 327"/>
                  <a:gd name="T7" fmla="*/ 209 h 328"/>
                  <a:gd name="T8" fmla="*/ 208 w 327"/>
                  <a:gd name="T9" fmla="*/ 303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7" h="328">
                    <a:moveTo>
                      <a:pt x="208" y="303"/>
                    </a:moveTo>
                    <a:cubicBezTo>
                      <a:pt x="285" y="278"/>
                      <a:pt x="327" y="196"/>
                      <a:pt x="302" y="119"/>
                    </a:cubicBezTo>
                    <a:cubicBezTo>
                      <a:pt x="277" y="42"/>
                      <a:pt x="195" y="0"/>
                      <a:pt x="118" y="25"/>
                    </a:cubicBezTo>
                    <a:cubicBezTo>
                      <a:pt x="42" y="50"/>
                      <a:pt x="0" y="133"/>
                      <a:pt x="25" y="209"/>
                    </a:cubicBezTo>
                    <a:cubicBezTo>
                      <a:pt x="49" y="286"/>
                      <a:pt x="132" y="328"/>
                      <a:pt x="208" y="30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vert="horz" wrap="none" lIns="0" tIns="0" rIns="0" bIns="0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sz="32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05</a:t>
                </a:r>
              </a:p>
            </p:txBody>
          </p:sp>
        </p:grpSp>
      </p:grpSp>
      <p:grpSp>
        <p:nvGrpSpPr>
          <p:cNvPr id="58" name="千图PPT彼岸天：ID 8661124库_组合 57">
            <a:extLst>
              <a:ext uri="{FF2B5EF4-FFF2-40B4-BE49-F238E27FC236}">
                <a16:creationId xmlns:a16="http://schemas.microsoft.com/office/drawing/2014/main" id="{5A177E9B-0E04-436F-ADBC-4A9262D8342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341287" y="4976066"/>
            <a:ext cx="4816728" cy="624349"/>
            <a:chOff x="6341287" y="4976066"/>
            <a:chExt cx="4816728" cy="624349"/>
          </a:xfrm>
        </p:grpSpPr>
        <p:grpSp>
          <p:nvGrpSpPr>
            <p:cNvPr id="5" name="Group 47">
              <a:extLst>
                <a:ext uri="{FF2B5EF4-FFF2-40B4-BE49-F238E27FC236}">
                  <a16:creationId xmlns:a16="http://schemas.microsoft.com/office/drawing/2014/main" id="{5CBE75F9-BB9D-46D3-89C0-18E0F7522E6C}"/>
                </a:ext>
              </a:extLst>
            </p:cNvPr>
            <p:cNvGrpSpPr/>
            <p:nvPr/>
          </p:nvGrpSpPr>
          <p:grpSpPr>
            <a:xfrm>
              <a:off x="6341287" y="4976066"/>
              <a:ext cx="624349" cy="624349"/>
              <a:chOff x="2876776" y="4765908"/>
              <a:chExt cx="687003" cy="687003"/>
            </a:xfrm>
          </p:grpSpPr>
          <p:sp>
            <p:nvSpPr>
              <p:cNvPr id="33" name="Diamond 48">
                <a:extLst>
                  <a:ext uri="{FF2B5EF4-FFF2-40B4-BE49-F238E27FC236}">
                    <a16:creationId xmlns:a16="http://schemas.microsoft.com/office/drawing/2014/main" id="{ADE18B54-D5A5-45BB-9453-EF76C8F70962}"/>
                  </a:ext>
                </a:extLst>
              </p:cNvPr>
              <p:cNvSpPr/>
              <p:nvPr/>
            </p:nvSpPr>
            <p:spPr>
              <a:xfrm>
                <a:off x="2876776" y="4765908"/>
                <a:ext cx="687003" cy="687003"/>
              </a:xfrm>
              <a:prstGeom prst="diamond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TextBox 49">
                <a:extLst>
                  <a:ext uri="{FF2B5EF4-FFF2-40B4-BE49-F238E27FC236}">
                    <a16:creationId xmlns:a16="http://schemas.microsoft.com/office/drawing/2014/main" id="{52C570E9-512B-49AE-8ECD-F939DBDEF511}"/>
                  </a:ext>
                </a:extLst>
              </p:cNvPr>
              <p:cNvSpPr txBox="1"/>
              <p:nvPr/>
            </p:nvSpPr>
            <p:spPr>
              <a:xfrm>
                <a:off x="2966985" y="4878576"/>
                <a:ext cx="506582" cy="440261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  <a:latin typeface="Impact" panose="020B0806030902050204" pitchFamily="34" charset="0"/>
                  </a:rPr>
                  <a:t>05</a:t>
                </a:r>
              </a:p>
            </p:txBody>
          </p:sp>
        </p:grpSp>
        <p:grpSp>
          <p:nvGrpSpPr>
            <p:cNvPr id="6" name="Group 55">
              <a:extLst>
                <a:ext uri="{FF2B5EF4-FFF2-40B4-BE49-F238E27FC236}">
                  <a16:creationId xmlns:a16="http://schemas.microsoft.com/office/drawing/2014/main" id="{AB4341C5-8068-473B-92EE-C3A4AAC132BD}"/>
                </a:ext>
              </a:extLst>
            </p:cNvPr>
            <p:cNvGrpSpPr/>
            <p:nvPr/>
          </p:nvGrpSpPr>
          <p:grpSpPr>
            <a:xfrm>
              <a:off x="6925906" y="5006624"/>
              <a:ext cx="4232109" cy="563232"/>
              <a:chOff x="6444107" y="1469392"/>
              <a:chExt cx="4232109" cy="563232"/>
            </a:xfrm>
          </p:grpSpPr>
          <p:sp>
            <p:nvSpPr>
              <p:cNvPr id="31" name="TextBox 56">
                <a:extLst>
                  <a:ext uri="{FF2B5EF4-FFF2-40B4-BE49-F238E27FC236}">
                    <a16:creationId xmlns:a16="http://schemas.microsoft.com/office/drawing/2014/main" id="{9E1F73A6-B489-46E1-99E4-0399C365AE86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2" name="TextBox 58">
                <a:extLst>
                  <a:ext uri="{FF2B5EF4-FFF2-40B4-BE49-F238E27FC236}">
                    <a16:creationId xmlns:a16="http://schemas.microsoft.com/office/drawing/2014/main" id="{4AD94C83-9A19-4102-91AE-8EDF0160596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千图网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7" name="千图PPT彼岸天：ID 8661124库_组合 56">
            <a:extLst>
              <a:ext uri="{FF2B5EF4-FFF2-40B4-BE49-F238E27FC236}">
                <a16:creationId xmlns:a16="http://schemas.microsoft.com/office/drawing/2014/main" id="{0B21C265-8AB9-4F53-B802-9473AA29242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346726" y="4125081"/>
            <a:ext cx="4811289" cy="624349"/>
            <a:chOff x="6346726" y="4125081"/>
            <a:chExt cx="4811289" cy="624349"/>
          </a:xfrm>
        </p:grpSpPr>
        <p:grpSp>
          <p:nvGrpSpPr>
            <p:cNvPr id="7" name="Group 44">
              <a:extLst>
                <a:ext uri="{FF2B5EF4-FFF2-40B4-BE49-F238E27FC236}">
                  <a16:creationId xmlns:a16="http://schemas.microsoft.com/office/drawing/2014/main" id="{3C156C9F-A7D8-4C19-9CB4-8A95BE1D5093}"/>
                </a:ext>
              </a:extLst>
            </p:cNvPr>
            <p:cNvGrpSpPr/>
            <p:nvPr/>
          </p:nvGrpSpPr>
          <p:grpSpPr>
            <a:xfrm>
              <a:off x="6346726" y="4125081"/>
              <a:ext cx="624349" cy="624349"/>
              <a:chOff x="2876776" y="4765908"/>
              <a:chExt cx="687003" cy="687003"/>
            </a:xfrm>
          </p:grpSpPr>
          <p:sp>
            <p:nvSpPr>
              <p:cNvPr id="29" name="Diamond 45">
                <a:extLst>
                  <a:ext uri="{FF2B5EF4-FFF2-40B4-BE49-F238E27FC236}">
                    <a16:creationId xmlns:a16="http://schemas.microsoft.com/office/drawing/2014/main" id="{D91BEDB2-F7B8-44E1-8D2B-763FDFFC447C}"/>
                  </a:ext>
                </a:extLst>
              </p:cNvPr>
              <p:cNvSpPr/>
              <p:nvPr/>
            </p:nvSpPr>
            <p:spPr>
              <a:xfrm>
                <a:off x="2876776" y="4765908"/>
                <a:ext cx="687003" cy="687003"/>
              </a:xfrm>
              <a:prstGeom prst="diamond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TextBox 46">
                <a:extLst>
                  <a:ext uri="{FF2B5EF4-FFF2-40B4-BE49-F238E27FC236}">
                    <a16:creationId xmlns:a16="http://schemas.microsoft.com/office/drawing/2014/main" id="{FE0DCC95-698D-4693-BE8E-D11550D52436}"/>
                  </a:ext>
                </a:extLst>
              </p:cNvPr>
              <p:cNvSpPr txBox="1"/>
              <p:nvPr/>
            </p:nvSpPr>
            <p:spPr>
              <a:xfrm>
                <a:off x="2972277" y="4878576"/>
                <a:ext cx="495999" cy="440261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</p:grpSp>
        <p:grpSp>
          <p:nvGrpSpPr>
            <p:cNvPr id="8" name="Group 59">
              <a:extLst>
                <a:ext uri="{FF2B5EF4-FFF2-40B4-BE49-F238E27FC236}">
                  <a16:creationId xmlns:a16="http://schemas.microsoft.com/office/drawing/2014/main" id="{FA2F75EF-BEEA-49EA-A9D3-773B063A9F6C}"/>
                </a:ext>
              </a:extLst>
            </p:cNvPr>
            <p:cNvGrpSpPr/>
            <p:nvPr/>
          </p:nvGrpSpPr>
          <p:grpSpPr>
            <a:xfrm>
              <a:off x="6925906" y="4155639"/>
              <a:ext cx="4232109" cy="563232"/>
              <a:chOff x="6444107" y="1469392"/>
              <a:chExt cx="4232109" cy="563232"/>
            </a:xfrm>
          </p:grpSpPr>
          <p:sp>
            <p:nvSpPr>
              <p:cNvPr id="27" name="TextBox 60">
                <a:extLst>
                  <a:ext uri="{FF2B5EF4-FFF2-40B4-BE49-F238E27FC236}">
                    <a16:creationId xmlns:a16="http://schemas.microsoft.com/office/drawing/2014/main" id="{281369FC-3BD6-4E9C-A8E0-3417D49F1AB8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8" name="TextBox 61">
                <a:extLst>
                  <a:ext uri="{FF2B5EF4-FFF2-40B4-BE49-F238E27FC236}">
                    <a16:creationId xmlns:a16="http://schemas.microsoft.com/office/drawing/2014/main" id="{57149CD5-5E42-4DC4-AAE2-85D58BD030D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千图网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6" name="千图PPT彼岸天：ID 8661124库_组合 55">
            <a:extLst>
              <a:ext uri="{FF2B5EF4-FFF2-40B4-BE49-F238E27FC236}">
                <a16:creationId xmlns:a16="http://schemas.microsoft.com/office/drawing/2014/main" id="{6D13539F-0DD8-41D5-80B6-75CAA7DE4F53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346726" y="3274097"/>
            <a:ext cx="4811289" cy="624349"/>
            <a:chOff x="6346726" y="3274097"/>
            <a:chExt cx="4811289" cy="624349"/>
          </a:xfrm>
        </p:grpSpPr>
        <p:grpSp>
          <p:nvGrpSpPr>
            <p:cNvPr id="9" name="Group 41">
              <a:extLst>
                <a:ext uri="{FF2B5EF4-FFF2-40B4-BE49-F238E27FC236}">
                  <a16:creationId xmlns:a16="http://schemas.microsoft.com/office/drawing/2014/main" id="{9C2D350F-ED08-4EAF-BED1-EE090726BF5F}"/>
                </a:ext>
              </a:extLst>
            </p:cNvPr>
            <p:cNvGrpSpPr/>
            <p:nvPr/>
          </p:nvGrpSpPr>
          <p:grpSpPr>
            <a:xfrm>
              <a:off x="6346726" y="3274097"/>
              <a:ext cx="624349" cy="624349"/>
              <a:chOff x="2876776" y="4765908"/>
              <a:chExt cx="687003" cy="687003"/>
            </a:xfrm>
          </p:grpSpPr>
          <p:sp>
            <p:nvSpPr>
              <p:cNvPr id="25" name="Diamond 42">
                <a:extLst>
                  <a:ext uri="{FF2B5EF4-FFF2-40B4-BE49-F238E27FC236}">
                    <a16:creationId xmlns:a16="http://schemas.microsoft.com/office/drawing/2014/main" id="{D6D302CA-4724-47E9-97E0-3FB7127A06CD}"/>
                  </a:ext>
                </a:extLst>
              </p:cNvPr>
              <p:cNvSpPr/>
              <p:nvPr/>
            </p:nvSpPr>
            <p:spPr>
              <a:xfrm>
                <a:off x="2876776" y="4765908"/>
                <a:ext cx="687003" cy="687003"/>
              </a:xfrm>
              <a:prstGeom prst="diamond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TextBox 43">
                <a:extLst>
                  <a:ext uri="{FF2B5EF4-FFF2-40B4-BE49-F238E27FC236}">
                    <a16:creationId xmlns:a16="http://schemas.microsoft.com/office/drawing/2014/main" id="{0A99B1AB-FD60-4341-AE97-25974A6F258F}"/>
                  </a:ext>
                </a:extLst>
              </p:cNvPr>
              <p:cNvSpPr txBox="1"/>
              <p:nvPr/>
            </p:nvSpPr>
            <p:spPr>
              <a:xfrm>
                <a:off x="2967866" y="4878576"/>
                <a:ext cx="504819" cy="440261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</p:grpSp>
        <p:grpSp>
          <p:nvGrpSpPr>
            <p:cNvPr id="10" name="Group 62">
              <a:extLst>
                <a:ext uri="{FF2B5EF4-FFF2-40B4-BE49-F238E27FC236}">
                  <a16:creationId xmlns:a16="http://schemas.microsoft.com/office/drawing/2014/main" id="{520CC558-6A5D-4035-92D1-793358E768E3}"/>
                </a:ext>
              </a:extLst>
            </p:cNvPr>
            <p:cNvGrpSpPr/>
            <p:nvPr/>
          </p:nvGrpSpPr>
          <p:grpSpPr>
            <a:xfrm>
              <a:off x="6925906" y="3304655"/>
              <a:ext cx="4232109" cy="563232"/>
              <a:chOff x="6444107" y="1469392"/>
              <a:chExt cx="4232109" cy="563232"/>
            </a:xfrm>
          </p:grpSpPr>
          <p:sp>
            <p:nvSpPr>
              <p:cNvPr id="23" name="TextBox 63">
                <a:extLst>
                  <a:ext uri="{FF2B5EF4-FFF2-40B4-BE49-F238E27FC236}">
                    <a16:creationId xmlns:a16="http://schemas.microsoft.com/office/drawing/2014/main" id="{37F1396B-005F-42EB-85E6-172B16C01B91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4" name="TextBox 64">
                <a:extLst>
                  <a:ext uri="{FF2B5EF4-FFF2-40B4-BE49-F238E27FC236}">
                    <a16:creationId xmlns:a16="http://schemas.microsoft.com/office/drawing/2014/main" id="{6FAAE23F-579E-4981-8D38-91EBAC3BE42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千图网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5" name="千图PPT彼岸天：ID 8661124库_组合 54">
            <a:extLst>
              <a:ext uri="{FF2B5EF4-FFF2-40B4-BE49-F238E27FC236}">
                <a16:creationId xmlns:a16="http://schemas.microsoft.com/office/drawing/2014/main" id="{8C05D536-563A-497C-A949-E86AD587E09E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346726" y="2423113"/>
            <a:ext cx="4811289" cy="624349"/>
            <a:chOff x="6346726" y="2423113"/>
            <a:chExt cx="4811289" cy="624349"/>
          </a:xfrm>
        </p:grpSpPr>
        <p:grpSp>
          <p:nvGrpSpPr>
            <p:cNvPr id="11" name="Group 38">
              <a:extLst>
                <a:ext uri="{FF2B5EF4-FFF2-40B4-BE49-F238E27FC236}">
                  <a16:creationId xmlns:a16="http://schemas.microsoft.com/office/drawing/2014/main" id="{82A5790E-D6E3-4015-AB6D-C62D1CA0004D}"/>
                </a:ext>
              </a:extLst>
            </p:cNvPr>
            <p:cNvGrpSpPr/>
            <p:nvPr/>
          </p:nvGrpSpPr>
          <p:grpSpPr>
            <a:xfrm>
              <a:off x="6346726" y="2423113"/>
              <a:ext cx="624349" cy="624349"/>
              <a:chOff x="2876776" y="4765908"/>
              <a:chExt cx="687003" cy="687003"/>
            </a:xfrm>
          </p:grpSpPr>
          <p:sp>
            <p:nvSpPr>
              <p:cNvPr id="21" name="Diamond 39">
                <a:extLst>
                  <a:ext uri="{FF2B5EF4-FFF2-40B4-BE49-F238E27FC236}">
                    <a16:creationId xmlns:a16="http://schemas.microsoft.com/office/drawing/2014/main" id="{86DF4A3E-9C7F-4C0C-A8D0-52D300CC46CC}"/>
                  </a:ext>
                </a:extLst>
              </p:cNvPr>
              <p:cNvSpPr/>
              <p:nvPr/>
            </p:nvSpPr>
            <p:spPr>
              <a:xfrm>
                <a:off x="2876776" y="4765908"/>
                <a:ext cx="687003" cy="687003"/>
              </a:xfrm>
              <a:prstGeom prst="diamond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TextBox 40">
                <a:extLst>
                  <a:ext uri="{FF2B5EF4-FFF2-40B4-BE49-F238E27FC236}">
                    <a16:creationId xmlns:a16="http://schemas.microsoft.com/office/drawing/2014/main" id="{688433BF-6F96-45AC-977E-68BF8675ACDD}"/>
                  </a:ext>
                </a:extLst>
              </p:cNvPr>
              <p:cNvSpPr txBox="1"/>
              <p:nvPr/>
            </p:nvSpPr>
            <p:spPr>
              <a:xfrm>
                <a:off x="2972277" y="4878576"/>
                <a:ext cx="495999" cy="440261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</p:grpSp>
        <p:grpSp>
          <p:nvGrpSpPr>
            <p:cNvPr id="12" name="Group 65">
              <a:extLst>
                <a:ext uri="{FF2B5EF4-FFF2-40B4-BE49-F238E27FC236}">
                  <a16:creationId xmlns:a16="http://schemas.microsoft.com/office/drawing/2014/main" id="{25794188-1EDA-49AA-8948-F0C9F9F8BACB}"/>
                </a:ext>
              </a:extLst>
            </p:cNvPr>
            <p:cNvGrpSpPr/>
            <p:nvPr/>
          </p:nvGrpSpPr>
          <p:grpSpPr>
            <a:xfrm>
              <a:off x="6925906" y="2453671"/>
              <a:ext cx="4232109" cy="563232"/>
              <a:chOff x="6444107" y="1469392"/>
              <a:chExt cx="4232109" cy="563232"/>
            </a:xfrm>
          </p:grpSpPr>
          <p:sp>
            <p:nvSpPr>
              <p:cNvPr id="19" name="TextBox 66">
                <a:extLst>
                  <a:ext uri="{FF2B5EF4-FFF2-40B4-BE49-F238E27FC236}">
                    <a16:creationId xmlns:a16="http://schemas.microsoft.com/office/drawing/2014/main" id="{E23FB00D-B4C3-4474-BABD-301F0E91D9B2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0" name="TextBox 67">
                <a:extLst>
                  <a:ext uri="{FF2B5EF4-FFF2-40B4-BE49-F238E27FC236}">
                    <a16:creationId xmlns:a16="http://schemas.microsoft.com/office/drawing/2014/main" id="{E0196D06-BE50-4401-88C6-11CE2EC19F2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千图网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22B7CC37-C2A0-4352-A777-80E50D09CD23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346728" y="1572129"/>
            <a:ext cx="4811287" cy="624349"/>
            <a:chOff x="6346728" y="1572129"/>
            <a:chExt cx="4811287" cy="624349"/>
          </a:xfrm>
        </p:grpSpPr>
        <p:grpSp>
          <p:nvGrpSpPr>
            <p:cNvPr id="13" name="Group 35">
              <a:extLst>
                <a:ext uri="{FF2B5EF4-FFF2-40B4-BE49-F238E27FC236}">
                  <a16:creationId xmlns:a16="http://schemas.microsoft.com/office/drawing/2014/main" id="{02C28EFF-41C7-451D-9C53-F8C4405A34A8}"/>
                </a:ext>
              </a:extLst>
            </p:cNvPr>
            <p:cNvGrpSpPr/>
            <p:nvPr/>
          </p:nvGrpSpPr>
          <p:grpSpPr>
            <a:xfrm>
              <a:off x="6346728" y="1572129"/>
              <a:ext cx="624349" cy="624349"/>
              <a:chOff x="2876776" y="4765908"/>
              <a:chExt cx="687003" cy="687003"/>
            </a:xfrm>
          </p:grpSpPr>
          <p:sp>
            <p:nvSpPr>
              <p:cNvPr id="17" name="Diamond 36">
                <a:extLst>
                  <a:ext uri="{FF2B5EF4-FFF2-40B4-BE49-F238E27FC236}">
                    <a16:creationId xmlns:a16="http://schemas.microsoft.com/office/drawing/2014/main" id="{593CAA56-E42D-4B87-ACA4-B961397317E8}"/>
                  </a:ext>
                </a:extLst>
              </p:cNvPr>
              <p:cNvSpPr/>
              <p:nvPr/>
            </p:nvSpPr>
            <p:spPr>
              <a:xfrm>
                <a:off x="2876776" y="4765908"/>
                <a:ext cx="687003" cy="687003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TextBox 37">
                <a:extLst>
                  <a:ext uri="{FF2B5EF4-FFF2-40B4-BE49-F238E27FC236}">
                    <a16:creationId xmlns:a16="http://schemas.microsoft.com/office/drawing/2014/main" id="{CB076D57-4549-41FC-A7C7-1B347FBA71B0}"/>
                  </a:ext>
                </a:extLst>
              </p:cNvPr>
              <p:cNvSpPr txBox="1"/>
              <p:nvPr/>
            </p:nvSpPr>
            <p:spPr>
              <a:xfrm>
                <a:off x="2989034" y="4878576"/>
                <a:ext cx="462485" cy="440261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</p:grpSp>
        <p:grpSp>
          <p:nvGrpSpPr>
            <p:cNvPr id="14" name="Group 68">
              <a:extLst>
                <a:ext uri="{FF2B5EF4-FFF2-40B4-BE49-F238E27FC236}">
                  <a16:creationId xmlns:a16="http://schemas.microsoft.com/office/drawing/2014/main" id="{86649ECC-290A-4F59-94BD-F261A1AA95CE}"/>
                </a:ext>
              </a:extLst>
            </p:cNvPr>
            <p:cNvGrpSpPr/>
            <p:nvPr/>
          </p:nvGrpSpPr>
          <p:grpSpPr>
            <a:xfrm>
              <a:off x="6925906" y="1602687"/>
              <a:ext cx="4232109" cy="563232"/>
              <a:chOff x="6444107" y="1469392"/>
              <a:chExt cx="4232109" cy="563232"/>
            </a:xfrm>
          </p:grpSpPr>
          <p:sp>
            <p:nvSpPr>
              <p:cNvPr id="15" name="TextBox 69">
                <a:extLst>
                  <a:ext uri="{FF2B5EF4-FFF2-40B4-BE49-F238E27FC236}">
                    <a16:creationId xmlns:a16="http://schemas.microsoft.com/office/drawing/2014/main" id="{E7A50C66-851F-4F9B-919E-2C7F1638A3BC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6" name="TextBox 70">
                <a:extLst>
                  <a:ext uri="{FF2B5EF4-FFF2-40B4-BE49-F238E27FC236}">
                    <a16:creationId xmlns:a16="http://schemas.microsoft.com/office/drawing/2014/main" id="{0754ADC8-E757-4037-80F5-13386404468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千图网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8379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E1115E16-54F7-414A-AFC9-8097A32F42F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443119" y="1700808"/>
            <a:ext cx="3886321" cy="4247572"/>
            <a:chOff x="4443119" y="1700808"/>
            <a:chExt cx="3886321" cy="424757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090B98F-E3B0-423F-832A-A0936B94F370}"/>
                </a:ext>
              </a:extLst>
            </p:cNvPr>
            <p:cNvGrpSpPr/>
            <p:nvPr/>
          </p:nvGrpSpPr>
          <p:grpSpPr>
            <a:xfrm>
              <a:off x="4443119" y="1700808"/>
              <a:ext cx="3886321" cy="4247572"/>
              <a:chOff x="4169105" y="1685131"/>
              <a:chExt cx="4341484" cy="4745037"/>
            </a:xfrm>
          </p:grpSpPr>
          <p:sp>
            <p:nvSpPr>
              <p:cNvPr id="26" name="Freeform: Shape 4">
                <a:extLst>
                  <a:ext uri="{FF2B5EF4-FFF2-40B4-BE49-F238E27FC236}">
                    <a16:creationId xmlns:a16="http://schemas.microsoft.com/office/drawing/2014/main" id="{8F222276-F691-4E43-964F-B15AEE92BEF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6770688" y="3544093"/>
                <a:ext cx="446088" cy="1365250"/>
              </a:xfrm>
              <a:custGeom>
                <a:avLst/>
                <a:gdLst>
                  <a:gd name="T0" fmla="*/ 281 w 281"/>
                  <a:gd name="T1" fmla="*/ 84 h 860"/>
                  <a:gd name="T2" fmla="*/ 271 w 281"/>
                  <a:gd name="T3" fmla="*/ 165 h 860"/>
                  <a:gd name="T4" fmla="*/ 196 w 281"/>
                  <a:gd name="T5" fmla="*/ 0 h 860"/>
                  <a:gd name="T6" fmla="*/ 196 w 281"/>
                  <a:gd name="T7" fmla="*/ 0 h 860"/>
                  <a:gd name="T8" fmla="*/ 175 w 281"/>
                  <a:gd name="T9" fmla="*/ 35 h 860"/>
                  <a:gd name="T10" fmla="*/ 155 w 281"/>
                  <a:gd name="T11" fmla="*/ 70 h 860"/>
                  <a:gd name="T12" fmla="*/ 135 w 281"/>
                  <a:gd name="T13" fmla="*/ 106 h 860"/>
                  <a:gd name="T14" fmla="*/ 117 w 281"/>
                  <a:gd name="T15" fmla="*/ 141 h 860"/>
                  <a:gd name="T16" fmla="*/ 99 w 281"/>
                  <a:gd name="T17" fmla="*/ 179 h 860"/>
                  <a:gd name="T18" fmla="*/ 84 w 281"/>
                  <a:gd name="T19" fmla="*/ 215 h 860"/>
                  <a:gd name="T20" fmla="*/ 70 w 281"/>
                  <a:gd name="T21" fmla="*/ 252 h 860"/>
                  <a:gd name="T22" fmla="*/ 56 w 281"/>
                  <a:gd name="T23" fmla="*/ 291 h 860"/>
                  <a:gd name="T24" fmla="*/ 44 w 281"/>
                  <a:gd name="T25" fmla="*/ 328 h 860"/>
                  <a:gd name="T26" fmla="*/ 34 w 281"/>
                  <a:gd name="T27" fmla="*/ 366 h 860"/>
                  <a:gd name="T28" fmla="*/ 24 w 281"/>
                  <a:gd name="T29" fmla="*/ 406 h 860"/>
                  <a:gd name="T30" fmla="*/ 17 w 281"/>
                  <a:gd name="T31" fmla="*/ 446 h 860"/>
                  <a:gd name="T32" fmla="*/ 10 w 281"/>
                  <a:gd name="T33" fmla="*/ 485 h 860"/>
                  <a:gd name="T34" fmla="*/ 5 w 281"/>
                  <a:gd name="T35" fmla="*/ 526 h 860"/>
                  <a:gd name="T36" fmla="*/ 2 w 281"/>
                  <a:gd name="T37" fmla="*/ 566 h 860"/>
                  <a:gd name="T38" fmla="*/ 0 w 281"/>
                  <a:gd name="T39" fmla="*/ 607 h 860"/>
                  <a:gd name="T40" fmla="*/ 0 w 281"/>
                  <a:gd name="T41" fmla="*/ 607 h 860"/>
                  <a:gd name="T42" fmla="*/ 1 w 281"/>
                  <a:gd name="T43" fmla="*/ 615 h 860"/>
                  <a:gd name="T44" fmla="*/ 3 w 281"/>
                  <a:gd name="T45" fmla="*/ 630 h 860"/>
                  <a:gd name="T46" fmla="*/ 13 w 281"/>
                  <a:gd name="T47" fmla="*/ 670 h 860"/>
                  <a:gd name="T48" fmla="*/ 19 w 281"/>
                  <a:gd name="T49" fmla="*/ 690 h 860"/>
                  <a:gd name="T50" fmla="*/ 24 w 281"/>
                  <a:gd name="T51" fmla="*/ 708 h 860"/>
                  <a:gd name="T52" fmla="*/ 30 w 281"/>
                  <a:gd name="T53" fmla="*/ 723 h 860"/>
                  <a:gd name="T54" fmla="*/ 32 w 281"/>
                  <a:gd name="T55" fmla="*/ 729 h 860"/>
                  <a:gd name="T56" fmla="*/ 35 w 281"/>
                  <a:gd name="T57" fmla="*/ 732 h 860"/>
                  <a:gd name="T58" fmla="*/ 35 w 281"/>
                  <a:gd name="T59" fmla="*/ 732 h 860"/>
                  <a:gd name="T60" fmla="*/ 29 w 281"/>
                  <a:gd name="T61" fmla="*/ 730 h 860"/>
                  <a:gd name="T62" fmla="*/ 24 w 281"/>
                  <a:gd name="T63" fmla="*/ 727 h 860"/>
                  <a:gd name="T64" fmla="*/ 20 w 281"/>
                  <a:gd name="T65" fmla="*/ 725 h 860"/>
                  <a:gd name="T66" fmla="*/ 17 w 281"/>
                  <a:gd name="T67" fmla="*/ 722 h 860"/>
                  <a:gd name="T68" fmla="*/ 11 w 281"/>
                  <a:gd name="T69" fmla="*/ 714 h 860"/>
                  <a:gd name="T70" fmla="*/ 6 w 281"/>
                  <a:gd name="T71" fmla="*/ 707 h 860"/>
                  <a:gd name="T72" fmla="*/ 2 w 281"/>
                  <a:gd name="T73" fmla="*/ 697 h 860"/>
                  <a:gd name="T74" fmla="*/ 2 w 281"/>
                  <a:gd name="T75" fmla="*/ 696 h 860"/>
                  <a:gd name="T76" fmla="*/ 2 w 281"/>
                  <a:gd name="T77" fmla="*/ 700 h 860"/>
                  <a:gd name="T78" fmla="*/ 2 w 281"/>
                  <a:gd name="T79" fmla="*/ 700 h 860"/>
                  <a:gd name="T80" fmla="*/ 5 w 281"/>
                  <a:gd name="T81" fmla="*/ 740 h 860"/>
                  <a:gd name="T82" fmla="*/ 10 w 281"/>
                  <a:gd name="T83" fmla="*/ 779 h 860"/>
                  <a:gd name="T84" fmla="*/ 17 w 281"/>
                  <a:gd name="T85" fmla="*/ 820 h 860"/>
                  <a:gd name="T86" fmla="*/ 24 w 281"/>
                  <a:gd name="T87" fmla="*/ 860 h 860"/>
                  <a:gd name="T88" fmla="*/ 24 w 281"/>
                  <a:gd name="T89" fmla="*/ 860 h 860"/>
                  <a:gd name="T90" fmla="*/ 149 w 281"/>
                  <a:gd name="T91" fmla="*/ 731 h 860"/>
                  <a:gd name="T92" fmla="*/ 273 w 281"/>
                  <a:gd name="T93" fmla="*/ 598 h 860"/>
                  <a:gd name="T94" fmla="*/ 273 w 281"/>
                  <a:gd name="T95" fmla="*/ 598 h 860"/>
                  <a:gd name="T96" fmla="*/ 273 w 281"/>
                  <a:gd name="T97" fmla="*/ 534 h 860"/>
                  <a:gd name="T98" fmla="*/ 273 w 281"/>
                  <a:gd name="T99" fmla="*/ 469 h 860"/>
                  <a:gd name="T100" fmla="*/ 276 w 281"/>
                  <a:gd name="T101" fmla="*/ 340 h 860"/>
                  <a:gd name="T102" fmla="*/ 280 w 281"/>
                  <a:gd name="T103" fmla="*/ 211 h 860"/>
                  <a:gd name="T104" fmla="*/ 281 w 281"/>
                  <a:gd name="T105" fmla="*/ 148 h 860"/>
                  <a:gd name="T106" fmla="*/ 281 w 281"/>
                  <a:gd name="T107" fmla="*/ 84 h 860"/>
                  <a:gd name="T108" fmla="*/ 281 w 281"/>
                  <a:gd name="T109" fmla="*/ 84 h 8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81" h="860">
                    <a:moveTo>
                      <a:pt x="281" y="84"/>
                    </a:moveTo>
                    <a:lnTo>
                      <a:pt x="271" y="165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75" y="35"/>
                    </a:lnTo>
                    <a:lnTo>
                      <a:pt x="155" y="70"/>
                    </a:lnTo>
                    <a:lnTo>
                      <a:pt x="135" y="106"/>
                    </a:lnTo>
                    <a:lnTo>
                      <a:pt x="117" y="141"/>
                    </a:lnTo>
                    <a:lnTo>
                      <a:pt x="99" y="179"/>
                    </a:lnTo>
                    <a:lnTo>
                      <a:pt x="84" y="215"/>
                    </a:lnTo>
                    <a:lnTo>
                      <a:pt x="70" y="252"/>
                    </a:lnTo>
                    <a:lnTo>
                      <a:pt x="56" y="291"/>
                    </a:lnTo>
                    <a:lnTo>
                      <a:pt x="44" y="328"/>
                    </a:lnTo>
                    <a:lnTo>
                      <a:pt x="34" y="366"/>
                    </a:lnTo>
                    <a:lnTo>
                      <a:pt x="24" y="406"/>
                    </a:lnTo>
                    <a:lnTo>
                      <a:pt x="17" y="446"/>
                    </a:lnTo>
                    <a:lnTo>
                      <a:pt x="10" y="485"/>
                    </a:lnTo>
                    <a:lnTo>
                      <a:pt x="5" y="526"/>
                    </a:lnTo>
                    <a:lnTo>
                      <a:pt x="2" y="566"/>
                    </a:lnTo>
                    <a:lnTo>
                      <a:pt x="0" y="607"/>
                    </a:lnTo>
                    <a:lnTo>
                      <a:pt x="0" y="607"/>
                    </a:lnTo>
                    <a:lnTo>
                      <a:pt x="1" y="615"/>
                    </a:lnTo>
                    <a:lnTo>
                      <a:pt x="3" y="630"/>
                    </a:lnTo>
                    <a:lnTo>
                      <a:pt x="13" y="670"/>
                    </a:lnTo>
                    <a:lnTo>
                      <a:pt x="19" y="690"/>
                    </a:lnTo>
                    <a:lnTo>
                      <a:pt x="24" y="708"/>
                    </a:lnTo>
                    <a:lnTo>
                      <a:pt x="30" y="723"/>
                    </a:lnTo>
                    <a:lnTo>
                      <a:pt x="32" y="729"/>
                    </a:lnTo>
                    <a:lnTo>
                      <a:pt x="35" y="732"/>
                    </a:lnTo>
                    <a:lnTo>
                      <a:pt x="35" y="732"/>
                    </a:lnTo>
                    <a:lnTo>
                      <a:pt x="29" y="730"/>
                    </a:lnTo>
                    <a:lnTo>
                      <a:pt x="24" y="727"/>
                    </a:lnTo>
                    <a:lnTo>
                      <a:pt x="20" y="725"/>
                    </a:lnTo>
                    <a:lnTo>
                      <a:pt x="17" y="722"/>
                    </a:lnTo>
                    <a:lnTo>
                      <a:pt x="11" y="714"/>
                    </a:lnTo>
                    <a:lnTo>
                      <a:pt x="6" y="707"/>
                    </a:lnTo>
                    <a:lnTo>
                      <a:pt x="2" y="697"/>
                    </a:lnTo>
                    <a:lnTo>
                      <a:pt x="2" y="696"/>
                    </a:lnTo>
                    <a:lnTo>
                      <a:pt x="2" y="700"/>
                    </a:lnTo>
                    <a:lnTo>
                      <a:pt x="2" y="700"/>
                    </a:lnTo>
                    <a:lnTo>
                      <a:pt x="5" y="740"/>
                    </a:lnTo>
                    <a:lnTo>
                      <a:pt x="10" y="779"/>
                    </a:lnTo>
                    <a:lnTo>
                      <a:pt x="17" y="820"/>
                    </a:lnTo>
                    <a:lnTo>
                      <a:pt x="24" y="860"/>
                    </a:lnTo>
                    <a:lnTo>
                      <a:pt x="24" y="860"/>
                    </a:lnTo>
                    <a:lnTo>
                      <a:pt x="149" y="731"/>
                    </a:lnTo>
                    <a:lnTo>
                      <a:pt x="273" y="598"/>
                    </a:lnTo>
                    <a:lnTo>
                      <a:pt x="273" y="598"/>
                    </a:lnTo>
                    <a:lnTo>
                      <a:pt x="273" y="534"/>
                    </a:lnTo>
                    <a:lnTo>
                      <a:pt x="273" y="469"/>
                    </a:lnTo>
                    <a:lnTo>
                      <a:pt x="276" y="340"/>
                    </a:lnTo>
                    <a:lnTo>
                      <a:pt x="280" y="211"/>
                    </a:lnTo>
                    <a:lnTo>
                      <a:pt x="281" y="148"/>
                    </a:lnTo>
                    <a:lnTo>
                      <a:pt x="281" y="84"/>
                    </a:lnTo>
                    <a:lnTo>
                      <a:pt x="281" y="8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5">
                <a:extLst>
                  <a:ext uri="{FF2B5EF4-FFF2-40B4-BE49-F238E27FC236}">
                    <a16:creationId xmlns:a16="http://schemas.microsoft.com/office/drawing/2014/main" id="{AFB0341C-19FC-4F87-A725-CEF913D5BBF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680076" y="2386806"/>
                <a:ext cx="57150" cy="38100"/>
              </a:xfrm>
              <a:custGeom>
                <a:avLst/>
                <a:gdLst>
                  <a:gd name="T0" fmla="*/ 0 w 36"/>
                  <a:gd name="T1" fmla="*/ 24 h 24"/>
                  <a:gd name="T2" fmla="*/ 0 w 36"/>
                  <a:gd name="T3" fmla="*/ 24 h 24"/>
                  <a:gd name="T4" fmla="*/ 12 w 36"/>
                  <a:gd name="T5" fmla="*/ 21 h 24"/>
                  <a:gd name="T6" fmla="*/ 24 w 36"/>
                  <a:gd name="T7" fmla="*/ 16 h 24"/>
                  <a:gd name="T8" fmla="*/ 24 w 36"/>
                  <a:gd name="T9" fmla="*/ 16 h 24"/>
                  <a:gd name="T10" fmla="*/ 36 w 36"/>
                  <a:gd name="T11" fmla="*/ 0 h 24"/>
                  <a:gd name="T12" fmla="*/ 36 w 36"/>
                  <a:gd name="T13" fmla="*/ 0 h 24"/>
                  <a:gd name="T14" fmla="*/ 0 w 36"/>
                  <a:gd name="T15" fmla="*/ 24 h 24"/>
                  <a:gd name="T16" fmla="*/ 0 w 36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4">
                    <a:moveTo>
                      <a:pt x="0" y="24"/>
                    </a:moveTo>
                    <a:lnTo>
                      <a:pt x="0" y="24"/>
                    </a:lnTo>
                    <a:lnTo>
                      <a:pt x="12" y="21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E5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6">
                <a:extLst>
                  <a:ext uri="{FF2B5EF4-FFF2-40B4-BE49-F238E27FC236}">
                    <a16:creationId xmlns:a16="http://schemas.microsoft.com/office/drawing/2014/main" id="{50CEDC0F-463F-4014-AB41-66610746DDD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651501" y="2367756"/>
                <a:ext cx="47625" cy="44450"/>
              </a:xfrm>
              <a:custGeom>
                <a:avLst/>
                <a:gdLst>
                  <a:gd name="T0" fmla="*/ 29 w 30"/>
                  <a:gd name="T1" fmla="*/ 6 h 28"/>
                  <a:gd name="T2" fmla="*/ 29 w 30"/>
                  <a:gd name="T3" fmla="*/ 6 h 28"/>
                  <a:gd name="T4" fmla="*/ 30 w 30"/>
                  <a:gd name="T5" fmla="*/ 0 h 28"/>
                  <a:gd name="T6" fmla="*/ 30 w 30"/>
                  <a:gd name="T7" fmla="*/ 0 h 28"/>
                  <a:gd name="T8" fmla="*/ 12 w 30"/>
                  <a:gd name="T9" fmla="*/ 12 h 28"/>
                  <a:gd name="T10" fmla="*/ 12 w 30"/>
                  <a:gd name="T11" fmla="*/ 12 h 28"/>
                  <a:gd name="T12" fmla="*/ 0 w 30"/>
                  <a:gd name="T13" fmla="*/ 28 h 28"/>
                  <a:gd name="T14" fmla="*/ 0 w 30"/>
                  <a:gd name="T15" fmla="*/ 28 h 28"/>
                  <a:gd name="T16" fmla="*/ 8 w 30"/>
                  <a:gd name="T17" fmla="*/ 24 h 28"/>
                  <a:gd name="T18" fmla="*/ 17 w 30"/>
                  <a:gd name="T19" fmla="*/ 19 h 28"/>
                  <a:gd name="T20" fmla="*/ 23 w 30"/>
                  <a:gd name="T21" fmla="*/ 12 h 28"/>
                  <a:gd name="T22" fmla="*/ 29 w 30"/>
                  <a:gd name="T23" fmla="*/ 6 h 28"/>
                  <a:gd name="T24" fmla="*/ 29 w 30"/>
                  <a:gd name="T25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28">
                    <a:moveTo>
                      <a:pt x="29" y="6"/>
                    </a:moveTo>
                    <a:lnTo>
                      <a:pt x="29" y="6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8" y="24"/>
                    </a:lnTo>
                    <a:lnTo>
                      <a:pt x="17" y="19"/>
                    </a:lnTo>
                    <a:lnTo>
                      <a:pt x="23" y="12"/>
                    </a:lnTo>
                    <a:lnTo>
                      <a:pt x="29" y="6"/>
                    </a:lnTo>
                    <a:lnTo>
                      <a:pt x="29" y="6"/>
                    </a:lnTo>
                    <a:close/>
                  </a:path>
                </a:pathLst>
              </a:custGeom>
              <a:solidFill>
                <a:srgbClr val="F37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7">
                <a:extLst>
                  <a:ext uri="{FF2B5EF4-FFF2-40B4-BE49-F238E27FC236}">
                    <a16:creationId xmlns:a16="http://schemas.microsoft.com/office/drawing/2014/main" id="{7A4AAA83-ACE0-49E4-A595-CB3943B4BF5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645151" y="2366168"/>
                <a:ext cx="7938" cy="11112"/>
              </a:xfrm>
              <a:custGeom>
                <a:avLst/>
                <a:gdLst>
                  <a:gd name="T0" fmla="*/ 1 w 5"/>
                  <a:gd name="T1" fmla="*/ 1 h 7"/>
                  <a:gd name="T2" fmla="*/ 1 w 5"/>
                  <a:gd name="T3" fmla="*/ 1 h 7"/>
                  <a:gd name="T4" fmla="*/ 0 w 5"/>
                  <a:gd name="T5" fmla="*/ 7 h 7"/>
                  <a:gd name="T6" fmla="*/ 0 w 5"/>
                  <a:gd name="T7" fmla="*/ 7 h 7"/>
                  <a:gd name="T8" fmla="*/ 5 w 5"/>
                  <a:gd name="T9" fmla="*/ 0 h 7"/>
                  <a:gd name="T10" fmla="*/ 5 w 5"/>
                  <a:gd name="T11" fmla="*/ 0 h 7"/>
                  <a:gd name="T12" fmla="*/ 1 w 5"/>
                  <a:gd name="T13" fmla="*/ 1 h 7"/>
                  <a:gd name="T14" fmla="*/ 1 w 5"/>
                  <a:gd name="T1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7">
                    <a:moveTo>
                      <a:pt x="1" y="1"/>
                    </a:moveTo>
                    <a:lnTo>
                      <a:pt x="1" y="1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96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8">
                <a:extLst>
                  <a:ext uri="{FF2B5EF4-FFF2-40B4-BE49-F238E27FC236}">
                    <a16:creationId xmlns:a16="http://schemas.microsoft.com/office/drawing/2014/main" id="{FC07C8F2-590F-40DB-B51F-87553453CDB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408612" y="2364581"/>
                <a:ext cx="1374776" cy="2128837"/>
              </a:xfrm>
              <a:custGeom>
                <a:avLst/>
                <a:gdLst>
                  <a:gd name="connsiteX0" fmla="*/ 1130300 w 1374776"/>
                  <a:gd name="connsiteY0" fmla="*/ 12700 h 2128837"/>
                  <a:gd name="connsiteX1" fmla="*/ 1120775 w 1374776"/>
                  <a:gd name="connsiteY1" fmla="*/ 22225 h 2128837"/>
                  <a:gd name="connsiteX2" fmla="*/ 1111250 w 1374776"/>
                  <a:gd name="connsiteY2" fmla="*/ 33338 h 2128837"/>
                  <a:gd name="connsiteX3" fmla="*/ 1096963 w 1374776"/>
                  <a:gd name="connsiteY3" fmla="*/ 41275 h 2128837"/>
                  <a:gd name="connsiteX4" fmla="*/ 1084263 w 1374776"/>
                  <a:gd name="connsiteY4" fmla="*/ 47625 h 2128837"/>
                  <a:gd name="connsiteX5" fmla="*/ 1084262 w 1374776"/>
                  <a:gd name="connsiteY5" fmla="*/ 47625 h 2128837"/>
                  <a:gd name="connsiteX6" fmla="*/ 1065213 w 1374776"/>
                  <a:gd name="connsiteY6" fmla="*/ 55563 h 2128837"/>
                  <a:gd name="connsiteX7" fmla="*/ 1046163 w 1374776"/>
                  <a:gd name="connsiteY7" fmla="*/ 60325 h 2128837"/>
                  <a:gd name="connsiteX8" fmla="*/ 969963 w 1374776"/>
                  <a:gd name="connsiteY8" fmla="*/ 112713 h 2128837"/>
                  <a:gd name="connsiteX9" fmla="*/ 895350 w 1374776"/>
                  <a:gd name="connsiteY9" fmla="*/ 165100 h 2128837"/>
                  <a:gd name="connsiteX10" fmla="*/ 820738 w 1374776"/>
                  <a:gd name="connsiteY10" fmla="*/ 219075 h 2128837"/>
                  <a:gd name="connsiteX11" fmla="*/ 747713 w 1374776"/>
                  <a:gd name="connsiteY11" fmla="*/ 274638 h 2128837"/>
                  <a:gd name="connsiteX12" fmla="*/ 738188 w 1374776"/>
                  <a:gd name="connsiteY12" fmla="*/ 287338 h 2128837"/>
                  <a:gd name="connsiteX13" fmla="*/ 723900 w 1374776"/>
                  <a:gd name="connsiteY13" fmla="*/ 317500 h 2128837"/>
                  <a:gd name="connsiteX14" fmla="*/ 687388 w 1374776"/>
                  <a:gd name="connsiteY14" fmla="*/ 404813 h 2128837"/>
                  <a:gd name="connsiteX15" fmla="*/ 646113 w 1374776"/>
                  <a:gd name="connsiteY15" fmla="*/ 506413 h 2128837"/>
                  <a:gd name="connsiteX16" fmla="*/ 628650 w 1374776"/>
                  <a:gd name="connsiteY16" fmla="*/ 550863 h 2128837"/>
                  <a:gd name="connsiteX17" fmla="*/ 619125 w 1374776"/>
                  <a:gd name="connsiteY17" fmla="*/ 584200 h 2128837"/>
                  <a:gd name="connsiteX18" fmla="*/ 614363 w 1374776"/>
                  <a:gd name="connsiteY18" fmla="*/ 576263 h 2128837"/>
                  <a:gd name="connsiteX19" fmla="*/ 614363 w 1374776"/>
                  <a:gd name="connsiteY19" fmla="*/ 565150 h 2128837"/>
                  <a:gd name="connsiteX20" fmla="*/ 620713 w 1374776"/>
                  <a:gd name="connsiteY20" fmla="*/ 533400 h 2128837"/>
                  <a:gd name="connsiteX21" fmla="*/ 627063 w 1374776"/>
                  <a:gd name="connsiteY21" fmla="*/ 492125 h 2128837"/>
                  <a:gd name="connsiteX22" fmla="*/ 638175 w 1374776"/>
                  <a:gd name="connsiteY22" fmla="*/ 447675 h 2128837"/>
                  <a:gd name="connsiteX23" fmla="*/ 657225 w 1374776"/>
                  <a:gd name="connsiteY23" fmla="*/ 371475 h 2128837"/>
                  <a:gd name="connsiteX24" fmla="*/ 663575 w 1374776"/>
                  <a:gd name="connsiteY24" fmla="*/ 347663 h 2128837"/>
                  <a:gd name="connsiteX25" fmla="*/ 663575 w 1374776"/>
                  <a:gd name="connsiteY25" fmla="*/ 342900 h 2128837"/>
                  <a:gd name="connsiteX26" fmla="*/ 661988 w 1374776"/>
                  <a:gd name="connsiteY26" fmla="*/ 341313 h 2128837"/>
                  <a:gd name="connsiteX27" fmla="*/ 598488 w 1374776"/>
                  <a:gd name="connsiteY27" fmla="*/ 392113 h 2128837"/>
                  <a:gd name="connsiteX28" fmla="*/ 538163 w 1374776"/>
                  <a:gd name="connsiteY28" fmla="*/ 442912 h 2128837"/>
                  <a:gd name="connsiteX29" fmla="*/ 538163 w 1374776"/>
                  <a:gd name="connsiteY29" fmla="*/ 442912 h 2128837"/>
                  <a:gd name="connsiteX30" fmla="*/ 444500 w 1374776"/>
                  <a:gd name="connsiteY30" fmla="*/ 525462 h 2128837"/>
                  <a:gd name="connsiteX31" fmla="*/ 352425 w 1374776"/>
                  <a:gd name="connsiteY31" fmla="*/ 611187 h 2128837"/>
                  <a:gd name="connsiteX32" fmla="*/ 274638 w 1374776"/>
                  <a:gd name="connsiteY32" fmla="*/ 687387 h 2128837"/>
                  <a:gd name="connsiteX33" fmla="*/ 203200 w 1374776"/>
                  <a:gd name="connsiteY33" fmla="*/ 762000 h 2128837"/>
                  <a:gd name="connsiteX34" fmla="*/ 131762 w 1374776"/>
                  <a:gd name="connsiteY34" fmla="*/ 841375 h 2128837"/>
                  <a:gd name="connsiteX35" fmla="*/ 63500 w 1374776"/>
                  <a:gd name="connsiteY35" fmla="*/ 922337 h 2128837"/>
                  <a:gd name="connsiteX36" fmla="*/ 25400 w 1374776"/>
                  <a:gd name="connsiteY36" fmla="*/ 1220787 h 2128837"/>
                  <a:gd name="connsiteX37" fmla="*/ 12700 w 1374776"/>
                  <a:gd name="connsiteY37" fmla="*/ 1312862 h 2128837"/>
                  <a:gd name="connsiteX38" fmla="*/ 12700 w 1374776"/>
                  <a:gd name="connsiteY38" fmla="*/ 1414462 h 2128837"/>
                  <a:gd name="connsiteX39" fmla="*/ 11112 w 1374776"/>
                  <a:gd name="connsiteY39" fmla="*/ 1514475 h 2128837"/>
                  <a:gd name="connsiteX40" fmla="*/ 4762 w 1374776"/>
                  <a:gd name="connsiteY40" fmla="*/ 1719262 h 2128837"/>
                  <a:gd name="connsiteX41" fmla="*/ 0 w 1374776"/>
                  <a:gd name="connsiteY41" fmla="*/ 1924050 h 2128837"/>
                  <a:gd name="connsiteX42" fmla="*/ 0 w 1374776"/>
                  <a:gd name="connsiteY42" fmla="*/ 2027237 h 2128837"/>
                  <a:gd name="connsiteX43" fmla="*/ 0 w 1374776"/>
                  <a:gd name="connsiteY43" fmla="*/ 2128837 h 2128837"/>
                  <a:gd name="connsiteX44" fmla="*/ 117475 w 1374776"/>
                  <a:gd name="connsiteY44" fmla="*/ 2006600 h 2128837"/>
                  <a:gd name="connsiteX45" fmla="*/ 123825 w 1374776"/>
                  <a:gd name="connsiteY45" fmla="*/ 1920875 h 2128837"/>
                  <a:gd name="connsiteX46" fmla="*/ 136525 w 1374776"/>
                  <a:gd name="connsiteY46" fmla="*/ 1835150 h 2128837"/>
                  <a:gd name="connsiteX47" fmla="*/ 150812 w 1374776"/>
                  <a:gd name="connsiteY47" fmla="*/ 1749425 h 2128837"/>
                  <a:gd name="connsiteX48" fmla="*/ 168275 w 1374776"/>
                  <a:gd name="connsiteY48" fmla="*/ 1663700 h 2128837"/>
                  <a:gd name="connsiteX49" fmla="*/ 185737 w 1374776"/>
                  <a:gd name="connsiteY49" fmla="*/ 1579562 h 2128837"/>
                  <a:gd name="connsiteX50" fmla="*/ 206375 w 1374776"/>
                  <a:gd name="connsiteY50" fmla="*/ 1495425 h 2128837"/>
                  <a:gd name="connsiteX51" fmla="*/ 228600 w 1374776"/>
                  <a:gd name="connsiteY51" fmla="*/ 1411287 h 2128837"/>
                  <a:gd name="connsiteX52" fmla="*/ 252412 w 1374776"/>
                  <a:gd name="connsiteY52" fmla="*/ 1328737 h 2128837"/>
                  <a:gd name="connsiteX53" fmla="*/ 266163 w 1374776"/>
                  <a:gd name="connsiteY53" fmla="*/ 1282162 h 2128837"/>
                  <a:gd name="connsiteX54" fmla="*/ 252412 w 1374776"/>
                  <a:gd name="connsiteY54" fmla="*/ 1328738 h 2128837"/>
                  <a:gd name="connsiteX55" fmla="*/ 228600 w 1374776"/>
                  <a:gd name="connsiteY55" fmla="*/ 1411288 h 2128837"/>
                  <a:gd name="connsiteX56" fmla="*/ 206375 w 1374776"/>
                  <a:gd name="connsiteY56" fmla="*/ 1495425 h 2128837"/>
                  <a:gd name="connsiteX57" fmla="*/ 185737 w 1374776"/>
                  <a:gd name="connsiteY57" fmla="*/ 1579563 h 2128837"/>
                  <a:gd name="connsiteX58" fmla="*/ 168275 w 1374776"/>
                  <a:gd name="connsiteY58" fmla="*/ 1663700 h 2128837"/>
                  <a:gd name="connsiteX59" fmla="*/ 150812 w 1374776"/>
                  <a:gd name="connsiteY59" fmla="*/ 1749425 h 2128837"/>
                  <a:gd name="connsiteX60" fmla="*/ 136525 w 1374776"/>
                  <a:gd name="connsiteY60" fmla="*/ 1835150 h 2128837"/>
                  <a:gd name="connsiteX61" fmla="*/ 123825 w 1374776"/>
                  <a:gd name="connsiteY61" fmla="*/ 1920875 h 2128837"/>
                  <a:gd name="connsiteX62" fmla="*/ 117475 w 1374776"/>
                  <a:gd name="connsiteY62" fmla="*/ 2006600 h 2128837"/>
                  <a:gd name="connsiteX63" fmla="*/ 441325 w 1374776"/>
                  <a:gd name="connsiteY63" fmla="*/ 1658938 h 2128837"/>
                  <a:gd name="connsiteX64" fmla="*/ 441325 w 1374776"/>
                  <a:gd name="connsiteY64" fmla="*/ 1658937 h 2128837"/>
                  <a:gd name="connsiteX65" fmla="*/ 730250 w 1374776"/>
                  <a:gd name="connsiteY65" fmla="*/ 1346200 h 2128837"/>
                  <a:gd name="connsiteX66" fmla="*/ 1020762 w 1374776"/>
                  <a:gd name="connsiteY66" fmla="*/ 1027112 h 2128837"/>
                  <a:gd name="connsiteX67" fmla="*/ 1023938 w 1374776"/>
                  <a:gd name="connsiteY67" fmla="*/ 898525 h 2128837"/>
                  <a:gd name="connsiteX68" fmla="*/ 1030288 w 1374776"/>
                  <a:gd name="connsiteY68" fmla="*/ 771525 h 2128837"/>
                  <a:gd name="connsiteX69" fmla="*/ 1036638 w 1374776"/>
                  <a:gd name="connsiteY69" fmla="*/ 644525 h 2128837"/>
                  <a:gd name="connsiteX70" fmla="*/ 1047750 w 1374776"/>
                  <a:gd name="connsiteY70" fmla="*/ 515937 h 2128837"/>
                  <a:gd name="connsiteX71" fmla="*/ 1060450 w 1374776"/>
                  <a:gd name="connsiteY71" fmla="*/ 390525 h 2128837"/>
                  <a:gd name="connsiteX72" fmla="*/ 1069975 w 1374776"/>
                  <a:gd name="connsiteY72" fmla="*/ 327025 h 2128837"/>
                  <a:gd name="connsiteX73" fmla="*/ 1077913 w 1374776"/>
                  <a:gd name="connsiteY73" fmla="*/ 263525 h 2128837"/>
                  <a:gd name="connsiteX74" fmla="*/ 1089025 w 1374776"/>
                  <a:gd name="connsiteY74" fmla="*/ 200025 h 2128837"/>
                  <a:gd name="connsiteX75" fmla="*/ 1101725 w 1374776"/>
                  <a:gd name="connsiteY75" fmla="*/ 138113 h 2128837"/>
                  <a:gd name="connsiteX76" fmla="*/ 1116013 w 1374776"/>
                  <a:gd name="connsiteY76" fmla="*/ 74613 h 2128837"/>
                  <a:gd name="connsiteX77" fmla="*/ 1138238 w 1374776"/>
                  <a:gd name="connsiteY77" fmla="*/ 0 h 2128837"/>
                  <a:gd name="connsiteX78" fmla="*/ 1138238 w 1374776"/>
                  <a:gd name="connsiteY78" fmla="*/ 1588 h 2128837"/>
                  <a:gd name="connsiteX79" fmla="*/ 1130301 w 1374776"/>
                  <a:gd name="connsiteY79" fmla="*/ 12700 h 2128837"/>
                  <a:gd name="connsiteX80" fmla="*/ 1116013 w 1374776"/>
                  <a:gd name="connsiteY80" fmla="*/ 74613 h 2128837"/>
                  <a:gd name="connsiteX81" fmla="*/ 1101726 w 1374776"/>
                  <a:gd name="connsiteY81" fmla="*/ 138113 h 2128837"/>
                  <a:gd name="connsiteX82" fmla="*/ 1089026 w 1374776"/>
                  <a:gd name="connsiteY82" fmla="*/ 200025 h 2128837"/>
                  <a:gd name="connsiteX83" fmla="*/ 1077913 w 1374776"/>
                  <a:gd name="connsiteY83" fmla="*/ 263525 h 2128837"/>
                  <a:gd name="connsiteX84" fmla="*/ 1069976 w 1374776"/>
                  <a:gd name="connsiteY84" fmla="*/ 327025 h 2128837"/>
                  <a:gd name="connsiteX85" fmla="*/ 1060451 w 1374776"/>
                  <a:gd name="connsiteY85" fmla="*/ 390525 h 2128837"/>
                  <a:gd name="connsiteX86" fmla="*/ 1047751 w 1374776"/>
                  <a:gd name="connsiteY86" fmla="*/ 515937 h 2128837"/>
                  <a:gd name="connsiteX87" fmla="*/ 1036638 w 1374776"/>
                  <a:gd name="connsiteY87" fmla="*/ 644525 h 2128837"/>
                  <a:gd name="connsiteX88" fmla="*/ 1030288 w 1374776"/>
                  <a:gd name="connsiteY88" fmla="*/ 771525 h 2128837"/>
                  <a:gd name="connsiteX89" fmla="*/ 1023938 w 1374776"/>
                  <a:gd name="connsiteY89" fmla="*/ 898525 h 2128837"/>
                  <a:gd name="connsiteX90" fmla="*/ 1020763 w 1374776"/>
                  <a:gd name="connsiteY90" fmla="*/ 1027112 h 2128837"/>
                  <a:gd name="connsiteX91" fmla="*/ 1357314 w 1374776"/>
                  <a:gd name="connsiteY91" fmla="*/ 649287 h 2128837"/>
                  <a:gd name="connsiteX92" fmla="*/ 1374776 w 1374776"/>
                  <a:gd name="connsiteY92" fmla="*/ 520700 h 2128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1374776" h="2128837">
                    <a:moveTo>
                      <a:pt x="1130300" y="12700"/>
                    </a:moveTo>
                    <a:lnTo>
                      <a:pt x="1120775" y="22225"/>
                    </a:lnTo>
                    <a:lnTo>
                      <a:pt x="1111250" y="33338"/>
                    </a:lnTo>
                    <a:lnTo>
                      <a:pt x="1096963" y="41275"/>
                    </a:lnTo>
                    <a:lnTo>
                      <a:pt x="1084263" y="47625"/>
                    </a:lnTo>
                    <a:lnTo>
                      <a:pt x="1084262" y="47625"/>
                    </a:lnTo>
                    <a:lnTo>
                      <a:pt x="1065213" y="55563"/>
                    </a:lnTo>
                    <a:lnTo>
                      <a:pt x="1046163" y="60325"/>
                    </a:lnTo>
                    <a:lnTo>
                      <a:pt x="969963" y="112713"/>
                    </a:lnTo>
                    <a:lnTo>
                      <a:pt x="895350" y="165100"/>
                    </a:lnTo>
                    <a:lnTo>
                      <a:pt x="820738" y="219075"/>
                    </a:lnTo>
                    <a:lnTo>
                      <a:pt x="747713" y="274638"/>
                    </a:lnTo>
                    <a:lnTo>
                      <a:pt x="738188" y="287338"/>
                    </a:lnTo>
                    <a:lnTo>
                      <a:pt x="723900" y="317500"/>
                    </a:lnTo>
                    <a:lnTo>
                      <a:pt x="687388" y="404813"/>
                    </a:lnTo>
                    <a:lnTo>
                      <a:pt x="646113" y="506413"/>
                    </a:lnTo>
                    <a:lnTo>
                      <a:pt x="628650" y="550863"/>
                    </a:lnTo>
                    <a:lnTo>
                      <a:pt x="619125" y="584200"/>
                    </a:lnTo>
                    <a:lnTo>
                      <a:pt x="614363" y="576263"/>
                    </a:lnTo>
                    <a:lnTo>
                      <a:pt x="614363" y="565150"/>
                    </a:lnTo>
                    <a:lnTo>
                      <a:pt x="620713" y="533400"/>
                    </a:lnTo>
                    <a:lnTo>
                      <a:pt x="627063" y="492125"/>
                    </a:lnTo>
                    <a:lnTo>
                      <a:pt x="638175" y="447675"/>
                    </a:lnTo>
                    <a:lnTo>
                      <a:pt x="657225" y="371475"/>
                    </a:lnTo>
                    <a:lnTo>
                      <a:pt x="663575" y="347663"/>
                    </a:lnTo>
                    <a:lnTo>
                      <a:pt x="663575" y="342900"/>
                    </a:lnTo>
                    <a:lnTo>
                      <a:pt x="661988" y="341313"/>
                    </a:lnTo>
                    <a:lnTo>
                      <a:pt x="598488" y="392113"/>
                    </a:lnTo>
                    <a:lnTo>
                      <a:pt x="538163" y="442912"/>
                    </a:lnTo>
                    <a:lnTo>
                      <a:pt x="538163" y="442912"/>
                    </a:lnTo>
                    <a:lnTo>
                      <a:pt x="444500" y="525462"/>
                    </a:lnTo>
                    <a:lnTo>
                      <a:pt x="352425" y="611187"/>
                    </a:lnTo>
                    <a:lnTo>
                      <a:pt x="274638" y="687387"/>
                    </a:lnTo>
                    <a:lnTo>
                      <a:pt x="203200" y="762000"/>
                    </a:lnTo>
                    <a:lnTo>
                      <a:pt x="131762" y="841375"/>
                    </a:lnTo>
                    <a:lnTo>
                      <a:pt x="63500" y="922337"/>
                    </a:lnTo>
                    <a:lnTo>
                      <a:pt x="25400" y="1220787"/>
                    </a:lnTo>
                    <a:lnTo>
                      <a:pt x="12700" y="1312862"/>
                    </a:lnTo>
                    <a:lnTo>
                      <a:pt x="12700" y="1414462"/>
                    </a:lnTo>
                    <a:lnTo>
                      <a:pt x="11112" y="1514475"/>
                    </a:lnTo>
                    <a:lnTo>
                      <a:pt x="4762" y="1719262"/>
                    </a:lnTo>
                    <a:lnTo>
                      <a:pt x="0" y="1924050"/>
                    </a:lnTo>
                    <a:lnTo>
                      <a:pt x="0" y="2027237"/>
                    </a:lnTo>
                    <a:lnTo>
                      <a:pt x="0" y="2128837"/>
                    </a:lnTo>
                    <a:lnTo>
                      <a:pt x="117475" y="2006600"/>
                    </a:lnTo>
                    <a:lnTo>
                      <a:pt x="123825" y="1920875"/>
                    </a:lnTo>
                    <a:lnTo>
                      <a:pt x="136525" y="1835150"/>
                    </a:lnTo>
                    <a:lnTo>
                      <a:pt x="150812" y="1749425"/>
                    </a:lnTo>
                    <a:lnTo>
                      <a:pt x="168275" y="1663700"/>
                    </a:lnTo>
                    <a:lnTo>
                      <a:pt x="185737" y="1579562"/>
                    </a:lnTo>
                    <a:lnTo>
                      <a:pt x="206375" y="1495425"/>
                    </a:lnTo>
                    <a:lnTo>
                      <a:pt x="228600" y="1411287"/>
                    </a:lnTo>
                    <a:lnTo>
                      <a:pt x="252412" y="1328737"/>
                    </a:lnTo>
                    <a:lnTo>
                      <a:pt x="266163" y="1282162"/>
                    </a:lnTo>
                    <a:lnTo>
                      <a:pt x="252412" y="1328738"/>
                    </a:lnTo>
                    <a:lnTo>
                      <a:pt x="228600" y="1411288"/>
                    </a:lnTo>
                    <a:lnTo>
                      <a:pt x="206375" y="1495425"/>
                    </a:lnTo>
                    <a:lnTo>
                      <a:pt x="185737" y="1579563"/>
                    </a:lnTo>
                    <a:lnTo>
                      <a:pt x="168275" y="1663700"/>
                    </a:lnTo>
                    <a:lnTo>
                      <a:pt x="150812" y="1749425"/>
                    </a:lnTo>
                    <a:lnTo>
                      <a:pt x="136525" y="1835150"/>
                    </a:lnTo>
                    <a:lnTo>
                      <a:pt x="123825" y="1920875"/>
                    </a:lnTo>
                    <a:lnTo>
                      <a:pt x="117475" y="2006600"/>
                    </a:lnTo>
                    <a:lnTo>
                      <a:pt x="441325" y="1658938"/>
                    </a:lnTo>
                    <a:lnTo>
                      <a:pt x="441325" y="1658937"/>
                    </a:lnTo>
                    <a:lnTo>
                      <a:pt x="730250" y="1346200"/>
                    </a:lnTo>
                    <a:lnTo>
                      <a:pt x="1020762" y="1027112"/>
                    </a:lnTo>
                    <a:lnTo>
                      <a:pt x="1023938" y="898525"/>
                    </a:lnTo>
                    <a:lnTo>
                      <a:pt x="1030288" y="771525"/>
                    </a:lnTo>
                    <a:lnTo>
                      <a:pt x="1036638" y="644525"/>
                    </a:lnTo>
                    <a:lnTo>
                      <a:pt x="1047750" y="515937"/>
                    </a:lnTo>
                    <a:lnTo>
                      <a:pt x="1060450" y="390525"/>
                    </a:lnTo>
                    <a:lnTo>
                      <a:pt x="1069975" y="327025"/>
                    </a:lnTo>
                    <a:lnTo>
                      <a:pt x="1077913" y="263525"/>
                    </a:lnTo>
                    <a:lnTo>
                      <a:pt x="1089025" y="200025"/>
                    </a:lnTo>
                    <a:lnTo>
                      <a:pt x="1101725" y="138113"/>
                    </a:lnTo>
                    <a:lnTo>
                      <a:pt x="1116013" y="74613"/>
                    </a:lnTo>
                    <a:close/>
                    <a:moveTo>
                      <a:pt x="1138238" y="0"/>
                    </a:moveTo>
                    <a:lnTo>
                      <a:pt x="1138238" y="1588"/>
                    </a:lnTo>
                    <a:lnTo>
                      <a:pt x="1130301" y="12700"/>
                    </a:lnTo>
                    <a:lnTo>
                      <a:pt x="1116013" y="74613"/>
                    </a:lnTo>
                    <a:lnTo>
                      <a:pt x="1101726" y="138113"/>
                    </a:lnTo>
                    <a:lnTo>
                      <a:pt x="1089026" y="200025"/>
                    </a:lnTo>
                    <a:lnTo>
                      <a:pt x="1077913" y="263525"/>
                    </a:lnTo>
                    <a:lnTo>
                      <a:pt x="1069976" y="327025"/>
                    </a:lnTo>
                    <a:lnTo>
                      <a:pt x="1060451" y="390525"/>
                    </a:lnTo>
                    <a:lnTo>
                      <a:pt x="1047751" y="515937"/>
                    </a:lnTo>
                    <a:lnTo>
                      <a:pt x="1036638" y="644525"/>
                    </a:lnTo>
                    <a:lnTo>
                      <a:pt x="1030288" y="771525"/>
                    </a:lnTo>
                    <a:lnTo>
                      <a:pt x="1023938" y="898525"/>
                    </a:lnTo>
                    <a:lnTo>
                      <a:pt x="1020763" y="1027112"/>
                    </a:lnTo>
                    <a:lnTo>
                      <a:pt x="1357314" y="649287"/>
                    </a:lnTo>
                    <a:lnTo>
                      <a:pt x="1374776" y="52070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9">
                <a:extLst>
                  <a:ext uri="{FF2B5EF4-FFF2-40B4-BE49-F238E27FC236}">
                    <a16:creationId xmlns:a16="http://schemas.microsoft.com/office/drawing/2014/main" id="{3C62391E-9881-4575-B369-75B3DDA6274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273551" y="1685131"/>
                <a:ext cx="1152525" cy="1328737"/>
              </a:xfrm>
              <a:custGeom>
                <a:avLst/>
                <a:gdLst>
                  <a:gd name="connsiteX0" fmla="*/ 1117600 w 1152525"/>
                  <a:gd name="connsiteY0" fmla="*/ 0 h 1328737"/>
                  <a:gd name="connsiteX1" fmla="*/ 1100138 w 1152525"/>
                  <a:gd name="connsiteY1" fmla="*/ 1588 h 1328737"/>
                  <a:gd name="connsiteX2" fmla="*/ 1084263 w 1152525"/>
                  <a:gd name="connsiteY2" fmla="*/ 7938 h 1328737"/>
                  <a:gd name="connsiteX3" fmla="*/ 989013 w 1152525"/>
                  <a:gd name="connsiteY3" fmla="*/ 44450 h 1328737"/>
                  <a:gd name="connsiteX4" fmla="*/ 876300 w 1152525"/>
                  <a:gd name="connsiteY4" fmla="*/ 93663 h 1328737"/>
                  <a:gd name="connsiteX5" fmla="*/ 747713 w 1152525"/>
                  <a:gd name="connsiteY5" fmla="*/ 152400 h 1328737"/>
                  <a:gd name="connsiteX6" fmla="*/ 606425 w 1152525"/>
                  <a:gd name="connsiteY6" fmla="*/ 219075 h 1328737"/>
                  <a:gd name="connsiteX7" fmla="*/ 492125 w 1152525"/>
                  <a:gd name="connsiteY7" fmla="*/ 276225 h 1328737"/>
                  <a:gd name="connsiteX8" fmla="*/ 369888 w 1152525"/>
                  <a:gd name="connsiteY8" fmla="*/ 338138 h 1328737"/>
                  <a:gd name="connsiteX9" fmla="*/ 242887 w 1152525"/>
                  <a:gd name="connsiteY9" fmla="*/ 406400 h 1328737"/>
                  <a:gd name="connsiteX10" fmla="*/ 114300 w 1152525"/>
                  <a:gd name="connsiteY10" fmla="*/ 477838 h 1328737"/>
                  <a:gd name="connsiteX11" fmla="*/ 19050 w 1152525"/>
                  <a:gd name="connsiteY11" fmla="*/ 1204912 h 1328737"/>
                  <a:gd name="connsiteX12" fmla="*/ 17462 w 1152525"/>
                  <a:gd name="connsiteY12" fmla="*/ 1200150 h 1328737"/>
                  <a:gd name="connsiteX13" fmla="*/ 0 w 1152525"/>
                  <a:gd name="connsiteY13" fmla="*/ 1328737 h 1328737"/>
                  <a:gd name="connsiteX14" fmla="*/ 349250 w 1152525"/>
                  <a:gd name="connsiteY14" fmla="*/ 935037 h 1328737"/>
                  <a:gd name="connsiteX15" fmla="*/ 349250 w 1152525"/>
                  <a:gd name="connsiteY15" fmla="*/ 935037 h 1328737"/>
                  <a:gd name="connsiteX16" fmla="*/ 441325 w 1152525"/>
                  <a:gd name="connsiteY16" fmla="*/ 830262 h 1328737"/>
                  <a:gd name="connsiteX17" fmla="*/ 800100 w 1152525"/>
                  <a:gd name="connsiteY17" fmla="*/ 415925 h 1328737"/>
                  <a:gd name="connsiteX18" fmla="*/ 1152525 w 1152525"/>
                  <a:gd name="connsiteY18" fmla="*/ 7938 h 1328737"/>
                  <a:gd name="connsiteX19" fmla="*/ 1136650 w 1152525"/>
                  <a:gd name="connsiteY19" fmla="*/ 1588 h 1328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52525" h="1328737">
                    <a:moveTo>
                      <a:pt x="1117600" y="0"/>
                    </a:moveTo>
                    <a:lnTo>
                      <a:pt x="1100138" y="1588"/>
                    </a:lnTo>
                    <a:lnTo>
                      <a:pt x="1084263" y="7938"/>
                    </a:lnTo>
                    <a:lnTo>
                      <a:pt x="989013" y="44450"/>
                    </a:lnTo>
                    <a:lnTo>
                      <a:pt x="876300" y="93663"/>
                    </a:lnTo>
                    <a:lnTo>
                      <a:pt x="747713" y="152400"/>
                    </a:lnTo>
                    <a:lnTo>
                      <a:pt x="606425" y="219075"/>
                    </a:lnTo>
                    <a:lnTo>
                      <a:pt x="492125" y="276225"/>
                    </a:lnTo>
                    <a:lnTo>
                      <a:pt x="369888" y="338138"/>
                    </a:lnTo>
                    <a:lnTo>
                      <a:pt x="242887" y="406400"/>
                    </a:lnTo>
                    <a:lnTo>
                      <a:pt x="114300" y="477838"/>
                    </a:lnTo>
                    <a:lnTo>
                      <a:pt x="19050" y="1204912"/>
                    </a:lnTo>
                    <a:lnTo>
                      <a:pt x="17462" y="1200150"/>
                    </a:lnTo>
                    <a:lnTo>
                      <a:pt x="0" y="1328737"/>
                    </a:lnTo>
                    <a:lnTo>
                      <a:pt x="349250" y="935037"/>
                    </a:lnTo>
                    <a:lnTo>
                      <a:pt x="349250" y="935037"/>
                    </a:lnTo>
                    <a:lnTo>
                      <a:pt x="441325" y="830262"/>
                    </a:lnTo>
                    <a:lnTo>
                      <a:pt x="800100" y="415925"/>
                    </a:lnTo>
                    <a:lnTo>
                      <a:pt x="1152525" y="7938"/>
                    </a:lnTo>
                    <a:lnTo>
                      <a:pt x="1136650" y="158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10">
                <a:extLst>
                  <a:ext uri="{FF2B5EF4-FFF2-40B4-BE49-F238E27FC236}">
                    <a16:creationId xmlns:a16="http://schemas.microsoft.com/office/drawing/2014/main" id="{735EB186-CEA0-4544-8CB6-92D8027D2CE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7267576" y="4961731"/>
                <a:ext cx="393700" cy="366712"/>
              </a:xfrm>
              <a:custGeom>
                <a:avLst/>
                <a:gdLst>
                  <a:gd name="T0" fmla="*/ 0 w 248"/>
                  <a:gd name="T1" fmla="*/ 81 h 231"/>
                  <a:gd name="T2" fmla="*/ 173 w 248"/>
                  <a:gd name="T3" fmla="*/ 231 h 231"/>
                  <a:gd name="T4" fmla="*/ 248 w 248"/>
                  <a:gd name="T5" fmla="*/ 156 h 231"/>
                  <a:gd name="T6" fmla="*/ 70 w 248"/>
                  <a:gd name="T7" fmla="*/ 0 h 231"/>
                  <a:gd name="T8" fmla="*/ 0 w 248"/>
                  <a:gd name="T9" fmla="*/ 8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231">
                    <a:moveTo>
                      <a:pt x="0" y="81"/>
                    </a:moveTo>
                    <a:lnTo>
                      <a:pt x="173" y="231"/>
                    </a:lnTo>
                    <a:lnTo>
                      <a:pt x="248" y="156"/>
                    </a:lnTo>
                    <a:lnTo>
                      <a:pt x="70" y="0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11">
                <a:extLst>
                  <a:ext uri="{FF2B5EF4-FFF2-40B4-BE49-F238E27FC236}">
                    <a16:creationId xmlns:a16="http://schemas.microsoft.com/office/drawing/2014/main" id="{34325938-BC12-48B6-BB52-9DB1785AA16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6962776" y="5026818"/>
                <a:ext cx="1547813" cy="1403350"/>
              </a:xfrm>
              <a:custGeom>
                <a:avLst/>
                <a:gdLst>
                  <a:gd name="T0" fmla="*/ 975 w 975"/>
                  <a:gd name="T1" fmla="*/ 47 h 884"/>
                  <a:gd name="T2" fmla="*/ 975 w 975"/>
                  <a:gd name="T3" fmla="*/ 47 h 884"/>
                  <a:gd name="T4" fmla="*/ 962 w 975"/>
                  <a:gd name="T5" fmla="*/ 35 h 884"/>
                  <a:gd name="T6" fmla="*/ 947 w 975"/>
                  <a:gd name="T7" fmla="*/ 25 h 884"/>
                  <a:gd name="T8" fmla="*/ 931 w 975"/>
                  <a:gd name="T9" fmla="*/ 19 h 884"/>
                  <a:gd name="T10" fmla="*/ 915 w 975"/>
                  <a:gd name="T11" fmla="*/ 12 h 884"/>
                  <a:gd name="T12" fmla="*/ 899 w 975"/>
                  <a:gd name="T13" fmla="*/ 7 h 884"/>
                  <a:gd name="T14" fmla="*/ 882 w 975"/>
                  <a:gd name="T15" fmla="*/ 4 h 884"/>
                  <a:gd name="T16" fmla="*/ 866 w 975"/>
                  <a:gd name="T17" fmla="*/ 2 h 884"/>
                  <a:gd name="T18" fmla="*/ 849 w 975"/>
                  <a:gd name="T19" fmla="*/ 0 h 884"/>
                  <a:gd name="T20" fmla="*/ 849 w 975"/>
                  <a:gd name="T21" fmla="*/ 0 h 884"/>
                  <a:gd name="T22" fmla="*/ 716 w 975"/>
                  <a:gd name="T23" fmla="*/ 136 h 884"/>
                  <a:gd name="T24" fmla="*/ 586 w 975"/>
                  <a:gd name="T25" fmla="*/ 269 h 884"/>
                  <a:gd name="T26" fmla="*/ 459 w 975"/>
                  <a:gd name="T27" fmla="*/ 396 h 884"/>
                  <a:gd name="T28" fmla="*/ 335 w 975"/>
                  <a:gd name="T29" fmla="*/ 520 h 884"/>
                  <a:gd name="T30" fmla="*/ 0 w 975"/>
                  <a:gd name="T31" fmla="*/ 884 h 884"/>
                  <a:gd name="T32" fmla="*/ 339 w 975"/>
                  <a:gd name="T33" fmla="*/ 738 h 884"/>
                  <a:gd name="T34" fmla="*/ 778 w 975"/>
                  <a:gd name="T35" fmla="*/ 246 h 884"/>
                  <a:gd name="T36" fmla="*/ 877 w 975"/>
                  <a:gd name="T37" fmla="*/ 330 h 884"/>
                  <a:gd name="T38" fmla="*/ 946 w 975"/>
                  <a:gd name="T39" fmla="*/ 249 h 884"/>
                  <a:gd name="T40" fmla="*/ 850 w 975"/>
                  <a:gd name="T41" fmla="*/ 167 h 884"/>
                  <a:gd name="T42" fmla="*/ 864 w 975"/>
                  <a:gd name="T43" fmla="*/ 150 h 884"/>
                  <a:gd name="T44" fmla="*/ 867 w 975"/>
                  <a:gd name="T45" fmla="*/ 150 h 884"/>
                  <a:gd name="T46" fmla="*/ 911 w 975"/>
                  <a:gd name="T47" fmla="*/ 99 h 884"/>
                  <a:gd name="T48" fmla="*/ 937 w 975"/>
                  <a:gd name="T49" fmla="*/ 69 h 884"/>
                  <a:gd name="T50" fmla="*/ 936 w 975"/>
                  <a:gd name="T51" fmla="*/ 68 h 884"/>
                  <a:gd name="T52" fmla="*/ 955 w 975"/>
                  <a:gd name="T53" fmla="*/ 45 h 884"/>
                  <a:gd name="T54" fmla="*/ 955 w 975"/>
                  <a:gd name="T55" fmla="*/ 45 h 884"/>
                  <a:gd name="T56" fmla="*/ 975 w 975"/>
                  <a:gd name="T57" fmla="*/ 47 h 884"/>
                  <a:gd name="T58" fmla="*/ 975 w 975"/>
                  <a:gd name="T59" fmla="*/ 47 h 8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75" h="884">
                    <a:moveTo>
                      <a:pt x="975" y="47"/>
                    </a:moveTo>
                    <a:lnTo>
                      <a:pt x="975" y="47"/>
                    </a:lnTo>
                    <a:lnTo>
                      <a:pt x="962" y="35"/>
                    </a:lnTo>
                    <a:lnTo>
                      <a:pt x="947" y="25"/>
                    </a:lnTo>
                    <a:lnTo>
                      <a:pt x="931" y="19"/>
                    </a:lnTo>
                    <a:lnTo>
                      <a:pt x="915" y="12"/>
                    </a:lnTo>
                    <a:lnTo>
                      <a:pt x="899" y="7"/>
                    </a:lnTo>
                    <a:lnTo>
                      <a:pt x="882" y="4"/>
                    </a:lnTo>
                    <a:lnTo>
                      <a:pt x="866" y="2"/>
                    </a:lnTo>
                    <a:lnTo>
                      <a:pt x="849" y="0"/>
                    </a:lnTo>
                    <a:lnTo>
                      <a:pt x="849" y="0"/>
                    </a:lnTo>
                    <a:lnTo>
                      <a:pt x="716" y="136"/>
                    </a:lnTo>
                    <a:lnTo>
                      <a:pt x="586" y="269"/>
                    </a:lnTo>
                    <a:lnTo>
                      <a:pt x="459" y="396"/>
                    </a:lnTo>
                    <a:lnTo>
                      <a:pt x="335" y="520"/>
                    </a:lnTo>
                    <a:lnTo>
                      <a:pt x="0" y="884"/>
                    </a:lnTo>
                    <a:lnTo>
                      <a:pt x="339" y="738"/>
                    </a:lnTo>
                    <a:lnTo>
                      <a:pt x="778" y="246"/>
                    </a:lnTo>
                    <a:lnTo>
                      <a:pt x="877" y="330"/>
                    </a:lnTo>
                    <a:lnTo>
                      <a:pt x="946" y="249"/>
                    </a:lnTo>
                    <a:lnTo>
                      <a:pt x="850" y="167"/>
                    </a:lnTo>
                    <a:lnTo>
                      <a:pt x="864" y="150"/>
                    </a:lnTo>
                    <a:lnTo>
                      <a:pt x="867" y="150"/>
                    </a:lnTo>
                    <a:lnTo>
                      <a:pt x="911" y="99"/>
                    </a:lnTo>
                    <a:lnTo>
                      <a:pt x="937" y="69"/>
                    </a:lnTo>
                    <a:lnTo>
                      <a:pt x="936" y="68"/>
                    </a:lnTo>
                    <a:lnTo>
                      <a:pt x="955" y="45"/>
                    </a:lnTo>
                    <a:lnTo>
                      <a:pt x="955" y="45"/>
                    </a:lnTo>
                    <a:lnTo>
                      <a:pt x="975" y="47"/>
                    </a:lnTo>
                    <a:lnTo>
                      <a:pt x="975" y="47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12">
                <a:extLst>
                  <a:ext uri="{FF2B5EF4-FFF2-40B4-BE49-F238E27FC236}">
                    <a16:creationId xmlns:a16="http://schemas.microsoft.com/office/drawing/2014/main" id="{C0AC3754-7E94-4718-90D3-390E8AFE9765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162550" y="3917156"/>
                <a:ext cx="2000250" cy="1185862"/>
              </a:xfrm>
              <a:custGeom>
                <a:avLst/>
                <a:gdLst>
                  <a:gd name="connsiteX0" fmla="*/ 977907 w 2000250"/>
                  <a:gd name="connsiteY0" fmla="*/ 571442 h 1185862"/>
                  <a:gd name="connsiteX1" fmla="*/ 979488 w 2000250"/>
                  <a:gd name="connsiteY1" fmla="*/ 571500 h 1185862"/>
                  <a:gd name="connsiteX2" fmla="*/ 979487 w 2000250"/>
                  <a:gd name="connsiteY2" fmla="*/ 571500 h 1185862"/>
                  <a:gd name="connsiteX3" fmla="*/ 1139825 w 2000250"/>
                  <a:gd name="connsiteY3" fmla="*/ 0 h 1185862"/>
                  <a:gd name="connsiteX4" fmla="*/ 1068388 w 2000250"/>
                  <a:gd name="connsiteY4" fmla="*/ 0 h 1185862"/>
                  <a:gd name="connsiteX5" fmla="*/ 1055688 w 2000250"/>
                  <a:gd name="connsiteY5" fmla="*/ 0 h 1185862"/>
                  <a:gd name="connsiteX6" fmla="*/ 1041400 w 2000250"/>
                  <a:gd name="connsiteY6" fmla="*/ 1588 h 1185862"/>
                  <a:gd name="connsiteX7" fmla="*/ 809625 w 2000250"/>
                  <a:gd name="connsiteY7" fmla="*/ 254000 h 1185862"/>
                  <a:gd name="connsiteX8" fmla="*/ 581025 w 2000250"/>
                  <a:gd name="connsiteY8" fmla="*/ 498475 h 1185862"/>
                  <a:gd name="connsiteX9" fmla="*/ 625475 w 2000250"/>
                  <a:gd name="connsiteY9" fmla="*/ 512763 h 1185862"/>
                  <a:gd name="connsiteX10" fmla="*/ 671513 w 2000250"/>
                  <a:gd name="connsiteY10" fmla="*/ 527050 h 1185862"/>
                  <a:gd name="connsiteX11" fmla="*/ 714375 w 2000250"/>
                  <a:gd name="connsiteY11" fmla="*/ 538163 h 1185862"/>
                  <a:gd name="connsiteX12" fmla="*/ 758825 w 2000250"/>
                  <a:gd name="connsiteY12" fmla="*/ 547688 h 1185862"/>
                  <a:gd name="connsiteX13" fmla="*/ 803275 w 2000250"/>
                  <a:gd name="connsiteY13" fmla="*/ 555625 h 1185862"/>
                  <a:gd name="connsiteX14" fmla="*/ 847725 w 2000250"/>
                  <a:gd name="connsiteY14" fmla="*/ 561975 h 1185862"/>
                  <a:gd name="connsiteX15" fmla="*/ 852331 w 2000250"/>
                  <a:gd name="connsiteY15" fmla="*/ 562469 h 1185862"/>
                  <a:gd name="connsiteX16" fmla="*/ 847725 w 2000250"/>
                  <a:gd name="connsiteY16" fmla="*/ 561975 h 1185862"/>
                  <a:gd name="connsiteX17" fmla="*/ 803275 w 2000250"/>
                  <a:gd name="connsiteY17" fmla="*/ 555625 h 1185862"/>
                  <a:gd name="connsiteX18" fmla="*/ 758825 w 2000250"/>
                  <a:gd name="connsiteY18" fmla="*/ 547688 h 1185862"/>
                  <a:gd name="connsiteX19" fmla="*/ 714375 w 2000250"/>
                  <a:gd name="connsiteY19" fmla="*/ 538163 h 1185862"/>
                  <a:gd name="connsiteX20" fmla="*/ 671512 w 2000250"/>
                  <a:gd name="connsiteY20" fmla="*/ 527050 h 1185862"/>
                  <a:gd name="connsiteX21" fmla="*/ 625475 w 2000250"/>
                  <a:gd name="connsiteY21" fmla="*/ 512763 h 1185862"/>
                  <a:gd name="connsiteX22" fmla="*/ 581024 w 2000250"/>
                  <a:gd name="connsiteY22" fmla="*/ 498475 h 1185862"/>
                  <a:gd name="connsiteX23" fmla="*/ 265112 w 2000250"/>
                  <a:gd name="connsiteY23" fmla="*/ 831850 h 1185862"/>
                  <a:gd name="connsiteX24" fmla="*/ 315912 w 2000250"/>
                  <a:gd name="connsiteY24" fmla="*/ 830262 h 1185862"/>
                  <a:gd name="connsiteX25" fmla="*/ 315912 w 2000250"/>
                  <a:gd name="connsiteY25" fmla="*/ 830262 h 1185862"/>
                  <a:gd name="connsiteX26" fmla="*/ 265112 w 2000250"/>
                  <a:gd name="connsiteY26" fmla="*/ 831850 h 1185862"/>
                  <a:gd name="connsiteX27" fmla="*/ 0 w 2000250"/>
                  <a:gd name="connsiteY27" fmla="*/ 1109662 h 1185862"/>
                  <a:gd name="connsiteX28" fmla="*/ 26987 w 2000250"/>
                  <a:gd name="connsiteY28" fmla="*/ 1112837 h 1185862"/>
                  <a:gd name="connsiteX29" fmla="*/ 52387 w 2000250"/>
                  <a:gd name="connsiteY29" fmla="*/ 1116012 h 1185862"/>
                  <a:gd name="connsiteX30" fmla="*/ 79375 w 2000250"/>
                  <a:gd name="connsiteY30" fmla="*/ 1120775 h 1185862"/>
                  <a:gd name="connsiteX31" fmla="*/ 104775 w 2000250"/>
                  <a:gd name="connsiteY31" fmla="*/ 1128712 h 1185862"/>
                  <a:gd name="connsiteX32" fmla="*/ 130175 w 2000250"/>
                  <a:gd name="connsiteY32" fmla="*/ 1139825 h 1185862"/>
                  <a:gd name="connsiteX33" fmla="*/ 155575 w 2000250"/>
                  <a:gd name="connsiteY33" fmla="*/ 1149350 h 1185862"/>
                  <a:gd name="connsiteX34" fmla="*/ 179387 w 2000250"/>
                  <a:gd name="connsiteY34" fmla="*/ 1165225 h 1185862"/>
                  <a:gd name="connsiteX35" fmla="*/ 200025 w 2000250"/>
                  <a:gd name="connsiteY35" fmla="*/ 1184275 h 1185862"/>
                  <a:gd name="connsiteX36" fmla="*/ 249237 w 2000250"/>
                  <a:gd name="connsiteY36" fmla="*/ 1185862 h 1185862"/>
                  <a:gd name="connsiteX37" fmla="*/ 296862 w 2000250"/>
                  <a:gd name="connsiteY37" fmla="*/ 1185862 h 1185862"/>
                  <a:gd name="connsiteX38" fmla="*/ 344487 w 2000250"/>
                  <a:gd name="connsiteY38" fmla="*/ 1185862 h 1185862"/>
                  <a:gd name="connsiteX39" fmla="*/ 390525 w 2000250"/>
                  <a:gd name="connsiteY39" fmla="*/ 1184275 h 1185862"/>
                  <a:gd name="connsiteX40" fmla="*/ 438150 w 2000250"/>
                  <a:gd name="connsiteY40" fmla="*/ 1182687 h 1185862"/>
                  <a:gd name="connsiteX41" fmla="*/ 484187 w 2000250"/>
                  <a:gd name="connsiteY41" fmla="*/ 1177925 h 1185862"/>
                  <a:gd name="connsiteX42" fmla="*/ 528637 w 2000250"/>
                  <a:gd name="connsiteY42" fmla="*/ 1173162 h 1185862"/>
                  <a:gd name="connsiteX43" fmla="*/ 574675 w 2000250"/>
                  <a:gd name="connsiteY43" fmla="*/ 1165225 h 1185862"/>
                  <a:gd name="connsiteX44" fmla="*/ 619125 w 2000250"/>
                  <a:gd name="connsiteY44" fmla="*/ 1158875 h 1185862"/>
                  <a:gd name="connsiteX45" fmla="*/ 661988 w 2000250"/>
                  <a:gd name="connsiteY45" fmla="*/ 1149350 h 1185862"/>
                  <a:gd name="connsiteX46" fmla="*/ 706438 w 2000250"/>
                  <a:gd name="connsiteY46" fmla="*/ 1139825 h 1185862"/>
                  <a:gd name="connsiteX47" fmla="*/ 749300 w 2000250"/>
                  <a:gd name="connsiteY47" fmla="*/ 1128712 h 1185862"/>
                  <a:gd name="connsiteX48" fmla="*/ 790575 w 2000250"/>
                  <a:gd name="connsiteY48" fmla="*/ 1116012 h 1185862"/>
                  <a:gd name="connsiteX49" fmla="*/ 835025 w 2000250"/>
                  <a:gd name="connsiteY49" fmla="*/ 1103312 h 1185862"/>
                  <a:gd name="connsiteX50" fmla="*/ 876300 w 2000250"/>
                  <a:gd name="connsiteY50" fmla="*/ 1089025 h 1185862"/>
                  <a:gd name="connsiteX51" fmla="*/ 917575 w 2000250"/>
                  <a:gd name="connsiteY51" fmla="*/ 1073150 h 1185862"/>
                  <a:gd name="connsiteX52" fmla="*/ 609600 w 2000250"/>
                  <a:gd name="connsiteY52" fmla="*/ 898525 h 1185862"/>
                  <a:gd name="connsiteX53" fmla="*/ 654050 w 2000250"/>
                  <a:gd name="connsiteY53" fmla="*/ 896937 h 1185862"/>
                  <a:gd name="connsiteX54" fmla="*/ 654050 w 2000250"/>
                  <a:gd name="connsiteY54" fmla="*/ 896937 h 1185862"/>
                  <a:gd name="connsiteX55" fmla="*/ 1292225 w 2000250"/>
                  <a:gd name="connsiteY55" fmla="*/ 873125 h 1185862"/>
                  <a:gd name="connsiteX56" fmla="*/ 1336675 w 2000250"/>
                  <a:gd name="connsiteY56" fmla="*/ 842962 h 1185862"/>
                  <a:gd name="connsiteX57" fmla="*/ 1381125 w 2000250"/>
                  <a:gd name="connsiteY57" fmla="*/ 809625 h 1185862"/>
                  <a:gd name="connsiteX58" fmla="*/ 1423987 w 2000250"/>
                  <a:gd name="connsiteY58" fmla="*/ 777875 h 1185862"/>
                  <a:gd name="connsiteX59" fmla="*/ 1465262 w 2000250"/>
                  <a:gd name="connsiteY59" fmla="*/ 741362 h 1185862"/>
                  <a:gd name="connsiteX60" fmla="*/ 1506537 w 2000250"/>
                  <a:gd name="connsiteY60" fmla="*/ 708025 h 1185862"/>
                  <a:gd name="connsiteX61" fmla="*/ 1547812 w 2000250"/>
                  <a:gd name="connsiteY61" fmla="*/ 669925 h 1185862"/>
                  <a:gd name="connsiteX62" fmla="*/ 1587500 w 2000250"/>
                  <a:gd name="connsiteY62" fmla="*/ 631825 h 1185862"/>
                  <a:gd name="connsiteX63" fmla="*/ 1627187 w 2000250"/>
                  <a:gd name="connsiteY63" fmla="*/ 595312 h 1185862"/>
                  <a:gd name="connsiteX64" fmla="*/ 1665287 w 2000250"/>
                  <a:gd name="connsiteY64" fmla="*/ 555625 h 1185862"/>
                  <a:gd name="connsiteX65" fmla="*/ 1703387 w 2000250"/>
                  <a:gd name="connsiteY65" fmla="*/ 515938 h 1185862"/>
                  <a:gd name="connsiteX66" fmla="*/ 1778000 w 2000250"/>
                  <a:gd name="connsiteY66" fmla="*/ 431800 h 1185862"/>
                  <a:gd name="connsiteX67" fmla="*/ 1849437 w 2000250"/>
                  <a:gd name="connsiteY67" fmla="*/ 344488 h 1185862"/>
                  <a:gd name="connsiteX68" fmla="*/ 1919287 w 2000250"/>
                  <a:gd name="connsiteY68" fmla="*/ 257176 h 1185862"/>
                  <a:gd name="connsiteX69" fmla="*/ 1919288 w 2000250"/>
                  <a:gd name="connsiteY69" fmla="*/ 257175 h 1185862"/>
                  <a:gd name="connsiteX70" fmla="*/ 1958975 w 2000250"/>
                  <a:gd name="connsiteY70" fmla="*/ 201613 h 1185862"/>
                  <a:gd name="connsiteX71" fmla="*/ 2000250 w 2000250"/>
                  <a:gd name="connsiteY71" fmla="*/ 146050 h 1185862"/>
                  <a:gd name="connsiteX72" fmla="*/ 1597025 w 2000250"/>
                  <a:gd name="connsiteY72" fmla="*/ 34925 h 1185862"/>
                  <a:gd name="connsiteX73" fmla="*/ 1604963 w 2000250"/>
                  <a:gd name="connsiteY73" fmla="*/ 33338 h 1185862"/>
                  <a:gd name="connsiteX74" fmla="*/ 1538288 w 2000250"/>
                  <a:gd name="connsiteY74" fmla="*/ 28575 h 1185862"/>
                  <a:gd name="connsiteX75" fmla="*/ 1473200 w 2000250"/>
                  <a:gd name="connsiteY75" fmla="*/ 23813 h 1185862"/>
                  <a:gd name="connsiteX76" fmla="*/ 1343025 w 2000250"/>
                  <a:gd name="connsiteY76" fmla="*/ 12700 h 1185862"/>
                  <a:gd name="connsiteX77" fmla="*/ 1276350 w 2000250"/>
                  <a:gd name="connsiteY77" fmla="*/ 7938 h 1185862"/>
                  <a:gd name="connsiteX78" fmla="*/ 1208088 w 2000250"/>
                  <a:gd name="connsiteY78" fmla="*/ 47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2000250" h="1185862">
                    <a:moveTo>
                      <a:pt x="977907" y="571442"/>
                    </a:moveTo>
                    <a:lnTo>
                      <a:pt x="979488" y="571500"/>
                    </a:lnTo>
                    <a:lnTo>
                      <a:pt x="979487" y="571500"/>
                    </a:lnTo>
                    <a:close/>
                    <a:moveTo>
                      <a:pt x="1139825" y="0"/>
                    </a:moveTo>
                    <a:lnTo>
                      <a:pt x="1068388" y="0"/>
                    </a:lnTo>
                    <a:lnTo>
                      <a:pt x="1055688" y="0"/>
                    </a:lnTo>
                    <a:lnTo>
                      <a:pt x="1041400" y="1588"/>
                    </a:lnTo>
                    <a:lnTo>
                      <a:pt x="809625" y="254000"/>
                    </a:lnTo>
                    <a:lnTo>
                      <a:pt x="581025" y="498475"/>
                    </a:lnTo>
                    <a:lnTo>
                      <a:pt x="625475" y="512763"/>
                    </a:lnTo>
                    <a:lnTo>
                      <a:pt x="671513" y="527050"/>
                    </a:lnTo>
                    <a:lnTo>
                      <a:pt x="714375" y="538163"/>
                    </a:lnTo>
                    <a:lnTo>
                      <a:pt x="758825" y="547688"/>
                    </a:lnTo>
                    <a:lnTo>
                      <a:pt x="803275" y="555625"/>
                    </a:lnTo>
                    <a:lnTo>
                      <a:pt x="847725" y="561975"/>
                    </a:lnTo>
                    <a:lnTo>
                      <a:pt x="852331" y="562469"/>
                    </a:lnTo>
                    <a:lnTo>
                      <a:pt x="847725" y="561975"/>
                    </a:lnTo>
                    <a:lnTo>
                      <a:pt x="803275" y="555625"/>
                    </a:lnTo>
                    <a:lnTo>
                      <a:pt x="758825" y="547688"/>
                    </a:lnTo>
                    <a:lnTo>
                      <a:pt x="714375" y="538163"/>
                    </a:lnTo>
                    <a:lnTo>
                      <a:pt x="671512" y="527050"/>
                    </a:lnTo>
                    <a:lnTo>
                      <a:pt x="625475" y="512763"/>
                    </a:lnTo>
                    <a:lnTo>
                      <a:pt x="581024" y="498475"/>
                    </a:lnTo>
                    <a:lnTo>
                      <a:pt x="265112" y="831850"/>
                    </a:lnTo>
                    <a:lnTo>
                      <a:pt x="315912" y="830262"/>
                    </a:lnTo>
                    <a:lnTo>
                      <a:pt x="315912" y="830262"/>
                    </a:lnTo>
                    <a:lnTo>
                      <a:pt x="265112" y="831850"/>
                    </a:lnTo>
                    <a:lnTo>
                      <a:pt x="0" y="1109662"/>
                    </a:lnTo>
                    <a:lnTo>
                      <a:pt x="26987" y="1112837"/>
                    </a:lnTo>
                    <a:lnTo>
                      <a:pt x="52387" y="1116012"/>
                    </a:lnTo>
                    <a:lnTo>
                      <a:pt x="79375" y="1120775"/>
                    </a:lnTo>
                    <a:lnTo>
                      <a:pt x="104775" y="1128712"/>
                    </a:lnTo>
                    <a:lnTo>
                      <a:pt x="130175" y="1139825"/>
                    </a:lnTo>
                    <a:lnTo>
                      <a:pt x="155575" y="1149350"/>
                    </a:lnTo>
                    <a:lnTo>
                      <a:pt x="179387" y="1165225"/>
                    </a:lnTo>
                    <a:lnTo>
                      <a:pt x="200025" y="1184275"/>
                    </a:lnTo>
                    <a:lnTo>
                      <a:pt x="249237" y="1185862"/>
                    </a:lnTo>
                    <a:lnTo>
                      <a:pt x="296862" y="1185862"/>
                    </a:lnTo>
                    <a:lnTo>
                      <a:pt x="344487" y="1185862"/>
                    </a:lnTo>
                    <a:lnTo>
                      <a:pt x="390525" y="1184275"/>
                    </a:lnTo>
                    <a:lnTo>
                      <a:pt x="438150" y="1182687"/>
                    </a:lnTo>
                    <a:lnTo>
                      <a:pt x="484187" y="1177925"/>
                    </a:lnTo>
                    <a:lnTo>
                      <a:pt x="528637" y="1173162"/>
                    </a:lnTo>
                    <a:lnTo>
                      <a:pt x="574675" y="1165225"/>
                    </a:lnTo>
                    <a:lnTo>
                      <a:pt x="619125" y="1158875"/>
                    </a:lnTo>
                    <a:lnTo>
                      <a:pt x="661988" y="1149350"/>
                    </a:lnTo>
                    <a:lnTo>
                      <a:pt x="706438" y="1139825"/>
                    </a:lnTo>
                    <a:lnTo>
                      <a:pt x="749300" y="1128712"/>
                    </a:lnTo>
                    <a:lnTo>
                      <a:pt x="790575" y="1116012"/>
                    </a:lnTo>
                    <a:lnTo>
                      <a:pt x="835025" y="1103312"/>
                    </a:lnTo>
                    <a:lnTo>
                      <a:pt x="876300" y="1089025"/>
                    </a:lnTo>
                    <a:lnTo>
                      <a:pt x="917575" y="1073150"/>
                    </a:lnTo>
                    <a:lnTo>
                      <a:pt x="609600" y="898525"/>
                    </a:lnTo>
                    <a:lnTo>
                      <a:pt x="654050" y="896937"/>
                    </a:lnTo>
                    <a:lnTo>
                      <a:pt x="654050" y="896937"/>
                    </a:lnTo>
                    <a:lnTo>
                      <a:pt x="1292225" y="873125"/>
                    </a:lnTo>
                    <a:lnTo>
                      <a:pt x="1336675" y="842962"/>
                    </a:lnTo>
                    <a:lnTo>
                      <a:pt x="1381125" y="809625"/>
                    </a:lnTo>
                    <a:lnTo>
                      <a:pt x="1423987" y="777875"/>
                    </a:lnTo>
                    <a:lnTo>
                      <a:pt x="1465262" y="741362"/>
                    </a:lnTo>
                    <a:lnTo>
                      <a:pt x="1506537" y="708025"/>
                    </a:lnTo>
                    <a:lnTo>
                      <a:pt x="1547812" y="669925"/>
                    </a:lnTo>
                    <a:lnTo>
                      <a:pt x="1587500" y="631825"/>
                    </a:lnTo>
                    <a:lnTo>
                      <a:pt x="1627187" y="595312"/>
                    </a:lnTo>
                    <a:lnTo>
                      <a:pt x="1665287" y="555625"/>
                    </a:lnTo>
                    <a:lnTo>
                      <a:pt x="1703387" y="515938"/>
                    </a:lnTo>
                    <a:lnTo>
                      <a:pt x="1778000" y="431800"/>
                    </a:lnTo>
                    <a:lnTo>
                      <a:pt x="1849437" y="344488"/>
                    </a:lnTo>
                    <a:lnTo>
                      <a:pt x="1919287" y="257176"/>
                    </a:lnTo>
                    <a:lnTo>
                      <a:pt x="1919288" y="257175"/>
                    </a:lnTo>
                    <a:lnTo>
                      <a:pt x="1958975" y="201613"/>
                    </a:lnTo>
                    <a:lnTo>
                      <a:pt x="2000250" y="146050"/>
                    </a:lnTo>
                    <a:lnTo>
                      <a:pt x="1597025" y="34925"/>
                    </a:lnTo>
                    <a:lnTo>
                      <a:pt x="1604963" y="33338"/>
                    </a:lnTo>
                    <a:lnTo>
                      <a:pt x="1538288" y="28575"/>
                    </a:lnTo>
                    <a:lnTo>
                      <a:pt x="1473200" y="23813"/>
                    </a:lnTo>
                    <a:lnTo>
                      <a:pt x="1343025" y="12700"/>
                    </a:lnTo>
                    <a:lnTo>
                      <a:pt x="1276350" y="7938"/>
                    </a:lnTo>
                    <a:lnTo>
                      <a:pt x="1208088" y="476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13">
                <a:extLst>
                  <a:ext uri="{FF2B5EF4-FFF2-40B4-BE49-F238E27FC236}">
                    <a16:creationId xmlns:a16="http://schemas.microsoft.com/office/drawing/2014/main" id="{181DF5A9-550E-4CBB-B85C-94A499C3856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169105" y="1711046"/>
                <a:ext cx="1903412" cy="2182812"/>
              </a:xfrm>
              <a:custGeom>
                <a:avLst/>
                <a:gdLst>
                  <a:gd name="connsiteX0" fmla="*/ 1498600 w 1903412"/>
                  <a:gd name="connsiteY0" fmla="*/ 1282700 h 2182812"/>
                  <a:gd name="connsiteX1" fmla="*/ 1477963 w 1903412"/>
                  <a:gd name="connsiteY1" fmla="*/ 1303338 h 2182812"/>
                  <a:gd name="connsiteX2" fmla="*/ 1457325 w 1903412"/>
                  <a:gd name="connsiteY2" fmla="*/ 1323975 h 2182812"/>
                  <a:gd name="connsiteX3" fmla="*/ 1435100 w 1903412"/>
                  <a:gd name="connsiteY3" fmla="*/ 1343025 h 2182812"/>
                  <a:gd name="connsiteX4" fmla="*/ 1412875 w 1903412"/>
                  <a:gd name="connsiteY4" fmla="*/ 1363663 h 2182812"/>
                  <a:gd name="connsiteX5" fmla="*/ 1389063 w 1903412"/>
                  <a:gd name="connsiteY5" fmla="*/ 1379538 h 2182812"/>
                  <a:gd name="connsiteX6" fmla="*/ 1365250 w 1903412"/>
                  <a:gd name="connsiteY6" fmla="*/ 1397000 h 2182812"/>
                  <a:gd name="connsiteX7" fmla="*/ 1341438 w 1903412"/>
                  <a:gd name="connsiteY7" fmla="*/ 1412875 h 2182812"/>
                  <a:gd name="connsiteX8" fmla="*/ 1316038 w 1903412"/>
                  <a:gd name="connsiteY8" fmla="*/ 1427163 h 2182812"/>
                  <a:gd name="connsiteX9" fmla="*/ 1290638 w 1903412"/>
                  <a:gd name="connsiteY9" fmla="*/ 1439863 h 2182812"/>
                  <a:gd name="connsiteX10" fmla="*/ 1263650 w 1903412"/>
                  <a:gd name="connsiteY10" fmla="*/ 1452563 h 2182812"/>
                  <a:gd name="connsiteX11" fmla="*/ 1236662 w 1903412"/>
                  <a:gd name="connsiteY11" fmla="*/ 1465263 h 2182812"/>
                  <a:gd name="connsiteX12" fmla="*/ 1211262 w 1903412"/>
                  <a:gd name="connsiteY12" fmla="*/ 1476375 h 2182812"/>
                  <a:gd name="connsiteX13" fmla="*/ 1182687 w 1903412"/>
                  <a:gd name="connsiteY13" fmla="*/ 1485900 h 2182812"/>
                  <a:gd name="connsiteX14" fmla="*/ 1155700 w 1903412"/>
                  <a:gd name="connsiteY14" fmla="*/ 1492250 h 2182812"/>
                  <a:gd name="connsiteX15" fmla="*/ 1128712 w 1903412"/>
                  <a:gd name="connsiteY15" fmla="*/ 1500188 h 2182812"/>
                  <a:gd name="connsiteX16" fmla="*/ 1100137 w 1903412"/>
                  <a:gd name="connsiteY16" fmla="*/ 1506538 h 2182812"/>
                  <a:gd name="connsiteX17" fmla="*/ 1073150 w 1903412"/>
                  <a:gd name="connsiteY17" fmla="*/ 1509713 h 2182812"/>
                  <a:gd name="connsiteX18" fmla="*/ 1044575 w 1903412"/>
                  <a:gd name="connsiteY18" fmla="*/ 1516063 h 2182812"/>
                  <a:gd name="connsiteX19" fmla="*/ 1016000 w 1903412"/>
                  <a:gd name="connsiteY19" fmla="*/ 1517650 h 2182812"/>
                  <a:gd name="connsiteX20" fmla="*/ 987425 w 1903412"/>
                  <a:gd name="connsiteY20" fmla="*/ 1519238 h 2182812"/>
                  <a:gd name="connsiteX21" fmla="*/ 958850 w 1903412"/>
                  <a:gd name="connsiteY21" fmla="*/ 1519238 h 2182812"/>
                  <a:gd name="connsiteX22" fmla="*/ 930275 w 1903412"/>
                  <a:gd name="connsiteY22" fmla="*/ 1517650 h 2182812"/>
                  <a:gd name="connsiteX23" fmla="*/ 903287 w 1903412"/>
                  <a:gd name="connsiteY23" fmla="*/ 1514475 h 2182812"/>
                  <a:gd name="connsiteX24" fmla="*/ 874712 w 1903412"/>
                  <a:gd name="connsiteY24" fmla="*/ 1509713 h 2182812"/>
                  <a:gd name="connsiteX25" fmla="*/ 846137 w 1903412"/>
                  <a:gd name="connsiteY25" fmla="*/ 1504950 h 2182812"/>
                  <a:gd name="connsiteX26" fmla="*/ 817562 w 1903412"/>
                  <a:gd name="connsiteY26" fmla="*/ 1500188 h 2182812"/>
                  <a:gd name="connsiteX27" fmla="*/ 790575 w 1903412"/>
                  <a:gd name="connsiteY27" fmla="*/ 1490663 h 2182812"/>
                  <a:gd name="connsiteX28" fmla="*/ 760412 w 1903412"/>
                  <a:gd name="connsiteY28" fmla="*/ 1481138 h 2182812"/>
                  <a:gd name="connsiteX29" fmla="*/ 733425 w 1903412"/>
                  <a:gd name="connsiteY29" fmla="*/ 1471613 h 2182812"/>
                  <a:gd name="connsiteX30" fmla="*/ 708025 w 1903412"/>
                  <a:gd name="connsiteY30" fmla="*/ 1460500 h 2182812"/>
                  <a:gd name="connsiteX31" fmla="*/ 681037 w 1903412"/>
                  <a:gd name="connsiteY31" fmla="*/ 1446213 h 2182812"/>
                  <a:gd name="connsiteX32" fmla="*/ 654050 w 1903412"/>
                  <a:gd name="connsiteY32" fmla="*/ 1431925 h 2182812"/>
                  <a:gd name="connsiteX33" fmla="*/ 285750 w 1903412"/>
                  <a:gd name="connsiteY33" fmla="*/ 1839913 h 2182812"/>
                  <a:gd name="connsiteX34" fmla="*/ 0 w 1903412"/>
                  <a:gd name="connsiteY34" fmla="*/ 2151062 h 2182812"/>
                  <a:gd name="connsiteX35" fmla="*/ 14287 w 1903412"/>
                  <a:gd name="connsiteY35" fmla="*/ 2149475 h 2182812"/>
                  <a:gd name="connsiteX36" fmla="*/ 26987 w 1903412"/>
                  <a:gd name="connsiteY36" fmla="*/ 2149475 h 2182812"/>
                  <a:gd name="connsiteX37" fmla="*/ 98425 w 1903412"/>
                  <a:gd name="connsiteY37" fmla="*/ 2149475 h 2182812"/>
                  <a:gd name="connsiteX38" fmla="*/ 166687 w 1903412"/>
                  <a:gd name="connsiteY38" fmla="*/ 2154237 h 2182812"/>
                  <a:gd name="connsiteX39" fmla="*/ 234950 w 1903412"/>
                  <a:gd name="connsiteY39" fmla="*/ 2157412 h 2182812"/>
                  <a:gd name="connsiteX40" fmla="*/ 301625 w 1903412"/>
                  <a:gd name="connsiteY40" fmla="*/ 2162175 h 2182812"/>
                  <a:gd name="connsiteX41" fmla="*/ 431800 w 1903412"/>
                  <a:gd name="connsiteY41" fmla="*/ 2173287 h 2182812"/>
                  <a:gd name="connsiteX42" fmla="*/ 496887 w 1903412"/>
                  <a:gd name="connsiteY42" fmla="*/ 2178050 h 2182812"/>
                  <a:gd name="connsiteX43" fmla="*/ 563562 w 1903412"/>
                  <a:gd name="connsiteY43" fmla="*/ 2182812 h 2182812"/>
                  <a:gd name="connsiteX44" fmla="*/ 1138237 w 1903412"/>
                  <a:gd name="connsiteY44" fmla="*/ 2012950 h 2182812"/>
                  <a:gd name="connsiteX45" fmla="*/ 1204912 w 1903412"/>
                  <a:gd name="connsiteY45" fmla="*/ 1898650 h 2182812"/>
                  <a:gd name="connsiteX46" fmla="*/ 1266825 w 1903412"/>
                  <a:gd name="connsiteY46" fmla="*/ 1779588 h 2182812"/>
                  <a:gd name="connsiteX47" fmla="*/ 1327150 w 1903412"/>
                  <a:gd name="connsiteY47" fmla="*/ 1662113 h 2182812"/>
                  <a:gd name="connsiteX48" fmla="*/ 1384300 w 1903412"/>
                  <a:gd name="connsiteY48" fmla="*/ 1543050 h 2182812"/>
                  <a:gd name="connsiteX49" fmla="*/ 1384300 w 1903412"/>
                  <a:gd name="connsiteY49" fmla="*/ 1539875 h 2182812"/>
                  <a:gd name="connsiteX50" fmla="*/ 1382713 w 1903412"/>
                  <a:gd name="connsiteY50" fmla="*/ 1539875 h 2182812"/>
                  <a:gd name="connsiteX51" fmla="*/ 1371600 w 1903412"/>
                  <a:gd name="connsiteY51" fmla="*/ 1541463 h 2182812"/>
                  <a:gd name="connsiteX52" fmla="*/ 1330325 w 1903412"/>
                  <a:gd name="connsiteY52" fmla="*/ 1555750 h 2182812"/>
                  <a:gd name="connsiteX53" fmla="*/ 1306513 w 1903412"/>
                  <a:gd name="connsiteY53" fmla="*/ 1562100 h 2182812"/>
                  <a:gd name="connsiteX54" fmla="*/ 1296988 w 1903412"/>
                  <a:gd name="connsiteY54" fmla="*/ 1566863 h 2182812"/>
                  <a:gd name="connsiteX55" fmla="*/ 1285875 w 1903412"/>
                  <a:gd name="connsiteY55" fmla="*/ 1568450 h 2182812"/>
                  <a:gd name="connsiteX56" fmla="*/ 1274763 w 1903412"/>
                  <a:gd name="connsiteY56" fmla="*/ 1568450 h 2182812"/>
                  <a:gd name="connsiteX57" fmla="*/ 1266825 w 1903412"/>
                  <a:gd name="connsiteY57" fmla="*/ 1566863 h 2182812"/>
                  <a:gd name="connsiteX58" fmla="*/ 1260475 w 1903412"/>
                  <a:gd name="connsiteY58" fmla="*/ 1560513 h 2182812"/>
                  <a:gd name="connsiteX59" fmla="*/ 1257300 w 1903412"/>
                  <a:gd name="connsiteY59" fmla="*/ 1555750 h 2182812"/>
                  <a:gd name="connsiteX60" fmla="*/ 1265238 w 1903412"/>
                  <a:gd name="connsiteY60" fmla="*/ 1552575 h 2182812"/>
                  <a:gd name="connsiteX61" fmla="*/ 1277938 w 1903412"/>
                  <a:gd name="connsiteY61" fmla="*/ 1546225 h 2182812"/>
                  <a:gd name="connsiteX62" fmla="*/ 1304925 w 1903412"/>
                  <a:gd name="connsiteY62" fmla="*/ 1533525 h 2182812"/>
                  <a:gd name="connsiteX63" fmla="*/ 1333500 w 1903412"/>
                  <a:gd name="connsiteY63" fmla="*/ 1516063 h 2182812"/>
                  <a:gd name="connsiteX64" fmla="*/ 1362075 w 1903412"/>
                  <a:gd name="connsiteY64" fmla="*/ 1495425 h 2182812"/>
                  <a:gd name="connsiteX65" fmla="*/ 1387475 w 1903412"/>
                  <a:gd name="connsiteY65" fmla="*/ 1476375 h 2182812"/>
                  <a:gd name="connsiteX66" fmla="*/ 1409700 w 1903412"/>
                  <a:gd name="connsiteY66" fmla="*/ 1460500 h 2182812"/>
                  <a:gd name="connsiteX67" fmla="*/ 1425575 w 1903412"/>
                  <a:gd name="connsiteY67" fmla="*/ 1446213 h 2182812"/>
                  <a:gd name="connsiteX68" fmla="*/ 1433513 w 1903412"/>
                  <a:gd name="connsiteY68" fmla="*/ 1438275 h 2182812"/>
                  <a:gd name="connsiteX69" fmla="*/ 1438275 w 1903412"/>
                  <a:gd name="connsiteY69" fmla="*/ 1422400 h 2182812"/>
                  <a:gd name="connsiteX70" fmla="*/ 1610017 w 1903412"/>
                  <a:gd name="connsiteY70" fmla="*/ 907758 h 2182812"/>
                  <a:gd name="connsiteX71" fmla="*/ 1577976 w 1903412"/>
                  <a:gd name="connsiteY71" fmla="*/ 939800 h 2182812"/>
                  <a:gd name="connsiteX72" fmla="*/ 1574107 w 1903412"/>
                  <a:gd name="connsiteY72" fmla="*/ 943535 h 2182812"/>
                  <a:gd name="connsiteX73" fmla="*/ 1577975 w 1903412"/>
                  <a:gd name="connsiteY73" fmla="*/ 939800 h 2182812"/>
                  <a:gd name="connsiteX74" fmla="*/ 1724025 w 1903412"/>
                  <a:gd name="connsiteY74" fmla="*/ 669925 h 2182812"/>
                  <a:gd name="connsiteX75" fmla="*/ 1666875 w 1903412"/>
                  <a:gd name="connsiteY75" fmla="*/ 693738 h 2182812"/>
                  <a:gd name="connsiteX76" fmla="*/ 1611313 w 1903412"/>
                  <a:gd name="connsiteY76" fmla="*/ 714375 h 2182812"/>
                  <a:gd name="connsiteX77" fmla="*/ 1552575 w 1903412"/>
                  <a:gd name="connsiteY77" fmla="*/ 733425 h 2182812"/>
                  <a:gd name="connsiteX78" fmla="*/ 1524000 w 1903412"/>
                  <a:gd name="connsiteY78" fmla="*/ 739775 h 2182812"/>
                  <a:gd name="connsiteX79" fmla="*/ 1495425 w 1903412"/>
                  <a:gd name="connsiteY79" fmla="*/ 747713 h 2182812"/>
                  <a:gd name="connsiteX80" fmla="*/ 1466850 w 1903412"/>
                  <a:gd name="connsiteY80" fmla="*/ 752475 h 2182812"/>
                  <a:gd name="connsiteX81" fmla="*/ 1436688 w 1903412"/>
                  <a:gd name="connsiteY81" fmla="*/ 755650 h 2182812"/>
                  <a:gd name="connsiteX82" fmla="*/ 1408113 w 1903412"/>
                  <a:gd name="connsiteY82" fmla="*/ 760413 h 2182812"/>
                  <a:gd name="connsiteX83" fmla="*/ 1379538 w 1903412"/>
                  <a:gd name="connsiteY83" fmla="*/ 760413 h 2182812"/>
                  <a:gd name="connsiteX84" fmla="*/ 1347788 w 1903412"/>
                  <a:gd name="connsiteY84" fmla="*/ 760413 h 2182812"/>
                  <a:gd name="connsiteX85" fmla="*/ 1317625 w 1903412"/>
                  <a:gd name="connsiteY85" fmla="*/ 757238 h 2182812"/>
                  <a:gd name="connsiteX86" fmla="*/ 1289050 w 1903412"/>
                  <a:gd name="connsiteY86" fmla="*/ 754063 h 2182812"/>
                  <a:gd name="connsiteX87" fmla="*/ 1258888 w 1903412"/>
                  <a:gd name="connsiteY87" fmla="*/ 747713 h 2182812"/>
                  <a:gd name="connsiteX88" fmla="*/ 1204912 w 1903412"/>
                  <a:gd name="connsiteY88" fmla="*/ 808038 h 2182812"/>
                  <a:gd name="connsiteX89" fmla="*/ 995362 w 1903412"/>
                  <a:gd name="connsiteY89" fmla="*/ 1047750 h 2182812"/>
                  <a:gd name="connsiteX90" fmla="*/ 784225 w 1903412"/>
                  <a:gd name="connsiteY90" fmla="*/ 1284287 h 2182812"/>
                  <a:gd name="connsiteX91" fmla="*/ 784225 w 1903412"/>
                  <a:gd name="connsiteY91" fmla="*/ 1284287 h 2182812"/>
                  <a:gd name="connsiteX92" fmla="*/ 654050 w 1903412"/>
                  <a:gd name="connsiteY92" fmla="*/ 1431925 h 2182812"/>
                  <a:gd name="connsiteX93" fmla="*/ 681037 w 1903412"/>
                  <a:gd name="connsiteY93" fmla="*/ 1446212 h 2182812"/>
                  <a:gd name="connsiteX94" fmla="*/ 708025 w 1903412"/>
                  <a:gd name="connsiteY94" fmla="*/ 1460500 h 2182812"/>
                  <a:gd name="connsiteX95" fmla="*/ 733425 w 1903412"/>
                  <a:gd name="connsiteY95" fmla="*/ 1471612 h 2182812"/>
                  <a:gd name="connsiteX96" fmla="*/ 760412 w 1903412"/>
                  <a:gd name="connsiteY96" fmla="*/ 1481137 h 2182812"/>
                  <a:gd name="connsiteX97" fmla="*/ 790575 w 1903412"/>
                  <a:gd name="connsiteY97" fmla="*/ 1490662 h 2182812"/>
                  <a:gd name="connsiteX98" fmla="*/ 817562 w 1903412"/>
                  <a:gd name="connsiteY98" fmla="*/ 1500187 h 2182812"/>
                  <a:gd name="connsiteX99" fmla="*/ 846137 w 1903412"/>
                  <a:gd name="connsiteY99" fmla="*/ 1504950 h 2182812"/>
                  <a:gd name="connsiteX100" fmla="*/ 874712 w 1903412"/>
                  <a:gd name="connsiteY100" fmla="*/ 1509712 h 2182812"/>
                  <a:gd name="connsiteX101" fmla="*/ 903287 w 1903412"/>
                  <a:gd name="connsiteY101" fmla="*/ 1514475 h 2182812"/>
                  <a:gd name="connsiteX102" fmla="*/ 930275 w 1903412"/>
                  <a:gd name="connsiteY102" fmla="*/ 1517650 h 2182812"/>
                  <a:gd name="connsiteX103" fmla="*/ 958850 w 1903412"/>
                  <a:gd name="connsiteY103" fmla="*/ 1519237 h 2182812"/>
                  <a:gd name="connsiteX104" fmla="*/ 987425 w 1903412"/>
                  <a:gd name="connsiteY104" fmla="*/ 1519237 h 2182812"/>
                  <a:gd name="connsiteX105" fmla="*/ 1016000 w 1903412"/>
                  <a:gd name="connsiteY105" fmla="*/ 1517650 h 2182812"/>
                  <a:gd name="connsiteX106" fmla="*/ 1044575 w 1903412"/>
                  <a:gd name="connsiteY106" fmla="*/ 1516062 h 2182812"/>
                  <a:gd name="connsiteX107" fmla="*/ 1073150 w 1903412"/>
                  <a:gd name="connsiteY107" fmla="*/ 1509712 h 2182812"/>
                  <a:gd name="connsiteX108" fmla="*/ 1100138 w 1903412"/>
                  <a:gd name="connsiteY108" fmla="*/ 1506537 h 2182812"/>
                  <a:gd name="connsiteX109" fmla="*/ 1128713 w 1903412"/>
                  <a:gd name="connsiteY109" fmla="*/ 1500187 h 2182812"/>
                  <a:gd name="connsiteX110" fmla="*/ 1155700 w 1903412"/>
                  <a:gd name="connsiteY110" fmla="*/ 1492250 h 2182812"/>
                  <a:gd name="connsiteX111" fmla="*/ 1182688 w 1903412"/>
                  <a:gd name="connsiteY111" fmla="*/ 1485900 h 2182812"/>
                  <a:gd name="connsiteX112" fmla="*/ 1211263 w 1903412"/>
                  <a:gd name="connsiteY112" fmla="*/ 1476375 h 2182812"/>
                  <a:gd name="connsiteX113" fmla="*/ 1236663 w 1903412"/>
                  <a:gd name="connsiteY113" fmla="*/ 1465262 h 2182812"/>
                  <a:gd name="connsiteX114" fmla="*/ 1263650 w 1903412"/>
                  <a:gd name="connsiteY114" fmla="*/ 1452562 h 2182812"/>
                  <a:gd name="connsiteX115" fmla="*/ 1290638 w 1903412"/>
                  <a:gd name="connsiteY115" fmla="*/ 1439862 h 2182812"/>
                  <a:gd name="connsiteX116" fmla="*/ 1316038 w 1903412"/>
                  <a:gd name="connsiteY116" fmla="*/ 1427162 h 2182812"/>
                  <a:gd name="connsiteX117" fmla="*/ 1341438 w 1903412"/>
                  <a:gd name="connsiteY117" fmla="*/ 1412875 h 2182812"/>
                  <a:gd name="connsiteX118" fmla="*/ 1365250 w 1903412"/>
                  <a:gd name="connsiteY118" fmla="*/ 1397000 h 2182812"/>
                  <a:gd name="connsiteX119" fmla="*/ 1389063 w 1903412"/>
                  <a:gd name="connsiteY119" fmla="*/ 1379537 h 2182812"/>
                  <a:gd name="connsiteX120" fmla="*/ 1412875 w 1903412"/>
                  <a:gd name="connsiteY120" fmla="*/ 1363662 h 2182812"/>
                  <a:gd name="connsiteX121" fmla="*/ 1435100 w 1903412"/>
                  <a:gd name="connsiteY121" fmla="*/ 1343025 h 2182812"/>
                  <a:gd name="connsiteX122" fmla="*/ 1457325 w 1903412"/>
                  <a:gd name="connsiteY122" fmla="*/ 1323975 h 2182812"/>
                  <a:gd name="connsiteX123" fmla="*/ 1477963 w 1903412"/>
                  <a:gd name="connsiteY123" fmla="*/ 1303337 h 2182812"/>
                  <a:gd name="connsiteX124" fmla="*/ 1498601 w 1903412"/>
                  <a:gd name="connsiteY124" fmla="*/ 1282700 h 2182812"/>
                  <a:gd name="connsiteX125" fmla="*/ 1557338 w 1903412"/>
                  <a:gd name="connsiteY125" fmla="*/ 1136650 h 2182812"/>
                  <a:gd name="connsiteX126" fmla="*/ 1614488 w 1903412"/>
                  <a:gd name="connsiteY126" fmla="*/ 989012 h 2182812"/>
                  <a:gd name="connsiteX127" fmla="*/ 1665288 w 1903412"/>
                  <a:gd name="connsiteY127" fmla="*/ 846137 h 2182812"/>
                  <a:gd name="connsiteX128" fmla="*/ 1624013 w 1903412"/>
                  <a:gd name="connsiteY128" fmla="*/ 893762 h 2182812"/>
                  <a:gd name="connsiteX129" fmla="*/ 1624013 w 1903412"/>
                  <a:gd name="connsiteY129" fmla="*/ 893763 h 2182812"/>
                  <a:gd name="connsiteX130" fmla="*/ 1665288 w 1903412"/>
                  <a:gd name="connsiteY130" fmla="*/ 846138 h 2182812"/>
                  <a:gd name="connsiteX131" fmla="*/ 1903412 w 1903412"/>
                  <a:gd name="connsiteY131" fmla="*/ 0 h 2182812"/>
                  <a:gd name="connsiteX132" fmla="*/ 1584325 w 1903412"/>
                  <a:gd name="connsiteY132" fmla="*/ 373062 h 2182812"/>
                  <a:gd name="connsiteX133" fmla="*/ 1258887 w 1903412"/>
                  <a:gd name="connsiteY133" fmla="*/ 747712 h 2182812"/>
                  <a:gd name="connsiteX134" fmla="*/ 1289050 w 1903412"/>
                  <a:gd name="connsiteY134" fmla="*/ 754062 h 2182812"/>
                  <a:gd name="connsiteX135" fmla="*/ 1317625 w 1903412"/>
                  <a:gd name="connsiteY135" fmla="*/ 757237 h 2182812"/>
                  <a:gd name="connsiteX136" fmla="*/ 1347787 w 1903412"/>
                  <a:gd name="connsiteY136" fmla="*/ 760412 h 2182812"/>
                  <a:gd name="connsiteX137" fmla="*/ 1379537 w 1903412"/>
                  <a:gd name="connsiteY137" fmla="*/ 760412 h 2182812"/>
                  <a:gd name="connsiteX138" fmla="*/ 1408112 w 1903412"/>
                  <a:gd name="connsiteY138" fmla="*/ 760412 h 2182812"/>
                  <a:gd name="connsiteX139" fmla="*/ 1436687 w 1903412"/>
                  <a:gd name="connsiteY139" fmla="*/ 755650 h 2182812"/>
                  <a:gd name="connsiteX140" fmla="*/ 1466850 w 1903412"/>
                  <a:gd name="connsiteY140" fmla="*/ 752475 h 2182812"/>
                  <a:gd name="connsiteX141" fmla="*/ 1495425 w 1903412"/>
                  <a:gd name="connsiteY141" fmla="*/ 747712 h 2182812"/>
                  <a:gd name="connsiteX142" fmla="*/ 1524000 w 1903412"/>
                  <a:gd name="connsiteY142" fmla="*/ 739775 h 2182812"/>
                  <a:gd name="connsiteX143" fmla="*/ 1552575 w 1903412"/>
                  <a:gd name="connsiteY143" fmla="*/ 733425 h 2182812"/>
                  <a:gd name="connsiteX144" fmla="*/ 1611312 w 1903412"/>
                  <a:gd name="connsiteY144" fmla="*/ 714375 h 2182812"/>
                  <a:gd name="connsiteX145" fmla="*/ 1666875 w 1903412"/>
                  <a:gd name="connsiteY145" fmla="*/ 693737 h 2182812"/>
                  <a:gd name="connsiteX146" fmla="*/ 1724025 w 1903412"/>
                  <a:gd name="connsiteY146" fmla="*/ 669925 h 2182812"/>
                  <a:gd name="connsiteX147" fmla="*/ 1754187 w 1903412"/>
                  <a:gd name="connsiteY147" fmla="*/ 571500 h 2182812"/>
                  <a:gd name="connsiteX148" fmla="*/ 1782762 w 1903412"/>
                  <a:gd name="connsiteY148" fmla="*/ 476250 h 2182812"/>
                  <a:gd name="connsiteX149" fmla="*/ 1831975 w 1903412"/>
                  <a:gd name="connsiteY149" fmla="*/ 301625 h 2182812"/>
                  <a:gd name="connsiteX150" fmla="*/ 1871662 w 1903412"/>
                  <a:gd name="connsiteY150" fmla="*/ 150813 h 2182812"/>
                  <a:gd name="connsiteX151" fmla="*/ 1901825 w 1903412"/>
                  <a:gd name="connsiteY151" fmla="*/ 28575 h 2182812"/>
                  <a:gd name="connsiteX152" fmla="*/ 1903412 w 1903412"/>
                  <a:gd name="connsiteY152" fmla="*/ 14288 h 218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</a:cxnLst>
                <a:rect l="l" t="t" r="r" b="b"/>
                <a:pathLst>
                  <a:path w="1903412" h="2182812">
                    <a:moveTo>
                      <a:pt x="1498600" y="1282700"/>
                    </a:moveTo>
                    <a:lnTo>
                      <a:pt x="1477963" y="1303338"/>
                    </a:lnTo>
                    <a:lnTo>
                      <a:pt x="1457325" y="1323975"/>
                    </a:lnTo>
                    <a:lnTo>
                      <a:pt x="1435100" y="1343025"/>
                    </a:lnTo>
                    <a:lnTo>
                      <a:pt x="1412875" y="1363663"/>
                    </a:lnTo>
                    <a:lnTo>
                      <a:pt x="1389063" y="1379538"/>
                    </a:lnTo>
                    <a:lnTo>
                      <a:pt x="1365250" y="1397000"/>
                    </a:lnTo>
                    <a:lnTo>
                      <a:pt x="1341438" y="1412875"/>
                    </a:lnTo>
                    <a:lnTo>
                      <a:pt x="1316038" y="1427163"/>
                    </a:lnTo>
                    <a:lnTo>
                      <a:pt x="1290638" y="1439863"/>
                    </a:lnTo>
                    <a:lnTo>
                      <a:pt x="1263650" y="1452563"/>
                    </a:lnTo>
                    <a:lnTo>
                      <a:pt x="1236662" y="1465263"/>
                    </a:lnTo>
                    <a:lnTo>
                      <a:pt x="1211262" y="1476375"/>
                    </a:lnTo>
                    <a:lnTo>
                      <a:pt x="1182687" y="1485900"/>
                    </a:lnTo>
                    <a:lnTo>
                      <a:pt x="1155700" y="1492250"/>
                    </a:lnTo>
                    <a:lnTo>
                      <a:pt x="1128712" y="1500188"/>
                    </a:lnTo>
                    <a:lnTo>
                      <a:pt x="1100137" y="1506538"/>
                    </a:lnTo>
                    <a:lnTo>
                      <a:pt x="1073150" y="1509713"/>
                    </a:lnTo>
                    <a:lnTo>
                      <a:pt x="1044575" y="1516063"/>
                    </a:lnTo>
                    <a:lnTo>
                      <a:pt x="1016000" y="1517650"/>
                    </a:lnTo>
                    <a:lnTo>
                      <a:pt x="987425" y="1519238"/>
                    </a:lnTo>
                    <a:lnTo>
                      <a:pt x="958850" y="1519238"/>
                    </a:lnTo>
                    <a:lnTo>
                      <a:pt x="930275" y="1517650"/>
                    </a:lnTo>
                    <a:lnTo>
                      <a:pt x="903287" y="1514475"/>
                    </a:lnTo>
                    <a:lnTo>
                      <a:pt x="874712" y="1509713"/>
                    </a:lnTo>
                    <a:lnTo>
                      <a:pt x="846137" y="1504950"/>
                    </a:lnTo>
                    <a:lnTo>
                      <a:pt x="817562" y="1500188"/>
                    </a:lnTo>
                    <a:lnTo>
                      <a:pt x="790575" y="1490663"/>
                    </a:lnTo>
                    <a:lnTo>
                      <a:pt x="760412" y="1481138"/>
                    </a:lnTo>
                    <a:lnTo>
                      <a:pt x="733425" y="1471613"/>
                    </a:lnTo>
                    <a:lnTo>
                      <a:pt x="708025" y="1460500"/>
                    </a:lnTo>
                    <a:lnTo>
                      <a:pt x="681037" y="1446213"/>
                    </a:lnTo>
                    <a:lnTo>
                      <a:pt x="654050" y="1431925"/>
                    </a:lnTo>
                    <a:lnTo>
                      <a:pt x="285750" y="1839913"/>
                    </a:lnTo>
                    <a:lnTo>
                      <a:pt x="0" y="2151062"/>
                    </a:lnTo>
                    <a:lnTo>
                      <a:pt x="14287" y="2149475"/>
                    </a:lnTo>
                    <a:lnTo>
                      <a:pt x="26987" y="2149475"/>
                    </a:lnTo>
                    <a:lnTo>
                      <a:pt x="98425" y="2149475"/>
                    </a:lnTo>
                    <a:lnTo>
                      <a:pt x="166687" y="2154237"/>
                    </a:lnTo>
                    <a:lnTo>
                      <a:pt x="234950" y="2157412"/>
                    </a:lnTo>
                    <a:lnTo>
                      <a:pt x="301625" y="2162175"/>
                    </a:lnTo>
                    <a:lnTo>
                      <a:pt x="431800" y="2173287"/>
                    </a:lnTo>
                    <a:lnTo>
                      <a:pt x="496887" y="2178050"/>
                    </a:lnTo>
                    <a:lnTo>
                      <a:pt x="563562" y="2182812"/>
                    </a:lnTo>
                    <a:lnTo>
                      <a:pt x="1138237" y="2012950"/>
                    </a:lnTo>
                    <a:lnTo>
                      <a:pt x="1204912" y="1898650"/>
                    </a:lnTo>
                    <a:lnTo>
                      <a:pt x="1266825" y="1779588"/>
                    </a:lnTo>
                    <a:lnTo>
                      <a:pt x="1327150" y="1662113"/>
                    </a:lnTo>
                    <a:lnTo>
                      <a:pt x="1384300" y="1543050"/>
                    </a:lnTo>
                    <a:lnTo>
                      <a:pt x="1384300" y="1539875"/>
                    </a:lnTo>
                    <a:lnTo>
                      <a:pt x="1382713" y="1539875"/>
                    </a:lnTo>
                    <a:lnTo>
                      <a:pt x="1371600" y="1541463"/>
                    </a:lnTo>
                    <a:lnTo>
                      <a:pt x="1330325" y="1555750"/>
                    </a:lnTo>
                    <a:lnTo>
                      <a:pt x="1306513" y="1562100"/>
                    </a:lnTo>
                    <a:lnTo>
                      <a:pt x="1296988" y="1566863"/>
                    </a:lnTo>
                    <a:lnTo>
                      <a:pt x="1285875" y="1568450"/>
                    </a:lnTo>
                    <a:lnTo>
                      <a:pt x="1274763" y="1568450"/>
                    </a:lnTo>
                    <a:lnTo>
                      <a:pt x="1266825" y="1566863"/>
                    </a:lnTo>
                    <a:lnTo>
                      <a:pt x="1260475" y="1560513"/>
                    </a:lnTo>
                    <a:lnTo>
                      <a:pt x="1257300" y="1555750"/>
                    </a:lnTo>
                    <a:lnTo>
                      <a:pt x="1265238" y="1552575"/>
                    </a:lnTo>
                    <a:lnTo>
                      <a:pt x="1277938" y="1546225"/>
                    </a:lnTo>
                    <a:lnTo>
                      <a:pt x="1304925" y="1533525"/>
                    </a:lnTo>
                    <a:lnTo>
                      <a:pt x="1333500" y="1516063"/>
                    </a:lnTo>
                    <a:lnTo>
                      <a:pt x="1362075" y="1495425"/>
                    </a:lnTo>
                    <a:lnTo>
                      <a:pt x="1387475" y="1476375"/>
                    </a:lnTo>
                    <a:lnTo>
                      <a:pt x="1409700" y="1460500"/>
                    </a:lnTo>
                    <a:lnTo>
                      <a:pt x="1425575" y="1446213"/>
                    </a:lnTo>
                    <a:lnTo>
                      <a:pt x="1433513" y="1438275"/>
                    </a:lnTo>
                    <a:lnTo>
                      <a:pt x="1438275" y="1422400"/>
                    </a:lnTo>
                    <a:close/>
                    <a:moveTo>
                      <a:pt x="1610017" y="907758"/>
                    </a:moveTo>
                    <a:lnTo>
                      <a:pt x="1577976" y="939800"/>
                    </a:lnTo>
                    <a:lnTo>
                      <a:pt x="1574107" y="943535"/>
                    </a:lnTo>
                    <a:lnTo>
                      <a:pt x="1577975" y="939800"/>
                    </a:lnTo>
                    <a:close/>
                    <a:moveTo>
                      <a:pt x="1724025" y="669925"/>
                    </a:moveTo>
                    <a:lnTo>
                      <a:pt x="1666875" y="693738"/>
                    </a:lnTo>
                    <a:lnTo>
                      <a:pt x="1611313" y="714375"/>
                    </a:lnTo>
                    <a:lnTo>
                      <a:pt x="1552575" y="733425"/>
                    </a:lnTo>
                    <a:lnTo>
                      <a:pt x="1524000" y="739775"/>
                    </a:lnTo>
                    <a:lnTo>
                      <a:pt x="1495425" y="747713"/>
                    </a:lnTo>
                    <a:lnTo>
                      <a:pt x="1466850" y="752475"/>
                    </a:lnTo>
                    <a:lnTo>
                      <a:pt x="1436688" y="755650"/>
                    </a:lnTo>
                    <a:lnTo>
                      <a:pt x="1408113" y="760413"/>
                    </a:lnTo>
                    <a:lnTo>
                      <a:pt x="1379538" y="760413"/>
                    </a:lnTo>
                    <a:lnTo>
                      <a:pt x="1347788" y="760413"/>
                    </a:lnTo>
                    <a:lnTo>
                      <a:pt x="1317625" y="757238"/>
                    </a:lnTo>
                    <a:lnTo>
                      <a:pt x="1289050" y="754063"/>
                    </a:lnTo>
                    <a:lnTo>
                      <a:pt x="1258888" y="747713"/>
                    </a:lnTo>
                    <a:lnTo>
                      <a:pt x="1204912" y="808038"/>
                    </a:lnTo>
                    <a:lnTo>
                      <a:pt x="995362" y="1047750"/>
                    </a:lnTo>
                    <a:lnTo>
                      <a:pt x="784225" y="1284287"/>
                    </a:lnTo>
                    <a:lnTo>
                      <a:pt x="784225" y="1284287"/>
                    </a:lnTo>
                    <a:lnTo>
                      <a:pt x="654050" y="1431925"/>
                    </a:lnTo>
                    <a:lnTo>
                      <a:pt x="681037" y="1446212"/>
                    </a:lnTo>
                    <a:lnTo>
                      <a:pt x="708025" y="1460500"/>
                    </a:lnTo>
                    <a:lnTo>
                      <a:pt x="733425" y="1471612"/>
                    </a:lnTo>
                    <a:lnTo>
                      <a:pt x="760412" y="1481137"/>
                    </a:lnTo>
                    <a:lnTo>
                      <a:pt x="790575" y="1490662"/>
                    </a:lnTo>
                    <a:lnTo>
                      <a:pt x="817562" y="1500187"/>
                    </a:lnTo>
                    <a:lnTo>
                      <a:pt x="846137" y="1504950"/>
                    </a:lnTo>
                    <a:lnTo>
                      <a:pt x="874712" y="1509712"/>
                    </a:lnTo>
                    <a:lnTo>
                      <a:pt x="903287" y="1514475"/>
                    </a:lnTo>
                    <a:lnTo>
                      <a:pt x="930275" y="1517650"/>
                    </a:lnTo>
                    <a:lnTo>
                      <a:pt x="958850" y="1519237"/>
                    </a:lnTo>
                    <a:lnTo>
                      <a:pt x="987425" y="1519237"/>
                    </a:lnTo>
                    <a:lnTo>
                      <a:pt x="1016000" y="1517650"/>
                    </a:lnTo>
                    <a:lnTo>
                      <a:pt x="1044575" y="1516062"/>
                    </a:lnTo>
                    <a:lnTo>
                      <a:pt x="1073150" y="1509712"/>
                    </a:lnTo>
                    <a:lnTo>
                      <a:pt x="1100138" y="1506537"/>
                    </a:lnTo>
                    <a:lnTo>
                      <a:pt x="1128713" y="1500187"/>
                    </a:lnTo>
                    <a:lnTo>
                      <a:pt x="1155700" y="1492250"/>
                    </a:lnTo>
                    <a:lnTo>
                      <a:pt x="1182688" y="1485900"/>
                    </a:lnTo>
                    <a:lnTo>
                      <a:pt x="1211263" y="1476375"/>
                    </a:lnTo>
                    <a:lnTo>
                      <a:pt x="1236663" y="1465262"/>
                    </a:lnTo>
                    <a:lnTo>
                      <a:pt x="1263650" y="1452562"/>
                    </a:lnTo>
                    <a:lnTo>
                      <a:pt x="1290638" y="1439862"/>
                    </a:lnTo>
                    <a:lnTo>
                      <a:pt x="1316038" y="1427162"/>
                    </a:lnTo>
                    <a:lnTo>
                      <a:pt x="1341438" y="1412875"/>
                    </a:lnTo>
                    <a:lnTo>
                      <a:pt x="1365250" y="1397000"/>
                    </a:lnTo>
                    <a:lnTo>
                      <a:pt x="1389063" y="1379537"/>
                    </a:lnTo>
                    <a:lnTo>
                      <a:pt x="1412875" y="1363662"/>
                    </a:lnTo>
                    <a:lnTo>
                      <a:pt x="1435100" y="1343025"/>
                    </a:lnTo>
                    <a:lnTo>
                      <a:pt x="1457325" y="1323975"/>
                    </a:lnTo>
                    <a:lnTo>
                      <a:pt x="1477963" y="1303337"/>
                    </a:lnTo>
                    <a:lnTo>
                      <a:pt x="1498601" y="1282700"/>
                    </a:lnTo>
                    <a:lnTo>
                      <a:pt x="1557338" y="1136650"/>
                    </a:lnTo>
                    <a:lnTo>
                      <a:pt x="1614488" y="989012"/>
                    </a:lnTo>
                    <a:lnTo>
                      <a:pt x="1665288" y="846137"/>
                    </a:lnTo>
                    <a:lnTo>
                      <a:pt x="1624013" y="893762"/>
                    </a:lnTo>
                    <a:lnTo>
                      <a:pt x="1624013" y="893763"/>
                    </a:lnTo>
                    <a:lnTo>
                      <a:pt x="1665288" y="846138"/>
                    </a:lnTo>
                    <a:close/>
                    <a:moveTo>
                      <a:pt x="1903412" y="0"/>
                    </a:moveTo>
                    <a:lnTo>
                      <a:pt x="1584325" y="373062"/>
                    </a:lnTo>
                    <a:lnTo>
                      <a:pt x="1258887" y="747712"/>
                    </a:lnTo>
                    <a:lnTo>
                      <a:pt x="1289050" y="754062"/>
                    </a:lnTo>
                    <a:lnTo>
                      <a:pt x="1317625" y="757237"/>
                    </a:lnTo>
                    <a:lnTo>
                      <a:pt x="1347787" y="760412"/>
                    </a:lnTo>
                    <a:lnTo>
                      <a:pt x="1379537" y="760412"/>
                    </a:lnTo>
                    <a:lnTo>
                      <a:pt x="1408112" y="760412"/>
                    </a:lnTo>
                    <a:lnTo>
                      <a:pt x="1436687" y="755650"/>
                    </a:lnTo>
                    <a:lnTo>
                      <a:pt x="1466850" y="752475"/>
                    </a:lnTo>
                    <a:lnTo>
                      <a:pt x="1495425" y="747712"/>
                    </a:lnTo>
                    <a:lnTo>
                      <a:pt x="1524000" y="739775"/>
                    </a:lnTo>
                    <a:lnTo>
                      <a:pt x="1552575" y="733425"/>
                    </a:lnTo>
                    <a:lnTo>
                      <a:pt x="1611312" y="714375"/>
                    </a:lnTo>
                    <a:lnTo>
                      <a:pt x="1666875" y="693737"/>
                    </a:lnTo>
                    <a:lnTo>
                      <a:pt x="1724025" y="669925"/>
                    </a:lnTo>
                    <a:lnTo>
                      <a:pt x="1754187" y="571500"/>
                    </a:lnTo>
                    <a:lnTo>
                      <a:pt x="1782762" y="476250"/>
                    </a:lnTo>
                    <a:lnTo>
                      <a:pt x="1831975" y="301625"/>
                    </a:lnTo>
                    <a:lnTo>
                      <a:pt x="1871662" y="150813"/>
                    </a:lnTo>
                    <a:lnTo>
                      <a:pt x="1901825" y="28575"/>
                    </a:lnTo>
                    <a:lnTo>
                      <a:pt x="1903412" y="1428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" name="Oval 14">
              <a:extLst>
                <a:ext uri="{FF2B5EF4-FFF2-40B4-BE49-F238E27FC236}">
                  <a16:creationId xmlns:a16="http://schemas.microsoft.com/office/drawing/2014/main" id="{D5DD2AD5-9343-4933-B258-72AC23BF8F49}"/>
                </a:ext>
              </a:extLst>
            </p:cNvPr>
            <p:cNvSpPr/>
            <p:nvPr/>
          </p:nvSpPr>
          <p:spPr>
            <a:xfrm>
              <a:off x="4571431" y="2748486"/>
              <a:ext cx="426472" cy="426472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Oval 15">
              <a:extLst>
                <a:ext uri="{FF2B5EF4-FFF2-40B4-BE49-F238E27FC236}">
                  <a16:creationId xmlns:a16="http://schemas.microsoft.com/office/drawing/2014/main" id="{4C73B946-3ECD-4C86-9D7B-66790F1E2560}"/>
                </a:ext>
              </a:extLst>
            </p:cNvPr>
            <p:cNvSpPr/>
            <p:nvPr/>
          </p:nvSpPr>
          <p:spPr>
            <a:xfrm>
              <a:off x="5235339" y="1812744"/>
              <a:ext cx="426472" cy="426472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Oval 16">
              <a:extLst>
                <a:ext uri="{FF2B5EF4-FFF2-40B4-BE49-F238E27FC236}">
                  <a16:creationId xmlns:a16="http://schemas.microsoft.com/office/drawing/2014/main" id="{A48F4F17-12BE-4EF2-802A-A713F3899F00}"/>
                </a:ext>
              </a:extLst>
            </p:cNvPr>
            <p:cNvSpPr/>
            <p:nvPr/>
          </p:nvSpPr>
          <p:spPr>
            <a:xfrm>
              <a:off x="5394792" y="4110225"/>
              <a:ext cx="426472" cy="426472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17">
              <a:extLst>
                <a:ext uri="{FF2B5EF4-FFF2-40B4-BE49-F238E27FC236}">
                  <a16:creationId xmlns:a16="http://schemas.microsoft.com/office/drawing/2014/main" id="{F0BE5F41-8F08-4E78-A7AD-9B22EBA7084C}"/>
                </a:ext>
              </a:extLst>
            </p:cNvPr>
            <p:cNvSpPr/>
            <p:nvPr/>
          </p:nvSpPr>
          <p:spPr>
            <a:xfrm>
              <a:off x="6345486" y="2632071"/>
              <a:ext cx="426472" cy="426472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Oval 18">
              <a:extLst>
                <a:ext uri="{FF2B5EF4-FFF2-40B4-BE49-F238E27FC236}">
                  <a16:creationId xmlns:a16="http://schemas.microsoft.com/office/drawing/2014/main" id="{0BDF7F99-882B-45FD-AF13-192ECDC57500}"/>
                </a:ext>
              </a:extLst>
            </p:cNvPr>
            <p:cNvSpPr/>
            <p:nvPr/>
          </p:nvSpPr>
          <p:spPr>
            <a:xfrm>
              <a:off x="7003516" y="3712561"/>
              <a:ext cx="426472" cy="426472"/>
            </a:xfrm>
            <a:prstGeom prst="ellipse">
              <a:avLst/>
            </a:prstGeom>
            <a:solidFill>
              <a:schemeClr val="accent5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0" name="TextBox 26">
            <a:extLst>
              <a:ext uri="{FF2B5EF4-FFF2-40B4-BE49-F238E27FC236}">
                <a16:creationId xmlns:a16="http://schemas.microsoft.com/office/drawing/2014/main" id="{6C733377-B19B-4218-98F7-B4F7F41F4F80}"/>
              </a:ext>
            </a:extLst>
          </p:cNvPr>
          <p:cNvSpPr txBox="1">
            <a:spLocks/>
          </p:cNvSpPr>
          <p:nvPr/>
        </p:nvSpPr>
        <p:spPr>
          <a:xfrm>
            <a:off x="711509" y="2814762"/>
            <a:ext cx="3419127" cy="762432"/>
          </a:xfrm>
          <a:prstGeom prst="rect">
            <a:avLst/>
          </a:prstGeom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1" name="千图PPT彼岸天：ID 8661124库_组合 30">
            <a:extLst>
              <a:ext uri="{FF2B5EF4-FFF2-40B4-BE49-F238E27FC236}">
                <a16:creationId xmlns:a16="http://schemas.microsoft.com/office/drawing/2014/main" id="{DAA647DF-775A-49B4-AC3D-B1F54442EEC9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16750" y="2639776"/>
            <a:ext cx="3854682" cy="699082"/>
            <a:chOff x="711509" y="2735007"/>
            <a:chExt cx="3419127" cy="699082"/>
          </a:xfrm>
        </p:grpSpPr>
        <p:sp>
          <p:nvSpPr>
            <p:cNvPr id="24" name="TextBox 25">
              <a:extLst>
                <a:ext uri="{FF2B5EF4-FFF2-40B4-BE49-F238E27FC236}">
                  <a16:creationId xmlns:a16="http://schemas.microsoft.com/office/drawing/2014/main" id="{FF2ECBA9-EDA4-4ED7-849E-2EE4AD12CE9E}"/>
                </a:ext>
              </a:extLst>
            </p:cNvPr>
            <p:cNvSpPr txBox="1">
              <a:spLocks/>
            </p:cNvSpPr>
            <p:nvPr/>
          </p:nvSpPr>
          <p:spPr>
            <a:xfrm>
              <a:off x="711509" y="2735007"/>
              <a:ext cx="3419127" cy="349541"/>
            </a:xfrm>
            <a:prstGeom prst="rect">
              <a:avLst/>
            </a:prstGeom>
          </p:spPr>
          <p:txBody>
            <a:bodyPr wrap="none" lIns="144000" rIns="144000" anchor="ctr">
              <a:normAutofit lnSpcReduction="10000"/>
            </a:bodyPr>
            <a:lstStyle/>
            <a:p>
              <a:pPr algn="r"/>
              <a:r>
                <a:rPr lang="zh-CN" altLang="en-US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25" name="TextBox 29">
              <a:extLst>
                <a:ext uri="{FF2B5EF4-FFF2-40B4-BE49-F238E27FC236}">
                  <a16:creationId xmlns:a16="http://schemas.microsoft.com/office/drawing/2014/main" id="{6AEB472D-59FF-4F08-B95F-3ED444B30F90}"/>
                </a:ext>
              </a:extLst>
            </p:cNvPr>
            <p:cNvSpPr txBox="1">
              <a:spLocks/>
            </p:cNvSpPr>
            <p:nvPr/>
          </p:nvSpPr>
          <p:spPr>
            <a:xfrm>
              <a:off x="711509" y="3084548"/>
              <a:ext cx="3419127" cy="349541"/>
            </a:xfrm>
            <a:prstGeom prst="rect">
              <a:avLst/>
            </a:prstGeom>
          </p:spPr>
          <p:txBody>
            <a:bodyPr wrap="square" lIns="144000" rIns="144000" anchor="ctr">
              <a:normAutofit/>
            </a:bodyPr>
            <a:lstStyle/>
            <a:p>
              <a:pPr lvl="0" algn="r" defTabSz="914377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000000"/>
                  </a:solidFill>
                </a:rPr>
                <a:t>请替换文字内容复制你的内容到此千图网</a:t>
              </a:r>
              <a:r>
                <a:rPr lang="en-US" altLang="zh-CN" sz="1000" dirty="0">
                  <a:solidFill>
                    <a:srgbClr val="000000"/>
                  </a:solidFill>
                </a:rPr>
                <a:t>58PIC.COM</a:t>
              </a:r>
              <a:endParaRPr lang="zh-CN" altLang="en-US" sz="1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2" name="千图PPT彼岸天：ID 8661124库_组合 31">
            <a:extLst>
              <a:ext uri="{FF2B5EF4-FFF2-40B4-BE49-F238E27FC236}">
                <a16:creationId xmlns:a16="http://schemas.microsoft.com/office/drawing/2014/main" id="{3C1CB99F-BFFD-45EF-A1B9-46C7756E5743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540111" y="4061281"/>
            <a:ext cx="3854682" cy="699082"/>
            <a:chOff x="711509" y="2735007"/>
            <a:chExt cx="3419127" cy="699082"/>
          </a:xfrm>
        </p:grpSpPr>
        <p:sp>
          <p:nvSpPr>
            <p:cNvPr id="22" name="TextBox 32">
              <a:extLst>
                <a:ext uri="{FF2B5EF4-FFF2-40B4-BE49-F238E27FC236}">
                  <a16:creationId xmlns:a16="http://schemas.microsoft.com/office/drawing/2014/main" id="{1F4A9F4E-B64E-4659-93DC-8BB847081845}"/>
                </a:ext>
              </a:extLst>
            </p:cNvPr>
            <p:cNvSpPr txBox="1">
              <a:spLocks/>
            </p:cNvSpPr>
            <p:nvPr/>
          </p:nvSpPr>
          <p:spPr>
            <a:xfrm>
              <a:off x="711509" y="2735007"/>
              <a:ext cx="3419127" cy="349541"/>
            </a:xfrm>
            <a:prstGeom prst="rect">
              <a:avLst/>
            </a:prstGeom>
          </p:spPr>
          <p:txBody>
            <a:bodyPr wrap="none" lIns="144000" rIns="144000" anchor="ctr">
              <a:normAutofit lnSpcReduction="10000"/>
            </a:bodyPr>
            <a:lstStyle/>
            <a:p>
              <a:pPr algn="r"/>
              <a:r>
                <a:rPr lang="zh-CN" altLang="en-US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23" name="TextBox 33">
              <a:extLst>
                <a:ext uri="{FF2B5EF4-FFF2-40B4-BE49-F238E27FC236}">
                  <a16:creationId xmlns:a16="http://schemas.microsoft.com/office/drawing/2014/main" id="{EB2389F9-9E23-47C5-ADCA-B7EE629A7DA7}"/>
                </a:ext>
              </a:extLst>
            </p:cNvPr>
            <p:cNvSpPr txBox="1">
              <a:spLocks/>
            </p:cNvSpPr>
            <p:nvPr/>
          </p:nvSpPr>
          <p:spPr>
            <a:xfrm>
              <a:off x="711509" y="3084548"/>
              <a:ext cx="3419127" cy="349541"/>
            </a:xfrm>
            <a:prstGeom prst="rect">
              <a:avLst/>
            </a:prstGeom>
          </p:spPr>
          <p:txBody>
            <a:bodyPr wrap="square" lIns="144000" rIns="144000" anchor="ctr">
              <a:normAutofit/>
            </a:bodyPr>
            <a:lstStyle/>
            <a:p>
              <a:pPr lvl="0" algn="r" defTabSz="914377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000000"/>
                  </a:solidFill>
                </a:rPr>
                <a:t>请替换文字内容复制你的内容到此千图网</a:t>
              </a:r>
              <a:r>
                <a:rPr lang="en-US" altLang="zh-CN" sz="1000" dirty="0">
                  <a:solidFill>
                    <a:srgbClr val="000000"/>
                  </a:solidFill>
                </a:rPr>
                <a:t>58PIC.COM</a:t>
              </a:r>
              <a:endParaRPr lang="zh-CN" altLang="en-US" sz="1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3" name="千图PPT彼岸天：ID 8661124库_组合 34">
            <a:extLst>
              <a:ext uri="{FF2B5EF4-FFF2-40B4-BE49-F238E27FC236}">
                <a16:creationId xmlns:a16="http://schemas.microsoft.com/office/drawing/2014/main" id="{5D079921-36A5-4164-BE12-34DCAF97DC85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661811" y="1671548"/>
            <a:ext cx="3854682" cy="699082"/>
            <a:chOff x="711509" y="2735007"/>
            <a:chExt cx="3419127" cy="699082"/>
          </a:xfrm>
        </p:grpSpPr>
        <p:sp>
          <p:nvSpPr>
            <p:cNvPr id="20" name="TextBox 35">
              <a:extLst>
                <a:ext uri="{FF2B5EF4-FFF2-40B4-BE49-F238E27FC236}">
                  <a16:creationId xmlns:a16="http://schemas.microsoft.com/office/drawing/2014/main" id="{AEBDB6EB-E212-43F3-9CBD-2E083F58040E}"/>
                </a:ext>
              </a:extLst>
            </p:cNvPr>
            <p:cNvSpPr txBox="1">
              <a:spLocks/>
            </p:cNvSpPr>
            <p:nvPr/>
          </p:nvSpPr>
          <p:spPr>
            <a:xfrm>
              <a:off x="711509" y="2735007"/>
              <a:ext cx="3419127" cy="349541"/>
            </a:xfrm>
            <a:prstGeom prst="rect">
              <a:avLst/>
            </a:prstGeom>
          </p:spPr>
          <p:txBody>
            <a:bodyPr wrap="none" lIns="144000" rIns="144000" anchor="ctr">
              <a:normAutofit lnSpcReduction="10000"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21" name="TextBox 36">
              <a:extLst>
                <a:ext uri="{FF2B5EF4-FFF2-40B4-BE49-F238E27FC236}">
                  <a16:creationId xmlns:a16="http://schemas.microsoft.com/office/drawing/2014/main" id="{E032E2E4-256E-44A6-97DD-63F23EEBB674}"/>
                </a:ext>
              </a:extLst>
            </p:cNvPr>
            <p:cNvSpPr txBox="1">
              <a:spLocks/>
            </p:cNvSpPr>
            <p:nvPr/>
          </p:nvSpPr>
          <p:spPr>
            <a:xfrm>
              <a:off x="711509" y="3084548"/>
              <a:ext cx="3419127" cy="349541"/>
            </a:xfrm>
            <a:prstGeom prst="rect">
              <a:avLst/>
            </a:prstGeom>
          </p:spPr>
          <p:txBody>
            <a:bodyPr wrap="square" lIns="144000" rIns="144000" anchor="ctr">
              <a:normAutofit/>
            </a:bodyPr>
            <a:lstStyle/>
            <a:p>
              <a:pPr lvl="0" defTabSz="914377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000000"/>
                  </a:solidFill>
                </a:rPr>
                <a:t>请替换文字内容复制你的内容到此千图网</a:t>
              </a:r>
              <a:r>
                <a:rPr lang="en-US" altLang="zh-CN" sz="1000" dirty="0">
                  <a:solidFill>
                    <a:srgbClr val="000000"/>
                  </a:solidFill>
                </a:rPr>
                <a:t>58PIC.COM</a:t>
              </a:r>
              <a:endParaRPr lang="zh-CN" altLang="en-US" sz="1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4" name="千图PPT彼岸天：ID 8661124库_组合 37">
            <a:extLst>
              <a:ext uri="{FF2B5EF4-FFF2-40B4-BE49-F238E27FC236}">
                <a16:creationId xmlns:a16="http://schemas.microsoft.com/office/drawing/2014/main" id="{A4A120E3-829F-49F1-B875-DEA1CFB3917F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771958" y="2460360"/>
            <a:ext cx="3854682" cy="699082"/>
            <a:chOff x="711509" y="2735007"/>
            <a:chExt cx="3419127" cy="699082"/>
          </a:xfrm>
        </p:grpSpPr>
        <p:sp>
          <p:nvSpPr>
            <p:cNvPr id="18" name="TextBox 38">
              <a:extLst>
                <a:ext uri="{FF2B5EF4-FFF2-40B4-BE49-F238E27FC236}">
                  <a16:creationId xmlns:a16="http://schemas.microsoft.com/office/drawing/2014/main" id="{F4AF4C64-9C39-4E6D-9F42-499969AC0AF6}"/>
                </a:ext>
              </a:extLst>
            </p:cNvPr>
            <p:cNvSpPr txBox="1">
              <a:spLocks/>
            </p:cNvSpPr>
            <p:nvPr/>
          </p:nvSpPr>
          <p:spPr>
            <a:xfrm>
              <a:off x="711509" y="2735007"/>
              <a:ext cx="3419127" cy="349541"/>
            </a:xfrm>
            <a:prstGeom prst="rect">
              <a:avLst/>
            </a:prstGeom>
          </p:spPr>
          <p:txBody>
            <a:bodyPr wrap="none" lIns="144000" rIns="144000" anchor="ctr">
              <a:normAutofit lnSpcReduction="10000"/>
            </a:bodyPr>
            <a:lstStyle/>
            <a:p>
              <a:r>
                <a:rPr lang="zh-CN" altLang="en-US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  <p:sp>
          <p:nvSpPr>
            <p:cNvPr id="19" name="TextBox 39">
              <a:extLst>
                <a:ext uri="{FF2B5EF4-FFF2-40B4-BE49-F238E27FC236}">
                  <a16:creationId xmlns:a16="http://schemas.microsoft.com/office/drawing/2014/main" id="{219283DD-9594-4500-9505-5AE24601549D}"/>
                </a:ext>
              </a:extLst>
            </p:cNvPr>
            <p:cNvSpPr txBox="1">
              <a:spLocks/>
            </p:cNvSpPr>
            <p:nvPr/>
          </p:nvSpPr>
          <p:spPr>
            <a:xfrm>
              <a:off x="711509" y="3084548"/>
              <a:ext cx="3419127" cy="349541"/>
            </a:xfrm>
            <a:prstGeom prst="rect">
              <a:avLst/>
            </a:prstGeom>
          </p:spPr>
          <p:txBody>
            <a:bodyPr wrap="square" lIns="144000" rIns="144000" anchor="ctr">
              <a:normAutofit/>
            </a:bodyPr>
            <a:lstStyle/>
            <a:p>
              <a:pPr lvl="0" defTabSz="914377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000000"/>
                  </a:solidFill>
                </a:rPr>
                <a:t>请替换文字内容复制你的内容到此千图网</a:t>
              </a:r>
              <a:r>
                <a:rPr lang="en-US" altLang="zh-CN" sz="1000" dirty="0">
                  <a:solidFill>
                    <a:srgbClr val="000000"/>
                  </a:solidFill>
                </a:rPr>
                <a:t>58PIC.COM</a:t>
              </a:r>
              <a:endParaRPr lang="zh-CN" altLang="en-US" sz="1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5" name="千图PPT彼岸天：ID 8661124库_组合 40">
            <a:extLst>
              <a:ext uri="{FF2B5EF4-FFF2-40B4-BE49-F238E27FC236}">
                <a16:creationId xmlns:a16="http://schemas.microsoft.com/office/drawing/2014/main" id="{69A73194-655D-4FF4-AABE-15BAF21B75BD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7429988" y="3632415"/>
            <a:ext cx="3854682" cy="699082"/>
            <a:chOff x="711509" y="2735007"/>
            <a:chExt cx="3419127" cy="699082"/>
          </a:xfrm>
        </p:grpSpPr>
        <p:sp>
          <p:nvSpPr>
            <p:cNvPr id="16" name="TextBox 41">
              <a:extLst>
                <a:ext uri="{FF2B5EF4-FFF2-40B4-BE49-F238E27FC236}">
                  <a16:creationId xmlns:a16="http://schemas.microsoft.com/office/drawing/2014/main" id="{BD222F76-D8A2-4EE6-9792-CE508831CB5E}"/>
                </a:ext>
              </a:extLst>
            </p:cNvPr>
            <p:cNvSpPr txBox="1">
              <a:spLocks/>
            </p:cNvSpPr>
            <p:nvPr/>
          </p:nvSpPr>
          <p:spPr>
            <a:xfrm>
              <a:off x="711509" y="2735007"/>
              <a:ext cx="3419127" cy="349541"/>
            </a:xfrm>
            <a:prstGeom prst="rect">
              <a:avLst/>
            </a:prstGeom>
          </p:spPr>
          <p:txBody>
            <a:bodyPr wrap="none" lIns="144000" rIns="144000" anchor="ctr">
              <a:normAutofit lnSpcReduction="10000"/>
            </a:bodyPr>
            <a:lstStyle/>
            <a:p>
              <a:r>
                <a:rPr lang="zh-CN" altLang="en-US" b="1" dirty="0">
                  <a:solidFill>
                    <a:schemeClr val="accent5"/>
                  </a:solidFill>
                </a:rPr>
                <a:t>输入标题文本</a:t>
              </a:r>
            </a:p>
          </p:txBody>
        </p:sp>
        <p:sp>
          <p:nvSpPr>
            <p:cNvPr id="17" name="TextBox 42">
              <a:extLst>
                <a:ext uri="{FF2B5EF4-FFF2-40B4-BE49-F238E27FC236}">
                  <a16:creationId xmlns:a16="http://schemas.microsoft.com/office/drawing/2014/main" id="{F9594664-7D54-4A6E-9DF4-CC0444F3A6D5}"/>
                </a:ext>
              </a:extLst>
            </p:cNvPr>
            <p:cNvSpPr txBox="1">
              <a:spLocks/>
            </p:cNvSpPr>
            <p:nvPr/>
          </p:nvSpPr>
          <p:spPr>
            <a:xfrm>
              <a:off x="711509" y="3084548"/>
              <a:ext cx="3419127" cy="349541"/>
            </a:xfrm>
            <a:prstGeom prst="rect">
              <a:avLst/>
            </a:prstGeom>
          </p:spPr>
          <p:txBody>
            <a:bodyPr wrap="square" lIns="144000" rIns="144000" anchor="ctr">
              <a:normAutofit/>
            </a:bodyPr>
            <a:lstStyle/>
            <a:p>
              <a:pPr lvl="0" defTabSz="914377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000000"/>
                  </a:solidFill>
                </a:rPr>
                <a:t>请替换文字内容复制你的内容到此千图网</a:t>
              </a:r>
              <a:r>
                <a:rPr lang="en-US" altLang="zh-CN" sz="1000" dirty="0">
                  <a:solidFill>
                    <a:srgbClr val="000000"/>
                  </a:solidFill>
                </a:rPr>
                <a:t>58PIC.COM</a:t>
              </a:r>
              <a:endParaRPr lang="zh-CN" altLang="en-US" sz="1000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390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PA_直接连接符 2">
            <a:extLst>
              <a:ext uri="{FF2B5EF4-FFF2-40B4-BE49-F238E27FC236}">
                <a16:creationId xmlns:a16="http://schemas.microsoft.com/office/drawing/2014/main" id="{D0DFE234-6917-4F0A-BEAA-1DACBA274FD7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3914703" y="5233559"/>
            <a:ext cx="4399495" cy="0"/>
          </a:xfrm>
          <a:prstGeom prst="line">
            <a:avLst/>
          </a:prstGeom>
          <a:ln w="254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A_MH_Entry_1">
            <a:extLst>
              <a:ext uri="{FF2B5EF4-FFF2-40B4-BE49-F238E27FC236}">
                <a16:creationId xmlns:a16="http://schemas.microsoft.com/office/drawing/2014/main" id="{1167F111-9B2D-4611-8844-1A46D90DDEA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685797" y="4240713"/>
            <a:ext cx="6857305" cy="87549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 algn="ctr">
              <a:defRPr/>
            </a:pPr>
            <a:r>
              <a:rPr lang="zh-CN" altLang="en-US" sz="5689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  <a:sym typeface="Arial" panose="020B0604020202020204" pitchFamily="34" charset="0"/>
              </a:rPr>
              <a:t>课文赏析</a:t>
            </a:r>
          </a:p>
        </p:txBody>
      </p:sp>
      <p:sp>
        <p:nvSpPr>
          <p:cNvPr id="4" name="PA_文本框 11">
            <a:extLst>
              <a:ext uri="{FF2B5EF4-FFF2-40B4-BE49-F238E27FC236}">
                <a16:creationId xmlns:a16="http://schemas.microsoft.com/office/drawing/2014/main" id="{4A09764A-E3F0-4840-AEFB-45C43762F7B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472297" y="5298208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5" name="PA_文本框 11">
            <a:extLst>
              <a:ext uri="{FF2B5EF4-FFF2-40B4-BE49-F238E27FC236}">
                <a16:creationId xmlns:a16="http://schemas.microsoft.com/office/drawing/2014/main" id="{F0B9C28F-9B46-417E-A07E-71AF23ABB8E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96000" y="5298208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PA_文本框 11">
            <a:extLst>
              <a:ext uri="{FF2B5EF4-FFF2-40B4-BE49-F238E27FC236}">
                <a16:creationId xmlns:a16="http://schemas.microsoft.com/office/drawing/2014/main" id="{5FADD4BD-60D9-4282-88B1-53F6D00E09A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472297" y="5556879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PA_文本框 11">
            <a:extLst>
              <a:ext uri="{FF2B5EF4-FFF2-40B4-BE49-F238E27FC236}">
                <a16:creationId xmlns:a16="http://schemas.microsoft.com/office/drawing/2014/main" id="{556BC8AB-5DCC-4224-918A-E62EF20B1AED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096000" y="5556879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50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033187E8-071B-4A8C-8923-D2E505F7843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247233" y="1749287"/>
            <a:ext cx="4259263" cy="4195763"/>
            <a:chOff x="1247233" y="1749287"/>
            <a:chExt cx="4259263" cy="4195763"/>
          </a:xfrm>
        </p:grpSpPr>
        <p:sp>
          <p:nvSpPr>
            <p:cNvPr id="4" name="Freeform: Shape 4">
              <a:extLst>
                <a:ext uri="{FF2B5EF4-FFF2-40B4-BE49-F238E27FC236}">
                  <a16:creationId xmlns:a16="http://schemas.microsoft.com/office/drawing/2014/main" id="{0CFC7A90-36C0-4DC3-A325-12AA156C3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4221" y="1749287"/>
              <a:ext cx="1228725" cy="1403350"/>
            </a:xfrm>
            <a:custGeom>
              <a:avLst/>
              <a:gdLst>
                <a:gd name="T0" fmla="*/ 56 w 327"/>
                <a:gd name="T1" fmla="*/ 280 h 373"/>
                <a:gd name="T2" fmla="*/ 188 w 327"/>
                <a:gd name="T3" fmla="*/ 368 h 373"/>
                <a:gd name="T4" fmla="*/ 206 w 327"/>
                <a:gd name="T5" fmla="*/ 365 h 373"/>
                <a:gd name="T6" fmla="*/ 291 w 327"/>
                <a:gd name="T7" fmla="*/ 253 h 373"/>
                <a:gd name="T8" fmla="*/ 322 w 327"/>
                <a:gd name="T9" fmla="*/ 223 h 373"/>
                <a:gd name="T10" fmla="*/ 324 w 327"/>
                <a:gd name="T11" fmla="*/ 207 h 373"/>
                <a:gd name="T12" fmla="*/ 196 w 327"/>
                <a:gd name="T13" fmla="*/ 43 h 373"/>
                <a:gd name="T14" fmla="*/ 113 w 327"/>
                <a:gd name="T15" fmla="*/ 27 h 373"/>
                <a:gd name="T16" fmla="*/ 5 w 327"/>
                <a:gd name="T17" fmla="*/ 203 h 373"/>
                <a:gd name="T18" fmla="*/ 56 w 327"/>
                <a:gd name="T19" fmla="*/ 28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7" h="373">
                  <a:moveTo>
                    <a:pt x="56" y="280"/>
                  </a:moveTo>
                  <a:cubicBezTo>
                    <a:pt x="91" y="298"/>
                    <a:pt x="138" y="325"/>
                    <a:pt x="188" y="368"/>
                  </a:cubicBezTo>
                  <a:cubicBezTo>
                    <a:pt x="194" y="373"/>
                    <a:pt x="202" y="372"/>
                    <a:pt x="206" y="365"/>
                  </a:cubicBezTo>
                  <a:cubicBezTo>
                    <a:pt x="230" y="325"/>
                    <a:pt x="258" y="287"/>
                    <a:pt x="291" y="253"/>
                  </a:cubicBezTo>
                  <a:cubicBezTo>
                    <a:pt x="301" y="243"/>
                    <a:pt x="312" y="233"/>
                    <a:pt x="322" y="223"/>
                  </a:cubicBezTo>
                  <a:cubicBezTo>
                    <a:pt x="327" y="219"/>
                    <a:pt x="327" y="212"/>
                    <a:pt x="324" y="207"/>
                  </a:cubicBezTo>
                  <a:cubicBezTo>
                    <a:pt x="282" y="147"/>
                    <a:pt x="238" y="88"/>
                    <a:pt x="196" y="43"/>
                  </a:cubicBezTo>
                  <a:cubicBezTo>
                    <a:pt x="165" y="10"/>
                    <a:pt x="153" y="0"/>
                    <a:pt x="113" y="27"/>
                  </a:cubicBezTo>
                  <a:cubicBezTo>
                    <a:pt x="65" y="59"/>
                    <a:pt x="13" y="127"/>
                    <a:pt x="5" y="203"/>
                  </a:cubicBezTo>
                  <a:cubicBezTo>
                    <a:pt x="0" y="248"/>
                    <a:pt x="6" y="256"/>
                    <a:pt x="56" y="2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5" name="Freeform: Shape 5">
              <a:extLst>
                <a:ext uri="{FF2B5EF4-FFF2-40B4-BE49-F238E27FC236}">
                  <a16:creationId xmlns:a16="http://schemas.microsoft.com/office/drawing/2014/main" id="{B4649803-CE0A-41FA-B320-0CF9A36FB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7258" y="3760650"/>
              <a:ext cx="330200" cy="1023938"/>
            </a:xfrm>
            <a:custGeom>
              <a:avLst/>
              <a:gdLst>
                <a:gd name="T0" fmla="*/ 19 w 88"/>
                <a:gd name="T1" fmla="*/ 262 h 272"/>
                <a:gd name="T2" fmla="*/ 61 w 88"/>
                <a:gd name="T3" fmla="*/ 270 h 272"/>
                <a:gd name="T4" fmla="*/ 76 w 88"/>
                <a:gd name="T5" fmla="*/ 259 h 272"/>
                <a:gd name="T6" fmla="*/ 88 w 88"/>
                <a:gd name="T7" fmla="*/ 53 h 272"/>
                <a:gd name="T8" fmla="*/ 88 w 88"/>
                <a:gd name="T9" fmla="*/ 53 h 272"/>
                <a:gd name="T10" fmla="*/ 83 w 88"/>
                <a:gd name="T11" fmla="*/ 42 h 272"/>
                <a:gd name="T12" fmla="*/ 17 w 88"/>
                <a:gd name="T13" fmla="*/ 4 h 272"/>
                <a:gd name="T14" fmla="*/ 0 w 88"/>
                <a:gd name="T15" fmla="*/ 16 h 272"/>
                <a:gd name="T16" fmla="*/ 9 w 88"/>
                <a:gd name="T17" fmla="*/ 250 h 272"/>
                <a:gd name="T18" fmla="*/ 19 w 88"/>
                <a:gd name="T19" fmla="*/ 26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272">
                  <a:moveTo>
                    <a:pt x="19" y="262"/>
                  </a:moveTo>
                  <a:cubicBezTo>
                    <a:pt x="34" y="264"/>
                    <a:pt x="48" y="267"/>
                    <a:pt x="61" y="270"/>
                  </a:cubicBezTo>
                  <a:cubicBezTo>
                    <a:pt x="69" y="272"/>
                    <a:pt x="76" y="267"/>
                    <a:pt x="76" y="259"/>
                  </a:cubicBezTo>
                  <a:cubicBezTo>
                    <a:pt x="79" y="193"/>
                    <a:pt x="83" y="126"/>
                    <a:pt x="88" y="53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88" y="49"/>
                    <a:pt x="86" y="45"/>
                    <a:pt x="83" y="42"/>
                  </a:cubicBezTo>
                  <a:cubicBezTo>
                    <a:pt x="62" y="27"/>
                    <a:pt x="40" y="14"/>
                    <a:pt x="17" y="4"/>
                  </a:cubicBezTo>
                  <a:cubicBezTo>
                    <a:pt x="9" y="0"/>
                    <a:pt x="0" y="7"/>
                    <a:pt x="0" y="16"/>
                  </a:cubicBezTo>
                  <a:cubicBezTo>
                    <a:pt x="5" y="98"/>
                    <a:pt x="7" y="174"/>
                    <a:pt x="9" y="250"/>
                  </a:cubicBezTo>
                  <a:cubicBezTo>
                    <a:pt x="9" y="256"/>
                    <a:pt x="13" y="261"/>
                    <a:pt x="19" y="26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6">
              <a:extLst>
                <a:ext uri="{FF2B5EF4-FFF2-40B4-BE49-F238E27FC236}">
                  <a16:creationId xmlns:a16="http://schemas.microsoft.com/office/drawing/2014/main" id="{DBBA1C9E-CC38-40DD-824E-B39C8DA8D4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0596" y="4821100"/>
              <a:ext cx="244475" cy="1109663"/>
            </a:xfrm>
            <a:custGeom>
              <a:avLst/>
              <a:gdLst>
                <a:gd name="T0" fmla="*/ 14 w 65"/>
                <a:gd name="T1" fmla="*/ 1 h 295"/>
                <a:gd name="T2" fmla="*/ 1 w 65"/>
                <a:gd name="T3" fmla="*/ 14 h 295"/>
                <a:gd name="T4" fmla="*/ 1 w 65"/>
                <a:gd name="T5" fmla="*/ 275 h 295"/>
                <a:gd name="T6" fmla="*/ 15 w 65"/>
                <a:gd name="T7" fmla="*/ 295 h 295"/>
                <a:gd name="T8" fmla="*/ 39 w 65"/>
                <a:gd name="T9" fmla="*/ 295 h 295"/>
                <a:gd name="T10" fmla="*/ 56 w 65"/>
                <a:gd name="T11" fmla="*/ 277 h 295"/>
                <a:gd name="T12" fmla="*/ 65 w 65"/>
                <a:gd name="T13" fmla="*/ 23 h 295"/>
                <a:gd name="T14" fmla="*/ 56 w 65"/>
                <a:gd name="T15" fmla="*/ 10 h 295"/>
                <a:gd name="T16" fmla="*/ 14 w 65"/>
                <a:gd name="T17" fmla="*/ 1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295">
                  <a:moveTo>
                    <a:pt x="14" y="1"/>
                  </a:moveTo>
                  <a:cubicBezTo>
                    <a:pt x="7" y="0"/>
                    <a:pt x="0" y="6"/>
                    <a:pt x="1" y="14"/>
                  </a:cubicBezTo>
                  <a:cubicBezTo>
                    <a:pt x="2" y="98"/>
                    <a:pt x="2" y="183"/>
                    <a:pt x="1" y="275"/>
                  </a:cubicBezTo>
                  <a:cubicBezTo>
                    <a:pt x="1" y="292"/>
                    <a:pt x="2" y="295"/>
                    <a:pt x="15" y="295"/>
                  </a:cubicBezTo>
                  <a:cubicBezTo>
                    <a:pt x="23" y="295"/>
                    <a:pt x="31" y="295"/>
                    <a:pt x="39" y="295"/>
                  </a:cubicBezTo>
                  <a:cubicBezTo>
                    <a:pt x="55" y="295"/>
                    <a:pt x="56" y="293"/>
                    <a:pt x="56" y="277"/>
                  </a:cubicBezTo>
                  <a:cubicBezTo>
                    <a:pt x="58" y="186"/>
                    <a:pt x="61" y="104"/>
                    <a:pt x="65" y="23"/>
                  </a:cubicBezTo>
                  <a:cubicBezTo>
                    <a:pt x="65" y="17"/>
                    <a:pt x="61" y="12"/>
                    <a:pt x="56" y="10"/>
                  </a:cubicBezTo>
                  <a:cubicBezTo>
                    <a:pt x="42" y="7"/>
                    <a:pt x="29" y="4"/>
                    <a:pt x="1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7">
              <a:extLst>
                <a:ext uri="{FF2B5EF4-FFF2-40B4-BE49-F238E27FC236}">
                  <a16:creationId xmlns:a16="http://schemas.microsoft.com/office/drawing/2014/main" id="{F0BD6B6B-17F3-49AC-8D8A-1621601B1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0158" y="4400412"/>
              <a:ext cx="1146175" cy="898525"/>
            </a:xfrm>
            <a:custGeom>
              <a:avLst/>
              <a:gdLst>
                <a:gd name="T0" fmla="*/ 59 w 305"/>
                <a:gd name="T1" fmla="*/ 194 h 239"/>
                <a:gd name="T2" fmla="*/ 293 w 305"/>
                <a:gd name="T3" fmla="*/ 233 h 239"/>
                <a:gd name="T4" fmla="*/ 304 w 305"/>
                <a:gd name="T5" fmla="*/ 219 h 239"/>
                <a:gd name="T6" fmla="*/ 277 w 305"/>
                <a:gd name="T7" fmla="*/ 12 h 239"/>
                <a:gd name="T8" fmla="*/ 263 w 305"/>
                <a:gd name="T9" fmla="*/ 1 h 239"/>
                <a:gd name="T10" fmla="*/ 6 w 305"/>
                <a:gd name="T11" fmla="*/ 107 h 239"/>
                <a:gd name="T12" fmla="*/ 3 w 305"/>
                <a:gd name="T13" fmla="*/ 124 h 239"/>
                <a:gd name="T14" fmla="*/ 59 w 305"/>
                <a:gd name="T15" fmla="*/ 19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5" h="239">
                  <a:moveTo>
                    <a:pt x="59" y="194"/>
                  </a:moveTo>
                  <a:cubicBezTo>
                    <a:pt x="98" y="230"/>
                    <a:pt x="189" y="239"/>
                    <a:pt x="293" y="233"/>
                  </a:cubicBezTo>
                  <a:cubicBezTo>
                    <a:pt x="300" y="233"/>
                    <a:pt x="305" y="226"/>
                    <a:pt x="304" y="219"/>
                  </a:cubicBezTo>
                  <a:cubicBezTo>
                    <a:pt x="277" y="12"/>
                    <a:pt x="277" y="12"/>
                    <a:pt x="277" y="12"/>
                  </a:cubicBezTo>
                  <a:cubicBezTo>
                    <a:pt x="276" y="5"/>
                    <a:pt x="270" y="0"/>
                    <a:pt x="263" y="1"/>
                  </a:cubicBezTo>
                  <a:cubicBezTo>
                    <a:pt x="168" y="13"/>
                    <a:pt x="80" y="51"/>
                    <a:pt x="6" y="107"/>
                  </a:cubicBezTo>
                  <a:cubicBezTo>
                    <a:pt x="1" y="111"/>
                    <a:pt x="0" y="119"/>
                    <a:pt x="3" y="124"/>
                  </a:cubicBezTo>
                  <a:cubicBezTo>
                    <a:pt x="21" y="151"/>
                    <a:pt x="39" y="175"/>
                    <a:pt x="59" y="19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8">
              <a:extLst>
                <a:ext uri="{FF2B5EF4-FFF2-40B4-BE49-F238E27FC236}">
                  <a16:creationId xmlns:a16="http://schemas.microsoft.com/office/drawing/2014/main" id="{2B6C3B64-405C-40F8-9F91-1C37649D01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9996" y="5178287"/>
              <a:ext cx="1123950" cy="711200"/>
            </a:xfrm>
            <a:custGeom>
              <a:avLst/>
              <a:gdLst>
                <a:gd name="T0" fmla="*/ 274 w 299"/>
                <a:gd name="T1" fmla="*/ 7 h 189"/>
                <a:gd name="T2" fmla="*/ 91 w 299"/>
                <a:gd name="T3" fmla="*/ 41 h 189"/>
                <a:gd name="T4" fmla="*/ 12 w 299"/>
                <a:gd name="T5" fmla="*/ 51 h 189"/>
                <a:gd name="T6" fmla="*/ 1 w 299"/>
                <a:gd name="T7" fmla="*/ 65 h 189"/>
                <a:gd name="T8" fmla="*/ 16 w 299"/>
                <a:gd name="T9" fmla="*/ 181 h 189"/>
                <a:gd name="T10" fmla="*/ 26 w 299"/>
                <a:gd name="T11" fmla="*/ 188 h 189"/>
                <a:gd name="T12" fmla="*/ 26 w 299"/>
                <a:gd name="T13" fmla="*/ 188 h 189"/>
                <a:gd name="T14" fmla="*/ 292 w 299"/>
                <a:gd name="T15" fmla="*/ 24 h 189"/>
                <a:gd name="T16" fmla="*/ 274 w 299"/>
                <a:gd name="T17" fmla="*/ 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189">
                  <a:moveTo>
                    <a:pt x="274" y="7"/>
                  </a:moveTo>
                  <a:cubicBezTo>
                    <a:pt x="216" y="23"/>
                    <a:pt x="149" y="33"/>
                    <a:pt x="91" y="41"/>
                  </a:cubicBezTo>
                  <a:cubicBezTo>
                    <a:pt x="69" y="44"/>
                    <a:pt x="42" y="48"/>
                    <a:pt x="12" y="51"/>
                  </a:cubicBezTo>
                  <a:cubicBezTo>
                    <a:pt x="5" y="51"/>
                    <a:pt x="0" y="58"/>
                    <a:pt x="1" y="65"/>
                  </a:cubicBezTo>
                  <a:cubicBezTo>
                    <a:pt x="16" y="181"/>
                    <a:pt x="16" y="181"/>
                    <a:pt x="16" y="181"/>
                  </a:cubicBezTo>
                  <a:cubicBezTo>
                    <a:pt x="17" y="186"/>
                    <a:pt x="21" y="189"/>
                    <a:pt x="26" y="188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167" y="162"/>
                    <a:pt x="266" y="127"/>
                    <a:pt x="292" y="24"/>
                  </a:cubicBezTo>
                  <a:cubicBezTo>
                    <a:pt x="299" y="0"/>
                    <a:pt x="296" y="0"/>
                    <a:pt x="274" y="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9">
              <a:extLst>
                <a:ext uri="{FF2B5EF4-FFF2-40B4-BE49-F238E27FC236}">
                  <a16:creationId xmlns:a16="http://schemas.microsoft.com/office/drawing/2014/main" id="{13F89FAE-5DC5-4B55-8876-8A2F17CAF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8721" y="4941750"/>
              <a:ext cx="1300163" cy="1003300"/>
            </a:xfrm>
            <a:custGeom>
              <a:avLst/>
              <a:gdLst>
                <a:gd name="T0" fmla="*/ 330 w 346"/>
                <a:gd name="T1" fmla="*/ 128 h 267"/>
                <a:gd name="T2" fmla="*/ 317 w 346"/>
                <a:gd name="T3" fmla="*/ 117 h 267"/>
                <a:gd name="T4" fmla="*/ 60 w 346"/>
                <a:gd name="T5" fmla="*/ 70 h 267"/>
                <a:gd name="T6" fmla="*/ 17 w 346"/>
                <a:gd name="T7" fmla="*/ 21 h 267"/>
                <a:gd name="T8" fmla="*/ 8 w 346"/>
                <a:gd name="T9" fmla="*/ 21 h 267"/>
                <a:gd name="T10" fmla="*/ 68 w 346"/>
                <a:gd name="T11" fmla="*/ 175 h 267"/>
                <a:gd name="T12" fmla="*/ 159 w 346"/>
                <a:gd name="T13" fmla="*/ 255 h 267"/>
                <a:gd name="T14" fmla="*/ 338 w 346"/>
                <a:gd name="T15" fmla="*/ 257 h 267"/>
                <a:gd name="T16" fmla="*/ 346 w 346"/>
                <a:gd name="T17" fmla="*/ 247 h 267"/>
                <a:gd name="T18" fmla="*/ 330 w 346"/>
                <a:gd name="T19" fmla="*/ 12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267">
                  <a:moveTo>
                    <a:pt x="330" y="128"/>
                  </a:moveTo>
                  <a:cubicBezTo>
                    <a:pt x="329" y="121"/>
                    <a:pt x="324" y="117"/>
                    <a:pt x="317" y="117"/>
                  </a:cubicBezTo>
                  <a:cubicBezTo>
                    <a:pt x="221" y="123"/>
                    <a:pt x="110" y="118"/>
                    <a:pt x="60" y="70"/>
                  </a:cubicBezTo>
                  <a:cubicBezTo>
                    <a:pt x="44" y="56"/>
                    <a:pt x="30" y="39"/>
                    <a:pt x="17" y="21"/>
                  </a:cubicBezTo>
                  <a:cubicBezTo>
                    <a:pt x="2" y="1"/>
                    <a:pt x="0" y="0"/>
                    <a:pt x="8" y="21"/>
                  </a:cubicBezTo>
                  <a:cubicBezTo>
                    <a:pt x="26" y="70"/>
                    <a:pt x="43" y="116"/>
                    <a:pt x="68" y="175"/>
                  </a:cubicBezTo>
                  <a:cubicBezTo>
                    <a:pt x="81" y="205"/>
                    <a:pt x="127" y="247"/>
                    <a:pt x="159" y="255"/>
                  </a:cubicBezTo>
                  <a:cubicBezTo>
                    <a:pt x="202" y="267"/>
                    <a:pt x="281" y="264"/>
                    <a:pt x="338" y="257"/>
                  </a:cubicBezTo>
                  <a:cubicBezTo>
                    <a:pt x="343" y="256"/>
                    <a:pt x="346" y="252"/>
                    <a:pt x="346" y="247"/>
                  </a:cubicBezTo>
                  <a:lnTo>
                    <a:pt x="330" y="12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0">
              <a:extLst>
                <a:ext uri="{FF2B5EF4-FFF2-40B4-BE49-F238E27FC236}">
                  <a16:creationId xmlns:a16="http://schemas.microsoft.com/office/drawing/2014/main" id="{40842676-4250-498E-A44B-89F35468F2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1408" y="4373425"/>
              <a:ext cx="1335088" cy="892175"/>
            </a:xfrm>
            <a:custGeom>
              <a:avLst/>
              <a:gdLst>
                <a:gd name="T0" fmla="*/ 274 w 355"/>
                <a:gd name="T1" fmla="*/ 47 h 237"/>
                <a:gd name="T2" fmla="*/ 110 w 355"/>
                <a:gd name="T3" fmla="*/ 3 h 237"/>
                <a:gd name="T4" fmla="*/ 17 w 355"/>
                <a:gd name="T5" fmla="*/ 4 h 237"/>
                <a:gd name="T6" fmla="*/ 16 w 355"/>
                <a:gd name="T7" fmla="*/ 4 h 237"/>
                <a:gd name="T8" fmla="*/ 16 w 355"/>
                <a:gd name="T9" fmla="*/ 4 h 237"/>
                <a:gd name="T10" fmla="*/ 1 w 355"/>
                <a:gd name="T11" fmla="*/ 22 h 237"/>
                <a:gd name="T12" fmla="*/ 28 w 355"/>
                <a:gd name="T13" fmla="*/ 226 h 237"/>
                <a:gd name="T14" fmla="*/ 41 w 355"/>
                <a:gd name="T15" fmla="*/ 237 h 237"/>
                <a:gd name="T16" fmla="*/ 269 w 355"/>
                <a:gd name="T17" fmla="*/ 201 h 237"/>
                <a:gd name="T18" fmla="*/ 351 w 355"/>
                <a:gd name="T19" fmla="*/ 126 h 237"/>
                <a:gd name="T20" fmla="*/ 274 w 355"/>
                <a:gd name="T21" fmla="*/ 4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5" h="237">
                  <a:moveTo>
                    <a:pt x="274" y="47"/>
                  </a:moveTo>
                  <a:cubicBezTo>
                    <a:pt x="212" y="15"/>
                    <a:pt x="141" y="4"/>
                    <a:pt x="110" y="3"/>
                  </a:cubicBezTo>
                  <a:cubicBezTo>
                    <a:pt x="102" y="3"/>
                    <a:pt x="58" y="0"/>
                    <a:pt x="17" y="4"/>
                  </a:cubicBezTo>
                  <a:cubicBezTo>
                    <a:pt x="17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7" y="4"/>
                    <a:pt x="0" y="13"/>
                    <a:pt x="1" y="22"/>
                  </a:cubicBezTo>
                  <a:cubicBezTo>
                    <a:pt x="28" y="226"/>
                    <a:pt x="28" y="226"/>
                    <a:pt x="28" y="226"/>
                  </a:cubicBezTo>
                  <a:cubicBezTo>
                    <a:pt x="29" y="233"/>
                    <a:pt x="34" y="237"/>
                    <a:pt x="41" y="237"/>
                  </a:cubicBezTo>
                  <a:cubicBezTo>
                    <a:pt x="117" y="230"/>
                    <a:pt x="198" y="216"/>
                    <a:pt x="269" y="201"/>
                  </a:cubicBezTo>
                  <a:cubicBezTo>
                    <a:pt x="344" y="184"/>
                    <a:pt x="346" y="179"/>
                    <a:pt x="351" y="126"/>
                  </a:cubicBezTo>
                  <a:cubicBezTo>
                    <a:pt x="355" y="92"/>
                    <a:pt x="322" y="70"/>
                    <a:pt x="274" y="4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1">
              <a:extLst>
                <a:ext uri="{FF2B5EF4-FFF2-40B4-BE49-F238E27FC236}">
                  <a16:creationId xmlns:a16="http://schemas.microsoft.com/office/drawing/2014/main" id="{BF241768-520E-4093-B54E-94509C300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5433" y="2639875"/>
              <a:ext cx="1030288" cy="1290638"/>
            </a:xfrm>
            <a:custGeom>
              <a:avLst/>
              <a:gdLst>
                <a:gd name="T0" fmla="*/ 156 w 274"/>
                <a:gd name="T1" fmla="*/ 328 h 343"/>
                <a:gd name="T2" fmla="*/ 267 w 274"/>
                <a:gd name="T3" fmla="*/ 239 h 343"/>
                <a:gd name="T4" fmla="*/ 270 w 274"/>
                <a:gd name="T5" fmla="*/ 221 h 343"/>
                <a:gd name="T6" fmla="*/ 180 w 274"/>
                <a:gd name="T7" fmla="*/ 77 h 343"/>
                <a:gd name="T8" fmla="*/ 133 w 274"/>
                <a:gd name="T9" fmla="*/ 7 h 343"/>
                <a:gd name="T10" fmla="*/ 116 w 274"/>
                <a:gd name="T11" fmla="*/ 5 h 343"/>
                <a:gd name="T12" fmla="*/ 3 w 274"/>
                <a:gd name="T13" fmla="*/ 147 h 343"/>
                <a:gd name="T14" fmla="*/ 5 w 274"/>
                <a:gd name="T15" fmla="*/ 162 h 343"/>
                <a:gd name="T16" fmla="*/ 70 w 274"/>
                <a:gd name="T17" fmla="*/ 238 h 343"/>
                <a:gd name="T18" fmla="*/ 129 w 274"/>
                <a:gd name="T19" fmla="*/ 334 h 343"/>
                <a:gd name="T20" fmla="*/ 148 w 274"/>
                <a:gd name="T21" fmla="*/ 337 h 343"/>
                <a:gd name="T22" fmla="*/ 156 w 274"/>
                <a:gd name="T23" fmla="*/ 328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343">
                  <a:moveTo>
                    <a:pt x="156" y="328"/>
                  </a:moveTo>
                  <a:cubicBezTo>
                    <a:pt x="190" y="293"/>
                    <a:pt x="227" y="264"/>
                    <a:pt x="267" y="239"/>
                  </a:cubicBezTo>
                  <a:cubicBezTo>
                    <a:pt x="273" y="235"/>
                    <a:pt x="274" y="227"/>
                    <a:pt x="270" y="221"/>
                  </a:cubicBezTo>
                  <a:cubicBezTo>
                    <a:pt x="240" y="174"/>
                    <a:pt x="211" y="125"/>
                    <a:pt x="180" y="77"/>
                  </a:cubicBezTo>
                  <a:cubicBezTo>
                    <a:pt x="165" y="54"/>
                    <a:pt x="149" y="31"/>
                    <a:pt x="133" y="7"/>
                  </a:cubicBezTo>
                  <a:cubicBezTo>
                    <a:pt x="129" y="1"/>
                    <a:pt x="121" y="0"/>
                    <a:pt x="116" y="5"/>
                  </a:cubicBezTo>
                  <a:cubicBezTo>
                    <a:pt x="71" y="45"/>
                    <a:pt x="33" y="93"/>
                    <a:pt x="3" y="147"/>
                  </a:cubicBezTo>
                  <a:cubicBezTo>
                    <a:pt x="0" y="152"/>
                    <a:pt x="1" y="158"/>
                    <a:pt x="5" y="162"/>
                  </a:cubicBezTo>
                  <a:cubicBezTo>
                    <a:pt x="26" y="184"/>
                    <a:pt x="48" y="209"/>
                    <a:pt x="70" y="238"/>
                  </a:cubicBezTo>
                  <a:cubicBezTo>
                    <a:pt x="91" y="267"/>
                    <a:pt x="111" y="299"/>
                    <a:pt x="129" y="334"/>
                  </a:cubicBezTo>
                  <a:cubicBezTo>
                    <a:pt x="133" y="341"/>
                    <a:pt x="143" y="343"/>
                    <a:pt x="148" y="337"/>
                  </a:cubicBezTo>
                  <a:cubicBezTo>
                    <a:pt x="151" y="334"/>
                    <a:pt x="153" y="331"/>
                    <a:pt x="156" y="32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40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12" name="Oval 12">
              <a:extLst>
                <a:ext uri="{FF2B5EF4-FFF2-40B4-BE49-F238E27FC236}">
                  <a16:creationId xmlns:a16="http://schemas.microsoft.com/office/drawing/2014/main" id="{072B822B-29AA-4FDC-8C4E-BEA3C26131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6933" y="3738425"/>
              <a:ext cx="884238" cy="914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40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13" name="Oval 13">
              <a:extLst>
                <a:ext uri="{FF2B5EF4-FFF2-40B4-BE49-F238E27FC236}">
                  <a16:creationId xmlns:a16="http://schemas.microsoft.com/office/drawing/2014/main" id="{C8A3F56E-FDCE-411E-B050-292FC0000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7233" y="2985950"/>
              <a:ext cx="755650" cy="7826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20">
              <a:extLst>
                <a:ext uri="{FF2B5EF4-FFF2-40B4-BE49-F238E27FC236}">
                  <a16:creationId xmlns:a16="http://schemas.microsoft.com/office/drawing/2014/main" id="{FA16B076-6B2F-4048-B3CF-07E3EE4663B5}"/>
                </a:ext>
              </a:extLst>
            </p:cNvPr>
            <p:cNvGrpSpPr/>
            <p:nvPr/>
          </p:nvGrpSpPr>
          <p:grpSpPr>
            <a:xfrm>
              <a:off x="2098515" y="1750584"/>
              <a:ext cx="1606953" cy="515155"/>
              <a:chOff x="7794624" y="2150772"/>
              <a:chExt cx="1606953" cy="515155"/>
            </a:xfrm>
          </p:grpSpPr>
          <p:cxnSp>
            <p:nvCxnSpPr>
              <p:cNvPr id="32" name="Straight Connector 22">
                <a:extLst>
                  <a:ext uri="{FF2B5EF4-FFF2-40B4-BE49-F238E27FC236}">
                    <a16:creationId xmlns:a16="http://schemas.microsoft.com/office/drawing/2014/main" id="{CECF3B75-1FAF-477A-92FE-BE4CBDA40CBD}"/>
                  </a:ext>
                </a:extLst>
              </p:cNvPr>
              <p:cNvCxnSpPr/>
              <p:nvPr/>
            </p:nvCxnSpPr>
            <p:spPr>
              <a:xfrm flipV="1">
                <a:off x="7794624" y="2150772"/>
                <a:ext cx="220663" cy="51515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23">
                <a:extLst>
                  <a:ext uri="{FF2B5EF4-FFF2-40B4-BE49-F238E27FC236}">
                    <a16:creationId xmlns:a16="http://schemas.microsoft.com/office/drawing/2014/main" id="{27016E99-47B9-4A98-A777-70FDFABAC898}"/>
                  </a:ext>
                </a:extLst>
              </p:cNvPr>
              <p:cNvCxnSpPr/>
              <p:nvPr/>
            </p:nvCxnSpPr>
            <p:spPr>
              <a:xfrm>
                <a:off x="8015287" y="2154363"/>
                <a:ext cx="138629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" name="Straight Connector 25">
              <a:extLst>
                <a:ext uri="{FF2B5EF4-FFF2-40B4-BE49-F238E27FC236}">
                  <a16:creationId xmlns:a16="http://schemas.microsoft.com/office/drawing/2014/main" id="{6F69A308-642E-4E66-A1B9-20BCB86C779A}"/>
                </a:ext>
              </a:extLst>
            </p:cNvPr>
            <p:cNvCxnSpPr/>
            <p:nvPr/>
          </p:nvCxnSpPr>
          <p:spPr>
            <a:xfrm flipV="1">
              <a:off x="2576838" y="2829039"/>
              <a:ext cx="138629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28">
              <a:extLst>
                <a:ext uri="{FF2B5EF4-FFF2-40B4-BE49-F238E27FC236}">
                  <a16:creationId xmlns:a16="http://schemas.microsoft.com/office/drawing/2014/main" id="{A60FA38F-2297-42BC-A5B6-8112D39FCC94}"/>
                </a:ext>
              </a:extLst>
            </p:cNvPr>
            <p:cNvCxnSpPr/>
            <p:nvPr/>
          </p:nvCxnSpPr>
          <p:spPr>
            <a:xfrm flipV="1">
              <a:off x="3248010" y="3881219"/>
              <a:ext cx="138629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千图PPT彼岸天：ID 8661124库_组合 1">
            <a:extLst>
              <a:ext uri="{FF2B5EF4-FFF2-40B4-BE49-F238E27FC236}">
                <a16:creationId xmlns:a16="http://schemas.microsoft.com/office/drawing/2014/main" id="{9D9AB706-24BD-432B-886D-08232640E0D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863752" y="1520907"/>
            <a:ext cx="4065289" cy="894686"/>
            <a:chOff x="3863752" y="1520907"/>
            <a:chExt cx="4065289" cy="894686"/>
          </a:xfrm>
        </p:grpSpPr>
        <p:sp>
          <p:nvSpPr>
            <p:cNvPr id="30" name="TextBox 30">
              <a:extLst>
                <a:ext uri="{FF2B5EF4-FFF2-40B4-BE49-F238E27FC236}">
                  <a16:creationId xmlns:a16="http://schemas.microsoft.com/office/drawing/2014/main" id="{3AE09B3E-F51B-45AB-BFB7-BEB1CE65CAB6}"/>
                </a:ext>
              </a:extLst>
            </p:cNvPr>
            <p:cNvSpPr txBox="1">
              <a:spLocks/>
            </p:cNvSpPr>
            <p:nvPr/>
          </p:nvSpPr>
          <p:spPr>
            <a:xfrm>
              <a:off x="3863752" y="1520907"/>
              <a:ext cx="4065289" cy="228380"/>
            </a:xfrm>
            <a:prstGeom prst="rect">
              <a:avLst/>
            </a:prstGeom>
          </p:spPr>
          <p:txBody>
            <a:bodyPr vert="horz" wrap="none" lIns="0" tIns="0" rIns="0" bIns="0" anchor="ctr">
              <a:normAutofit fontScale="92500" lnSpcReduction="2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31" name="TextBox 24">
              <a:extLst>
                <a:ext uri="{FF2B5EF4-FFF2-40B4-BE49-F238E27FC236}">
                  <a16:creationId xmlns:a16="http://schemas.microsoft.com/office/drawing/2014/main" id="{65FD5050-EC5E-4A08-B9F1-8183EFDC81FF}"/>
                </a:ext>
              </a:extLst>
            </p:cNvPr>
            <p:cNvSpPr txBox="1">
              <a:spLocks/>
            </p:cNvSpPr>
            <p:nvPr/>
          </p:nvSpPr>
          <p:spPr>
            <a:xfrm>
              <a:off x="3863752" y="1749287"/>
              <a:ext cx="4065289" cy="666306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100" dirty="0">
                  <a:solidFill>
                    <a:srgbClr val="000000"/>
                  </a:solidFill>
                </a:rPr>
                <a:t>请替换文字内容复制你的内容到此千图网</a:t>
              </a:r>
              <a:r>
                <a:rPr lang="en-US" altLang="zh-CN" sz="1100" dirty="0">
                  <a:solidFill>
                    <a:srgbClr val="000000"/>
                  </a:solidFill>
                </a:rPr>
                <a:t>58PIC.COM</a:t>
              </a:r>
              <a:endParaRPr lang="zh-CN" altLang="en-US"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8" name="千图PPT彼岸天：ID 8661124库_组合 26">
            <a:extLst>
              <a:ext uri="{FF2B5EF4-FFF2-40B4-BE49-F238E27FC236}">
                <a16:creationId xmlns:a16="http://schemas.microsoft.com/office/drawing/2014/main" id="{3CA27D19-7391-431D-BE69-08662E20103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064620" y="2450962"/>
            <a:ext cx="4065289" cy="894686"/>
            <a:chOff x="3863752" y="1520907"/>
            <a:chExt cx="4065289" cy="894686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05B00BD-5EF5-4157-B6BB-78B99B41B4DA}"/>
                </a:ext>
              </a:extLst>
            </p:cNvPr>
            <p:cNvSpPr txBox="1">
              <a:spLocks/>
            </p:cNvSpPr>
            <p:nvPr/>
          </p:nvSpPr>
          <p:spPr>
            <a:xfrm>
              <a:off x="3863752" y="1520907"/>
              <a:ext cx="4065289" cy="228380"/>
            </a:xfrm>
            <a:prstGeom prst="rect">
              <a:avLst/>
            </a:prstGeom>
          </p:spPr>
          <p:txBody>
            <a:bodyPr vert="horz" wrap="none" lIns="0" tIns="0" rIns="0" bIns="0" anchor="ctr">
              <a:normAutofit fontScale="92500" lnSpcReduction="2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  <p:sp>
          <p:nvSpPr>
            <p:cNvPr id="29" name="TextBox 29">
              <a:extLst>
                <a:ext uri="{FF2B5EF4-FFF2-40B4-BE49-F238E27FC236}">
                  <a16:creationId xmlns:a16="http://schemas.microsoft.com/office/drawing/2014/main" id="{5C9CA75D-8F83-46EB-8F52-FDFB7237471C}"/>
                </a:ext>
              </a:extLst>
            </p:cNvPr>
            <p:cNvSpPr txBox="1">
              <a:spLocks/>
            </p:cNvSpPr>
            <p:nvPr/>
          </p:nvSpPr>
          <p:spPr>
            <a:xfrm>
              <a:off x="3863752" y="1749287"/>
              <a:ext cx="4065289" cy="666306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100" dirty="0">
                  <a:solidFill>
                    <a:srgbClr val="000000"/>
                  </a:solidFill>
                </a:rPr>
                <a:t>请替换文字内容复制你的内容到此千图网</a:t>
              </a:r>
              <a:r>
                <a:rPr lang="en-US" altLang="zh-CN" sz="1100" dirty="0">
                  <a:solidFill>
                    <a:srgbClr val="000000"/>
                  </a:solidFill>
                </a:rPr>
                <a:t>58PIC.COM</a:t>
              </a:r>
              <a:endParaRPr lang="zh-CN" altLang="en-US"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9" name="千图PPT彼岸天：ID 8661124库_组合 35">
            <a:extLst>
              <a:ext uri="{FF2B5EF4-FFF2-40B4-BE49-F238E27FC236}">
                <a16:creationId xmlns:a16="http://schemas.microsoft.com/office/drawing/2014/main" id="{726840E8-B26F-49BC-8366-2A3F22BCEEB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4766590" y="3515491"/>
            <a:ext cx="4065289" cy="894686"/>
            <a:chOff x="3863752" y="1520907"/>
            <a:chExt cx="4065289" cy="894686"/>
          </a:xfrm>
        </p:grpSpPr>
        <p:sp>
          <p:nvSpPr>
            <p:cNvPr id="26" name="TextBox 36">
              <a:extLst>
                <a:ext uri="{FF2B5EF4-FFF2-40B4-BE49-F238E27FC236}">
                  <a16:creationId xmlns:a16="http://schemas.microsoft.com/office/drawing/2014/main" id="{0C655B3B-351E-479E-BEE5-957E15518763}"/>
                </a:ext>
              </a:extLst>
            </p:cNvPr>
            <p:cNvSpPr txBox="1">
              <a:spLocks/>
            </p:cNvSpPr>
            <p:nvPr/>
          </p:nvSpPr>
          <p:spPr>
            <a:xfrm>
              <a:off x="3863752" y="1520907"/>
              <a:ext cx="4065289" cy="228380"/>
            </a:xfrm>
            <a:prstGeom prst="rect">
              <a:avLst/>
            </a:prstGeom>
          </p:spPr>
          <p:txBody>
            <a:bodyPr vert="horz" wrap="none" lIns="0" tIns="0" rIns="0" bIns="0" anchor="ctr">
              <a:normAutofit fontScale="92500" lnSpcReduction="2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27" name="TextBox 37">
              <a:extLst>
                <a:ext uri="{FF2B5EF4-FFF2-40B4-BE49-F238E27FC236}">
                  <a16:creationId xmlns:a16="http://schemas.microsoft.com/office/drawing/2014/main" id="{425AE6A2-FB2B-4EF1-B701-40ED412941B2}"/>
                </a:ext>
              </a:extLst>
            </p:cNvPr>
            <p:cNvSpPr txBox="1">
              <a:spLocks/>
            </p:cNvSpPr>
            <p:nvPr/>
          </p:nvSpPr>
          <p:spPr>
            <a:xfrm>
              <a:off x="3863752" y="1749287"/>
              <a:ext cx="4065289" cy="666306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100" dirty="0">
                  <a:solidFill>
                    <a:srgbClr val="000000"/>
                  </a:solidFill>
                </a:rPr>
                <a:t>请替换文字内容复制你的内容到此千图网</a:t>
              </a:r>
              <a:r>
                <a:rPr lang="en-US" altLang="zh-CN" sz="1100" dirty="0">
                  <a:solidFill>
                    <a:srgbClr val="000000"/>
                  </a:solidFill>
                </a:rPr>
                <a:t>58PIC.COM</a:t>
              </a:r>
              <a:endParaRPr lang="zh-CN" altLang="en-US"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0" name="千图PPT彼岸天：ID 8661124库_组合 38">
            <a:extLst>
              <a:ext uri="{FF2B5EF4-FFF2-40B4-BE49-F238E27FC236}">
                <a16:creationId xmlns:a16="http://schemas.microsoft.com/office/drawing/2014/main" id="{FAE05564-4685-403F-894A-5792DF00165B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699956" y="5385094"/>
            <a:ext cx="4065289" cy="894686"/>
            <a:chOff x="3863752" y="1520907"/>
            <a:chExt cx="4065289" cy="894686"/>
          </a:xfrm>
        </p:grpSpPr>
        <p:sp>
          <p:nvSpPr>
            <p:cNvPr id="24" name="TextBox 39">
              <a:extLst>
                <a:ext uri="{FF2B5EF4-FFF2-40B4-BE49-F238E27FC236}">
                  <a16:creationId xmlns:a16="http://schemas.microsoft.com/office/drawing/2014/main" id="{89F4019E-892B-4844-B23F-1D88DFDBEB62}"/>
                </a:ext>
              </a:extLst>
            </p:cNvPr>
            <p:cNvSpPr txBox="1">
              <a:spLocks/>
            </p:cNvSpPr>
            <p:nvPr/>
          </p:nvSpPr>
          <p:spPr>
            <a:xfrm>
              <a:off x="3863752" y="1520907"/>
              <a:ext cx="4065289" cy="228380"/>
            </a:xfrm>
            <a:prstGeom prst="rect">
              <a:avLst/>
            </a:prstGeom>
          </p:spPr>
          <p:txBody>
            <a:bodyPr vert="horz" wrap="none" lIns="0" tIns="0" rIns="0" bIns="0" anchor="ctr">
              <a:normAutofit fontScale="92500" lnSpcReduction="2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5"/>
                  </a:solidFill>
                </a:rPr>
                <a:t>输入标题文本</a:t>
              </a:r>
            </a:p>
          </p:txBody>
        </p:sp>
        <p:sp>
          <p:nvSpPr>
            <p:cNvPr id="25" name="TextBox 40">
              <a:extLst>
                <a:ext uri="{FF2B5EF4-FFF2-40B4-BE49-F238E27FC236}">
                  <a16:creationId xmlns:a16="http://schemas.microsoft.com/office/drawing/2014/main" id="{C4ADED25-9917-4C79-B297-204AF3294D6E}"/>
                </a:ext>
              </a:extLst>
            </p:cNvPr>
            <p:cNvSpPr txBox="1">
              <a:spLocks/>
            </p:cNvSpPr>
            <p:nvPr/>
          </p:nvSpPr>
          <p:spPr>
            <a:xfrm>
              <a:off x="3863752" y="1749287"/>
              <a:ext cx="4065289" cy="666306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100" dirty="0">
                  <a:solidFill>
                    <a:srgbClr val="000000"/>
                  </a:solidFill>
                </a:rPr>
                <a:t>请替换文字内容复制你的内容到此千图网</a:t>
              </a:r>
              <a:r>
                <a:rPr lang="en-US" altLang="zh-CN" sz="1100" dirty="0">
                  <a:solidFill>
                    <a:srgbClr val="000000"/>
                  </a:solidFill>
                </a:rPr>
                <a:t>58PIC.COM</a:t>
              </a:r>
              <a:endParaRPr lang="zh-CN" altLang="en-US"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1" name="千图PPT彼岸天：ID 8661124库_组合 41">
            <a:extLst>
              <a:ext uri="{FF2B5EF4-FFF2-40B4-BE49-F238E27FC236}">
                <a16:creationId xmlns:a16="http://schemas.microsoft.com/office/drawing/2014/main" id="{4B7FD2ED-1D09-427C-A9C0-0C642E9EBC37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5699956" y="4580020"/>
            <a:ext cx="4065289" cy="894686"/>
            <a:chOff x="3863752" y="1520907"/>
            <a:chExt cx="4065289" cy="894686"/>
          </a:xfrm>
        </p:grpSpPr>
        <p:sp>
          <p:nvSpPr>
            <p:cNvPr id="22" name="TextBox 42">
              <a:extLst>
                <a:ext uri="{FF2B5EF4-FFF2-40B4-BE49-F238E27FC236}">
                  <a16:creationId xmlns:a16="http://schemas.microsoft.com/office/drawing/2014/main" id="{FEFFFFBE-633A-4113-8534-02C681107994}"/>
                </a:ext>
              </a:extLst>
            </p:cNvPr>
            <p:cNvSpPr txBox="1">
              <a:spLocks/>
            </p:cNvSpPr>
            <p:nvPr/>
          </p:nvSpPr>
          <p:spPr>
            <a:xfrm>
              <a:off x="3863752" y="1520907"/>
              <a:ext cx="4065289" cy="228380"/>
            </a:xfrm>
            <a:prstGeom prst="rect">
              <a:avLst/>
            </a:prstGeom>
          </p:spPr>
          <p:txBody>
            <a:bodyPr vert="horz" wrap="none" lIns="0" tIns="0" rIns="0" bIns="0" anchor="ctr">
              <a:normAutofit fontScale="92500" lnSpcReduction="2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6"/>
                  </a:solidFill>
                </a:rPr>
                <a:t>输入标题文本</a:t>
              </a:r>
            </a:p>
          </p:txBody>
        </p:sp>
        <p:sp>
          <p:nvSpPr>
            <p:cNvPr id="23" name="TextBox 43">
              <a:extLst>
                <a:ext uri="{FF2B5EF4-FFF2-40B4-BE49-F238E27FC236}">
                  <a16:creationId xmlns:a16="http://schemas.microsoft.com/office/drawing/2014/main" id="{9CDD124E-9F91-4E45-86A9-E66BF98BCAF2}"/>
                </a:ext>
              </a:extLst>
            </p:cNvPr>
            <p:cNvSpPr txBox="1">
              <a:spLocks/>
            </p:cNvSpPr>
            <p:nvPr/>
          </p:nvSpPr>
          <p:spPr>
            <a:xfrm>
              <a:off x="3863752" y="1749287"/>
              <a:ext cx="4065289" cy="666306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100" dirty="0">
                  <a:solidFill>
                    <a:srgbClr val="000000"/>
                  </a:solidFill>
                </a:rPr>
                <a:t>请替换文字内容复制你的内容到此千图网</a:t>
              </a:r>
              <a:r>
                <a:rPr lang="en-US" altLang="zh-CN" sz="1100" dirty="0">
                  <a:solidFill>
                    <a:srgbClr val="000000"/>
                  </a:solidFill>
                </a:rPr>
                <a:t>58PIC.COM</a:t>
              </a:r>
              <a:endParaRPr lang="zh-CN" altLang="en-US" sz="1100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30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千图PPT彼岸天：ID 8661124库_组合 46">
            <a:extLst>
              <a:ext uri="{FF2B5EF4-FFF2-40B4-BE49-F238E27FC236}">
                <a16:creationId xmlns:a16="http://schemas.microsoft.com/office/drawing/2014/main" id="{103158C8-4637-400F-94A3-6DA5F5A64F8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84993" y="2951908"/>
            <a:ext cx="2052713" cy="1923205"/>
            <a:chOff x="884993" y="2951908"/>
            <a:chExt cx="2052713" cy="1923205"/>
          </a:xfrm>
        </p:grpSpPr>
        <p:sp>
          <p:nvSpPr>
            <p:cNvPr id="32" name="Oval 63">
              <a:extLst>
                <a:ext uri="{FF2B5EF4-FFF2-40B4-BE49-F238E27FC236}">
                  <a16:creationId xmlns:a16="http://schemas.microsoft.com/office/drawing/2014/main" id="{C8A39EE1-3B43-433D-AFBF-0EE793CC67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993" y="2951908"/>
              <a:ext cx="1274654" cy="1274654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3" name="Group 64">
              <a:extLst>
                <a:ext uri="{FF2B5EF4-FFF2-40B4-BE49-F238E27FC236}">
                  <a16:creationId xmlns:a16="http://schemas.microsoft.com/office/drawing/2014/main" id="{F7D56671-B07C-441F-9184-73C8EF5660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31669" y="3347190"/>
              <a:ext cx="381300" cy="484085"/>
              <a:chOff x="0" y="0"/>
              <a:chExt cx="450" cy="574"/>
            </a:xfrm>
            <a:solidFill>
              <a:srgbClr val="FFFFFF"/>
            </a:solidFill>
          </p:grpSpPr>
          <p:sp>
            <p:nvSpPr>
              <p:cNvPr id="34" name="Freeform: Shape 65">
                <a:extLst>
                  <a:ext uri="{FF2B5EF4-FFF2-40B4-BE49-F238E27FC236}">
                    <a16:creationId xmlns:a16="http://schemas.microsoft.com/office/drawing/2014/main" id="{3E698CF5-D2F0-4AB9-BE7D-AE61AEA9F4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48"/>
                <a:ext cx="444" cy="326"/>
              </a:xfrm>
              <a:custGeom>
                <a:avLst/>
                <a:gdLst>
                  <a:gd name="T0" fmla="*/ 0 w 21533"/>
                  <a:gd name="T1" fmla="*/ 0 h 21508"/>
                  <a:gd name="T2" fmla="*/ 0 w 21533"/>
                  <a:gd name="T3" fmla="*/ 0 h 21508"/>
                  <a:gd name="T4" fmla="*/ 0 w 21533"/>
                  <a:gd name="T5" fmla="*/ 0 h 21508"/>
                  <a:gd name="T6" fmla="*/ 0 w 21533"/>
                  <a:gd name="T7" fmla="*/ 0 h 21508"/>
                  <a:gd name="T8" fmla="*/ 0 w 21533"/>
                  <a:gd name="T9" fmla="*/ 0 h 21508"/>
                  <a:gd name="T10" fmla="*/ 0 w 21533"/>
                  <a:gd name="T11" fmla="*/ 0 h 21508"/>
                  <a:gd name="T12" fmla="*/ 0 w 21533"/>
                  <a:gd name="T13" fmla="*/ 0 h 21508"/>
                  <a:gd name="T14" fmla="*/ 0 w 21533"/>
                  <a:gd name="T15" fmla="*/ 0 h 21508"/>
                  <a:gd name="T16" fmla="*/ 0 w 21533"/>
                  <a:gd name="T17" fmla="*/ 0 h 21508"/>
                  <a:gd name="T18" fmla="*/ 0 w 21533"/>
                  <a:gd name="T19" fmla="*/ 0 h 21508"/>
                  <a:gd name="T20" fmla="*/ 0 w 21533"/>
                  <a:gd name="T21" fmla="*/ 0 h 21508"/>
                  <a:gd name="T22" fmla="*/ 0 w 21533"/>
                  <a:gd name="T23" fmla="*/ 0 h 21508"/>
                  <a:gd name="T24" fmla="*/ 0 w 21533"/>
                  <a:gd name="T25" fmla="*/ 0 h 2150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533" h="21508">
                    <a:moveTo>
                      <a:pt x="12618" y="15738"/>
                    </a:moveTo>
                    <a:cubicBezTo>
                      <a:pt x="11946" y="15738"/>
                      <a:pt x="11315" y="15383"/>
                      <a:pt x="10841" y="14739"/>
                    </a:cubicBezTo>
                    <a:lnTo>
                      <a:pt x="0" y="0"/>
                    </a:lnTo>
                    <a:lnTo>
                      <a:pt x="279" y="4267"/>
                    </a:lnTo>
                    <a:cubicBezTo>
                      <a:pt x="312" y="4784"/>
                      <a:pt x="561" y="5508"/>
                      <a:pt x="832" y="5876"/>
                    </a:cubicBezTo>
                    <a:lnTo>
                      <a:pt x="12127" y="21233"/>
                    </a:lnTo>
                    <a:cubicBezTo>
                      <a:pt x="12397" y="21600"/>
                      <a:pt x="12839" y="21600"/>
                      <a:pt x="13110" y="21233"/>
                    </a:cubicBezTo>
                    <a:lnTo>
                      <a:pt x="21330" y="10057"/>
                    </a:lnTo>
                    <a:cubicBezTo>
                      <a:pt x="21600" y="9689"/>
                      <a:pt x="21600" y="9088"/>
                      <a:pt x="21330" y="8721"/>
                    </a:cubicBezTo>
                    <a:lnTo>
                      <a:pt x="20076" y="7017"/>
                    </a:lnTo>
                    <a:lnTo>
                      <a:pt x="14395" y="14741"/>
                    </a:lnTo>
                    <a:cubicBezTo>
                      <a:pt x="13920" y="15385"/>
                      <a:pt x="13289" y="15738"/>
                      <a:pt x="12618" y="15738"/>
                    </a:cubicBezTo>
                    <a:close/>
                    <a:moveTo>
                      <a:pt x="12618" y="1573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98">
                <a:extLst>
                  <a:ext uri="{FF2B5EF4-FFF2-40B4-BE49-F238E27FC236}">
                    <a16:creationId xmlns:a16="http://schemas.microsoft.com/office/drawing/2014/main" id="{8026800B-2537-4786-BD3F-E225A5124A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450" cy="450"/>
              </a:xfrm>
              <a:custGeom>
                <a:avLst/>
                <a:gdLst>
                  <a:gd name="T0" fmla="*/ 0 w 21503"/>
                  <a:gd name="T1" fmla="*/ 0 h 21600"/>
                  <a:gd name="T2" fmla="*/ 0 w 21503"/>
                  <a:gd name="T3" fmla="*/ 0 h 21600"/>
                  <a:gd name="T4" fmla="*/ 0 w 21503"/>
                  <a:gd name="T5" fmla="*/ 0 h 21600"/>
                  <a:gd name="T6" fmla="*/ 0 w 21503"/>
                  <a:gd name="T7" fmla="*/ 0 h 21600"/>
                  <a:gd name="T8" fmla="*/ 0 w 21503"/>
                  <a:gd name="T9" fmla="*/ 0 h 21600"/>
                  <a:gd name="T10" fmla="*/ 0 w 21503"/>
                  <a:gd name="T11" fmla="*/ 0 h 21600"/>
                  <a:gd name="T12" fmla="*/ 0 w 21503"/>
                  <a:gd name="T13" fmla="*/ 0 h 21600"/>
                  <a:gd name="T14" fmla="*/ 0 w 21503"/>
                  <a:gd name="T15" fmla="*/ 0 h 21600"/>
                  <a:gd name="T16" fmla="*/ 0 w 21503"/>
                  <a:gd name="T17" fmla="*/ 0 h 21600"/>
                  <a:gd name="T18" fmla="*/ 0 w 21503"/>
                  <a:gd name="T19" fmla="*/ 0 h 21600"/>
                  <a:gd name="T20" fmla="*/ 0 w 21503"/>
                  <a:gd name="T21" fmla="*/ 0 h 21600"/>
                  <a:gd name="T22" fmla="*/ 0 w 21503"/>
                  <a:gd name="T23" fmla="*/ 0 h 21600"/>
                  <a:gd name="T24" fmla="*/ 0 w 21503"/>
                  <a:gd name="T25" fmla="*/ 0 h 21600"/>
                  <a:gd name="T26" fmla="*/ 0 w 21503"/>
                  <a:gd name="T27" fmla="*/ 0 h 21600"/>
                  <a:gd name="T28" fmla="*/ 0 w 21503"/>
                  <a:gd name="T29" fmla="*/ 0 h 21600"/>
                  <a:gd name="T30" fmla="*/ 0 w 21503"/>
                  <a:gd name="T31" fmla="*/ 0 h 21600"/>
                  <a:gd name="T32" fmla="*/ 0 w 21503"/>
                  <a:gd name="T33" fmla="*/ 0 h 21600"/>
                  <a:gd name="T34" fmla="*/ 0 w 21503"/>
                  <a:gd name="T35" fmla="*/ 0 h 21600"/>
                  <a:gd name="T36" fmla="*/ 0 w 21503"/>
                  <a:gd name="T37" fmla="*/ 0 h 21600"/>
                  <a:gd name="T38" fmla="*/ 0 w 21503"/>
                  <a:gd name="T39" fmla="*/ 0 h 21600"/>
                  <a:gd name="T40" fmla="*/ 0 w 21503"/>
                  <a:gd name="T41" fmla="*/ 0 h 21600"/>
                  <a:gd name="T42" fmla="*/ 0 w 21503"/>
                  <a:gd name="T43" fmla="*/ 0 h 21600"/>
                  <a:gd name="T44" fmla="*/ 0 w 21503"/>
                  <a:gd name="T45" fmla="*/ 0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503" h="21600">
                    <a:moveTo>
                      <a:pt x="10162" y="1105"/>
                    </a:moveTo>
                    <a:cubicBezTo>
                      <a:pt x="9896" y="837"/>
                      <a:pt x="9371" y="590"/>
                      <a:pt x="8995" y="556"/>
                    </a:cubicBezTo>
                    <a:lnTo>
                      <a:pt x="2969" y="4"/>
                    </a:lnTo>
                    <a:cubicBezTo>
                      <a:pt x="2940" y="2"/>
                      <a:pt x="2910" y="0"/>
                      <a:pt x="2879" y="0"/>
                    </a:cubicBezTo>
                    <a:cubicBezTo>
                      <a:pt x="2513" y="0"/>
                      <a:pt x="2048" y="182"/>
                      <a:pt x="1802" y="429"/>
                    </a:cubicBezTo>
                    <a:lnTo>
                      <a:pt x="427" y="1809"/>
                    </a:lnTo>
                    <a:cubicBezTo>
                      <a:pt x="161" y="2076"/>
                      <a:pt x="-30" y="2604"/>
                      <a:pt x="4" y="2980"/>
                    </a:cubicBezTo>
                    <a:lnTo>
                      <a:pt x="541" y="9044"/>
                    </a:lnTo>
                    <a:cubicBezTo>
                      <a:pt x="573" y="9421"/>
                      <a:pt x="819" y="9948"/>
                      <a:pt x="1086" y="10216"/>
                    </a:cubicBezTo>
                    <a:lnTo>
                      <a:pt x="12227" y="21399"/>
                    </a:lnTo>
                    <a:cubicBezTo>
                      <a:pt x="12360" y="21533"/>
                      <a:pt x="12535" y="21600"/>
                      <a:pt x="12712" y="21600"/>
                    </a:cubicBezTo>
                    <a:cubicBezTo>
                      <a:pt x="12887" y="21600"/>
                      <a:pt x="13063" y="21533"/>
                      <a:pt x="13196" y="21399"/>
                    </a:cubicBezTo>
                    <a:lnTo>
                      <a:pt x="21304" y="13261"/>
                    </a:lnTo>
                    <a:cubicBezTo>
                      <a:pt x="21570" y="12993"/>
                      <a:pt x="21570" y="12555"/>
                      <a:pt x="21304" y="12288"/>
                    </a:cubicBezTo>
                    <a:lnTo>
                      <a:pt x="10162" y="1105"/>
                    </a:lnTo>
                    <a:close/>
                    <a:moveTo>
                      <a:pt x="2561" y="2612"/>
                    </a:moveTo>
                    <a:cubicBezTo>
                      <a:pt x="2851" y="2321"/>
                      <a:pt x="3231" y="2175"/>
                      <a:pt x="3611" y="2175"/>
                    </a:cubicBezTo>
                    <a:cubicBezTo>
                      <a:pt x="3991" y="2175"/>
                      <a:pt x="4372" y="2321"/>
                      <a:pt x="4663" y="2613"/>
                    </a:cubicBezTo>
                    <a:cubicBezTo>
                      <a:pt x="5243" y="3196"/>
                      <a:pt x="5243" y="4140"/>
                      <a:pt x="4663" y="4722"/>
                    </a:cubicBezTo>
                    <a:cubicBezTo>
                      <a:pt x="4372" y="5014"/>
                      <a:pt x="3992" y="5160"/>
                      <a:pt x="3612" y="5160"/>
                    </a:cubicBezTo>
                    <a:cubicBezTo>
                      <a:pt x="3232" y="5160"/>
                      <a:pt x="2852" y="5014"/>
                      <a:pt x="2561" y="4722"/>
                    </a:cubicBezTo>
                    <a:cubicBezTo>
                      <a:pt x="1980" y="4139"/>
                      <a:pt x="1980" y="3195"/>
                      <a:pt x="2561" y="2612"/>
                    </a:cubicBezTo>
                    <a:close/>
                    <a:moveTo>
                      <a:pt x="2561" y="261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6" name="Rectangle 31">
              <a:extLst>
                <a:ext uri="{FF2B5EF4-FFF2-40B4-BE49-F238E27FC236}">
                  <a16:creationId xmlns:a16="http://schemas.microsoft.com/office/drawing/2014/main" id="{4B9D0D63-B00E-4B81-988B-2314992AE548}"/>
                </a:ext>
              </a:extLst>
            </p:cNvPr>
            <p:cNvSpPr/>
            <p:nvPr/>
          </p:nvSpPr>
          <p:spPr>
            <a:xfrm>
              <a:off x="884993" y="4281489"/>
              <a:ext cx="2052713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27" name="Rectangle 32">
              <a:extLst>
                <a:ext uri="{FF2B5EF4-FFF2-40B4-BE49-F238E27FC236}">
                  <a16:creationId xmlns:a16="http://schemas.microsoft.com/office/drawing/2014/main" id="{673AA6DC-8429-4D53-8DA6-9AE9449A8830}"/>
                </a:ext>
              </a:extLst>
            </p:cNvPr>
            <p:cNvSpPr/>
            <p:nvPr/>
          </p:nvSpPr>
          <p:spPr>
            <a:xfrm>
              <a:off x="884993" y="4527710"/>
              <a:ext cx="2052713" cy="347403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千图网</a:t>
              </a:r>
              <a:r>
                <a:rPr lang="en-US" altLang="zh-CN" sz="9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9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42" name="千图PPT彼岸天：ID 8661124库_组合 41">
            <a:extLst>
              <a:ext uri="{FF2B5EF4-FFF2-40B4-BE49-F238E27FC236}">
                <a16:creationId xmlns:a16="http://schemas.microsoft.com/office/drawing/2014/main" id="{2B415DB3-DDDB-4EC9-BAA2-13FED3A87179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532498" y="1677253"/>
            <a:ext cx="2052713" cy="1930917"/>
            <a:chOff x="2532498" y="1677253"/>
            <a:chExt cx="2052713" cy="1930917"/>
          </a:xfrm>
        </p:grpSpPr>
        <p:grpSp>
          <p:nvGrpSpPr>
            <p:cNvPr id="8" name="Group 49">
              <a:extLst>
                <a:ext uri="{FF2B5EF4-FFF2-40B4-BE49-F238E27FC236}">
                  <a16:creationId xmlns:a16="http://schemas.microsoft.com/office/drawing/2014/main" id="{40B468DB-8891-4351-B979-C97995BD8CCC}"/>
                </a:ext>
              </a:extLst>
            </p:cNvPr>
            <p:cNvGrpSpPr/>
            <p:nvPr/>
          </p:nvGrpSpPr>
          <p:grpSpPr>
            <a:xfrm>
              <a:off x="2922440" y="1677253"/>
              <a:ext cx="1274654" cy="1274654"/>
              <a:chOff x="3086127" y="2209419"/>
              <a:chExt cx="1189285" cy="1189285"/>
            </a:xfrm>
            <a:effectLst/>
          </p:grpSpPr>
          <p:sp>
            <p:nvSpPr>
              <p:cNvPr id="38" name="Oval 50">
                <a:extLst>
                  <a:ext uri="{FF2B5EF4-FFF2-40B4-BE49-F238E27FC236}">
                    <a16:creationId xmlns:a16="http://schemas.microsoft.com/office/drawing/2014/main" id="{2F00CA0B-F0E4-4D48-8423-E060B65A66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6127" y="2209419"/>
                <a:ext cx="1189285" cy="118928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9" name="Group 51">
                <a:extLst>
                  <a:ext uri="{FF2B5EF4-FFF2-40B4-BE49-F238E27FC236}">
                    <a16:creationId xmlns:a16="http://schemas.microsoft.com/office/drawing/2014/main" id="{493F56FF-D698-415E-969F-4D7FCEDEC52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471951" y="2589063"/>
                <a:ext cx="417635" cy="417633"/>
                <a:chOff x="0" y="0"/>
                <a:chExt cx="576" cy="576"/>
              </a:xfrm>
              <a:solidFill>
                <a:srgbClr val="FFFFFF"/>
              </a:solidFill>
            </p:grpSpPr>
            <p:sp>
              <p:nvSpPr>
                <p:cNvPr id="40" name="Freeform: Shape 52">
                  <a:extLst>
                    <a:ext uri="{FF2B5EF4-FFF2-40B4-BE49-F238E27FC236}">
                      <a16:creationId xmlns:a16="http://schemas.microsoft.com/office/drawing/2014/main" id="{97DC942C-1C92-4E52-8E44-E00DC59843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280" cy="2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704" y="21499"/>
                      </a:moveTo>
                      <a:lnTo>
                        <a:pt x="21469" y="14723"/>
                      </a:lnTo>
                      <a:lnTo>
                        <a:pt x="14173" y="7408"/>
                      </a:lnTo>
                      <a:lnTo>
                        <a:pt x="21600" y="0"/>
                      </a:lnTo>
                      <a:lnTo>
                        <a:pt x="17" y="0"/>
                      </a:lnTo>
                      <a:lnTo>
                        <a:pt x="0" y="21600"/>
                      </a:lnTo>
                      <a:lnTo>
                        <a:pt x="7378" y="14158"/>
                      </a:lnTo>
                      <a:lnTo>
                        <a:pt x="14704" y="21499"/>
                      </a:lnTo>
                      <a:close/>
                      <a:moveTo>
                        <a:pt x="14704" y="21499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Freeform: Shape 53">
                  <a:extLst>
                    <a:ext uri="{FF2B5EF4-FFF2-40B4-BE49-F238E27FC236}">
                      <a16:creationId xmlns:a16="http://schemas.microsoft.com/office/drawing/2014/main" id="{80A9C93B-9BBC-4BF0-A908-59A278BF85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6" y="296"/>
                  <a:ext cx="280" cy="2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222" y="7443"/>
                      </a:moveTo>
                      <a:lnTo>
                        <a:pt x="6896" y="100"/>
                      </a:lnTo>
                      <a:lnTo>
                        <a:pt x="132" y="6878"/>
                      </a:lnTo>
                      <a:lnTo>
                        <a:pt x="7428" y="14193"/>
                      </a:lnTo>
                      <a:lnTo>
                        <a:pt x="0" y="21600"/>
                      </a:lnTo>
                      <a:lnTo>
                        <a:pt x="21585" y="21600"/>
                      </a:lnTo>
                      <a:lnTo>
                        <a:pt x="21600" y="0"/>
                      </a:lnTo>
                      <a:lnTo>
                        <a:pt x="14222" y="7443"/>
                      </a:lnTo>
                      <a:close/>
                      <a:moveTo>
                        <a:pt x="14222" y="7443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4" name="Group 33">
              <a:extLst>
                <a:ext uri="{FF2B5EF4-FFF2-40B4-BE49-F238E27FC236}">
                  <a16:creationId xmlns:a16="http://schemas.microsoft.com/office/drawing/2014/main" id="{2F8F2049-86A6-4134-BF69-BD2512F27764}"/>
                </a:ext>
              </a:extLst>
            </p:cNvPr>
            <p:cNvGrpSpPr/>
            <p:nvPr/>
          </p:nvGrpSpPr>
          <p:grpSpPr>
            <a:xfrm>
              <a:off x="2532498" y="3014546"/>
              <a:ext cx="2052713" cy="593624"/>
              <a:chOff x="5391685" y="5488955"/>
              <a:chExt cx="1549107" cy="593624"/>
            </a:xfrm>
          </p:grpSpPr>
          <p:sp>
            <p:nvSpPr>
              <p:cNvPr id="24" name="Rectangle 34">
                <a:extLst>
                  <a:ext uri="{FF2B5EF4-FFF2-40B4-BE49-F238E27FC236}">
                    <a16:creationId xmlns:a16="http://schemas.microsoft.com/office/drawing/2014/main" id="{A817BDEA-1CCE-4F28-AFDC-F791DC5AC8C7}"/>
                  </a:ext>
                </a:extLst>
              </p:cNvPr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25" name="Rectangle 35">
                <a:extLst>
                  <a:ext uri="{FF2B5EF4-FFF2-40B4-BE49-F238E27FC236}">
                    <a16:creationId xmlns:a16="http://schemas.microsoft.com/office/drawing/2014/main" id="{F4F2C2D5-3DD4-41B3-948A-99625383E46C}"/>
                  </a:ext>
                </a:extLst>
              </p:cNvPr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b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  <a:t>千图网</a:t>
                </a:r>
                <a:r>
                  <a:rPr lang="en-US" altLang="zh-CN" sz="9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9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8" name="千图PPT彼岸天：ID 8661124库_组合 47">
            <a:extLst>
              <a:ext uri="{FF2B5EF4-FFF2-40B4-BE49-F238E27FC236}">
                <a16:creationId xmlns:a16="http://schemas.microsoft.com/office/drawing/2014/main" id="{CA5FA81B-1E0C-4CF6-B90A-1FFB3C39FA06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159647" y="2429883"/>
            <a:ext cx="7573594" cy="774096"/>
            <a:chOff x="2159647" y="2429883"/>
            <a:chExt cx="7573594" cy="774096"/>
          </a:xfrm>
        </p:grpSpPr>
        <p:cxnSp>
          <p:nvCxnSpPr>
            <p:cNvPr id="6" name="Straight Connector 47">
              <a:extLst>
                <a:ext uri="{FF2B5EF4-FFF2-40B4-BE49-F238E27FC236}">
                  <a16:creationId xmlns:a16="http://schemas.microsoft.com/office/drawing/2014/main" id="{CD2EE810-D22A-4EB2-A87C-DED08AE96363}"/>
                </a:ext>
              </a:extLst>
            </p:cNvPr>
            <p:cNvCxnSpPr/>
            <p:nvPr/>
          </p:nvCxnSpPr>
          <p:spPr>
            <a:xfrm flipH="1">
              <a:off x="6492237" y="2429883"/>
              <a:ext cx="1057127" cy="322415"/>
            </a:xfrm>
            <a:prstGeom prst="line">
              <a:avLst/>
            </a:prstGeom>
            <a:ln w="12700" cmpd="sng">
              <a:solidFill>
                <a:schemeClr val="accent3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8">
              <a:extLst>
                <a:ext uri="{FF2B5EF4-FFF2-40B4-BE49-F238E27FC236}">
                  <a16:creationId xmlns:a16="http://schemas.microsoft.com/office/drawing/2014/main" id="{2EC7F4E3-E802-4CF1-9E45-3148E2C16AD8}"/>
                </a:ext>
              </a:extLst>
            </p:cNvPr>
            <p:cNvCxnSpPr/>
            <p:nvPr/>
          </p:nvCxnSpPr>
          <p:spPr>
            <a:xfrm flipH="1" flipV="1">
              <a:off x="8862432" y="2699831"/>
              <a:ext cx="870809" cy="504148"/>
            </a:xfrm>
            <a:prstGeom prst="line">
              <a:avLst/>
            </a:prstGeom>
            <a:ln w="12700" cmpd="sng">
              <a:solidFill>
                <a:schemeClr val="accent4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45">
              <a:extLst>
                <a:ext uri="{FF2B5EF4-FFF2-40B4-BE49-F238E27FC236}">
                  <a16:creationId xmlns:a16="http://schemas.microsoft.com/office/drawing/2014/main" id="{C1EA2326-DF0F-4A39-89F8-44A96CCC21E0}"/>
                </a:ext>
              </a:extLst>
            </p:cNvPr>
            <p:cNvCxnSpPr/>
            <p:nvPr/>
          </p:nvCxnSpPr>
          <p:spPr>
            <a:xfrm flipH="1">
              <a:off x="2159647" y="2627609"/>
              <a:ext cx="762792" cy="547581"/>
            </a:xfrm>
            <a:prstGeom prst="line">
              <a:avLst/>
            </a:prstGeom>
            <a:ln w="12700" cmpd="sng">
              <a:solidFill>
                <a:schemeClr val="accent1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6">
              <a:extLst>
                <a:ext uri="{FF2B5EF4-FFF2-40B4-BE49-F238E27FC236}">
                  <a16:creationId xmlns:a16="http://schemas.microsoft.com/office/drawing/2014/main" id="{0E528C0A-43A6-4F68-9C95-03F19A8AAC00}"/>
                </a:ext>
              </a:extLst>
            </p:cNvPr>
            <p:cNvCxnSpPr/>
            <p:nvPr/>
          </p:nvCxnSpPr>
          <p:spPr>
            <a:xfrm flipH="1" flipV="1">
              <a:off x="4271557" y="2504641"/>
              <a:ext cx="779677" cy="247657"/>
            </a:xfrm>
            <a:prstGeom prst="line">
              <a:avLst/>
            </a:prstGeom>
            <a:ln w="12700" cmpd="sng">
              <a:solidFill>
                <a:schemeClr val="accent2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千图PPT彼岸天：ID 8661124库_组合 45">
            <a:extLst>
              <a:ext uri="{FF2B5EF4-FFF2-40B4-BE49-F238E27FC236}">
                <a16:creationId xmlns:a16="http://schemas.microsoft.com/office/drawing/2014/main" id="{5A01E985-0B5B-4B00-A4B7-0CEB65565B13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4700617" y="2314579"/>
            <a:ext cx="2052713" cy="1911981"/>
            <a:chOff x="4700617" y="2314579"/>
            <a:chExt cx="2052713" cy="1911981"/>
          </a:xfrm>
        </p:grpSpPr>
        <p:grpSp>
          <p:nvGrpSpPr>
            <p:cNvPr id="9" name="Group 54">
              <a:extLst>
                <a:ext uri="{FF2B5EF4-FFF2-40B4-BE49-F238E27FC236}">
                  <a16:creationId xmlns:a16="http://schemas.microsoft.com/office/drawing/2014/main" id="{8C93B05E-AD45-4DA9-98D3-A125A97F75CF}"/>
                </a:ext>
              </a:extLst>
            </p:cNvPr>
            <p:cNvGrpSpPr/>
            <p:nvPr/>
          </p:nvGrpSpPr>
          <p:grpSpPr>
            <a:xfrm>
              <a:off x="5089647" y="2314579"/>
              <a:ext cx="1274654" cy="1274654"/>
              <a:chOff x="5108188" y="2804061"/>
              <a:chExt cx="1189285" cy="1189285"/>
            </a:xfrm>
            <a:effectLst/>
          </p:grpSpPr>
          <p:sp>
            <p:nvSpPr>
              <p:cNvPr id="36" name="Oval 55">
                <a:extLst>
                  <a:ext uri="{FF2B5EF4-FFF2-40B4-BE49-F238E27FC236}">
                    <a16:creationId xmlns:a16="http://schemas.microsoft.com/office/drawing/2014/main" id="{2E17A161-1197-4F2E-B8DA-92D5CA140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8188" y="2804061"/>
                <a:ext cx="1189285" cy="1189285"/>
              </a:xfrm>
              <a:prstGeom prst="ellipse">
                <a:avLst/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59">
                <a:extLst>
                  <a:ext uri="{FF2B5EF4-FFF2-40B4-BE49-F238E27FC236}">
                    <a16:creationId xmlns:a16="http://schemas.microsoft.com/office/drawing/2014/main" id="{A5589B72-2915-4F0B-8CD9-172B71597E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2590" y="3198138"/>
                <a:ext cx="451664" cy="451664"/>
              </a:xfrm>
              <a:custGeom>
                <a:avLst/>
                <a:gdLst>
                  <a:gd name="T0" fmla="*/ 193886301 w 21600"/>
                  <a:gd name="T1" fmla="*/ 72649219 h 21600"/>
                  <a:gd name="T2" fmla="*/ 193886301 w 21600"/>
                  <a:gd name="T3" fmla="*/ 0 h 21600"/>
                  <a:gd name="T4" fmla="*/ 0 w 21600"/>
                  <a:gd name="T5" fmla="*/ 0 h 21600"/>
                  <a:gd name="T6" fmla="*/ 0 w 21600"/>
                  <a:gd name="T7" fmla="*/ 193886301 h 21600"/>
                  <a:gd name="T8" fmla="*/ 72649219 w 21600"/>
                  <a:gd name="T9" fmla="*/ 193886301 h 21600"/>
                  <a:gd name="T10" fmla="*/ 178971547 w 21600"/>
                  <a:gd name="T11" fmla="*/ 286355233 h 21600"/>
                  <a:gd name="T12" fmla="*/ 286355233 w 21600"/>
                  <a:gd name="T13" fmla="*/ 178971547 h 21600"/>
                  <a:gd name="T14" fmla="*/ 193886301 w 21600"/>
                  <a:gd name="T15" fmla="*/ 72649219 h 21600"/>
                  <a:gd name="T16" fmla="*/ 71986933 w 21600"/>
                  <a:gd name="T17" fmla="*/ 170022876 h 21600"/>
                  <a:gd name="T18" fmla="*/ 23863425 w 21600"/>
                  <a:gd name="T19" fmla="*/ 170022876 h 21600"/>
                  <a:gd name="T20" fmla="*/ 23863425 w 21600"/>
                  <a:gd name="T21" fmla="*/ 23863425 h 21600"/>
                  <a:gd name="T22" fmla="*/ 170022876 w 21600"/>
                  <a:gd name="T23" fmla="*/ 23863425 h 21600"/>
                  <a:gd name="T24" fmla="*/ 170022876 w 21600"/>
                  <a:gd name="T25" fmla="*/ 71986933 h 21600"/>
                  <a:gd name="T26" fmla="*/ 71986933 w 21600"/>
                  <a:gd name="T27" fmla="*/ 170022876 h 21600"/>
                  <a:gd name="T28" fmla="*/ 178971547 w 21600"/>
                  <a:gd name="T29" fmla="*/ 262491808 h 21600"/>
                  <a:gd name="T30" fmla="*/ 96857260 w 21600"/>
                  <a:gd name="T31" fmla="*/ 193886301 h 21600"/>
                  <a:gd name="T32" fmla="*/ 193886301 w 21600"/>
                  <a:gd name="T33" fmla="*/ 193886301 h 21600"/>
                  <a:gd name="T34" fmla="*/ 193886301 w 21600"/>
                  <a:gd name="T35" fmla="*/ 96857260 h 21600"/>
                  <a:gd name="T36" fmla="*/ 262491808 w 21600"/>
                  <a:gd name="T37" fmla="*/ 178971547 h 21600"/>
                  <a:gd name="T38" fmla="*/ 178971547 w 21600"/>
                  <a:gd name="T39" fmla="*/ 262491808 h 21600"/>
                  <a:gd name="T40" fmla="*/ 178971547 w 21600"/>
                  <a:gd name="T41" fmla="*/ 262491808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1600" h="21600">
                    <a:moveTo>
                      <a:pt x="14625" y="5480"/>
                    </a:moveTo>
                    <a:lnTo>
                      <a:pt x="14625" y="0"/>
                    </a:lnTo>
                    <a:lnTo>
                      <a:pt x="0" y="0"/>
                    </a:lnTo>
                    <a:lnTo>
                      <a:pt x="0" y="14625"/>
                    </a:lnTo>
                    <a:lnTo>
                      <a:pt x="5480" y="14625"/>
                    </a:lnTo>
                    <a:cubicBezTo>
                      <a:pt x="6028" y="18566"/>
                      <a:pt x="9409" y="21600"/>
                      <a:pt x="13500" y="21600"/>
                    </a:cubicBezTo>
                    <a:cubicBezTo>
                      <a:pt x="17974" y="21600"/>
                      <a:pt x="21600" y="17974"/>
                      <a:pt x="21600" y="13500"/>
                    </a:cubicBezTo>
                    <a:cubicBezTo>
                      <a:pt x="21600" y="9408"/>
                      <a:pt x="18566" y="6027"/>
                      <a:pt x="14625" y="5480"/>
                    </a:cubicBezTo>
                    <a:close/>
                    <a:moveTo>
                      <a:pt x="5430" y="12825"/>
                    </a:moveTo>
                    <a:lnTo>
                      <a:pt x="1800" y="12825"/>
                    </a:lnTo>
                    <a:lnTo>
                      <a:pt x="1800" y="1800"/>
                    </a:lnTo>
                    <a:lnTo>
                      <a:pt x="12825" y="1800"/>
                    </a:lnTo>
                    <a:lnTo>
                      <a:pt x="12825" y="5430"/>
                    </a:lnTo>
                    <a:cubicBezTo>
                      <a:pt x="8891" y="5755"/>
                      <a:pt x="5755" y="8890"/>
                      <a:pt x="5430" y="12825"/>
                    </a:cubicBezTo>
                    <a:close/>
                    <a:moveTo>
                      <a:pt x="13500" y="19800"/>
                    </a:moveTo>
                    <a:cubicBezTo>
                      <a:pt x="10411" y="19800"/>
                      <a:pt x="7839" y="17563"/>
                      <a:pt x="7306" y="14625"/>
                    </a:cubicBezTo>
                    <a:lnTo>
                      <a:pt x="14625" y="14625"/>
                    </a:lnTo>
                    <a:lnTo>
                      <a:pt x="14625" y="7306"/>
                    </a:lnTo>
                    <a:cubicBezTo>
                      <a:pt x="17563" y="7838"/>
                      <a:pt x="19800" y="10410"/>
                      <a:pt x="19800" y="13500"/>
                    </a:cubicBezTo>
                    <a:cubicBezTo>
                      <a:pt x="19800" y="16974"/>
                      <a:pt x="16974" y="19800"/>
                      <a:pt x="13500" y="19800"/>
                    </a:cubicBezTo>
                    <a:close/>
                    <a:moveTo>
                      <a:pt x="13500" y="1980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36">
              <a:extLst>
                <a:ext uri="{FF2B5EF4-FFF2-40B4-BE49-F238E27FC236}">
                  <a16:creationId xmlns:a16="http://schemas.microsoft.com/office/drawing/2014/main" id="{29A43145-7E76-4F6C-B00E-A78BC713D5AA}"/>
                </a:ext>
              </a:extLst>
            </p:cNvPr>
            <p:cNvGrpSpPr/>
            <p:nvPr/>
          </p:nvGrpSpPr>
          <p:grpSpPr>
            <a:xfrm>
              <a:off x="4700617" y="3632936"/>
              <a:ext cx="2052713" cy="593624"/>
              <a:chOff x="5391685" y="5488955"/>
              <a:chExt cx="1549107" cy="593624"/>
            </a:xfrm>
          </p:grpSpPr>
          <p:sp>
            <p:nvSpPr>
              <p:cNvPr id="22" name="Rectangle 37">
                <a:extLst>
                  <a:ext uri="{FF2B5EF4-FFF2-40B4-BE49-F238E27FC236}">
                    <a16:creationId xmlns:a16="http://schemas.microsoft.com/office/drawing/2014/main" id="{E8CA54FB-80BC-4780-87B7-28118022753E}"/>
                  </a:ext>
                </a:extLst>
              </p:cNvPr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23" name="Rectangle 38">
                <a:extLst>
                  <a:ext uri="{FF2B5EF4-FFF2-40B4-BE49-F238E27FC236}">
                    <a16:creationId xmlns:a16="http://schemas.microsoft.com/office/drawing/2014/main" id="{FA43D9C0-669D-499F-B920-3E80A8A567FC}"/>
                  </a:ext>
                </a:extLst>
              </p:cNvPr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b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  <a:t>千图网</a:t>
                </a:r>
                <a:r>
                  <a:rPr lang="en-US" altLang="zh-CN" sz="9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9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4" name="千图PPT彼岸天：ID 8661124库_组合 43">
            <a:extLst>
              <a:ext uri="{FF2B5EF4-FFF2-40B4-BE49-F238E27FC236}">
                <a16:creationId xmlns:a16="http://schemas.microsoft.com/office/drawing/2014/main" id="{CF251364-F14C-4264-8120-08AF4F209D21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198749" y="1677252"/>
            <a:ext cx="2052713" cy="1903837"/>
            <a:chOff x="7198749" y="1677252"/>
            <a:chExt cx="2052713" cy="1903837"/>
          </a:xfrm>
        </p:grpSpPr>
        <p:grpSp>
          <p:nvGrpSpPr>
            <p:cNvPr id="11" name="Group 99">
              <a:extLst>
                <a:ext uri="{FF2B5EF4-FFF2-40B4-BE49-F238E27FC236}">
                  <a16:creationId xmlns:a16="http://schemas.microsoft.com/office/drawing/2014/main" id="{062170F8-2B88-40A2-ABBF-4534BB7E322A}"/>
                </a:ext>
              </a:extLst>
            </p:cNvPr>
            <p:cNvGrpSpPr/>
            <p:nvPr/>
          </p:nvGrpSpPr>
          <p:grpSpPr>
            <a:xfrm>
              <a:off x="7587778" y="1677252"/>
              <a:ext cx="1274654" cy="1274654"/>
              <a:chOff x="7439008" y="2209418"/>
              <a:chExt cx="1189285" cy="1189285"/>
            </a:xfrm>
            <a:effectLst/>
          </p:grpSpPr>
          <p:sp>
            <p:nvSpPr>
              <p:cNvPr id="30" name="Oval 100">
                <a:extLst>
                  <a:ext uri="{FF2B5EF4-FFF2-40B4-BE49-F238E27FC236}">
                    <a16:creationId xmlns:a16="http://schemas.microsoft.com/office/drawing/2014/main" id="{ABBE8975-04A5-4847-8962-5B6147EE1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9008" y="2209418"/>
                <a:ext cx="1189285" cy="1189285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01">
                <a:extLst>
                  <a:ext uri="{FF2B5EF4-FFF2-40B4-BE49-F238E27FC236}">
                    <a16:creationId xmlns:a16="http://schemas.microsoft.com/office/drawing/2014/main" id="{3C052B7E-147A-4C1B-BDF0-067D171DB5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6271" y="2612052"/>
                <a:ext cx="454758" cy="395980"/>
              </a:xfrm>
              <a:custGeom>
                <a:avLst/>
                <a:gdLst>
                  <a:gd name="T0" fmla="*/ 237766708 w 21600"/>
                  <a:gd name="T1" fmla="*/ 91228192 h 21600"/>
                  <a:gd name="T2" fmla="*/ 294279076 w 21600"/>
                  <a:gd name="T3" fmla="*/ 91228192 h 21600"/>
                  <a:gd name="T4" fmla="*/ 238147574 w 21600"/>
                  <a:gd name="T5" fmla="*/ 56415216 h 21600"/>
                  <a:gd name="T6" fmla="*/ 238147574 w 21600"/>
                  <a:gd name="T7" fmla="*/ 78232 h 21600"/>
                  <a:gd name="T8" fmla="*/ 192806796 w 21600"/>
                  <a:gd name="T9" fmla="*/ 78232 h 21600"/>
                  <a:gd name="T10" fmla="*/ 192806796 w 21600"/>
                  <a:gd name="T11" fmla="*/ 28290040 h 21600"/>
                  <a:gd name="T12" fmla="*/ 147207591 w 21600"/>
                  <a:gd name="T13" fmla="*/ 0 h 21600"/>
                  <a:gd name="T14" fmla="*/ 0 w 21600"/>
                  <a:gd name="T15" fmla="*/ 91228192 h 21600"/>
                  <a:gd name="T16" fmla="*/ 54700139 w 21600"/>
                  <a:gd name="T17" fmla="*/ 91228192 h 21600"/>
                  <a:gd name="T18" fmla="*/ 54700139 w 21600"/>
                  <a:gd name="T19" fmla="*/ 169173962 h 21600"/>
                  <a:gd name="T20" fmla="*/ 120014511 w 21600"/>
                  <a:gd name="T21" fmla="*/ 169173962 h 21600"/>
                  <a:gd name="T22" fmla="*/ 120014511 w 21600"/>
                  <a:gd name="T23" fmla="*/ 114082520 h 21600"/>
                  <a:gd name="T24" fmla="*/ 174536874 w 21600"/>
                  <a:gd name="T25" fmla="*/ 114082520 h 21600"/>
                  <a:gd name="T26" fmla="*/ 174536874 w 21600"/>
                  <a:gd name="T27" fmla="*/ 169173962 h 21600"/>
                  <a:gd name="T28" fmla="*/ 237766708 w 21600"/>
                  <a:gd name="T29" fmla="*/ 169173962 h 21600"/>
                  <a:gd name="T30" fmla="*/ 237766708 w 21600"/>
                  <a:gd name="T31" fmla="*/ 91228192 h 21600"/>
                  <a:gd name="T32" fmla="*/ 237766708 w 21600"/>
                  <a:gd name="T33" fmla="*/ 91228192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7452" y="11648"/>
                    </a:moveTo>
                    <a:lnTo>
                      <a:pt x="21600" y="11648"/>
                    </a:lnTo>
                    <a:lnTo>
                      <a:pt x="17480" y="7203"/>
                    </a:lnTo>
                    <a:lnTo>
                      <a:pt x="17480" y="10"/>
                    </a:lnTo>
                    <a:lnTo>
                      <a:pt x="14152" y="10"/>
                    </a:lnTo>
                    <a:lnTo>
                      <a:pt x="14152" y="3612"/>
                    </a:lnTo>
                    <a:lnTo>
                      <a:pt x="10805" y="0"/>
                    </a:lnTo>
                    <a:lnTo>
                      <a:pt x="0" y="11648"/>
                    </a:lnTo>
                    <a:lnTo>
                      <a:pt x="4015" y="11648"/>
                    </a:lnTo>
                    <a:lnTo>
                      <a:pt x="4015" y="21600"/>
                    </a:lnTo>
                    <a:lnTo>
                      <a:pt x="8809" y="21600"/>
                    </a:lnTo>
                    <a:lnTo>
                      <a:pt x="8809" y="14566"/>
                    </a:lnTo>
                    <a:lnTo>
                      <a:pt x="12811" y="14566"/>
                    </a:lnTo>
                    <a:lnTo>
                      <a:pt x="12811" y="21600"/>
                    </a:lnTo>
                    <a:lnTo>
                      <a:pt x="17452" y="21600"/>
                    </a:lnTo>
                    <a:lnTo>
                      <a:pt x="17452" y="11648"/>
                    </a:lnTo>
                    <a:close/>
                    <a:moveTo>
                      <a:pt x="17452" y="1164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39">
              <a:extLst>
                <a:ext uri="{FF2B5EF4-FFF2-40B4-BE49-F238E27FC236}">
                  <a16:creationId xmlns:a16="http://schemas.microsoft.com/office/drawing/2014/main" id="{00780FC1-F4A7-4D90-AC77-840709991004}"/>
                </a:ext>
              </a:extLst>
            </p:cNvPr>
            <p:cNvGrpSpPr/>
            <p:nvPr/>
          </p:nvGrpSpPr>
          <p:grpSpPr>
            <a:xfrm>
              <a:off x="7198749" y="2987465"/>
              <a:ext cx="2052713" cy="593624"/>
              <a:chOff x="5391685" y="5488955"/>
              <a:chExt cx="1549107" cy="593624"/>
            </a:xfrm>
          </p:grpSpPr>
          <p:sp>
            <p:nvSpPr>
              <p:cNvPr id="20" name="Rectangle 40">
                <a:extLst>
                  <a:ext uri="{FF2B5EF4-FFF2-40B4-BE49-F238E27FC236}">
                    <a16:creationId xmlns:a16="http://schemas.microsoft.com/office/drawing/2014/main" id="{222323EE-7D90-45BB-BAC5-51E0FAA15882}"/>
                  </a:ext>
                </a:extLst>
              </p:cNvPr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  <p:sp>
            <p:nvSpPr>
              <p:cNvPr id="21" name="Rectangle 41">
                <a:extLst>
                  <a:ext uri="{FF2B5EF4-FFF2-40B4-BE49-F238E27FC236}">
                    <a16:creationId xmlns:a16="http://schemas.microsoft.com/office/drawing/2014/main" id="{5B9AF545-9BEA-4312-B772-38D5D67D52A4}"/>
                  </a:ext>
                </a:extLst>
              </p:cNvPr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b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  <a:t>千图网</a:t>
                </a:r>
                <a:r>
                  <a:rPr lang="en-US" altLang="zh-CN" sz="9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9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5" name="千图PPT彼岸天：ID 8661124库_组合 44">
            <a:extLst>
              <a:ext uri="{FF2B5EF4-FFF2-40B4-BE49-F238E27FC236}">
                <a16:creationId xmlns:a16="http://schemas.microsoft.com/office/drawing/2014/main" id="{E2E9BBFB-D745-4A63-B591-BE1E2203A4F8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9275485" y="2951906"/>
            <a:ext cx="2052713" cy="1923207"/>
            <a:chOff x="9275485" y="2951906"/>
            <a:chExt cx="2052713" cy="1923207"/>
          </a:xfrm>
        </p:grpSpPr>
        <p:grpSp>
          <p:nvGrpSpPr>
            <p:cNvPr id="12" name="Group 102">
              <a:extLst>
                <a:ext uri="{FF2B5EF4-FFF2-40B4-BE49-F238E27FC236}">
                  <a16:creationId xmlns:a16="http://schemas.microsoft.com/office/drawing/2014/main" id="{591DE9B2-3735-4892-B3E1-EF333B325EF4}"/>
                </a:ext>
              </a:extLst>
            </p:cNvPr>
            <p:cNvGrpSpPr/>
            <p:nvPr/>
          </p:nvGrpSpPr>
          <p:grpSpPr>
            <a:xfrm>
              <a:off x="9664516" y="2951906"/>
              <a:ext cx="1274654" cy="1274654"/>
              <a:chOff x="9376658" y="3398703"/>
              <a:chExt cx="1189285" cy="1189285"/>
            </a:xfrm>
            <a:effectLst/>
          </p:grpSpPr>
          <p:sp>
            <p:nvSpPr>
              <p:cNvPr id="28" name="Oval 103">
                <a:extLst>
                  <a:ext uri="{FF2B5EF4-FFF2-40B4-BE49-F238E27FC236}">
                    <a16:creationId xmlns:a16="http://schemas.microsoft.com/office/drawing/2014/main" id="{C1735697-22CC-495E-B2DB-5631A4A1E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76658" y="3398703"/>
                <a:ext cx="1189285" cy="1189285"/>
              </a:xfrm>
              <a:prstGeom prst="ellipse">
                <a:avLst/>
              </a:pr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104">
                <a:extLst>
                  <a:ext uri="{FF2B5EF4-FFF2-40B4-BE49-F238E27FC236}">
                    <a16:creationId xmlns:a16="http://schemas.microsoft.com/office/drawing/2014/main" id="{978C4142-41FE-43A1-BD2E-F088781554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43920" y="3767512"/>
                <a:ext cx="454759" cy="451664"/>
              </a:xfrm>
              <a:custGeom>
                <a:avLst/>
                <a:gdLst>
                  <a:gd name="T0" fmla="*/ 147142664 w 21600"/>
                  <a:gd name="T1" fmla="*/ 0 h 21600"/>
                  <a:gd name="T2" fmla="*/ 0 w 21600"/>
                  <a:gd name="T3" fmla="*/ 143178255 h 21600"/>
                  <a:gd name="T4" fmla="*/ 147142664 w 21600"/>
                  <a:gd name="T5" fmla="*/ 286355233 h 21600"/>
                  <a:gd name="T6" fmla="*/ 294284053 w 21600"/>
                  <a:gd name="T7" fmla="*/ 143178255 h 21600"/>
                  <a:gd name="T8" fmla="*/ 147142664 w 21600"/>
                  <a:gd name="T9" fmla="*/ 0 h 21600"/>
                  <a:gd name="T10" fmla="*/ 189308625 w 21600"/>
                  <a:gd name="T11" fmla="*/ 224974990 h 21600"/>
                  <a:gd name="T12" fmla="*/ 105682886 w 21600"/>
                  <a:gd name="T13" fmla="*/ 224974990 h 21600"/>
                  <a:gd name="T14" fmla="*/ 126173843 w 21600"/>
                  <a:gd name="T15" fmla="*/ 137874331 h 21600"/>
                  <a:gd name="T16" fmla="*/ 105682886 w 21600"/>
                  <a:gd name="T17" fmla="*/ 102942051 h 21600"/>
                  <a:gd name="T18" fmla="*/ 147495755 w 21600"/>
                  <a:gd name="T19" fmla="*/ 62256235 h 21600"/>
                  <a:gd name="T20" fmla="*/ 189308625 w 21600"/>
                  <a:gd name="T21" fmla="*/ 102942051 h 21600"/>
                  <a:gd name="T22" fmla="*/ 168668953 w 21600"/>
                  <a:gd name="T23" fmla="*/ 137980497 h 21600"/>
                  <a:gd name="T24" fmla="*/ 189308625 w 21600"/>
                  <a:gd name="T25" fmla="*/ 224974990 h 21600"/>
                  <a:gd name="T26" fmla="*/ 189308625 w 21600"/>
                  <a:gd name="T27" fmla="*/ 224974990 h 216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3895" y="16970"/>
                    </a:moveTo>
                    <a:lnTo>
                      <a:pt x="7757" y="16970"/>
                    </a:lnTo>
                    <a:lnTo>
                      <a:pt x="9261" y="10400"/>
                    </a:lnTo>
                    <a:cubicBezTo>
                      <a:pt x="8362" y="9865"/>
                      <a:pt x="7757" y="8887"/>
                      <a:pt x="7757" y="7765"/>
                    </a:cubicBezTo>
                    <a:cubicBezTo>
                      <a:pt x="7757" y="6070"/>
                      <a:pt x="9131" y="4696"/>
                      <a:pt x="10826" y="4696"/>
                    </a:cubicBezTo>
                    <a:cubicBezTo>
                      <a:pt x="12521" y="4696"/>
                      <a:pt x="13895" y="6070"/>
                      <a:pt x="13895" y="7765"/>
                    </a:cubicBezTo>
                    <a:cubicBezTo>
                      <a:pt x="13895" y="8892"/>
                      <a:pt x="13286" y="9874"/>
                      <a:pt x="12380" y="10408"/>
                    </a:cubicBezTo>
                    <a:lnTo>
                      <a:pt x="13895" y="16970"/>
                    </a:lnTo>
                    <a:close/>
                    <a:moveTo>
                      <a:pt x="13895" y="1697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42">
              <a:extLst>
                <a:ext uri="{FF2B5EF4-FFF2-40B4-BE49-F238E27FC236}">
                  <a16:creationId xmlns:a16="http://schemas.microsoft.com/office/drawing/2014/main" id="{23F36748-9D61-4056-83A9-1D8DC413EE1E}"/>
                </a:ext>
              </a:extLst>
            </p:cNvPr>
            <p:cNvGrpSpPr/>
            <p:nvPr/>
          </p:nvGrpSpPr>
          <p:grpSpPr>
            <a:xfrm>
              <a:off x="9275485" y="4281489"/>
              <a:ext cx="2052713" cy="593624"/>
              <a:chOff x="5391685" y="5488955"/>
              <a:chExt cx="1549107" cy="593624"/>
            </a:xfrm>
          </p:grpSpPr>
          <p:sp>
            <p:nvSpPr>
              <p:cNvPr id="18" name="Rectangle 43">
                <a:extLst>
                  <a:ext uri="{FF2B5EF4-FFF2-40B4-BE49-F238E27FC236}">
                    <a16:creationId xmlns:a16="http://schemas.microsoft.com/office/drawing/2014/main" id="{31CD2C9B-AB89-4AD7-B91F-CF30EA4A7B24}"/>
                  </a:ext>
                </a:extLst>
              </p:cNvPr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5"/>
                    </a:solidFill>
                  </a:rPr>
                  <a:t>输入标题文本</a:t>
                </a:r>
              </a:p>
            </p:txBody>
          </p:sp>
          <p:sp>
            <p:nvSpPr>
              <p:cNvPr id="19" name="Rectangle 44">
                <a:extLst>
                  <a:ext uri="{FF2B5EF4-FFF2-40B4-BE49-F238E27FC236}">
                    <a16:creationId xmlns:a16="http://schemas.microsoft.com/office/drawing/2014/main" id="{44933334-1C17-4D22-9129-71EAF3D034C2}"/>
                  </a:ext>
                </a:extLst>
              </p:cNvPr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b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  <a:t>千图网</a:t>
                </a:r>
                <a:r>
                  <a:rPr lang="en-US" altLang="zh-CN" sz="9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9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9278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千图PPT彼岸天：ID 8661124库_组合 31">
            <a:extLst>
              <a:ext uri="{FF2B5EF4-FFF2-40B4-BE49-F238E27FC236}">
                <a16:creationId xmlns:a16="http://schemas.microsoft.com/office/drawing/2014/main" id="{F0480373-70B7-4566-929F-400AB241303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7724268" y="2197044"/>
            <a:ext cx="1806986" cy="1806986"/>
            <a:chOff x="7724268" y="2197044"/>
            <a:chExt cx="1806986" cy="1806986"/>
          </a:xfrm>
        </p:grpSpPr>
        <p:sp>
          <p:nvSpPr>
            <p:cNvPr id="4" name="千图PPT彼岸天：ID 8661124库_椭圆 4">
              <a:extLst>
                <a:ext uri="{FF2B5EF4-FFF2-40B4-BE49-F238E27FC236}">
                  <a16:creationId xmlns:a16="http://schemas.microsoft.com/office/drawing/2014/main" id="{DEA6A1FB-7F0B-445C-804C-6F12A0DDE3FE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7724268" y="2197044"/>
              <a:ext cx="1806986" cy="1806986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5">
              <a:extLst>
                <a:ext uri="{FF2B5EF4-FFF2-40B4-BE49-F238E27FC236}">
                  <a16:creationId xmlns:a16="http://schemas.microsoft.com/office/drawing/2014/main" id="{EDB97554-7454-4AE3-8826-A796001C6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5768" y="2745682"/>
              <a:ext cx="543986" cy="577984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1" name="千图PPT彼岸天：ID 8661124库_组合 30">
            <a:extLst>
              <a:ext uri="{FF2B5EF4-FFF2-40B4-BE49-F238E27FC236}">
                <a16:creationId xmlns:a16="http://schemas.microsoft.com/office/drawing/2014/main" id="{4FB59F20-C141-485B-A5CD-31F35223B1B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259102" y="3367696"/>
            <a:ext cx="2458388" cy="1806986"/>
            <a:chOff x="6259102" y="3367696"/>
            <a:chExt cx="2458388" cy="1806986"/>
          </a:xfrm>
        </p:grpSpPr>
        <p:sp>
          <p:nvSpPr>
            <p:cNvPr id="6" name="千图PPT彼岸天：ID 8661124库_Freeform: Shape 7">
              <a:extLst>
                <a:ext uri="{FF2B5EF4-FFF2-40B4-BE49-F238E27FC236}">
                  <a16:creationId xmlns:a16="http://schemas.microsoft.com/office/drawing/2014/main" id="{C09DA93F-F740-4863-B87A-163E9D3AC560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 rot="18900000">
              <a:off x="6259102" y="3367696"/>
              <a:ext cx="2458388" cy="1806986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8">
              <a:extLst>
                <a:ext uri="{FF2B5EF4-FFF2-40B4-BE49-F238E27FC236}">
                  <a16:creationId xmlns:a16="http://schemas.microsoft.com/office/drawing/2014/main" id="{56ED08AA-5C2A-4D75-9C0D-6BA395A9D3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9204" y="4245218"/>
              <a:ext cx="665815" cy="538319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0" name="千图PPT彼岸天：ID 8661124库_组合 29">
            <a:extLst>
              <a:ext uri="{FF2B5EF4-FFF2-40B4-BE49-F238E27FC236}">
                <a16:creationId xmlns:a16="http://schemas.microsoft.com/office/drawing/2014/main" id="{F4CB9D24-32A5-4701-AC11-EEC6C85DE563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312737" y="2094472"/>
            <a:ext cx="1806986" cy="2458388"/>
            <a:chOff x="5312737" y="2094472"/>
            <a:chExt cx="1806986" cy="2458388"/>
          </a:xfrm>
        </p:grpSpPr>
        <p:sp>
          <p:nvSpPr>
            <p:cNvPr id="8" name="千图PPT彼岸天：ID 8661124库_Freeform: Shape 10">
              <a:extLst>
                <a:ext uri="{FF2B5EF4-FFF2-40B4-BE49-F238E27FC236}">
                  <a16:creationId xmlns:a16="http://schemas.microsoft.com/office/drawing/2014/main" id="{20F519A6-46CD-44F8-A411-617701444D1A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rot="2700000">
              <a:off x="4987036" y="2420173"/>
              <a:ext cx="2458388" cy="1806986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11">
              <a:extLst>
                <a:ext uri="{FF2B5EF4-FFF2-40B4-BE49-F238E27FC236}">
                  <a16:creationId xmlns:a16="http://schemas.microsoft.com/office/drawing/2014/main" id="{1FC7D77F-BB0E-4863-A5A6-9FAF153A4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3388" y="2745116"/>
              <a:ext cx="410821" cy="648817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9" name="千图PPT彼岸天：ID 8661124库_组合 28">
            <a:extLst>
              <a:ext uri="{FF2B5EF4-FFF2-40B4-BE49-F238E27FC236}">
                <a16:creationId xmlns:a16="http://schemas.microsoft.com/office/drawing/2014/main" id="{96FC8C62-F53A-46F9-8CB8-7360890A51E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3607110" y="3367696"/>
            <a:ext cx="2458388" cy="1806986"/>
            <a:chOff x="3607110" y="3367696"/>
            <a:chExt cx="2458388" cy="1806986"/>
          </a:xfrm>
        </p:grpSpPr>
        <p:sp>
          <p:nvSpPr>
            <p:cNvPr id="10" name="千图PPT彼岸天：ID 8661124库_Freeform: Shape 13">
              <a:extLst>
                <a:ext uri="{FF2B5EF4-FFF2-40B4-BE49-F238E27FC236}">
                  <a16:creationId xmlns:a16="http://schemas.microsoft.com/office/drawing/2014/main" id="{B2B22B75-5574-4531-A6D9-11E047A17F05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rot="18900000">
              <a:off x="3607110" y="3367696"/>
              <a:ext cx="2458388" cy="1806986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4">
              <a:extLst>
                <a:ext uri="{FF2B5EF4-FFF2-40B4-BE49-F238E27FC236}">
                  <a16:creationId xmlns:a16="http://schemas.microsoft.com/office/drawing/2014/main" id="{81D0ABB7-7572-41D3-9F86-D6279B779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3922" y="4245218"/>
              <a:ext cx="512820" cy="586486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F68EDE14-C434-4B0B-990B-5849816C4518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2660746" y="2094472"/>
            <a:ext cx="1806986" cy="2458388"/>
            <a:chOff x="2660746" y="2094472"/>
            <a:chExt cx="1806986" cy="2458388"/>
          </a:xfrm>
        </p:grpSpPr>
        <p:sp>
          <p:nvSpPr>
            <p:cNvPr id="12" name="千图PPT彼岸天：ID 8661124库_Freeform: Shape 16">
              <a:extLst>
                <a:ext uri="{FF2B5EF4-FFF2-40B4-BE49-F238E27FC236}">
                  <a16:creationId xmlns:a16="http://schemas.microsoft.com/office/drawing/2014/main" id="{6AC95E01-BA4E-4D13-9621-D43D84D0A2AE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 rot="2700000">
              <a:off x="2335045" y="2420173"/>
              <a:ext cx="2458388" cy="1806986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7">
              <a:extLst>
                <a:ext uri="{FF2B5EF4-FFF2-40B4-BE49-F238E27FC236}">
                  <a16:creationId xmlns:a16="http://schemas.microsoft.com/office/drawing/2014/main" id="{A89634BE-FD41-4874-B53A-F519276459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0272" y="2890320"/>
              <a:ext cx="475987" cy="53831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千图PPT彼岸天：ID 8661124库_组合 1">
            <a:extLst>
              <a:ext uri="{FF2B5EF4-FFF2-40B4-BE49-F238E27FC236}">
                <a16:creationId xmlns:a16="http://schemas.microsoft.com/office/drawing/2014/main" id="{C2E8E5DE-C5DA-4C58-8DC7-2E9FA31492DE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735646" y="1252772"/>
            <a:ext cx="2517738" cy="908518"/>
            <a:chOff x="735646" y="1252772"/>
            <a:chExt cx="2517738" cy="908518"/>
          </a:xfrm>
        </p:grpSpPr>
        <p:sp>
          <p:nvSpPr>
            <p:cNvPr id="27" name="Rectangle 22">
              <a:extLst>
                <a:ext uri="{FF2B5EF4-FFF2-40B4-BE49-F238E27FC236}">
                  <a16:creationId xmlns:a16="http://schemas.microsoft.com/office/drawing/2014/main" id="{931EB323-0AE7-4ED7-B3ED-AE45364C9E42}"/>
                </a:ext>
              </a:extLst>
            </p:cNvPr>
            <p:cNvSpPr/>
            <p:nvPr/>
          </p:nvSpPr>
          <p:spPr>
            <a:xfrm>
              <a:off x="1837612" y="1252772"/>
              <a:ext cx="1415772" cy="33855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28" name="Rectangle 18">
              <a:extLst>
                <a:ext uri="{FF2B5EF4-FFF2-40B4-BE49-F238E27FC236}">
                  <a16:creationId xmlns:a16="http://schemas.microsoft.com/office/drawing/2014/main" id="{9FF89413-EC54-4B4D-B5F1-6CAC87E4B1C2}"/>
                </a:ext>
              </a:extLst>
            </p:cNvPr>
            <p:cNvSpPr/>
            <p:nvPr/>
          </p:nvSpPr>
          <p:spPr>
            <a:xfrm>
              <a:off x="735646" y="1591326"/>
              <a:ext cx="2517738" cy="569964"/>
            </a:xfrm>
            <a:prstGeom prst="rect">
              <a:avLst/>
            </a:prstGeom>
          </p:spPr>
          <p:txBody>
            <a:bodyPr wrap="square" anchor="ctr">
              <a:norm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000000"/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rgbClr val="000000"/>
                  </a:solidFill>
                </a:rPr>
              </a:br>
              <a:r>
                <a:rPr lang="zh-CN" altLang="en-US" sz="1100" dirty="0">
                  <a:solidFill>
                    <a:srgbClr val="000000"/>
                  </a:solidFill>
                </a:rPr>
                <a:t>千图网</a:t>
              </a:r>
              <a:r>
                <a:rPr lang="en-US" altLang="zh-CN" sz="1100" dirty="0">
                  <a:solidFill>
                    <a:srgbClr val="000000"/>
                  </a:solidFill>
                </a:rPr>
                <a:t>58PIC.COM</a:t>
              </a:r>
              <a:endParaRPr lang="zh-CN" altLang="en-US"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5" name="千图PPT彼岸天：ID 8661124库_组合 24">
            <a:extLst>
              <a:ext uri="{FF2B5EF4-FFF2-40B4-BE49-F238E27FC236}">
                <a16:creationId xmlns:a16="http://schemas.microsoft.com/office/drawing/2014/main" id="{F28DDF55-E12A-40A0-BC21-6EF2129DBCBF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4752111" y="1252772"/>
            <a:ext cx="2517738" cy="908518"/>
            <a:chOff x="735646" y="1252772"/>
            <a:chExt cx="2517738" cy="908518"/>
          </a:xfrm>
        </p:grpSpPr>
        <p:sp>
          <p:nvSpPr>
            <p:cNvPr id="25" name="Rectangle 25">
              <a:extLst>
                <a:ext uri="{FF2B5EF4-FFF2-40B4-BE49-F238E27FC236}">
                  <a16:creationId xmlns:a16="http://schemas.microsoft.com/office/drawing/2014/main" id="{19580639-8AF3-4A80-97ED-6CCCCC57CF7F}"/>
                </a:ext>
              </a:extLst>
            </p:cNvPr>
            <p:cNvSpPr/>
            <p:nvPr/>
          </p:nvSpPr>
          <p:spPr>
            <a:xfrm>
              <a:off x="1286629" y="1252772"/>
              <a:ext cx="1415772" cy="33855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26" name="Rectangle 26">
              <a:extLst>
                <a:ext uri="{FF2B5EF4-FFF2-40B4-BE49-F238E27FC236}">
                  <a16:creationId xmlns:a16="http://schemas.microsoft.com/office/drawing/2014/main" id="{616ED3FD-E8E6-44FE-B173-30B257550093}"/>
                </a:ext>
              </a:extLst>
            </p:cNvPr>
            <p:cNvSpPr/>
            <p:nvPr/>
          </p:nvSpPr>
          <p:spPr>
            <a:xfrm>
              <a:off x="735646" y="1591326"/>
              <a:ext cx="2517738" cy="569964"/>
            </a:xfrm>
            <a:prstGeom prst="rect">
              <a:avLst/>
            </a:prstGeom>
          </p:spPr>
          <p:txBody>
            <a:bodyPr wrap="square" anchor="ctr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000000"/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rgbClr val="000000"/>
                  </a:solidFill>
                </a:rPr>
              </a:br>
              <a:r>
                <a:rPr lang="zh-CN" altLang="en-US" sz="1100" dirty="0">
                  <a:solidFill>
                    <a:srgbClr val="000000"/>
                  </a:solidFill>
                </a:rPr>
                <a:t>千图网</a:t>
              </a:r>
              <a:r>
                <a:rPr lang="en-US" altLang="zh-CN" sz="1100" dirty="0">
                  <a:solidFill>
                    <a:srgbClr val="000000"/>
                  </a:solidFill>
                </a:rPr>
                <a:t>58PIC.COM</a:t>
              </a:r>
              <a:endParaRPr lang="zh-CN" altLang="en-US"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6" name="千图PPT彼岸天：ID 8661124库_组合 27">
            <a:extLst>
              <a:ext uri="{FF2B5EF4-FFF2-40B4-BE49-F238E27FC236}">
                <a16:creationId xmlns:a16="http://schemas.microsoft.com/office/drawing/2014/main" id="{12865706-E2D2-4081-9993-62AB3E83B787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8957126" y="1252772"/>
            <a:ext cx="2517738" cy="908518"/>
            <a:chOff x="735646" y="1252772"/>
            <a:chExt cx="2517738" cy="908518"/>
          </a:xfrm>
        </p:grpSpPr>
        <p:sp>
          <p:nvSpPr>
            <p:cNvPr id="23" name="Rectangle 28">
              <a:extLst>
                <a:ext uri="{FF2B5EF4-FFF2-40B4-BE49-F238E27FC236}">
                  <a16:creationId xmlns:a16="http://schemas.microsoft.com/office/drawing/2014/main" id="{1B802802-362D-4E1A-912F-069E6FD59DF6}"/>
                </a:ext>
              </a:extLst>
            </p:cNvPr>
            <p:cNvSpPr/>
            <p:nvPr/>
          </p:nvSpPr>
          <p:spPr>
            <a:xfrm>
              <a:off x="735646" y="1252772"/>
              <a:ext cx="1415772" cy="33855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4" name="Rectangle 29">
              <a:extLst>
                <a:ext uri="{FF2B5EF4-FFF2-40B4-BE49-F238E27FC236}">
                  <a16:creationId xmlns:a16="http://schemas.microsoft.com/office/drawing/2014/main" id="{749AEBF0-CC12-4FBB-8768-7E513DF4D23C}"/>
                </a:ext>
              </a:extLst>
            </p:cNvPr>
            <p:cNvSpPr/>
            <p:nvPr/>
          </p:nvSpPr>
          <p:spPr>
            <a:xfrm>
              <a:off x="735646" y="1591326"/>
              <a:ext cx="2517738" cy="569964"/>
            </a:xfrm>
            <a:prstGeom prst="rect">
              <a:avLst/>
            </a:prstGeom>
          </p:spPr>
          <p:txBody>
            <a:bodyPr wrap="square" anchor="ctr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000000"/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rgbClr val="000000"/>
                  </a:solidFill>
                </a:rPr>
              </a:br>
              <a:r>
                <a:rPr lang="zh-CN" altLang="en-US" sz="1100" dirty="0">
                  <a:solidFill>
                    <a:srgbClr val="000000"/>
                  </a:solidFill>
                </a:rPr>
                <a:t>千图网</a:t>
              </a:r>
              <a:r>
                <a:rPr lang="en-US" altLang="zh-CN" sz="1100" dirty="0">
                  <a:solidFill>
                    <a:srgbClr val="000000"/>
                  </a:solidFill>
                </a:rPr>
                <a:t>58PIC.COM</a:t>
              </a:r>
              <a:endParaRPr lang="zh-CN" altLang="en-US"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7" name="千图PPT彼岸天：ID 8661124库_组合 30">
            <a:extLst>
              <a:ext uri="{FF2B5EF4-FFF2-40B4-BE49-F238E27FC236}">
                <a16:creationId xmlns:a16="http://schemas.microsoft.com/office/drawing/2014/main" id="{69A26AF0-9B9A-444A-B94A-2FFB94531ADB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1424535" y="5213120"/>
            <a:ext cx="2517738" cy="908518"/>
            <a:chOff x="735646" y="1252772"/>
            <a:chExt cx="2517738" cy="908518"/>
          </a:xfrm>
        </p:grpSpPr>
        <p:sp>
          <p:nvSpPr>
            <p:cNvPr id="21" name="Rectangle 31">
              <a:extLst>
                <a:ext uri="{FF2B5EF4-FFF2-40B4-BE49-F238E27FC236}">
                  <a16:creationId xmlns:a16="http://schemas.microsoft.com/office/drawing/2014/main" id="{B108E4FB-136E-4F54-9C0A-E9B38AF662E5}"/>
                </a:ext>
              </a:extLst>
            </p:cNvPr>
            <p:cNvSpPr/>
            <p:nvPr/>
          </p:nvSpPr>
          <p:spPr>
            <a:xfrm>
              <a:off x="1837612" y="1252772"/>
              <a:ext cx="1415772" cy="33855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22" name="Rectangle 32">
              <a:extLst>
                <a:ext uri="{FF2B5EF4-FFF2-40B4-BE49-F238E27FC236}">
                  <a16:creationId xmlns:a16="http://schemas.microsoft.com/office/drawing/2014/main" id="{6941BE62-616A-4863-90CC-833B29488552}"/>
                </a:ext>
              </a:extLst>
            </p:cNvPr>
            <p:cNvSpPr/>
            <p:nvPr/>
          </p:nvSpPr>
          <p:spPr>
            <a:xfrm>
              <a:off x="735646" y="1591326"/>
              <a:ext cx="2517738" cy="569964"/>
            </a:xfrm>
            <a:prstGeom prst="rect">
              <a:avLst/>
            </a:prstGeom>
          </p:spPr>
          <p:txBody>
            <a:bodyPr wrap="square" anchor="ctr">
              <a:norm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000000"/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rgbClr val="000000"/>
                  </a:solidFill>
                </a:rPr>
              </a:br>
              <a:r>
                <a:rPr lang="zh-CN" altLang="en-US" sz="1100" dirty="0">
                  <a:solidFill>
                    <a:srgbClr val="000000"/>
                  </a:solidFill>
                </a:rPr>
                <a:t>千图网</a:t>
              </a:r>
              <a:r>
                <a:rPr lang="en-US" altLang="zh-CN" sz="1100" dirty="0">
                  <a:solidFill>
                    <a:srgbClr val="000000"/>
                  </a:solidFill>
                </a:rPr>
                <a:t>58PIC.COM</a:t>
              </a:r>
              <a:endParaRPr lang="zh-CN" altLang="en-US"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8" name="千图PPT彼岸天：ID 8661124库_组合 33">
            <a:extLst>
              <a:ext uri="{FF2B5EF4-FFF2-40B4-BE49-F238E27FC236}">
                <a16:creationId xmlns:a16="http://schemas.microsoft.com/office/drawing/2014/main" id="{F60858E1-0C5C-4550-AF3F-599C65FF2781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7914335" y="5213120"/>
            <a:ext cx="2517738" cy="908518"/>
            <a:chOff x="735646" y="1252772"/>
            <a:chExt cx="2517738" cy="908518"/>
          </a:xfrm>
        </p:grpSpPr>
        <p:sp>
          <p:nvSpPr>
            <p:cNvPr id="19" name="Rectangle 34">
              <a:extLst>
                <a:ext uri="{FF2B5EF4-FFF2-40B4-BE49-F238E27FC236}">
                  <a16:creationId xmlns:a16="http://schemas.microsoft.com/office/drawing/2014/main" id="{C2FEB1A9-B81B-416A-804D-EFC5D475A2F3}"/>
                </a:ext>
              </a:extLst>
            </p:cNvPr>
            <p:cNvSpPr/>
            <p:nvPr/>
          </p:nvSpPr>
          <p:spPr>
            <a:xfrm>
              <a:off x="735646" y="1252772"/>
              <a:ext cx="1415772" cy="33855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r>
                <a:rPr lang="zh-CN" altLang="en-US" sz="1600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  <p:sp>
          <p:nvSpPr>
            <p:cNvPr id="20" name="Rectangle 35">
              <a:extLst>
                <a:ext uri="{FF2B5EF4-FFF2-40B4-BE49-F238E27FC236}">
                  <a16:creationId xmlns:a16="http://schemas.microsoft.com/office/drawing/2014/main" id="{EA06CD23-8160-4EA1-981F-6B91A5090B13}"/>
                </a:ext>
              </a:extLst>
            </p:cNvPr>
            <p:cNvSpPr/>
            <p:nvPr/>
          </p:nvSpPr>
          <p:spPr>
            <a:xfrm>
              <a:off x="735646" y="1591326"/>
              <a:ext cx="2517738" cy="569964"/>
            </a:xfrm>
            <a:prstGeom prst="rect">
              <a:avLst/>
            </a:prstGeom>
          </p:spPr>
          <p:txBody>
            <a:bodyPr wrap="square" anchor="ctr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000000"/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rgbClr val="000000"/>
                  </a:solidFill>
                </a:rPr>
              </a:br>
              <a:r>
                <a:rPr lang="zh-CN" altLang="en-US" sz="1100" dirty="0">
                  <a:solidFill>
                    <a:srgbClr val="000000"/>
                  </a:solidFill>
                </a:rPr>
                <a:t>千图网</a:t>
              </a:r>
              <a:r>
                <a:rPr lang="en-US" altLang="zh-CN" sz="1100" dirty="0">
                  <a:solidFill>
                    <a:srgbClr val="000000"/>
                  </a:solidFill>
                </a:rPr>
                <a:t>58PIC.COM</a:t>
              </a:r>
              <a:endParaRPr lang="zh-CN" altLang="en-US" sz="1100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441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61B9029D-A6AB-4306-86A6-BB0E535446F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715441" y="1497685"/>
            <a:ext cx="4504475" cy="3802946"/>
            <a:chOff x="3715441" y="1497685"/>
            <a:chExt cx="4504475" cy="3802946"/>
          </a:xfrm>
        </p:grpSpPr>
        <p:grpSp>
          <p:nvGrpSpPr>
            <p:cNvPr id="4" name="Group 4">
              <a:extLst>
                <a:ext uri="{FF2B5EF4-FFF2-40B4-BE49-F238E27FC236}">
                  <a16:creationId xmlns:a16="http://schemas.microsoft.com/office/drawing/2014/main" id="{9E158836-CDCF-434D-A640-00DE6FFB7689}"/>
                </a:ext>
              </a:extLst>
            </p:cNvPr>
            <p:cNvGrpSpPr/>
            <p:nvPr/>
          </p:nvGrpSpPr>
          <p:grpSpPr>
            <a:xfrm rot="5400000">
              <a:off x="4726811" y="1023980"/>
              <a:ext cx="2481735" cy="4504475"/>
              <a:chOff x="3838575" y="1972729"/>
              <a:chExt cx="1041400" cy="1890192"/>
            </a:xfrm>
          </p:grpSpPr>
          <p:grpSp>
            <p:nvGrpSpPr>
              <p:cNvPr id="37" name="Group 5">
                <a:extLst>
                  <a:ext uri="{FF2B5EF4-FFF2-40B4-BE49-F238E27FC236}">
                    <a16:creationId xmlns:a16="http://schemas.microsoft.com/office/drawing/2014/main" id="{8D072509-B4E9-4CA3-A463-7918E36B143E}"/>
                  </a:ext>
                </a:extLst>
              </p:cNvPr>
              <p:cNvGrpSpPr/>
              <p:nvPr/>
            </p:nvGrpSpPr>
            <p:grpSpPr>
              <a:xfrm>
                <a:off x="4081370" y="3100638"/>
                <a:ext cx="546286" cy="762283"/>
                <a:chOff x="4499466" y="1718459"/>
                <a:chExt cx="546286" cy="762283"/>
              </a:xfrm>
            </p:grpSpPr>
            <p:sp>
              <p:nvSpPr>
                <p:cNvPr id="53" name="Freeform: Shape 21">
                  <a:extLst>
                    <a:ext uri="{FF2B5EF4-FFF2-40B4-BE49-F238E27FC236}">
                      <a16:creationId xmlns:a16="http://schemas.microsoft.com/office/drawing/2014/main" id="{9A56D14C-564F-40F6-9A7E-6096F9F2B4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9466" y="1718459"/>
                  <a:ext cx="546286" cy="762283"/>
                </a:xfrm>
                <a:custGeom>
                  <a:avLst/>
                  <a:gdLst/>
                  <a:ahLst/>
                  <a:cxnLst>
                    <a:cxn ang="0">
                      <a:pos x="349" y="71"/>
                    </a:cxn>
                    <a:cxn ang="0">
                      <a:pos x="253" y="217"/>
                    </a:cxn>
                    <a:cxn ang="0">
                      <a:pos x="185" y="329"/>
                    </a:cxn>
                    <a:cxn ang="0">
                      <a:pos x="124" y="445"/>
                    </a:cxn>
                    <a:cxn ang="0">
                      <a:pos x="74" y="564"/>
                    </a:cxn>
                    <a:cxn ang="0">
                      <a:pos x="36" y="688"/>
                    </a:cxn>
                    <a:cxn ang="0">
                      <a:pos x="11" y="816"/>
                    </a:cxn>
                    <a:cxn ang="0">
                      <a:pos x="0" y="950"/>
                    </a:cxn>
                    <a:cxn ang="0">
                      <a:pos x="10" y="1088"/>
                    </a:cxn>
                    <a:cxn ang="0">
                      <a:pos x="37" y="1234"/>
                    </a:cxn>
                    <a:cxn ang="0">
                      <a:pos x="255" y="1127"/>
                    </a:cxn>
                    <a:cxn ang="0">
                      <a:pos x="245" y="1251"/>
                    </a:cxn>
                    <a:cxn ang="0">
                      <a:pos x="250" y="1383"/>
                    </a:cxn>
                    <a:cxn ang="0">
                      <a:pos x="271" y="1523"/>
                    </a:cxn>
                    <a:cxn ang="0">
                      <a:pos x="308" y="1672"/>
                    </a:cxn>
                    <a:cxn ang="0">
                      <a:pos x="363" y="1829"/>
                    </a:cxn>
                    <a:cxn ang="0">
                      <a:pos x="436" y="1996"/>
                    </a:cxn>
                    <a:cxn ang="0">
                      <a:pos x="529" y="2173"/>
                    </a:cxn>
                    <a:cxn ang="0">
                      <a:pos x="641" y="2359"/>
                    </a:cxn>
                    <a:cxn ang="0">
                      <a:pos x="774" y="2557"/>
                    </a:cxn>
                    <a:cxn ang="0">
                      <a:pos x="929" y="2764"/>
                    </a:cxn>
                    <a:cxn ang="0">
                      <a:pos x="1103" y="2837"/>
                    </a:cxn>
                    <a:cxn ang="0">
                      <a:pos x="1265" y="2624"/>
                    </a:cxn>
                    <a:cxn ang="0">
                      <a:pos x="1405" y="2424"/>
                    </a:cxn>
                    <a:cxn ang="0">
                      <a:pos x="1524" y="2233"/>
                    </a:cxn>
                    <a:cxn ang="0">
                      <a:pos x="1623" y="2054"/>
                    </a:cxn>
                    <a:cxn ang="0">
                      <a:pos x="1702" y="1883"/>
                    </a:cxn>
                    <a:cxn ang="0">
                      <a:pos x="1763" y="1724"/>
                    </a:cxn>
                    <a:cxn ang="0">
                      <a:pos x="1807" y="1572"/>
                    </a:cxn>
                    <a:cxn ang="0">
                      <a:pos x="1833" y="1429"/>
                    </a:cxn>
                    <a:cxn ang="0">
                      <a:pos x="1842" y="1294"/>
                    </a:cxn>
                    <a:cxn ang="0">
                      <a:pos x="1838" y="1168"/>
                    </a:cxn>
                    <a:cxn ang="0">
                      <a:pos x="2037" y="1284"/>
                    </a:cxn>
                    <a:cxn ang="0">
                      <a:pos x="2072" y="1136"/>
                    </a:cxn>
                    <a:cxn ang="0">
                      <a:pos x="2087" y="995"/>
                    </a:cxn>
                    <a:cxn ang="0">
                      <a:pos x="2083" y="860"/>
                    </a:cxn>
                    <a:cxn ang="0">
                      <a:pos x="2063" y="730"/>
                    </a:cxn>
                    <a:cxn ang="0">
                      <a:pos x="2029" y="605"/>
                    </a:cxn>
                    <a:cxn ang="0">
                      <a:pos x="1981" y="485"/>
                    </a:cxn>
                    <a:cxn ang="0">
                      <a:pos x="1924" y="367"/>
                    </a:cxn>
                    <a:cxn ang="0">
                      <a:pos x="1860" y="254"/>
                    </a:cxn>
                    <a:cxn ang="0">
                      <a:pos x="1788" y="144"/>
                    </a:cxn>
                    <a:cxn ang="0">
                      <a:pos x="1044" y="0"/>
                    </a:cxn>
                  </a:cxnLst>
                  <a:rect l="0" t="0" r="r" b="b"/>
                  <a:pathLst>
                    <a:path w="2087" h="2910">
                      <a:moveTo>
                        <a:pt x="1044" y="0"/>
                      </a:moveTo>
                      <a:lnTo>
                        <a:pt x="400" y="0"/>
                      </a:lnTo>
                      <a:lnTo>
                        <a:pt x="349" y="71"/>
                      </a:lnTo>
                      <a:lnTo>
                        <a:pt x="300" y="144"/>
                      </a:lnTo>
                      <a:lnTo>
                        <a:pt x="275" y="180"/>
                      </a:lnTo>
                      <a:lnTo>
                        <a:pt x="253" y="217"/>
                      </a:lnTo>
                      <a:lnTo>
                        <a:pt x="229" y="254"/>
                      </a:lnTo>
                      <a:lnTo>
                        <a:pt x="206" y="292"/>
                      </a:lnTo>
                      <a:lnTo>
                        <a:pt x="185" y="329"/>
                      </a:lnTo>
                      <a:lnTo>
                        <a:pt x="164" y="367"/>
                      </a:lnTo>
                      <a:lnTo>
                        <a:pt x="144" y="406"/>
                      </a:lnTo>
                      <a:lnTo>
                        <a:pt x="124" y="445"/>
                      </a:lnTo>
                      <a:lnTo>
                        <a:pt x="107" y="485"/>
                      </a:lnTo>
                      <a:lnTo>
                        <a:pt x="90" y="524"/>
                      </a:lnTo>
                      <a:lnTo>
                        <a:pt x="74" y="564"/>
                      </a:lnTo>
                      <a:lnTo>
                        <a:pt x="60" y="605"/>
                      </a:lnTo>
                      <a:lnTo>
                        <a:pt x="47" y="646"/>
                      </a:lnTo>
                      <a:lnTo>
                        <a:pt x="36" y="688"/>
                      </a:lnTo>
                      <a:lnTo>
                        <a:pt x="25" y="730"/>
                      </a:lnTo>
                      <a:lnTo>
                        <a:pt x="18" y="773"/>
                      </a:lnTo>
                      <a:lnTo>
                        <a:pt x="11" y="816"/>
                      </a:lnTo>
                      <a:lnTo>
                        <a:pt x="6" y="860"/>
                      </a:lnTo>
                      <a:lnTo>
                        <a:pt x="2" y="905"/>
                      </a:lnTo>
                      <a:lnTo>
                        <a:pt x="0" y="950"/>
                      </a:lnTo>
                      <a:lnTo>
                        <a:pt x="2" y="995"/>
                      </a:lnTo>
                      <a:lnTo>
                        <a:pt x="4" y="1041"/>
                      </a:lnTo>
                      <a:lnTo>
                        <a:pt x="10" y="1088"/>
                      </a:lnTo>
                      <a:lnTo>
                        <a:pt x="16" y="1136"/>
                      </a:lnTo>
                      <a:lnTo>
                        <a:pt x="25" y="1185"/>
                      </a:lnTo>
                      <a:lnTo>
                        <a:pt x="37" y="1234"/>
                      </a:lnTo>
                      <a:lnTo>
                        <a:pt x="52" y="1284"/>
                      </a:lnTo>
                      <a:lnTo>
                        <a:pt x="68" y="1334"/>
                      </a:lnTo>
                      <a:lnTo>
                        <a:pt x="255" y="1127"/>
                      </a:lnTo>
                      <a:lnTo>
                        <a:pt x="250" y="1168"/>
                      </a:lnTo>
                      <a:lnTo>
                        <a:pt x="246" y="1209"/>
                      </a:lnTo>
                      <a:lnTo>
                        <a:pt x="245" y="1251"/>
                      </a:lnTo>
                      <a:lnTo>
                        <a:pt x="245" y="1294"/>
                      </a:lnTo>
                      <a:lnTo>
                        <a:pt x="247" y="1338"/>
                      </a:lnTo>
                      <a:lnTo>
                        <a:pt x="250" y="1383"/>
                      </a:lnTo>
                      <a:lnTo>
                        <a:pt x="255" y="1429"/>
                      </a:lnTo>
                      <a:lnTo>
                        <a:pt x="262" y="1475"/>
                      </a:lnTo>
                      <a:lnTo>
                        <a:pt x="271" y="1523"/>
                      </a:lnTo>
                      <a:lnTo>
                        <a:pt x="282" y="1572"/>
                      </a:lnTo>
                      <a:lnTo>
                        <a:pt x="294" y="1622"/>
                      </a:lnTo>
                      <a:lnTo>
                        <a:pt x="308" y="1672"/>
                      </a:lnTo>
                      <a:lnTo>
                        <a:pt x="325" y="1724"/>
                      </a:lnTo>
                      <a:lnTo>
                        <a:pt x="344" y="1776"/>
                      </a:lnTo>
                      <a:lnTo>
                        <a:pt x="363" y="1829"/>
                      </a:lnTo>
                      <a:lnTo>
                        <a:pt x="386" y="1883"/>
                      </a:lnTo>
                      <a:lnTo>
                        <a:pt x="410" y="1939"/>
                      </a:lnTo>
                      <a:lnTo>
                        <a:pt x="436" y="1996"/>
                      </a:lnTo>
                      <a:lnTo>
                        <a:pt x="465" y="2054"/>
                      </a:lnTo>
                      <a:lnTo>
                        <a:pt x="496" y="2113"/>
                      </a:lnTo>
                      <a:lnTo>
                        <a:pt x="529" y="2173"/>
                      </a:lnTo>
                      <a:lnTo>
                        <a:pt x="564" y="2233"/>
                      </a:lnTo>
                      <a:lnTo>
                        <a:pt x="601" y="2295"/>
                      </a:lnTo>
                      <a:lnTo>
                        <a:pt x="641" y="2359"/>
                      </a:lnTo>
                      <a:lnTo>
                        <a:pt x="683" y="2424"/>
                      </a:lnTo>
                      <a:lnTo>
                        <a:pt x="727" y="2490"/>
                      </a:lnTo>
                      <a:lnTo>
                        <a:pt x="774" y="2557"/>
                      </a:lnTo>
                      <a:lnTo>
                        <a:pt x="823" y="2624"/>
                      </a:lnTo>
                      <a:lnTo>
                        <a:pt x="875" y="2694"/>
                      </a:lnTo>
                      <a:lnTo>
                        <a:pt x="929" y="2764"/>
                      </a:lnTo>
                      <a:lnTo>
                        <a:pt x="985" y="2837"/>
                      </a:lnTo>
                      <a:lnTo>
                        <a:pt x="1044" y="2910"/>
                      </a:lnTo>
                      <a:lnTo>
                        <a:pt x="1103" y="2837"/>
                      </a:lnTo>
                      <a:lnTo>
                        <a:pt x="1160" y="2764"/>
                      </a:lnTo>
                      <a:lnTo>
                        <a:pt x="1214" y="2694"/>
                      </a:lnTo>
                      <a:lnTo>
                        <a:pt x="1265" y="2624"/>
                      </a:lnTo>
                      <a:lnTo>
                        <a:pt x="1314" y="2557"/>
                      </a:lnTo>
                      <a:lnTo>
                        <a:pt x="1360" y="2490"/>
                      </a:lnTo>
                      <a:lnTo>
                        <a:pt x="1405" y="2424"/>
                      </a:lnTo>
                      <a:lnTo>
                        <a:pt x="1448" y="2359"/>
                      </a:lnTo>
                      <a:lnTo>
                        <a:pt x="1487" y="2295"/>
                      </a:lnTo>
                      <a:lnTo>
                        <a:pt x="1524" y="2233"/>
                      </a:lnTo>
                      <a:lnTo>
                        <a:pt x="1560" y="2173"/>
                      </a:lnTo>
                      <a:lnTo>
                        <a:pt x="1593" y="2113"/>
                      </a:lnTo>
                      <a:lnTo>
                        <a:pt x="1623" y="2054"/>
                      </a:lnTo>
                      <a:lnTo>
                        <a:pt x="1652" y="1996"/>
                      </a:lnTo>
                      <a:lnTo>
                        <a:pt x="1679" y="1939"/>
                      </a:lnTo>
                      <a:lnTo>
                        <a:pt x="1702" y="1883"/>
                      </a:lnTo>
                      <a:lnTo>
                        <a:pt x="1725" y="1829"/>
                      </a:lnTo>
                      <a:lnTo>
                        <a:pt x="1745" y="1776"/>
                      </a:lnTo>
                      <a:lnTo>
                        <a:pt x="1763" y="1724"/>
                      </a:lnTo>
                      <a:lnTo>
                        <a:pt x="1779" y="1672"/>
                      </a:lnTo>
                      <a:lnTo>
                        <a:pt x="1794" y="1622"/>
                      </a:lnTo>
                      <a:lnTo>
                        <a:pt x="1807" y="1572"/>
                      </a:lnTo>
                      <a:lnTo>
                        <a:pt x="1817" y="1523"/>
                      </a:lnTo>
                      <a:lnTo>
                        <a:pt x="1825" y="1475"/>
                      </a:lnTo>
                      <a:lnTo>
                        <a:pt x="1833" y="1429"/>
                      </a:lnTo>
                      <a:lnTo>
                        <a:pt x="1838" y="1383"/>
                      </a:lnTo>
                      <a:lnTo>
                        <a:pt x="1841" y="1338"/>
                      </a:lnTo>
                      <a:lnTo>
                        <a:pt x="1842" y="1294"/>
                      </a:lnTo>
                      <a:lnTo>
                        <a:pt x="1842" y="1251"/>
                      </a:lnTo>
                      <a:lnTo>
                        <a:pt x="1841" y="1209"/>
                      </a:lnTo>
                      <a:lnTo>
                        <a:pt x="1838" y="1168"/>
                      </a:lnTo>
                      <a:lnTo>
                        <a:pt x="1833" y="1127"/>
                      </a:lnTo>
                      <a:lnTo>
                        <a:pt x="2019" y="1334"/>
                      </a:lnTo>
                      <a:lnTo>
                        <a:pt x="2037" y="1284"/>
                      </a:lnTo>
                      <a:lnTo>
                        <a:pt x="2051" y="1234"/>
                      </a:lnTo>
                      <a:lnTo>
                        <a:pt x="2063" y="1185"/>
                      </a:lnTo>
                      <a:lnTo>
                        <a:pt x="2072" y="1136"/>
                      </a:lnTo>
                      <a:lnTo>
                        <a:pt x="2079" y="1088"/>
                      </a:lnTo>
                      <a:lnTo>
                        <a:pt x="2084" y="1041"/>
                      </a:lnTo>
                      <a:lnTo>
                        <a:pt x="2087" y="995"/>
                      </a:lnTo>
                      <a:lnTo>
                        <a:pt x="2087" y="950"/>
                      </a:lnTo>
                      <a:lnTo>
                        <a:pt x="2085" y="905"/>
                      </a:lnTo>
                      <a:lnTo>
                        <a:pt x="2083" y="860"/>
                      </a:lnTo>
                      <a:lnTo>
                        <a:pt x="2078" y="816"/>
                      </a:lnTo>
                      <a:lnTo>
                        <a:pt x="2071" y="773"/>
                      </a:lnTo>
                      <a:lnTo>
                        <a:pt x="2063" y="730"/>
                      </a:lnTo>
                      <a:lnTo>
                        <a:pt x="2052" y="688"/>
                      </a:lnTo>
                      <a:lnTo>
                        <a:pt x="2041" y="646"/>
                      </a:lnTo>
                      <a:lnTo>
                        <a:pt x="2029" y="605"/>
                      </a:lnTo>
                      <a:lnTo>
                        <a:pt x="2014" y="564"/>
                      </a:lnTo>
                      <a:lnTo>
                        <a:pt x="1998" y="524"/>
                      </a:lnTo>
                      <a:lnTo>
                        <a:pt x="1981" y="485"/>
                      </a:lnTo>
                      <a:lnTo>
                        <a:pt x="1964" y="445"/>
                      </a:lnTo>
                      <a:lnTo>
                        <a:pt x="1944" y="406"/>
                      </a:lnTo>
                      <a:lnTo>
                        <a:pt x="1924" y="367"/>
                      </a:lnTo>
                      <a:lnTo>
                        <a:pt x="1903" y="329"/>
                      </a:lnTo>
                      <a:lnTo>
                        <a:pt x="1882" y="292"/>
                      </a:lnTo>
                      <a:lnTo>
                        <a:pt x="1860" y="254"/>
                      </a:lnTo>
                      <a:lnTo>
                        <a:pt x="1836" y="217"/>
                      </a:lnTo>
                      <a:lnTo>
                        <a:pt x="1812" y="180"/>
                      </a:lnTo>
                      <a:lnTo>
                        <a:pt x="1788" y="144"/>
                      </a:lnTo>
                      <a:lnTo>
                        <a:pt x="1738" y="71"/>
                      </a:lnTo>
                      <a:lnTo>
                        <a:pt x="1688" y="0"/>
                      </a:lnTo>
                      <a:lnTo>
                        <a:pt x="1044" y="0"/>
                      </a:ln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1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Freeform: Shape 22">
                  <a:extLst>
                    <a:ext uri="{FF2B5EF4-FFF2-40B4-BE49-F238E27FC236}">
                      <a16:creationId xmlns:a16="http://schemas.microsoft.com/office/drawing/2014/main" id="{364CD24D-2CBA-4182-8618-34D9B23904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83349" y="1718459"/>
                  <a:ext cx="378521" cy="523218"/>
                </a:xfrm>
                <a:custGeom>
                  <a:avLst/>
                  <a:gdLst/>
                  <a:ahLst/>
                  <a:cxnLst>
                    <a:cxn ang="0">
                      <a:pos x="278" y="0"/>
                    </a:cxn>
                    <a:cxn ang="0">
                      <a:pos x="208" y="103"/>
                    </a:cxn>
                    <a:cxn ang="0">
                      <a:pos x="175" y="159"/>
                    </a:cxn>
                    <a:cxn ang="0">
                      <a:pos x="143" y="217"/>
                    </a:cxn>
                    <a:cxn ang="0">
                      <a:pos x="112" y="277"/>
                    </a:cxn>
                    <a:cxn ang="0">
                      <a:pos x="86" y="339"/>
                    </a:cxn>
                    <a:cxn ang="0">
                      <a:pos x="62" y="403"/>
                    </a:cxn>
                    <a:cxn ang="0">
                      <a:pos x="41" y="469"/>
                    </a:cxn>
                    <a:cxn ang="0">
                      <a:pos x="24" y="536"/>
                    </a:cxn>
                    <a:cxn ang="0">
                      <a:pos x="12" y="604"/>
                    </a:cxn>
                    <a:cxn ang="0">
                      <a:pos x="3" y="674"/>
                    </a:cxn>
                    <a:cxn ang="0">
                      <a:pos x="0" y="742"/>
                    </a:cxn>
                    <a:cxn ang="0">
                      <a:pos x="3" y="812"/>
                    </a:cxn>
                    <a:cxn ang="0">
                      <a:pos x="11" y="882"/>
                    </a:cxn>
                    <a:cxn ang="0">
                      <a:pos x="25" y="954"/>
                    </a:cxn>
                    <a:cxn ang="0">
                      <a:pos x="46" y="1024"/>
                    </a:cxn>
                    <a:cxn ang="0">
                      <a:pos x="173" y="800"/>
                    </a:cxn>
                    <a:cxn ang="0">
                      <a:pos x="169" y="859"/>
                    </a:cxn>
                    <a:cxn ang="0">
                      <a:pos x="171" y="918"/>
                    </a:cxn>
                    <a:cxn ang="0">
                      <a:pos x="177" y="980"/>
                    </a:cxn>
                    <a:cxn ang="0">
                      <a:pos x="188" y="1045"/>
                    </a:cxn>
                    <a:cxn ang="0">
                      <a:pos x="204" y="1112"/>
                    </a:cxn>
                    <a:cxn ang="0">
                      <a:pos x="225" y="1182"/>
                    </a:cxn>
                    <a:cxn ang="0">
                      <a:pos x="251" y="1255"/>
                    </a:cxn>
                    <a:cxn ang="0">
                      <a:pos x="284" y="1330"/>
                    </a:cxn>
                    <a:cxn ang="0">
                      <a:pos x="322" y="1408"/>
                    </a:cxn>
                    <a:cxn ang="0">
                      <a:pos x="366" y="1490"/>
                    </a:cxn>
                    <a:cxn ang="0">
                      <a:pos x="416" y="1574"/>
                    </a:cxn>
                    <a:cxn ang="0">
                      <a:pos x="473" y="1662"/>
                    </a:cxn>
                    <a:cxn ang="0">
                      <a:pos x="536" y="1753"/>
                    </a:cxn>
                    <a:cxn ang="0">
                      <a:pos x="605" y="1848"/>
                    </a:cxn>
                    <a:cxn ang="0">
                      <a:pos x="682" y="1945"/>
                    </a:cxn>
                    <a:cxn ang="0">
                      <a:pos x="763" y="1945"/>
                    </a:cxn>
                    <a:cxn ang="0">
                      <a:pos x="840" y="1848"/>
                    </a:cxn>
                    <a:cxn ang="0">
                      <a:pos x="910" y="1753"/>
                    </a:cxn>
                    <a:cxn ang="0">
                      <a:pos x="973" y="1662"/>
                    </a:cxn>
                    <a:cxn ang="0">
                      <a:pos x="1030" y="1574"/>
                    </a:cxn>
                    <a:cxn ang="0">
                      <a:pos x="1080" y="1490"/>
                    </a:cxn>
                    <a:cxn ang="0">
                      <a:pos x="1124" y="1408"/>
                    </a:cxn>
                    <a:cxn ang="0">
                      <a:pos x="1162" y="1330"/>
                    </a:cxn>
                    <a:cxn ang="0">
                      <a:pos x="1195" y="1255"/>
                    </a:cxn>
                    <a:cxn ang="0">
                      <a:pos x="1222" y="1182"/>
                    </a:cxn>
                    <a:cxn ang="0">
                      <a:pos x="1243" y="1112"/>
                    </a:cxn>
                    <a:cxn ang="0">
                      <a:pos x="1259" y="1045"/>
                    </a:cxn>
                    <a:cxn ang="0">
                      <a:pos x="1269" y="980"/>
                    </a:cxn>
                    <a:cxn ang="0">
                      <a:pos x="1276" y="918"/>
                    </a:cxn>
                    <a:cxn ang="0">
                      <a:pos x="1277" y="859"/>
                    </a:cxn>
                    <a:cxn ang="0">
                      <a:pos x="1273" y="800"/>
                    </a:cxn>
                    <a:cxn ang="0">
                      <a:pos x="1399" y="1024"/>
                    </a:cxn>
                    <a:cxn ang="0">
                      <a:pos x="1421" y="954"/>
                    </a:cxn>
                    <a:cxn ang="0">
                      <a:pos x="1436" y="882"/>
                    </a:cxn>
                    <a:cxn ang="0">
                      <a:pos x="1444" y="812"/>
                    </a:cxn>
                    <a:cxn ang="0">
                      <a:pos x="1446" y="742"/>
                    </a:cxn>
                    <a:cxn ang="0">
                      <a:pos x="1442" y="674"/>
                    </a:cxn>
                    <a:cxn ang="0">
                      <a:pos x="1434" y="604"/>
                    </a:cxn>
                    <a:cxn ang="0">
                      <a:pos x="1422" y="536"/>
                    </a:cxn>
                    <a:cxn ang="0">
                      <a:pos x="1405" y="469"/>
                    </a:cxn>
                    <a:cxn ang="0">
                      <a:pos x="1384" y="403"/>
                    </a:cxn>
                    <a:cxn ang="0">
                      <a:pos x="1360" y="339"/>
                    </a:cxn>
                    <a:cxn ang="0">
                      <a:pos x="1333" y="277"/>
                    </a:cxn>
                    <a:cxn ang="0">
                      <a:pos x="1304" y="217"/>
                    </a:cxn>
                    <a:cxn ang="0">
                      <a:pos x="1239" y="103"/>
                    </a:cxn>
                    <a:cxn ang="0">
                      <a:pos x="1169" y="0"/>
                    </a:cxn>
                  </a:cxnLst>
                  <a:rect l="0" t="0" r="r" b="b"/>
                  <a:pathLst>
                    <a:path w="1446" h="1996">
                      <a:moveTo>
                        <a:pt x="723" y="0"/>
                      </a:moveTo>
                      <a:lnTo>
                        <a:pt x="278" y="0"/>
                      </a:lnTo>
                      <a:lnTo>
                        <a:pt x="242" y="50"/>
                      </a:lnTo>
                      <a:lnTo>
                        <a:pt x="208" y="103"/>
                      </a:lnTo>
                      <a:lnTo>
                        <a:pt x="190" y="131"/>
                      </a:lnTo>
                      <a:lnTo>
                        <a:pt x="175" y="159"/>
                      </a:lnTo>
                      <a:lnTo>
                        <a:pt x="159" y="188"/>
                      </a:lnTo>
                      <a:lnTo>
                        <a:pt x="143" y="217"/>
                      </a:lnTo>
                      <a:lnTo>
                        <a:pt x="127" y="247"/>
                      </a:lnTo>
                      <a:lnTo>
                        <a:pt x="112" y="277"/>
                      </a:lnTo>
                      <a:lnTo>
                        <a:pt x="99" y="308"/>
                      </a:lnTo>
                      <a:lnTo>
                        <a:pt x="86" y="339"/>
                      </a:lnTo>
                      <a:lnTo>
                        <a:pt x="74" y="371"/>
                      </a:lnTo>
                      <a:lnTo>
                        <a:pt x="62" y="403"/>
                      </a:lnTo>
                      <a:lnTo>
                        <a:pt x="52" y="436"/>
                      </a:lnTo>
                      <a:lnTo>
                        <a:pt x="41" y="469"/>
                      </a:lnTo>
                      <a:lnTo>
                        <a:pt x="32" y="502"/>
                      </a:lnTo>
                      <a:lnTo>
                        <a:pt x="24" y="536"/>
                      </a:lnTo>
                      <a:lnTo>
                        <a:pt x="17" y="569"/>
                      </a:lnTo>
                      <a:lnTo>
                        <a:pt x="12" y="604"/>
                      </a:lnTo>
                      <a:lnTo>
                        <a:pt x="7" y="638"/>
                      </a:lnTo>
                      <a:lnTo>
                        <a:pt x="3" y="674"/>
                      </a:lnTo>
                      <a:lnTo>
                        <a:pt x="2" y="708"/>
                      </a:lnTo>
                      <a:lnTo>
                        <a:pt x="0" y="742"/>
                      </a:lnTo>
                      <a:lnTo>
                        <a:pt x="0" y="778"/>
                      </a:lnTo>
                      <a:lnTo>
                        <a:pt x="3" y="812"/>
                      </a:lnTo>
                      <a:lnTo>
                        <a:pt x="6" y="848"/>
                      </a:lnTo>
                      <a:lnTo>
                        <a:pt x="11" y="882"/>
                      </a:lnTo>
                      <a:lnTo>
                        <a:pt x="17" y="918"/>
                      </a:lnTo>
                      <a:lnTo>
                        <a:pt x="25" y="954"/>
                      </a:lnTo>
                      <a:lnTo>
                        <a:pt x="36" y="988"/>
                      </a:lnTo>
                      <a:lnTo>
                        <a:pt x="46" y="1024"/>
                      </a:lnTo>
                      <a:lnTo>
                        <a:pt x="176" y="773"/>
                      </a:lnTo>
                      <a:lnTo>
                        <a:pt x="173" y="800"/>
                      </a:lnTo>
                      <a:lnTo>
                        <a:pt x="171" y="829"/>
                      </a:lnTo>
                      <a:lnTo>
                        <a:pt x="169" y="859"/>
                      </a:lnTo>
                      <a:lnTo>
                        <a:pt x="169" y="888"/>
                      </a:lnTo>
                      <a:lnTo>
                        <a:pt x="171" y="918"/>
                      </a:lnTo>
                      <a:lnTo>
                        <a:pt x="173" y="948"/>
                      </a:lnTo>
                      <a:lnTo>
                        <a:pt x="177" y="980"/>
                      </a:lnTo>
                      <a:lnTo>
                        <a:pt x="181" y="1012"/>
                      </a:lnTo>
                      <a:lnTo>
                        <a:pt x="188" y="1045"/>
                      </a:lnTo>
                      <a:lnTo>
                        <a:pt x="194" y="1078"/>
                      </a:lnTo>
                      <a:lnTo>
                        <a:pt x="204" y="1112"/>
                      </a:lnTo>
                      <a:lnTo>
                        <a:pt x="213" y="1146"/>
                      </a:lnTo>
                      <a:lnTo>
                        <a:pt x="225" y="1182"/>
                      </a:lnTo>
                      <a:lnTo>
                        <a:pt x="238" y="1218"/>
                      </a:lnTo>
                      <a:lnTo>
                        <a:pt x="251" y="1255"/>
                      </a:lnTo>
                      <a:lnTo>
                        <a:pt x="267" y="1292"/>
                      </a:lnTo>
                      <a:lnTo>
                        <a:pt x="284" y="1330"/>
                      </a:lnTo>
                      <a:lnTo>
                        <a:pt x="303" y="1368"/>
                      </a:lnTo>
                      <a:lnTo>
                        <a:pt x="322" y="1408"/>
                      </a:lnTo>
                      <a:lnTo>
                        <a:pt x="344" y="1449"/>
                      </a:lnTo>
                      <a:lnTo>
                        <a:pt x="366" y="1490"/>
                      </a:lnTo>
                      <a:lnTo>
                        <a:pt x="390" y="1532"/>
                      </a:lnTo>
                      <a:lnTo>
                        <a:pt x="416" y="1574"/>
                      </a:lnTo>
                      <a:lnTo>
                        <a:pt x="444" y="1618"/>
                      </a:lnTo>
                      <a:lnTo>
                        <a:pt x="473" y="1662"/>
                      </a:lnTo>
                      <a:lnTo>
                        <a:pt x="503" y="1706"/>
                      </a:lnTo>
                      <a:lnTo>
                        <a:pt x="536" y="1753"/>
                      </a:lnTo>
                      <a:lnTo>
                        <a:pt x="569" y="1799"/>
                      </a:lnTo>
                      <a:lnTo>
                        <a:pt x="605" y="1848"/>
                      </a:lnTo>
                      <a:lnTo>
                        <a:pt x="643" y="1895"/>
                      </a:lnTo>
                      <a:lnTo>
                        <a:pt x="682" y="1945"/>
                      </a:lnTo>
                      <a:lnTo>
                        <a:pt x="723" y="1996"/>
                      </a:lnTo>
                      <a:lnTo>
                        <a:pt x="763" y="1945"/>
                      </a:lnTo>
                      <a:lnTo>
                        <a:pt x="803" y="1895"/>
                      </a:lnTo>
                      <a:lnTo>
                        <a:pt x="840" y="1848"/>
                      </a:lnTo>
                      <a:lnTo>
                        <a:pt x="876" y="1799"/>
                      </a:lnTo>
                      <a:lnTo>
                        <a:pt x="910" y="1753"/>
                      </a:lnTo>
                      <a:lnTo>
                        <a:pt x="943" y="1706"/>
                      </a:lnTo>
                      <a:lnTo>
                        <a:pt x="973" y="1662"/>
                      </a:lnTo>
                      <a:lnTo>
                        <a:pt x="1003" y="1618"/>
                      </a:lnTo>
                      <a:lnTo>
                        <a:pt x="1030" y="1574"/>
                      </a:lnTo>
                      <a:lnTo>
                        <a:pt x="1055" y="1532"/>
                      </a:lnTo>
                      <a:lnTo>
                        <a:pt x="1080" y="1490"/>
                      </a:lnTo>
                      <a:lnTo>
                        <a:pt x="1103" y="1449"/>
                      </a:lnTo>
                      <a:lnTo>
                        <a:pt x="1124" y="1408"/>
                      </a:lnTo>
                      <a:lnTo>
                        <a:pt x="1144" y="1368"/>
                      </a:lnTo>
                      <a:lnTo>
                        <a:pt x="1162" y="1330"/>
                      </a:lnTo>
                      <a:lnTo>
                        <a:pt x="1179" y="1292"/>
                      </a:lnTo>
                      <a:lnTo>
                        <a:pt x="1195" y="1255"/>
                      </a:lnTo>
                      <a:lnTo>
                        <a:pt x="1208" y="1218"/>
                      </a:lnTo>
                      <a:lnTo>
                        <a:pt x="1222" y="1182"/>
                      </a:lnTo>
                      <a:lnTo>
                        <a:pt x="1232" y="1146"/>
                      </a:lnTo>
                      <a:lnTo>
                        <a:pt x="1243" y="1112"/>
                      </a:lnTo>
                      <a:lnTo>
                        <a:pt x="1251" y="1078"/>
                      </a:lnTo>
                      <a:lnTo>
                        <a:pt x="1259" y="1045"/>
                      </a:lnTo>
                      <a:lnTo>
                        <a:pt x="1265" y="1012"/>
                      </a:lnTo>
                      <a:lnTo>
                        <a:pt x="1269" y="980"/>
                      </a:lnTo>
                      <a:lnTo>
                        <a:pt x="1273" y="948"/>
                      </a:lnTo>
                      <a:lnTo>
                        <a:pt x="1276" y="918"/>
                      </a:lnTo>
                      <a:lnTo>
                        <a:pt x="1277" y="888"/>
                      </a:lnTo>
                      <a:lnTo>
                        <a:pt x="1277" y="859"/>
                      </a:lnTo>
                      <a:lnTo>
                        <a:pt x="1276" y="829"/>
                      </a:lnTo>
                      <a:lnTo>
                        <a:pt x="1273" y="800"/>
                      </a:lnTo>
                      <a:lnTo>
                        <a:pt x="1271" y="773"/>
                      </a:lnTo>
                      <a:lnTo>
                        <a:pt x="1399" y="1024"/>
                      </a:lnTo>
                      <a:lnTo>
                        <a:pt x="1411" y="988"/>
                      </a:lnTo>
                      <a:lnTo>
                        <a:pt x="1421" y="954"/>
                      </a:lnTo>
                      <a:lnTo>
                        <a:pt x="1429" y="918"/>
                      </a:lnTo>
                      <a:lnTo>
                        <a:pt x="1436" y="882"/>
                      </a:lnTo>
                      <a:lnTo>
                        <a:pt x="1440" y="848"/>
                      </a:lnTo>
                      <a:lnTo>
                        <a:pt x="1444" y="812"/>
                      </a:lnTo>
                      <a:lnTo>
                        <a:pt x="1445" y="778"/>
                      </a:lnTo>
                      <a:lnTo>
                        <a:pt x="1446" y="742"/>
                      </a:lnTo>
                      <a:lnTo>
                        <a:pt x="1445" y="708"/>
                      </a:lnTo>
                      <a:lnTo>
                        <a:pt x="1442" y="674"/>
                      </a:lnTo>
                      <a:lnTo>
                        <a:pt x="1440" y="638"/>
                      </a:lnTo>
                      <a:lnTo>
                        <a:pt x="1434" y="604"/>
                      </a:lnTo>
                      <a:lnTo>
                        <a:pt x="1429" y="569"/>
                      </a:lnTo>
                      <a:lnTo>
                        <a:pt x="1422" y="536"/>
                      </a:lnTo>
                      <a:lnTo>
                        <a:pt x="1414" y="502"/>
                      </a:lnTo>
                      <a:lnTo>
                        <a:pt x="1405" y="469"/>
                      </a:lnTo>
                      <a:lnTo>
                        <a:pt x="1395" y="436"/>
                      </a:lnTo>
                      <a:lnTo>
                        <a:pt x="1384" y="403"/>
                      </a:lnTo>
                      <a:lnTo>
                        <a:pt x="1372" y="371"/>
                      </a:lnTo>
                      <a:lnTo>
                        <a:pt x="1360" y="339"/>
                      </a:lnTo>
                      <a:lnTo>
                        <a:pt x="1347" y="308"/>
                      </a:lnTo>
                      <a:lnTo>
                        <a:pt x="1333" y="277"/>
                      </a:lnTo>
                      <a:lnTo>
                        <a:pt x="1318" y="247"/>
                      </a:lnTo>
                      <a:lnTo>
                        <a:pt x="1304" y="217"/>
                      </a:lnTo>
                      <a:lnTo>
                        <a:pt x="1272" y="159"/>
                      </a:lnTo>
                      <a:lnTo>
                        <a:pt x="1239" y="103"/>
                      </a:lnTo>
                      <a:lnTo>
                        <a:pt x="1205" y="50"/>
                      </a:lnTo>
                      <a:lnTo>
                        <a:pt x="1169" y="0"/>
                      </a:lnTo>
                      <a:lnTo>
                        <a:pt x="723" y="0"/>
                      </a:lnTo>
                    </a:path>
                  </a:pathLst>
                </a:custGeom>
                <a:solidFill>
                  <a:schemeClr val="accent4"/>
                </a:solidFill>
                <a:ln w="1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Freeform: Shape 23">
                  <a:extLst>
                    <a:ext uri="{FF2B5EF4-FFF2-40B4-BE49-F238E27FC236}">
                      <a16:creationId xmlns:a16="http://schemas.microsoft.com/office/drawing/2014/main" id="{FD9BEDA2-BB7E-4EE6-9389-8F18A3CA78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73133" y="1718459"/>
                  <a:ext cx="272619" cy="762283"/>
                </a:xfrm>
                <a:custGeom>
                  <a:avLst/>
                  <a:gdLst/>
                  <a:ahLst/>
                  <a:cxnLst>
                    <a:cxn ang="0">
                      <a:pos x="58" y="2837"/>
                    </a:cxn>
                    <a:cxn ang="0">
                      <a:pos x="169" y="2694"/>
                    </a:cxn>
                    <a:cxn ang="0">
                      <a:pos x="269" y="2556"/>
                    </a:cxn>
                    <a:cxn ang="0">
                      <a:pos x="360" y="2424"/>
                    </a:cxn>
                    <a:cxn ang="0">
                      <a:pos x="442" y="2295"/>
                    </a:cxn>
                    <a:cxn ang="0">
                      <a:pos x="515" y="2173"/>
                    </a:cxn>
                    <a:cxn ang="0">
                      <a:pos x="578" y="2054"/>
                    </a:cxn>
                    <a:cxn ang="0">
                      <a:pos x="634" y="1939"/>
                    </a:cxn>
                    <a:cxn ang="0">
                      <a:pos x="680" y="1829"/>
                    </a:cxn>
                    <a:cxn ang="0">
                      <a:pos x="718" y="1724"/>
                    </a:cxn>
                    <a:cxn ang="0">
                      <a:pos x="749" y="1622"/>
                    </a:cxn>
                    <a:cxn ang="0">
                      <a:pos x="772" y="1523"/>
                    </a:cxn>
                    <a:cxn ang="0">
                      <a:pos x="788" y="1429"/>
                    </a:cxn>
                    <a:cxn ang="0">
                      <a:pos x="796" y="1338"/>
                    </a:cxn>
                    <a:cxn ang="0">
                      <a:pos x="797" y="1251"/>
                    </a:cxn>
                    <a:cxn ang="0">
                      <a:pos x="793" y="1168"/>
                    </a:cxn>
                    <a:cxn ang="0">
                      <a:pos x="974" y="1334"/>
                    </a:cxn>
                    <a:cxn ang="0">
                      <a:pos x="1006" y="1234"/>
                    </a:cxn>
                    <a:cxn ang="0">
                      <a:pos x="1027" y="1136"/>
                    </a:cxn>
                    <a:cxn ang="0">
                      <a:pos x="1039" y="1041"/>
                    </a:cxn>
                    <a:cxn ang="0">
                      <a:pos x="1042" y="950"/>
                    </a:cxn>
                    <a:cxn ang="0">
                      <a:pos x="1038" y="860"/>
                    </a:cxn>
                    <a:cxn ang="0">
                      <a:pos x="1026" y="773"/>
                    </a:cxn>
                    <a:cxn ang="0">
                      <a:pos x="1007" y="688"/>
                    </a:cxn>
                    <a:cxn ang="0">
                      <a:pos x="984" y="605"/>
                    </a:cxn>
                    <a:cxn ang="0">
                      <a:pos x="953" y="524"/>
                    </a:cxn>
                    <a:cxn ang="0">
                      <a:pos x="919" y="445"/>
                    </a:cxn>
                    <a:cxn ang="0">
                      <a:pos x="879" y="367"/>
                    </a:cxn>
                    <a:cxn ang="0">
                      <a:pos x="837" y="292"/>
                    </a:cxn>
                    <a:cxn ang="0">
                      <a:pos x="791" y="217"/>
                    </a:cxn>
                    <a:cxn ang="0">
                      <a:pos x="743" y="144"/>
                    </a:cxn>
                    <a:cxn ang="0">
                      <a:pos x="643" y="0"/>
                    </a:cxn>
                    <a:cxn ang="0">
                      <a:pos x="0" y="2910"/>
                    </a:cxn>
                  </a:cxnLst>
                  <a:rect l="0" t="0" r="r" b="b"/>
                  <a:pathLst>
                    <a:path w="1042" h="2910">
                      <a:moveTo>
                        <a:pt x="0" y="2910"/>
                      </a:moveTo>
                      <a:lnTo>
                        <a:pt x="58" y="2837"/>
                      </a:lnTo>
                      <a:lnTo>
                        <a:pt x="115" y="2764"/>
                      </a:lnTo>
                      <a:lnTo>
                        <a:pt x="169" y="2694"/>
                      </a:lnTo>
                      <a:lnTo>
                        <a:pt x="220" y="2624"/>
                      </a:lnTo>
                      <a:lnTo>
                        <a:pt x="269" y="2556"/>
                      </a:lnTo>
                      <a:lnTo>
                        <a:pt x="317" y="2490"/>
                      </a:lnTo>
                      <a:lnTo>
                        <a:pt x="360" y="2424"/>
                      </a:lnTo>
                      <a:lnTo>
                        <a:pt x="403" y="2359"/>
                      </a:lnTo>
                      <a:lnTo>
                        <a:pt x="442" y="2295"/>
                      </a:lnTo>
                      <a:lnTo>
                        <a:pt x="479" y="2233"/>
                      </a:lnTo>
                      <a:lnTo>
                        <a:pt x="515" y="2173"/>
                      </a:lnTo>
                      <a:lnTo>
                        <a:pt x="548" y="2112"/>
                      </a:lnTo>
                      <a:lnTo>
                        <a:pt x="578" y="2054"/>
                      </a:lnTo>
                      <a:lnTo>
                        <a:pt x="607" y="1996"/>
                      </a:lnTo>
                      <a:lnTo>
                        <a:pt x="634" y="1939"/>
                      </a:lnTo>
                      <a:lnTo>
                        <a:pt x="657" y="1883"/>
                      </a:lnTo>
                      <a:lnTo>
                        <a:pt x="680" y="1829"/>
                      </a:lnTo>
                      <a:lnTo>
                        <a:pt x="700" y="1776"/>
                      </a:lnTo>
                      <a:lnTo>
                        <a:pt x="718" y="1724"/>
                      </a:lnTo>
                      <a:lnTo>
                        <a:pt x="734" y="1672"/>
                      </a:lnTo>
                      <a:lnTo>
                        <a:pt x="749" y="1622"/>
                      </a:lnTo>
                      <a:lnTo>
                        <a:pt x="762" y="1572"/>
                      </a:lnTo>
                      <a:lnTo>
                        <a:pt x="772" y="1523"/>
                      </a:lnTo>
                      <a:lnTo>
                        <a:pt x="780" y="1475"/>
                      </a:lnTo>
                      <a:lnTo>
                        <a:pt x="788" y="1429"/>
                      </a:lnTo>
                      <a:lnTo>
                        <a:pt x="793" y="1383"/>
                      </a:lnTo>
                      <a:lnTo>
                        <a:pt x="796" y="1338"/>
                      </a:lnTo>
                      <a:lnTo>
                        <a:pt x="797" y="1294"/>
                      </a:lnTo>
                      <a:lnTo>
                        <a:pt x="797" y="1251"/>
                      </a:lnTo>
                      <a:lnTo>
                        <a:pt x="796" y="1209"/>
                      </a:lnTo>
                      <a:lnTo>
                        <a:pt x="793" y="1168"/>
                      </a:lnTo>
                      <a:lnTo>
                        <a:pt x="788" y="1127"/>
                      </a:lnTo>
                      <a:lnTo>
                        <a:pt x="974" y="1334"/>
                      </a:lnTo>
                      <a:lnTo>
                        <a:pt x="992" y="1284"/>
                      </a:lnTo>
                      <a:lnTo>
                        <a:pt x="1006" y="1234"/>
                      </a:lnTo>
                      <a:lnTo>
                        <a:pt x="1018" y="1185"/>
                      </a:lnTo>
                      <a:lnTo>
                        <a:pt x="1027" y="1136"/>
                      </a:lnTo>
                      <a:lnTo>
                        <a:pt x="1034" y="1088"/>
                      </a:lnTo>
                      <a:lnTo>
                        <a:pt x="1039" y="1041"/>
                      </a:lnTo>
                      <a:lnTo>
                        <a:pt x="1042" y="995"/>
                      </a:lnTo>
                      <a:lnTo>
                        <a:pt x="1042" y="950"/>
                      </a:lnTo>
                      <a:lnTo>
                        <a:pt x="1040" y="905"/>
                      </a:lnTo>
                      <a:lnTo>
                        <a:pt x="1038" y="860"/>
                      </a:lnTo>
                      <a:lnTo>
                        <a:pt x="1033" y="816"/>
                      </a:lnTo>
                      <a:lnTo>
                        <a:pt x="1026" y="773"/>
                      </a:lnTo>
                      <a:lnTo>
                        <a:pt x="1018" y="730"/>
                      </a:lnTo>
                      <a:lnTo>
                        <a:pt x="1007" y="688"/>
                      </a:lnTo>
                      <a:lnTo>
                        <a:pt x="996" y="646"/>
                      </a:lnTo>
                      <a:lnTo>
                        <a:pt x="984" y="605"/>
                      </a:lnTo>
                      <a:lnTo>
                        <a:pt x="969" y="564"/>
                      </a:lnTo>
                      <a:lnTo>
                        <a:pt x="953" y="524"/>
                      </a:lnTo>
                      <a:lnTo>
                        <a:pt x="936" y="485"/>
                      </a:lnTo>
                      <a:lnTo>
                        <a:pt x="919" y="445"/>
                      </a:lnTo>
                      <a:lnTo>
                        <a:pt x="899" y="406"/>
                      </a:lnTo>
                      <a:lnTo>
                        <a:pt x="879" y="367"/>
                      </a:lnTo>
                      <a:lnTo>
                        <a:pt x="858" y="329"/>
                      </a:lnTo>
                      <a:lnTo>
                        <a:pt x="837" y="292"/>
                      </a:lnTo>
                      <a:lnTo>
                        <a:pt x="815" y="254"/>
                      </a:lnTo>
                      <a:lnTo>
                        <a:pt x="791" y="217"/>
                      </a:lnTo>
                      <a:lnTo>
                        <a:pt x="767" y="180"/>
                      </a:lnTo>
                      <a:lnTo>
                        <a:pt x="743" y="144"/>
                      </a:lnTo>
                      <a:lnTo>
                        <a:pt x="693" y="71"/>
                      </a:lnTo>
                      <a:lnTo>
                        <a:pt x="643" y="0"/>
                      </a:lnTo>
                      <a:lnTo>
                        <a:pt x="21" y="0"/>
                      </a:lnTo>
                      <a:lnTo>
                        <a:pt x="0" y="2910"/>
                      </a:ln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1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Freeform: Shape 24">
                  <a:extLst>
                    <a:ext uri="{FF2B5EF4-FFF2-40B4-BE49-F238E27FC236}">
                      <a16:creationId xmlns:a16="http://schemas.microsoft.com/office/drawing/2014/main" id="{56B37A5F-1B5B-44E6-B019-1B30A7AFA2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73133" y="1718459"/>
                  <a:ext cx="188736" cy="522169"/>
                </a:xfrm>
                <a:custGeom>
                  <a:avLst/>
                  <a:gdLst/>
                  <a:ahLst/>
                  <a:cxnLst>
                    <a:cxn ang="0">
                      <a:pos x="41" y="1944"/>
                    </a:cxn>
                    <a:cxn ang="0">
                      <a:pos x="117" y="1846"/>
                    </a:cxn>
                    <a:cxn ang="0">
                      <a:pos x="186" y="1753"/>
                    </a:cxn>
                    <a:cxn ang="0">
                      <a:pos x="249" y="1662"/>
                    </a:cxn>
                    <a:cxn ang="0">
                      <a:pos x="306" y="1574"/>
                    </a:cxn>
                    <a:cxn ang="0">
                      <a:pos x="356" y="1490"/>
                    </a:cxn>
                    <a:cxn ang="0">
                      <a:pos x="400" y="1408"/>
                    </a:cxn>
                    <a:cxn ang="0">
                      <a:pos x="438" y="1330"/>
                    </a:cxn>
                    <a:cxn ang="0">
                      <a:pos x="471" y="1255"/>
                    </a:cxn>
                    <a:cxn ang="0">
                      <a:pos x="498" y="1182"/>
                    </a:cxn>
                    <a:cxn ang="0">
                      <a:pos x="519" y="1112"/>
                    </a:cxn>
                    <a:cxn ang="0">
                      <a:pos x="535" y="1045"/>
                    </a:cxn>
                    <a:cxn ang="0">
                      <a:pos x="545" y="980"/>
                    </a:cxn>
                    <a:cxn ang="0">
                      <a:pos x="552" y="918"/>
                    </a:cxn>
                    <a:cxn ang="0">
                      <a:pos x="553" y="859"/>
                    </a:cxn>
                    <a:cxn ang="0">
                      <a:pos x="549" y="800"/>
                    </a:cxn>
                    <a:cxn ang="0">
                      <a:pos x="675" y="1024"/>
                    </a:cxn>
                    <a:cxn ang="0">
                      <a:pos x="697" y="954"/>
                    </a:cxn>
                    <a:cxn ang="0">
                      <a:pos x="712" y="882"/>
                    </a:cxn>
                    <a:cxn ang="0">
                      <a:pos x="720" y="812"/>
                    </a:cxn>
                    <a:cxn ang="0">
                      <a:pos x="722" y="742"/>
                    </a:cxn>
                    <a:cxn ang="0">
                      <a:pos x="718" y="674"/>
                    </a:cxn>
                    <a:cxn ang="0">
                      <a:pos x="710" y="604"/>
                    </a:cxn>
                    <a:cxn ang="0">
                      <a:pos x="698" y="536"/>
                    </a:cxn>
                    <a:cxn ang="0">
                      <a:pos x="681" y="469"/>
                    </a:cxn>
                    <a:cxn ang="0">
                      <a:pos x="660" y="403"/>
                    </a:cxn>
                    <a:cxn ang="0">
                      <a:pos x="636" y="339"/>
                    </a:cxn>
                    <a:cxn ang="0">
                      <a:pos x="609" y="277"/>
                    </a:cxn>
                    <a:cxn ang="0">
                      <a:pos x="580" y="217"/>
                    </a:cxn>
                    <a:cxn ang="0">
                      <a:pos x="515" y="103"/>
                    </a:cxn>
                    <a:cxn ang="0">
                      <a:pos x="445" y="0"/>
                    </a:cxn>
                    <a:cxn ang="0">
                      <a:pos x="0" y="1994"/>
                    </a:cxn>
                  </a:cxnLst>
                  <a:rect l="0" t="0" r="r" b="b"/>
                  <a:pathLst>
                    <a:path w="722" h="1994">
                      <a:moveTo>
                        <a:pt x="0" y="1994"/>
                      </a:moveTo>
                      <a:lnTo>
                        <a:pt x="41" y="1944"/>
                      </a:lnTo>
                      <a:lnTo>
                        <a:pt x="79" y="1895"/>
                      </a:lnTo>
                      <a:lnTo>
                        <a:pt x="117" y="1846"/>
                      </a:lnTo>
                      <a:lnTo>
                        <a:pt x="153" y="1799"/>
                      </a:lnTo>
                      <a:lnTo>
                        <a:pt x="186" y="1753"/>
                      </a:lnTo>
                      <a:lnTo>
                        <a:pt x="219" y="1706"/>
                      </a:lnTo>
                      <a:lnTo>
                        <a:pt x="249" y="1662"/>
                      </a:lnTo>
                      <a:lnTo>
                        <a:pt x="279" y="1618"/>
                      </a:lnTo>
                      <a:lnTo>
                        <a:pt x="306" y="1574"/>
                      </a:lnTo>
                      <a:lnTo>
                        <a:pt x="333" y="1531"/>
                      </a:lnTo>
                      <a:lnTo>
                        <a:pt x="356" y="1490"/>
                      </a:lnTo>
                      <a:lnTo>
                        <a:pt x="379" y="1449"/>
                      </a:lnTo>
                      <a:lnTo>
                        <a:pt x="400" y="1408"/>
                      </a:lnTo>
                      <a:lnTo>
                        <a:pt x="420" y="1368"/>
                      </a:lnTo>
                      <a:lnTo>
                        <a:pt x="438" y="1330"/>
                      </a:lnTo>
                      <a:lnTo>
                        <a:pt x="455" y="1292"/>
                      </a:lnTo>
                      <a:lnTo>
                        <a:pt x="471" y="1255"/>
                      </a:lnTo>
                      <a:lnTo>
                        <a:pt x="484" y="1218"/>
                      </a:lnTo>
                      <a:lnTo>
                        <a:pt x="498" y="1182"/>
                      </a:lnTo>
                      <a:lnTo>
                        <a:pt x="508" y="1146"/>
                      </a:lnTo>
                      <a:lnTo>
                        <a:pt x="519" y="1112"/>
                      </a:lnTo>
                      <a:lnTo>
                        <a:pt x="527" y="1078"/>
                      </a:lnTo>
                      <a:lnTo>
                        <a:pt x="535" y="1045"/>
                      </a:lnTo>
                      <a:lnTo>
                        <a:pt x="541" y="1012"/>
                      </a:lnTo>
                      <a:lnTo>
                        <a:pt x="545" y="980"/>
                      </a:lnTo>
                      <a:lnTo>
                        <a:pt x="549" y="948"/>
                      </a:lnTo>
                      <a:lnTo>
                        <a:pt x="552" y="918"/>
                      </a:lnTo>
                      <a:lnTo>
                        <a:pt x="553" y="888"/>
                      </a:lnTo>
                      <a:lnTo>
                        <a:pt x="553" y="859"/>
                      </a:lnTo>
                      <a:lnTo>
                        <a:pt x="552" y="829"/>
                      </a:lnTo>
                      <a:lnTo>
                        <a:pt x="549" y="800"/>
                      </a:lnTo>
                      <a:lnTo>
                        <a:pt x="547" y="773"/>
                      </a:lnTo>
                      <a:lnTo>
                        <a:pt x="675" y="1024"/>
                      </a:lnTo>
                      <a:lnTo>
                        <a:pt x="687" y="988"/>
                      </a:lnTo>
                      <a:lnTo>
                        <a:pt x="697" y="954"/>
                      </a:lnTo>
                      <a:lnTo>
                        <a:pt x="705" y="918"/>
                      </a:lnTo>
                      <a:lnTo>
                        <a:pt x="712" y="882"/>
                      </a:lnTo>
                      <a:lnTo>
                        <a:pt x="716" y="848"/>
                      </a:lnTo>
                      <a:lnTo>
                        <a:pt x="720" y="812"/>
                      </a:lnTo>
                      <a:lnTo>
                        <a:pt x="721" y="778"/>
                      </a:lnTo>
                      <a:lnTo>
                        <a:pt x="722" y="742"/>
                      </a:lnTo>
                      <a:lnTo>
                        <a:pt x="721" y="708"/>
                      </a:lnTo>
                      <a:lnTo>
                        <a:pt x="718" y="674"/>
                      </a:lnTo>
                      <a:lnTo>
                        <a:pt x="716" y="638"/>
                      </a:lnTo>
                      <a:lnTo>
                        <a:pt x="710" y="604"/>
                      </a:lnTo>
                      <a:lnTo>
                        <a:pt x="705" y="569"/>
                      </a:lnTo>
                      <a:lnTo>
                        <a:pt x="698" y="536"/>
                      </a:lnTo>
                      <a:lnTo>
                        <a:pt x="690" y="502"/>
                      </a:lnTo>
                      <a:lnTo>
                        <a:pt x="681" y="469"/>
                      </a:lnTo>
                      <a:lnTo>
                        <a:pt x="671" y="436"/>
                      </a:lnTo>
                      <a:lnTo>
                        <a:pt x="660" y="403"/>
                      </a:lnTo>
                      <a:lnTo>
                        <a:pt x="648" y="371"/>
                      </a:lnTo>
                      <a:lnTo>
                        <a:pt x="636" y="339"/>
                      </a:lnTo>
                      <a:lnTo>
                        <a:pt x="623" y="308"/>
                      </a:lnTo>
                      <a:lnTo>
                        <a:pt x="609" y="277"/>
                      </a:lnTo>
                      <a:lnTo>
                        <a:pt x="594" y="247"/>
                      </a:lnTo>
                      <a:lnTo>
                        <a:pt x="580" y="217"/>
                      </a:lnTo>
                      <a:lnTo>
                        <a:pt x="548" y="159"/>
                      </a:lnTo>
                      <a:lnTo>
                        <a:pt x="515" y="103"/>
                      </a:lnTo>
                      <a:lnTo>
                        <a:pt x="481" y="50"/>
                      </a:lnTo>
                      <a:lnTo>
                        <a:pt x="445" y="0"/>
                      </a:lnTo>
                      <a:lnTo>
                        <a:pt x="21" y="0"/>
                      </a:lnTo>
                      <a:lnTo>
                        <a:pt x="0" y="1994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1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8" name="Group 6">
                <a:extLst>
                  <a:ext uri="{FF2B5EF4-FFF2-40B4-BE49-F238E27FC236}">
                    <a16:creationId xmlns:a16="http://schemas.microsoft.com/office/drawing/2014/main" id="{D11BE37A-6293-4F33-B7B8-9121D5A6BED4}"/>
                  </a:ext>
                </a:extLst>
              </p:cNvPr>
              <p:cNvGrpSpPr/>
              <p:nvPr/>
            </p:nvGrpSpPr>
            <p:grpSpPr>
              <a:xfrm>
                <a:off x="3838575" y="1972729"/>
                <a:ext cx="1041400" cy="1177749"/>
                <a:chOff x="4051300" y="590550"/>
                <a:chExt cx="1041400" cy="1177749"/>
              </a:xfrm>
            </p:grpSpPr>
            <p:sp>
              <p:nvSpPr>
                <p:cNvPr id="39" name="Freeform: Shape 7">
                  <a:extLst>
                    <a:ext uri="{FF2B5EF4-FFF2-40B4-BE49-F238E27FC236}">
                      <a16:creationId xmlns:a16="http://schemas.microsoft.com/office/drawing/2014/main" id="{C336B10C-55C4-4330-8E5E-AA236C94AB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72000" y="590550"/>
                  <a:ext cx="336652" cy="1067759"/>
                </a:xfrm>
                <a:custGeom>
                  <a:avLst/>
                  <a:gdLst/>
                  <a:ahLst/>
                  <a:cxnLst>
                    <a:cxn ang="0">
                      <a:pos x="282" y="238"/>
                    </a:cxn>
                    <a:cxn ang="0">
                      <a:pos x="831" y="758"/>
                    </a:cxn>
                    <a:cxn ang="0">
                      <a:pos x="1354" y="1337"/>
                    </a:cxn>
                    <a:cxn ang="0">
                      <a:pos x="1850" y="1978"/>
                    </a:cxn>
                    <a:cxn ang="0">
                      <a:pos x="2315" y="2677"/>
                    </a:cxn>
                    <a:cxn ang="0">
                      <a:pos x="2752" y="3437"/>
                    </a:cxn>
                    <a:cxn ang="0">
                      <a:pos x="3157" y="4257"/>
                    </a:cxn>
                    <a:cxn ang="0">
                      <a:pos x="3528" y="5137"/>
                    </a:cxn>
                    <a:cxn ang="0">
                      <a:pos x="3863" y="6075"/>
                    </a:cxn>
                    <a:cxn ang="0">
                      <a:pos x="4162" y="7074"/>
                    </a:cxn>
                    <a:cxn ang="0">
                      <a:pos x="4422" y="8132"/>
                    </a:cxn>
                    <a:cxn ang="0">
                      <a:pos x="4643" y="9251"/>
                    </a:cxn>
                    <a:cxn ang="0">
                      <a:pos x="4821" y="10428"/>
                    </a:cxn>
                    <a:cxn ang="0">
                      <a:pos x="4957" y="11665"/>
                    </a:cxn>
                    <a:cxn ang="0">
                      <a:pos x="5048" y="12961"/>
                    </a:cxn>
                    <a:cxn ang="0">
                      <a:pos x="5092" y="14318"/>
                    </a:cxn>
                    <a:cxn ang="0">
                      <a:pos x="5083" y="15116"/>
                    </a:cxn>
                    <a:cxn ang="0">
                      <a:pos x="4980" y="15293"/>
                    </a:cxn>
                    <a:cxn ang="0">
                      <a:pos x="4788" y="15451"/>
                    </a:cxn>
                    <a:cxn ang="0">
                      <a:pos x="4519" y="15588"/>
                    </a:cxn>
                    <a:cxn ang="0">
                      <a:pos x="4186" y="15707"/>
                    </a:cxn>
                    <a:cxn ang="0">
                      <a:pos x="3802" y="15809"/>
                    </a:cxn>
                    <a:cxn ang="0">
                      <a:pos x="3381" y="15895"/>
                    </a:cxn>
                    <a:cxn ang="0">
                      <a:pos x="2937" y="15965"/>
                    </a:cxn>
                    <a:cxn ang="0">
                      <a:pos x="2480" y="16022"/>
                    </a:cxn>
                    <a:cxn ang="0">
                      <a:pos x="2024" y="16068"/>
                    </a:cxn>
                    <a:cxn ang="0">
                      <a:pos x="1583" y="16102"/>
                    </a:cxn>
                    <a:cxn ang="0">
                      <a:pos x="1169" y="16128"/>
                    </a:cxn>
                    <a:cxn ang="0">
                      <a:pos x="796" y="16145"/>
                    </a:cxn>
                    <a:cxn ang="0">
                      <a:pos x="478" y="16155"/>
                    </a:cxn>
                    <a:cxn ang="0">
                      <a:pos x="224" y="16159"/>
                    </a:cxn>
                    <a:cxn ang="0">
                      <a:pos x="52" y="1615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96" h="16159">
                      <a:moveTo>
                        <a:pt x="0" y="0"/>
                      </a:moveTo>
                      <a:lnTo>
                        <a:pt x="282" y="238"/>
                      </a:lnTo>
                      <a:lnTo>
                        <a:pt x="559" y="490"/>
                      </a:lnTo>
                      <a:lnTo>
                        <a:pt x="831" y="758"/>
                      </a:lnTo>
                      <a:lnTo>
                        <a:pt x="1096" y="1040"/>
                      </a:lnTo>
                      <a:lnTo>
                        <a:pt x="1354" y="1337"/>
                      </a:lnTo>
                      <a:lnTo>
                        <a:pt x="1605" y="1650"/>
                      </a:lnTo>
                      <a:lnTo>
                        <a:pt x="1850" y="1978"/>
                      </a:lnTo>
                      <a:lnTo>
                        <a:pt x="2086" y="2320"/>
                      </a:lnTo>
                      <a:lnTo>
                        <a:pt x="2315" y="2677"/>
                      </a:lnTo>
                      <a:lnTo>
                        <a:pt x="2538" y="3050"/>
                      </a:lnTo>
                      <a:lnTo>
                        <a:pt x="2752" y="3437"/>
                      </a:lnTo>
                      <a:lnTo>
                        <a:pt x="2959" y="3839"/>
                      </a:lnTo>
                      <a:lnTo>
                        <a:pt x="3157" y="4257"/>
                      </a:lnTo>
                      <a:lnTo>
                        <a:pt x="3347" y="4690"/>
                      </a:lnTo>
                      <a:lnTo>
                        <a:pt x="3528" y="5137"/>
                      </a:lnTo>
                      <a:lnTo>
                        <a:pt x="3700" y="5598"/>
                      </a:lnTo>
                      <a:lnTo>
                        <a:pt x="3863" y="6075"/>
                      </a:lnTo>
                      <a:lnTo>
                        <a:pt x="4017" y="6567"/>
                      </a:lnTo>
                      <a:lnTo>
                        <a:pt x="4162" y="7074"/>
                      </a:lnTo>
                      <a:lnTo>
                        <a:pt x="4297" y="7596"/>
                      </a:lnTo>
                      <a:lnTo>
                        <a:pt x="4422" y="8132"/>
                      </a:lnTo>
                      <a:lnTo>
                        <a:pt x="4538" y="8684"/>
                      </a:lnTo>
                      <a:lnTo>
                        <a:pt x="4643" y="9251"/>
                      </a:lnTo>
                      <a:lnTo>
                        <a:pt x="4738" y="9832"/>
                      </a:lnTo>
                      <a:lnTo>
                        <a:pt x="4821" y="10428"/>
                      </a:lnTo>
                      <a:lnTo>
                        <a:pt x="4895" y="11040"/>
                      </a:lnTo>
                      <a:lnTo>
                        <a:pt x="4957" y="11665"/>
                      </a:lnTo>
                      <a:lnTo>
                        <a:pt x="5008" y="12306"/>
                      </a:lnTo>
                      <a:lnTo>
                        <a:pt x="5048" y="12961"/>
                      </a:lnTo>
                      <a:lnTo>
                        <a:pt x="5076" y="13632"/>
                      </a:lnTo>
                      <a:lnTo>
                        <a:pt x="5092" y="14318"/>
                      </a:lnTo>
                      <a:lnTo>
                        <a:pt x="5096" y="15019"/>
                      </a:lnTo>
                      <a:lnTo>
                        <a:pt x="5083" y="15116"/>
                      </a:lnTo>
                      <a:lnTo>
                        <a:pt x="5044" y="15207"/>
                      </a:lnTo>
                      <a:lnTo>
                        <a:pt x="4980" y="15293"/>
                      </a:lnTo>
                      <a:lnTo>
                        <a:pt x="4894" y="15375"/>
                      </a:lnTo>
                      <a:lnTo>
                        <a:pt x="4788" y="15451"/>
                      </a:lnTo>
                      <a:lnTo>
                        <a:pt x="4662" y="15523"/>
                      </a:lnTo>
                      <a:lnTo>
                        <a:pt x="4519" y="15588"/>
                      </a:lnTo>
                      <a:lnTo>
                        <a:pt x="4359" y="15650"/>
                      </a:lnTo>
                      <a:lnTo>
                        <a:pt x="4186" y="15707"/>
                      </a:lnTo>
                      <a:lnTo>
                        <a:pt x="4000" y="15759"/>
                      </a:lnTo>
                      <a:lnTo>
                        <a:pt x="3802" y="15809"/>
                      </a:lnTo>
                      <a:lnTo>
                        <a:pt x="3596" y="15853"/>
                      </a:lnTo>
                      <a:lnTo>
                        <a:pt x="3381" y="15895"/>
                      </a:lnTo>
                      <a:lnTo>
                        <a:pt x="3161" y="15931"/>
                      </a:lnTo>
                      <a:lnTo>
                        <a:pt x="2937" y="15965"/>
                      </a:lnTo>
                      <a:lnTo>
                        <a:pt x="2709" y="15995"/>
                      </a:lnTo>
                      <a:lnTo>
                        <a:pt x="2480" y="16022"/>
                      </a:lnTo>
                      <a:lnTo>
                        <a:pt x="2251" y="16047"/>
                      </a:lnTo>
                      <a:lnTo>
                        <a:pt x="2024" y="16068"/>
                      </a:lnTo>
                      <a:lnTo>
                        <a:pt x="1800" y="16087"/>
                      </a:lnTo>
                      <a:lnTo>
                        <a:pt x="1583" y="16102"/>
                      </a:lnTo>
                      <a:lnTo>
                        <a:pt x="1371" y="16116"/>
                      </a:lnTo>
                      <a:lnTo>
                        <a:pt x="1169" y="16128"/>
                      </a:lnTo>
                      <a:lnTo>
                        <a:pt x="977" y="16137"/>
                      </a:lnTo>
                      <a:lnTo>
                        <a:pt x="796" y="16145"/>
                      </a:lnTo>
                      <a:lnTo>
                        <a:pt x="630" y="16150"/>
                      </a:lnTo>
                      <a:lnTo>
                        <a:pt x="478" y="16155"/>
                      </a:lnTo>
                      <a:lnTo>
                        <a:pt x="341" y="16157"/>
                      </a:lnTo>
                      <a:lnTo>
                        <a:pt x="224" y="16159"/>
                      </a:lnTo>
                      <a:lnTo>
                        <a:pt x="127" y="16159"/>
                      </a:lnTo>
                      <a:lnTo>
                        <a:pt x="52" y="16159"/>
                      </a:lnTo>
                      <a:lnTo>
                        <a:pt x="0" y="16158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1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Freeform: Shape 8">
                  <a:extLst>
                    <a:ext uri="{FF2B5EF4-FFF2-40B4-BE49-F238E27FC236}">
                      <a16:creationId xmlns:a16="http://schemas.microsoft.com/office/drawing/2014/main" id="{975FFCCF-8C2B-45DB-BFAA-8577DF4713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5348" y="590550"/>
                  <a:ext cx="336652" cy="1067759"/>
                </a:xfrm>
                <a:custGeom>
                  <a:avLst/>
                  <a:gdLst/>
                  <a:ahLst/>
                  <a:cxnLst>
                    <a:cxn ang="0">
                      <a:pos x="4814" y="238"/>
                    </a:cxn>
                    <a:cxn ang="0">
                      <a:pos x="4265" y="758"/>
                    </a:cxn>
                    <a:cxn ang="0">
                      <a:pos x="3742" y="1337"/>
                    </a:cxn>
                    <a:cxn ang="0">
                      <a:pos x="3246" y="1978"/>
                    </a:cxn>
                    <a:cxn ang="0">
                      <a:pos x="2781" y="2677"/>
                    </a:cxn>
                    <a:cxn ang="0">
                      <a:pos x="2344" y="3437"/>
                    </a:cxn>
                    <a:cxn ang="0">
                      <a:pos x="1939" y="4257"/>
                    </a:cxn>
                    <a:cxn ang="0">
                      <a:pos x="1568" y="5137"/>
                    </a:cxn>
                    <a:cxn ang="0">
                      <a:pos x="1233" y="6075"/>
                    </a:cxn>
                    <a:cxn ang="0">
                      <a:pos x="934" y="7074"/>
                    </a:cxn>
                    <a:cxn ang="0">
                      <a:pos x="674" y="8132"/>
                    </a:cxn>
                    <a:cxn ang="0">
                      <a:pos x="453" y="9251"/>
                    </a:cxn>
                    <a:cxn ang="0">
                      <a:pos x="275" y="10428"/>
                    </a:cxn>
                    <a:cxn ang="0">
                      <a:pos x="139" y="11665"/>
                    </a:cxn>
                    <a:cxn ang="0">
                      <a:pos x="48" y="12961"/>
                    </a:cxn>
                    <a:cxn ang="0">
                      <a:pos x="4" y="14318"/>
                    </a:cxn>
                    <a:cxn ang="0">
                      <a:pos x="13" y="15116"/>
                    </a:cxn>
                    <a:cxn ang="0">
                      <a:pos x="116" y="15293"/>
                    </a:cxn>
                    <a:cxn ang="0">
                      <a:pos x="308" y="15451"/>
                    </a:cxn>
                    <a:cxn ang="0">
                      <a:pos x="577" y="15588"/>
                    </a:cxn>
                    <a:cxn ang="0">
                      <a:pos x="910" y="15707"/>
                    </a:cxn>
                    <a:cxn ang="0">
                      <a:pos x="1294" y="15809"/>
                    </a:cxn>
                    <a:cxn ang="0">
                      <a:pos x="1715" y="15895"/>
                    </a:cxn>
                    <a:cxn ang="0">
                      <a:pos x="2159" y="15965"/>
                    </a:cxn>
                    <a:cxn ang="0">
                      <a:pos x="2616" y="16022"/>
                    </a:cxn>
                    <a:cxn ang="0">
                      <a:pos x="3072" y="16068"/>
                    </a:cxn>
                    <a:cxn ang="0">
                      <a:pos x="3513" y="16102"/>
                    </a:cxn>
                    <a:cxn ang="0">
                      <a:pos x="3927" y="16128"/>
                    </a:cxn>
                    <a:cxn ang="0">
                      <a:pos x="4300" y="16145"/>
                    </a:cxn>
                    <a:cxn ang="0">
                      <a:pos x="4618" y="16155"/>
                    </a:cxn>
                    <a:cxn ang="0">
                      <a:pos x="4872" y="16159"/>
                    </a:cxn>
                    <a:cxn ang="0">
                      <a:pos x="5044" y="16159"/>
                    </a:cxn>
                    <a:cxn ang="0">
                      <a:pos x="5098" y="0"/>
                    </a:cxn>
                  </a:cxnLst>
                  <a:rect l="0" t="0" r="r" b="b"/>
                  <a:pathLst>
                    <a:path w="5098" h="16159">
                      <a:moveTo>
                        <a:pt x="5098" y="0"/>
                      </a:moveTo>
                      <a:lnTo>
                        <a:pt x="4814" y="238"/>
                      </a:lnTo>
                      <a:lnTo>
                        <a:pt x="4537" y="490"/>
                      </a:lnTo>
                      <a:lnTo>
                        <a:pt x="4265" y="758"/>
                      </a:lnTo>
                      <a:lnTo>
                        <a:pt x="4000" y="1040"/>
                      </a:lnTo>
                      <a:lnTo>
                        <a:pt x="3742" y="1337"/>
                      </a:lnTo>
                      <a:lnTo>
                        <a:pt x="3491" y="1650"/>
                      </a:lnTo>
                      <a:lnTo>
                        <a:pt x="3246" y="1978"/>
                      </a:lnTo>
                      <a:lnTo>
                        <a:pt x="3010" y="2320"/>
                      </a:lnTo>
                      <a:lnTo>
                        <a:pt x="2781" y="2677"/>
                      </a:lnTo>
                      <a:lnTo>
                        <a:pt x="2558" y="3050"/>
                      </a:lnTo>
                      <a:lnTo>
                        <a:pt x="2344" y="3437"/>
                      </a:lnTo>
                      <a:lnTo>
                        <a:pt x="2137" y="3839"/>
                      </a:lnTo>
                      <a:lnTo>
                        <a:pt x="1939" y="4257"/>
                      </a:lnTo>
                      <a:lnTo>
                        <a:pt x="1749" y="4690"/>
                      </a:lnTo>
                      <a:lnTo>
                        <a:pt x="1568" y="5137"/>
                      </a:lnTo>
                      <a:lnTo>
                        <a:pt x="1396" y="5598"/>
                      </a:lnTo>
                      <a:lnTo>
                        <a:pt x="1233" y="6075"/>
                      </a:lnTo>
                      <a:lnTo>
                        <a:pt x="1079" y="6567"/>
                      </a:lnTo>
                      <a:lnTo>
                        <a:pt x="934" y="7074"/>
                      </a:lnTo>
                      <a:lnTo>
                        <a:pt x="799" y="7596"/>
                      </a:lnTo>
                      <a:lnTo>
                        <a:pt x="674" y="8132"/>
                      </a:lnTo>
                      <a:lnTo>
                        <a:pt x="558" y="8684"/>
                      </a:lnTo>
                      <a:lnTo>
                        <a:pt x="453" y="9251"/>
                      </a:lnTo>
                      <a:lnTo>
                        <a:pt x="358" y="9832"/>
                      </a:lnTo>
                      <a:lnTo>
                        <a:pt x="275" y="10428"/>
                      </a:lnTo>
                      <a:lnTo>
                        <a:pt x="201" y="11040"/>
                      </a:lnTo>
                      <a:lnTo>
                        <a:pt x="139" y="11665"/>
                      </a:lnTo>
                      <a:lnTo>
                        <a:pt x="88" y="12306"/>
                      </a:lnTo>
                      <a:lnTo>
                        <a:pt x="48" y="12961"/>
                      </a:lnTo>
                      <a:lnTo>
                        <a:pt x="20" y="13632"/>
                      </a:lnTo>
                      <a:lnTo>
                        <a:pt x="4" y="14318"/>
                      </a:lnTo>
                      <a:lnTo>
                        <a:pt x="0" y="15019"/>
                      </a:lnTo>
                      <a:lnTo>
                        <a:pt x="13" y="15116"/>
                      </a:lnTo>
                      <a:lnTo>
                        <a:pt x="52" y="15207"/>
                      </a:lnTo>
                      <a:lnTo>
                        <a:pt x="116" y="15293"/>
                      </a:lnTo>
                      <a:lnTo>
                        <a:pt x="202" y="15375"/>
                      </a:lnTo>
                      <a:lnTo>
                        <a:pt x="308" y="15451"/>
                      </a:lnTo>
                      <a:lnTo>
                        <a:pt x="434" y="15523"/>
                      </a:lnTo>
                      <a:lnTo>
                        <a:pt x="577" y="15588"/>
                      </a:lnTo>
                      <a:lnTo>
                        <a:pt x="737" y="15650"/>
                      </a:lnTo>
                      <a:lnTo>
                        <a:pt x="910" y="15707"/>
                      </a:lnTo>
                      <a:lnTo>
                        <a:pt x="1096" y="15759"/>
                      </a:lnTo>
                      <a:lnTo>
                        <a:pt x="1294" y="15809"/>
                      </a:lnTo>
                      <a:lnTo>
                        <a:pt x="1500" y="15853"/>
                      </a:lnTo>
                      <a:lnTo>
                        <a:pt x="1715" y="15895"/>
                      </a:lnTo>
                      <a:lnTo>
                        <a:pt x="1935" y="15931"/>
                      </a:lnTo>
                      <a:lnTo>
                        <a:pt x="2159" y="15965"/>
                      </a:lnTo>
                      <a:lnTo>
                        <a:pt x="2387" y="15995"/>
                      </a:lnTo>
                      <a:lnTo>
                        <a:pt x="2616" y="16022"/>
                      </a:lnTo>
                      <a:lnTo>
                        <a:pt x="2845" y="16047"/>
                      </a:lnTo>
                      <a:lnTo>
                        <a:pt x="3072" y="16068"/>
                      </a:lnTo>
                      <a:lnTo>
                        <a:pt x="3296" y="16087"/>
                      </a:lnTo>
                      <a:lnTo>
                        <a:pt x="3513" y="16102"/>
                      </a:lnTo>
                      <a:lnTo>
                        <a:pt x="3725" y="16116"/>
                      </a:lnTo>
                      <a:lnTo>
                        <a:pt x="3927" y="16128"/>
                      </a:lnTo>
                      <a:lnTo>
                        <a:pt x="4119" y="16137"/>
                      </a:lnTo>
                      <a:lnTo>
                        <a:pt x="4300" y="16145"/>
                      </a:lnTo>
                      <a:lnTo>
                        <a:pt x="4466" y="16150"/>
                      </a:lnTo>
                      <a:lnTo>
                        <a:pt x="4618" y="16155"/>
                      </a:lnTo>
                      <a:lnTo>
                        <a:pt x="4755" y="16157"/>
                      </a:lnTo>
                      <a:lnTo>
                        <a:pt x="4872" y="16159"/>
                      </a:lnTo>
                      <a:lnTo>
                        <a:pt x="4969" y="16159"/>
                      </a:lnTo>
                      <a:lnTo>
                        <a:pt x="5044" y="16159"/>
                      </a:lnTo>
                      <a:lnTo>
                        <a:pt x="5098" y="16158"/>
                      </a:lnTo>
                      <a:lnTo>
                        <a:pt x="5098" y="0"/>
                      </a:ln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1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Freeform: Shape 9">
                  <a:extLst>
                    <a:ext uri="{FF2B5EF4-FFF2-40B4-BE49-F238E27FC236}">
                      <a16:creationId xmlns:a16="http://schemas.microsoft.com/office/drawing/2014/main" id="{2BB1156B-8D3B-456D-A02D-06E9F55BAF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83327" y="786159"/>
                  <a:ext cx="377346" cy="78614"/>
                </a:xfrm>
                <a:custGeom>
                  <a:avLst/>
                  <a:gdLst/>
                  <a:ahLst/>
                  <a:cxnLst>
                    <a:cxn ang="0">
                      <a:pos x="5556" y="733"/>
                    </a:cxn>
                    <a:cxn ang="0">
                      <a:pos x="5313" y="816"/>
                    </a:cxn>
                    <a:cxn ang="0">
                      <a:pos x="5064" y="891"/>
                    </a:cxn>
                    <a:cxn ang="0">
                      <a:pos x="4807" y="959"/>
                    </a:cxn>
                    <a:cxn ang="0">
                      <a:pos x="4545" y="1018"/>
                    </a:cxn>
                    <a:cxn ang="0">
                      <a:pos x="4275" y="1068"/>
                    </a:cxn>
                    <a:cxn ang="0">
                      <a:pos x="4002" y="1111"/>
                    </a:cxn>
                    <a:cxn ang="0">
                      <a:pos x="3722" y="1144"/>
                    </a:cxn>
                    <a:cxn ang="0">
                      <a:pos x="3437" y="1168"/>
                    </a:cxn>
                    <a:cxn ang="0">
                      <a:pos x="3149" y="1183"/>
                    </a:cxn>
                    <a:cxn ang="0">
                      <a:pos x="2858" y="1188"/>
                    </a:cxn>
                    <a:cxn ang="0">
                      <a:pos x="2565" y="1183"/>
                    </a:cxn>
                    <a:cxn ang="0">
                      <a:pos x="2277" y="1168"/>
                    </a:cxn>
                    <a:cxn ang="0">
                      <a:pos x="1992" y="1144"/>
                    </a:cxn>
                    <a:cxn ang="0">
                      <a:pos x="1712" y="1111"/>
                    </a:cxn>
                    <a:cxn ang="0">
                      <a:pos x="1439" y="1068"/>
                    </a:cxn>
                    <a:cxn ang="0">
                      <a:pos x="1169" y="1018"/>
                    </a:cxn>
                    <a:cxn ang="0">
                      <a:pos x="907" y="959"/>
                    </a:cxn>
                    <a:cxn ang="0">
                      <a:pos x="650" y="891"/>
                    </a:cxn>
                    <a:cxn ang="0">
                      <a:pos x="401" y="816"/>
                    </a:cxn>
                    <a:cxn ang="0">
                      <a:pos x="158" y="733"/>
                    </a:cxn>
                    <a:cxn ang="0">
                      <a:pos x="46" y="587"/>
                    </a:cxn>
                    <a:cxn ang="0">
                      <a:pos x="182" y="331"/>
                    </a:cxn>
                    <a:cxn ang="0">
                      <a:pos x="322" y="82"/>
                    </a:cxn>
                    <a:cxn ang="0">
                      <a:pos x="510" y="45"/>
                    </a:cxn>
                    <a:cxn ang="0">
                      <a:pos x="726" y="106"/>
                    </a:cxn>
                    <a:cxn ang="0">
                      <a:pos x="947" y="163"/>
                    </a:cxn>
                    <a:cxn ang="0">
                      <a:pos x="1173" y="212"/>
                    </a:cxn>
                    <a:cxn ang="0">
                      <a:pos x="1402" y="257"/>
                    </a:cxn>
                    <a:cxn ang="0">
                      <a:pos x="1635" y="294"/>
                    </a:cxn>
                    <a:cxn ang="0">
                      <a:pos x="1873" y="325"/>
                    </a:cxn>
                    <a:cxn ang="0">
                      <a:pos x="2115" y="350"/>
                    </a:cxn>
                    <a:cxn ang="0">
                      <a:pos x="2359" y="368"/>
                    </a:cxn>
                    <a:cxn ang="0">
                      <a:pos x="2606" y="379"/>
                    </a:cxn>
                    <a:cxn ang="0">
                      <a:pos x="2858" y="382"/>
                    </a:cxn>
                    <a:cxn ang="0">
                      <a:pos x="3108" y="379"/>
                    </a:cxn>
                    <a:cxn ang="0">
                      <a:pos x="3355" y="368"/>
                    </a:cxn>
                    <a:cxn ang="0">
                      <a:pos x="3599" y="350"/>
                    </a:cxn>
                    <a:cxn ang="0">
                      <a:pos x="3841" y="325"/>
                    </a:cxn>
                    <a:cxn ang="0">
                      <a:pos x="4079" y="294"/>
                    </a:cxn>
                    <a:cxn ang="0">
                      <a:pos x="4312" y="257"/>
                    </a:cxn>
                    <a:cxn ang="0">
                      <a:pos x="4541" y="212"/>
                    </a:cxn>
                    <a:cxn ang="0">
                      <a:pos x="4767" y="162"/>
                    </a:cxn>
                    <a:cxn ang="0">
                      <a:pos x="4988" y="106"/>
                    </a:cxn>
                    <a:cxn ang="0">
                      <a:pos x="5204" y="45"/>
                    </a:cxn>
                    <a:cxn ang="0">
                      <a:pos x="5392" y="82"/>
                    </a:cxn>
                    <a:cxn ang="0">
                      <a:pos x="5532" y="331"/>
                    </a:cxn>
                    <a:cxn ang="0">
                      <a:pos x="5668" y="587"/>
                    </a:cxn>
                  </a:cxnLst>
                  <a:rect l="0" t="0" r="r" b="b"/>
                  <a:pathLst>
                    <a:path w="5714" h="1188">
                      <a:moveTo>
                        <a:pt x="5714" y="673"/>
                      </a:moveTo>
                      <a:lnTo>
                        <a:pt x="5635" y="703"/>
                      </a:lnTo>
                      <a:lnTo>
                        <a:pt x="5556" y="733"/>
                      </a:lnTo>
                      <a:lnTo>
                        <a:pt x="5476" y="761"/>
                      </a:lnTo>
                      <a:lnTo>
                        <a:pt x="5395" y="789"/>
                      </a:lnTo>
                      <a:lnTo>
                        <a:pt x="5313" y="816"/>
                      </a:lnTo>
                      <a:lnTo>
                        <a:pt x="5230" y="841"/>
                      </a:lnTo>
                      <a:lnTo>
                        <a:pt x="5148" y="867"/>
                      </a:lnTo>
                      <a:lnTo>
                        <a:pt x="5064" y="891"/>
                      </a:lnTo>
                      <a:lnTo>
                        <a:pt x="4979" y="914"/>
                      </a:lnTo>
                      <a:lnTo>
                        <a:pt x="4893" y="936"/>
                      </a:lnTo>
                      <a:lnTo>
                        <a:pt x="4807" y="959"/>
                      </a:lnTo>
                      <a:lnTo>
                        <a:pt x="4720" y="979"/>
                      </a:lnTo>
                      <a:lnTo>
                        <a:pt x="4633" y="999"/>
                      </a:lnTo>
                      <a:lnTo>
                        <a:pt x="4545" y="1018"/>
                      </a:lnTo>
                      <a:lnTo>
                        <a:pt x="4455" y="1036"/>
                      </a:lnTo>
                      <a:lnTo>
                        <a:pt x="4366" y="1053"/>
                      </a:lnTo>
                      <a:lnTo>
                        <a:pt x="4275" y="1068"/>
                      </a:lnTo>
                      <a:lnTo>
                        <a:pt x="4185" y="1084"/>
                      </a:lnTo>
                      <a:lnTo>
                        <a:pt x="4093" y="1097"/>
                      </a:lnTo>
                      <a:lnTo>
                        <a:pt x="4002" y="1111"/>
                      </a:lnTo>
                      <a:lnTo>
                        <a:pt x="3909" y="1123"/>
                      </a:lnTo>
                      <a:lnTo>
                        <a:pt x="3816" y="1134"/>
                      </a:lnTo>
                      <a:lnTo>
                        <a:pt x="3722" y="1144"/>
                      </a:lnTo>
                      <a:lnTo>
                        <a:pt x="3627" y="1153"/>
                      </a:lnTo>
                      <a:lnTo>
                        <a:pt x="3533" y="1161"/>
                      </a:lnTo>
                      <a:lnTo>
                        <a:pt x="3437" y="1168"/>
                      </a:lnTo>
                      <a:lnTo>
                        <a:pt x="3342" y="1174"/>
                      </a:lnTo>
                      <a:lnTo>
                        <a:pt x="3246" y="1179"/>
                      </a:lnTo>
                      <a:lnTo>
                        <a:pt x="3149" y="1183"/>
                      </a:lnTo>
                      <a:lnTo>
                        <a:pt x="3052" y="1186"/>
                      </a:lnTo>
                      <a:lnTo>
                        <a:pt x="2955" y="1187"/>
                      </a:lnTo>
                      <a:lnTo>
                        <a:pt x="2858" y="1188"/>
                      </a:lnTo>
                      <a:lnTo>
                        <a:pt x="2759" y="1187"/>
                      </a:lnTo>
                      <a:lnTo>
                        <a:pt x="2662" y="1186"/>
                      </a:lnTo>
                      <a:lnTo>
                        <a:pt x="2565" y="1183"/>
                      </a:lnTo>
                      <a:lnTo>
                        <a:pt x="2468" y="1179"/>
                      </a:lnTo>
                      <a:lnTo>
                        <a:pt x="2372" y="1174"/>
                      </a:lnTo>
                      <a:lnTo>
                        <a:pt x="2277" y="1168"/>
                      </a:lnTo>
                      <a:lnTo>
                        <a:pt x="2181" y="1161"/>
                      </a:lnTo>
                      <a:lnTo>
                        <a:pt x="2087" y="1153"/>
                      </a:lnTo>
                      <a:lnTo>
                        <a:pt x="1992" y="1144"/>
                      </a:lnTo>
                      <a:lnTo>
                        <a:pt x="1898" y="1134"/>
                      </a:lnTo>
                      <a:lnTo>
                        <a:pt x="1805" y="1123"/>
                      </a:lnTo>
                      <a:lnTo>
                        <a:pt x="1712" y="1111"/>
                      </a:lnTo>
                      <a:lnTo>
                        <a:pt x="1621" y="1097"/>
                      </a:lnTo>
                      <a:lnTo>
                        <a:pt x="1529" y="1084"/>
                      </a:lnTo>
                      <a:lnTo>
                        <a:pt x="1439" y="1068"/>
                      </a:lnTo>
                      <a:lnTo>
                        <a:pt x="1348" y="1053"/>
                      </a:lnTo>
                      <a:lnTo>
                        <a:pt x="1259" y="1036"/>
                      </a:lnTo>
                      <a:lnTo>
                        <a:pt x="1169" y="1018"/>
                      </a:lnTo>
                      <a:lnTo>
                        <a:pt x="1081" y="999"/>
                      </a:lnTo>
                      <a:lnTo>
                        <a:pt x="994" y="979"/>
                      </a:lnTo>
                      <a:lnTo>
                        <a:pt x="907" y="959"/>
                      </a:lnTo>
                      <a:lnTo>
                        <a:pt x="821" y="936"/>
                      </a:lnTo>
                      <a:lnTo>
                        <a:pt x="735" y="914"/>
                      </a:lnTo>
                      <a:lnTo>
                        <a:pt x="650" y="891"/>
                      </a:lnTo>
                      <a:lnTo>
                        <a:pt x="566" y="867"/>
                      </a:lnTo>
                      <a:lnTo>
                        <a:pt x="484" y="841"/>
                      </a:lnTo>
                      <a:lnTo>
                        <a:pt x="401" y="816"/>
                      </a:lnTo>
                      <a:lnTo>
                        <a:pt x="319" y="789"/>
                      </a:lnTo>
                      <a:lnTo>
                        <a:pt x="238" y="761"/>
                      </a:lnTo>
                      <a:lnTo>
                        <a:pt x="158" y="733"/>
                      </a:lnTo>
                      <a:lnTo>
                        <a:pt x="79" y="703"/>
                      </a:lnTo>
                      <a:lnTo>
                        <a:pt x="0" y="673"/>
                      </a:lnTo>
                      <a:lnTo>
                        <a:pt x="46" y="587"/>
                      </a:lnTo>
                      <a:lnTo>
                        <a:pt x="90" y="501"/>
                      </a:lnTo>
                      <a:lnTo>
                        <a:pt x="136" y="416"/>
                      </a:lnTo>
                      <a:lnTo>
                        <a:pt x="182" y="331"/>
                      </a:lnTo>
                      <a:lnTo>
                        <a:pt x="228" y="247"/>
                      </a:lnTo>
                      <a:lnTo>
                        <a:pt x="275" y="164"/>
                      </a:lnTo>
                      <a:lnTo>
                        <a:pt x="322" y="82"/>
                      </a:lnTo>
                      <a:lnTo>
                        <a:pt x="370" y="0"/>
                      </a:lnTo>
                      <a:lnTo>
                        <a:pt x="440" y="22"/>
                      </a:lnTo>
                      <a:lnTo>
                        <a:pt x="510" y="45"/>
                      </a:lnTo>
                      <a:lnTo>
                        <a:pt x="582" y="66"/>
                      </a:lnTo>
                      <a:lnTo>
                        <a:pt x="654" y="86"/>
                      </a:lnTo>
                      <a:lnTo>
                        <a:pt x="726" y="106"/>
                      </a:lnTo>
                      <a:lnTo>
                        <a:pt x="800" y="126"/>
                      </a:lnTo>
                      <a:lnTo>
                        <a:pt x="873" y="144"/>
                      </a:lnTo>
                      <a:lnTo>
                        <a:pt x="947" y="163"/>
                      </a:lnTo>
                      <a:lnTo>
                        <a:pt x="1022" y="180"/>
                      </a:lnTo>
                      <a:lnTo>
                        <a:pt x="1097" y="197"/>
                      </a:lnTo>
                      <a:lnTo>
                        <a:pt x="1173" y="212"/>
                      </a:lnTo>
                      <a:lnTo>
                        <a:pt x="1249" y="228"/>
                      </a:lnTo>
                      <a:lnTo>
                        <a:pt x="1325" y="243"/>
                      </a:lnTo>
                      <a:lnTo>
                        <a:pt x="1402" y="257"/>
                      </a:lnTo>
                      <a:lnTo>
                        <a:pt x="1480" y="271"/>
                      </a:lnTo>
                      <a:lnTo>
                        <a:pt x="1557" y="283"/>
                      </a:lnTo>
                      <a:lnTo>
                        <a:pt x="1635" y="294"/>
                      </a:lnTo>
                      <a:lnTo>
                        <a:pt x="1715" y="305"/>
                      </a:lnTo>
                      <a:lnTo>
                        <a:pt x="1794" y="316"/>
                      </a:lnTo>
                      <a:lnTo>
                        <a:pt x="1873" y="325"/>
                      </a:lnTo>
                      <a:lnTo>
                        <a:pt x="1954" y="334"/>
                      </a:lnTo>
                      <a:lnTo>
                        <a:pt x="2034" y="343"/>
                      </a:lnTo>
                      <a:lnTo>
                        <a:pt x="2115" y="350"/>
                      </a:lnTo>
                      <a:lnTo>
                        <a:pt x="2195" y="357"/>
                      </a:lnTo>
                      <a:lnTo>
                        <a:pt x="2277" y="363"/>
                      </a:lnTo>
                      <a:lnTo>
                        <a:pt x="2359" y="368"/>
                      </a:lnTo>
                      <a:lnTo>
                        <a:pt x="2441" y="372"/>
                      </a:lnTo>
                      <a:lnTo>
                        <a:pt x="2524" y="376"/>
                      </a:lnTo>
                      <a:lnTo>
                        <a:pt x="2606" y="379"/>
                      </a:lnTo>
                      <a:lnTo>
                        <a:pt x="2690" y="380"/>
                      </a:lnTo>
                      <a:lnTo>
                        <a:pt x="2774" y="382"/>
                      </a:lnTo>
                      <a:lnTo>
                        <a:pt x="2858" y="382"/>
                      </a:lnTo>
                      <a:lnTo>
                        <a:pt x="2940" y="382"/>
                      </a:lnTo>
                      <a:lnTo>
                        <a:pt x="3024" y="380"/>
                      </a:lnTo>
                      <a:lnTo>
                        <a:pt x="3108" y="379"/>
                      </a:lnTo>
                      <a:lnTo>
                        <a:pt x="3190" y="376"/>
                      </a:lnTo>
                      <a:lnTo>
                        <a:pt x="3273" y="372"/>
                      </a:lnTo>
                      <a:lnTo>
                        <a:pt x="3355" y="368"/>
                      </a:lnTo>
                      <a:lnTo>
                        <a:pt x="3437" y="363"/>
                      </a:lnTo>
                      <a:lnTo>
                        <a:pt x="3518" y="357"/>
                      </a:lnTo>
                      <a:lnTo>
                        <a:pt x="3599" y="350"/>
                      </a:lnTo>
                      <a:lnTo>
                        <a:pt x="3680" y="343"/>
                      </a:lnTo>
                      <a:lnTo>
                        <a:pt x="3760" y="334"/>
                      </a:lnTo>
                      <a:lnTo>
                        <a:pt x="3841" y="325"/>
                      </a:lnTo>
                      <a:lnTo>
                        <a:pt x="3920" y="316"/>
                      </a:lnTo>
                      <a:lnTo>
                        <a:pt x="3999" y="305"/>
                      </a:lnTo>
                      <a:lnTo>
                        <a:pt x="4079" y="294"/>
                      </a:lnTo>
                      <a:lnTo>
                        <a:pt x="4157" y="283"/>
                      </a:lnTo>
                      <a:lnTo>
                        <a:pt x="4234" y="271"/>
                      </a:lnTo>
                      <a:lnTo>
                        <a:pt x="4312" y="257"/>
                      </a:lnTo>
                      <a:lnTo>
                        <a:pt x="4389" y="243"/>
                      </a:lnTo>
                      <a:lnTo>
                        <a:pt x="4465" y="228"/>
                      </a:lnTo>
                      <a:lnTo>
                        <a:pt x="4541" y="212"/>
                      </a:lnTo>
                      <a:lnTo>
                        <a:pt x="4617" y="197"/>
                      </a:lnTo>
                      <a:lnTo>
                        <a:pt x="4692" y="180"/>
                      </a:lnTo>
                      <a:lnTo>
                        <a:pt x="4767" y="162"/>
                      </a:lnTo>
                      <a:lnTo>
                        <a:pt x="4841" y="144"/>
                      </a:lnTo>
                      <a:lnTo>
                        <a:pt x="4914" y="126"/>
                      </a:lnTo>
                      <a:lnTo>
                        <a:pt x="4988" y="106"/>
                      </a:lnTo>
                      <a:lnTo>
                        <a:pt x="5060" y="86"/>
                      </a:lnTo>
                      <a:lnTo>
                        <a:pt x="5132" y="66"/>
                      </a:lnTo>
                      <a:lnTo>
                        <a:pt x="5204" y="45"/>
                      </a:lnTo>
                      <a:lnTo>
                        <a:pt x="5274" y="22"/>
                      </a:lnTo>
                      <a:lnTo>
                        <a:pt x="5344" y="0"/>
                      </a:lnTo>
                      <a:lnTo>
                        <a:pt x="5392" y="82"/>
                      </a:lnTo>
                      <a:lnTo>
                        <a:pt x="5439" y="164"/>
                      </a:lnTo>
                      <a:lnTo>
                        <a:pt x="5486" y="247"/>
                      </a:lnTo>
                      <a:lnTo>
                        <a:pt x="5532" y="331"/>
                      </a:lnTo>
                      <a:lnTo>
                        <a:pt x="5578" y="416"/>
                      </a:lnTo>
                      <a:lnTo>
                        <a:pt x="5624" y="501"/>
                      </a:lnTo>
                      <a:lnTo>
                        <a:pt x="5668" y="587"/>
                      </a:lnTo>
                      <a:lnTo>
                        <a:pt x="5714" y="673"/>
                      </a:lnTo>
                    </a:path>
                  </a:pathLst>
                </a:custGeom>
                <a:solidFill>
                  <a:schemeClr val="accent1"/>
                </a:solidFill>
                <a:ln w="1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Freeform: Shape 10">
                  <a:extLst>
                    <a:ext uri="{FF2B5EF4-FFF2-40B4-BE49-F238E27FC236}">
                      <a16:creationId xmlns:a16="http://schemas.microsoft.com/office/drawing/2014/main" id="{C7CCEDF1-77F2-4D2C-BA86-24F9C61DE4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72000" y="786159"/>
                  <a:ext cx="188673" cy="78614"/>
                </a:xfrm>
                <a:custGeom>
                  <a:avLst/>
                  <a:gdLst/>
                  <a:ahLst/>
                  <a:cxnLst>
                    <a:cxn ang="0">
                      <a:pos x="0" y="1188"/>
                    </a:cxn>
                    <a:cxn ang="0">
                      <a:pos x="97" y="1187"/>
                    </a:cxn>
                    <a:cxn ang="0">
                      <a:pos x="291" y="1183"/>
                    </a:cxn>
                    <a:cxn ang="0">
                      <a:pos x="484" y="1174"/>
                    </a:cxn>
                    <a:cxn ang="0">
                      <a:pos x="675" y="1161"/>
                    </a:cxn>
                    <a:cxn ang="0">
                      <a:pos x="864" y="1144"/>
                    </a:cxn>
                    <a:cxn ang="0">
                      <a:pos x="1051" y="1123"/>
                    </a:cxn>
                    <a:cxn ang="0">
                      <a:pos x="1235" y="1097"/>
                    </a:cxn>
                    <a:cxn ang="0">
                      <a:pos x="1417" y="1068"/>
                    </a:cxn>
                    <a:cxn ang="0">
                      <a:pos x="1597" y="1036"/>
                    </a:cxn>
                    <a:cxn ang="0">
                      <a:pos x="1775" y="999"/>
                    </a:cxn>
                    <a:cxn ang="0">
                      <a:pos x="1949" y="959"/>
                    </a:cxn>
                    <a:cxn ang="0">
                      <a:pos x="2121" y="914"/>
                    </a:cxn>
                    <a:cxn ang="0">
                      <a:pos x="2290" y="867"/>
                    </a:cxn>
                    <a:cxn ang="0">
                      <a:pos x="2455" y="816"/>
                    </a:cxn>
                    <a:cxn ang="0">
                      <a:pos x="2618" y="761"/>
                    </a:cxn>
                    <a:cxn ang="0">
                      <a:pos x="2777" y="703"/>
                    </a:cxn>
                    <a:cxn ang="0">
                      <a:pos x="2810" y="587"/>
                    </a:cxn>
                    <a:cxn ang="0">
                      <a:pos x="2720" y="416"/>
                    </a:cxn>
                    <a:cxn ang="0">
                      <a:pos x="2628" y="247"/>
                    </a:cxn>
                    <a:cxn ang="0">
                      <a:pos x="2534" y="82"/>
                    </a:cxn>
                    <a:cxn ang="0">
                      <a:pos x="2416" y="22"/>
                    </a:cxn>
                    <a:cxn ang="0">
                      <a:pos x="2274" y="66"/>
                    </a:cxn>
                    <a:cxn ang="0">
                      <a:pos x="2130" y="106"/>
                    </a:cxn>
                    <a:cxn ang="0">
                      <a:pos x="1983" y="144"/>
                    </a:cxn>
                    <a:cxn ang="0">
                      <a:pos x="1834" y="180"/>
                    </a:cxn>
                    <a:cxn ang="0">
                      <a:pos x="1683" y="212"/>
                    </a:cxn>
                    <a:cxn ang="0">
                      <a:pos x="1531" y="243"/>
                    </a:cxn>
                    <a:cxn ang="0">
                      <a:pos x="1376" y="271"/>
                    </a:cxn>
                    <a:cxn ang="0">
                      <a:pos x="1221" y="294"/>
                    </a:cxn>
                    <a:cxn ang="0">
                      <a:pos x="1062" y="316"/>
                    </a:cxn>
                    <a:cxn ang="0">
                      <a:pos x="902" y="334"/>
                    </a:cxn>
                    <a:cxn ang="0">
                      <a:pos x="741" y="350"/>
                    </a:cxn>
                    <a:cxn ang="0">
                      <a:pos x="579" y="363"/>
                    </a:cxn>
                    <a:cxn ang="0">
                      <a:pos x="415" y="372"/>
                    </a:cxn>
                    <a:cxn ang="0">
                      <a:pos x="250" y="379"/>
                    </a:cxn>
                    <a:cxn ang="0">
                      <a:pos x="83" y="382"/>
                    </a:cxn>
                    <a:cxn ang="0">
                      <a:pos x="0" y="382"/>
                    </a:cxn>
                    <a:cxn ang="0">
                      <a:pos x="0" y="1188"/>
                    </a:cxn>
                  </a:cxnLst>
                  <a:rect l="0" t="0" r="r" b="b"/>
                  <a:pathLst>
                    <a:path w="2856" h="1188">
                      <a:moveTo>
                        <a:pt x="0" y="1188"/>
                      </a:moveTo>
                      <a:lnTo>
                        <a:pt x="0" y="1188"/>
                      </a:lnTo>
                      <a:lnTo>
                        <a:pt x="0" y="1188"/>
                      </a:lnTo>
                      <a:lnTo>
                        <a:pt x="97" y="1187"/>
                      </a:lnTo>
                      <a:lnTo>
                        <a:pt x="194" y="1186"/>
                      </a:lnTo>
                      <a:lnTo>
                        <a:pt x="291" y="1183"/>
                      </a:lnTo>
                      <a:lnTo>
                        <a:pt x="388" y="1179"/>
                      </a:lnTo>
                      <a:lnTo>
                        <a:pt x="484" y="1174"/>
                      </a:lnTo>
                      <a:lnTo>
                        <a:pt x="579" y="1168"/>
                      </a:lnTo>
                      <a:lnTo>
                        <a:pt x="675" y="1161"/>
                      </a:lnTo>
                      <a:lnTo>
                        <a:pt x="770" y="1153"/>
                      </a:lnTo>
                      <a:lnTo>
                        <a:pt x="864" y="1144"/>
                      </a:lnTo>
                      <a:lnTo>
                        <a:pt x="958" y="1134"/>
                      </a:lnTo>
                      <a:lnTo>
                        <a:pt x="1051" y="1123"/>
                      </a:lnTo>
                      <a:lnTo>
                        <a:pt x="1144" y="1111"/>
                      </a:lnTo>
                      <a:lnTo>
                        <a:pt x="1235" y="1097"/>
                      </a:lnTo>
                      <a:lnTo>
                        <a:pt x="1327" y="1084"/>
                      </a:lnTo>
                      <a:lnTo>
                        <a:pt x="1417" y="1068"/>
                      </a:lnTo>
                      <a:lnTo>
                        <a:pt x="1508" y="1053"/>
                      </a:lnTo>
                      <a:lnTo>
                        <a:pt x="1597" y="1036"/>
                      </a:lnTo>
                      <a:lnTo>
                        <a:pt x="1687" y="1018"/>
                      </a:lnTo>
                      <a:lnTo>
                        <a:pt x="1775" y="999"/>
                      </a:lnTo>
                      <a:lnTo>
                        <a:pt x="1862" y="979"/>
                      </a:lnTo>
                      <a:lnTo>
                        <a:pt x="1949" y="959"/>
                      </a:lnTo>
                      <a:lnTo>
                        <a:pt x="2035" y="936"/>
                      </a:lnTo>
                      <a:lnTo>
                        <a:pt x="2121" y="914"/>
                      </a:lnTo>
                      <a:lnTo>
                        <a:pt x="2206" y="891"/>
                      </a:lnTo>
                      <a:lnTo>
                        <a:pt x="2290" y="867"/>
                      </a:lnTo>
                      <a:lnTo>
                        <a:pt x="2372" y="841"/>
                      </a:lnTo>
                      <a:lnTo>
                        <a:pt x="2455" y="816"/>
                      </a:lnTo>
                      <a:lnTo>
                        <a:pt x="2537" y="789"/>
                      </a:lnTo>
                      <a:lnTo>
                        <a:pt x="2618" y="761"/>
                      </a:lnTo>
                      <a:lnTo>
                        <a:pt x="2699" y="733"/>
                      </a:lnTo>
                      <a:lnTo>
                        <a:pt x="2777" y="703"/>
                      </a:lnTo>
                      <a:lnTo>
                        <a:pt x="2856" y="673"/>
                      </a:lnTo>
                      <a:lnTo>
                        <a:pt x="2810" y="587"/>
                      </a:lnTo>
                      <a:lnTo>
                        <a:pt x="2766" y="501"/>
                      </a:lnTo>
                      <a:lnTo>
                        <a:pt x="2720" y="416"/>
                      </a:lnTo>
                      <a:lnTo>
                        <a:pt x="2674" y="331"/>
                      </a:lnTo>
                      <a:lnTo>
                        <a:pt x="2628" y="247"/>
                      </a:lnTo>
                      <a:lnTo>
                        <a:pt x="2581" y="164"/>
                      </a:lnTo>
                      <a:lnTo>
                        <a:pt x="2534" y="82"/>
                      </a:lnTo>
                      <a:lnTo>
                        <a:pt x="2486" y="0"/>
                      </a:lnTo>
                      <a:lnTo>
                        <a:pt x="2416" y="22"/>
                      </a:lnTo>
                      <a:lnTo>
                        <a:pt x="2346" y="45"/>
                      </a:lnTo>
                      <a:lnTo>
                        <a:pt x="2274" y="66"/>
                      </a:lnTo>
                      <a:lnTo>
                        <a:pt x="2203" y="86"/>
                      </a:lnTo>
                      <a:lnTo>
                        <a:pt x="2130" y="106"/>
                      </a:lnTo>
                      <a:lnTo>
                        <a:pt x="2056" y="126"/>
                      </a:lnTo>
                      <a:lnTo>
                        <a:pt x="1983" y="144"/>
                      </a:lnTo>
                      <a:lnTo>
                        <a:pt x="1909" y="163"/>
                      </a:lnTo>
                      <a:lnTo>
                        <a:pt x="1834" y="180"/>
                      </a:lnTo>
                      <a:lnTo>
                        <a:pt x="1759" y="197"/>
                      </a:lnTo>
                      <a:lnTo>
                        <a:pt x="1683" y="212"/>
                      </a:lnTo>
                      <a:lnTo>
                        <a:pt x="1607" y="228"/>
                      </a:lnTo>
                      <a:lnTo>
                        <a:pt x="1531" y="243"/>
                      </a:lnTo>
                      <a:lnTo>
                        <a:pt x="1454" y="257"/>
                      </a:lnTo>
                      <a:lnTo>
                        <a:pt x="1376" y="271"/>
                      </a:lnTo>
                      <a:lnTo>
                        <a:pt x="1299" y="283"/>
                      </a:lnTo>
                      <a:lnTo>
                        <a:pt x="1221" y="294"/>
                      </a:lnTo>
                      <a:lnTo>
                        <a:pt x="1141" y="305"/>
                      </a:lnTo>
                      <a:lnTo>
                        <a:pt x="1062" y="316"/>
                      </a:lnTo>
                      <a:lnTo>
                        <a:pt x="983" y="325"/>
                      </a:lnTo>
                      <a:lnTo>
                        <a:pt x="902" y="334"/>
                      </a:lnTo>
                      <a:lnTo>
                        <a:pt x="822" y="343"/>
                      </a:lnTo>
                      <a:lnTo>
                        <a:pt x="741" y="350"/>
                      </a:lnTo>
                      <a:lnTo>
                        <a:pt x="661" y="357"/>
                      </a:lnTo>
                      <a:lnTo>
                        <a:pt x="579" y="363"/>
                      </a:lnTo>
                      <a:lnTo>
                        <a:pt x="497" y="368"/>
                      </a:lnTo>
                      <a:lnTo>
                        <a:pt x="415" y="372"/>
                      </a:lnTo>
                      <a:lnTo>
                        <a:pt x="332" y="376"/>
                      </a:lnTo>
                      <a:lnTo>
                        <a:pt x="250" y="379"/>
                      </a:lnTo>
                      <a:lnTo>
                        <a:pt x="166" y="380"/>
                      </a:lnTo>
                      <a:lnTo>
                        <a:pt x="83" y="382"/>
                      </a:lnTo>
                      <a:lnTo>
                        <a:pt x="0" y="382"/>
                      </a:lnTo>
                      <a:lnTo>
                        <a:pt x="0" y="382"/>
                      </a:lnTo>
                      <a:lnTo>
                        <a:pt x="0" y="382"/>
                      </a:lnTo>
                      <a:lnTo>
                        <a:pt x="0" y="1188"/>
                      </a:lnTo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Freeform: Shape 11">
                  <a:extLst>
                    <a:ext uri="{FF2B5EF4-FFF2-40B4-BE49-F238E27FC236}">
                      <a16:creationId xmlns:a16="http://schemas.microsoft.com/office/drawing/2014/main" id="{8E8B6D3B-719F-499D-B6BB-478F981297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1300" y="1301310"/>
                  <a:ext cx="199309" cy="446711"/>
                </a:xfrm>
                <a:custGeom>
                  <a:avLst/>
                  <a:gdLst/>
                  <a:ahLst/>
                  <a:cxnLst>
                    <a:cxn ang="0">
                      <a:pos x="3021" y="0"/>
                    </a:cxn>
                    <a:cxn ang="0">
                      <a:pos x="0" y="1815"/>
                    </a:cxn>
                    <a:cxn ang="0">
                      <a:pos x="386" y="6345"/>
                    </a:cxn>
                    <a:cxn ang="0">
                      <a:pos x="1350" y="6762"/>
                    </a:cxn>
                    <a:cxn ang="0">
                      <a:pos x="1387" y="6675"/>
                    </a:cxn>
                    <a:cxn ang="0">
                      <a:pos x="1424" y="6589"/>
                    </a:cxn>
                    <a:cxn ang="0">
                      <a:pos x="1461" y="6503"/>
                    </a:cxn>
                    <a:cxn ang="0">
                      <a:pos x="1499" y="6418"/>
                    </a:cxn>
                    <a:cxn ang="0">
                      <a:pos x="1537" y="6333"/>
                    </a:cxn>
                    <a:cxn ang="0">
                      <a:pos x="1576" y="6249"/>
                    </a:cxn>
                    <a:cxn ang="0">
                      <a:pos x="1615" y="6166"/>
                    </a:cxn>
                    <a:cxn ang="0">
                      <a:pos x="1654" y="6083"/>
                    </a:cxn>
                    <a:cxn ang="0">
                      <a:pos x="1694" y="6000"/>
                    </a:cxn>
                    <a:cxn ang="0">
                      <a:pos x="1735" y="5919"/>
                    </a:cxn>
                    <a:cxn ang="0">
                      <a:pos x="1777" y="5838"/>
                    </a:cxn>
                    <a:cxn ang="0">
                      <a:pos x="1818" y="5759"/>
                    </a:cxn>
                    <a:cxn ang="0">
                      <a:pos x="1861" y="5680"/>
                    </a:cxn>
                    <a:cxn ang="0">
                      <a:pos x="1904" y="5601"/>
                    </a:cxn>
                    <a:cxn ang="0">
                      <a:pos x="1948" y="5523"/>
                    </a:cxn>
                    <a:cxn ang="0">
                      <a:pos x="1992" y="5447"/>
                    </a:cxn>
                    <a:cxn ang="0">
                      <a:pos x="2037" y="5371"/>
                    </a:cxn>
                    <a:cxn ang="0">
                      <a:pos x="2083" y="5295"/>
                    </a:cxn>
                    <a:cxn ang="0">
                      <a:pos x="2129" y="5221"/>
                    </a:cxn>
                    <a:cxn ang="0">
                      <a:pos x="2176" y="5148"/>
                    </a:cxn>
                    <a:cxn ang="0">
                      <a:pos x="2224" y="5076"/>
                    </a:cxn>
                    <a:cxn ang="0">
                      <a:pos x="2272" y="5005"/>
                    </a:cxn>
                    <a:cxn ang="0">
                      <a:pos x="2321" y="4934"/>
                    </a:cxn>
                    <a:cxn ang="0">
                      <a:pos x="2371" y="4864"/>
                    </a:cxn>
                    <a:cxn ang="0">
                      <a:pos x="2421" y="4796"/>
                    </a:cxn>
                    <a:cxn ang="0">
                      <a:pos x="2473" y="4729"/>
                    </a:cxn>
                    <a:cxn ang="0">
                      <a:pos x="2525" y="4662"/>
                    </a:cxn>
                    <a:cxn ang="0">
                      <a:pos x="2579" y="4596"/>
                    </a:cxn>
                    <a:cxn ang="0">
                      <a:pos x="2633" y="4532"/>
                    </a:cxn>
                    <a:cxn ang="0">
                      <a:pos x="2687" y="4468"/>
                    </a:cxn>
                    <a:cxn ang="0">
                      <a:pos x="2742" y="4406"/>
                    </a:cxn>
                    <a:cxn ang="0">
                      <a:pos x="2799" y="4345"/>
                    </a:cxn>
                    <a:cxn ang="0">
                      <a:pos x="2795" y="4324"/>
                    </a:cxn>
                    <a:cxn ang="0">
                      <a:pos x="2791" y="4304"/>
                    </a:cxn>
                    <a:cxn ang="0">
                      <a:pos x="2789" y="4283"/>
                    </a:cxn>
                    <a:cxn ang="0">
                      <a:pos x="2788" y="4262"/>
                    </a:cxn>
                    <a:cxn ang="0">
                      <a:pos x="2788" y="3977"/>
                    </a:cxn>
                    <a:cxn ang="0">
                      <a:pos x="2790" y="3695"/>
                    </a:cxn>
                    <a:cxn ang="0">
                      <a:pos x="2795" y="3415"/>
                    </a:cxn>
                    <a:cxn ang="0">
                      <a:pos x="2800" y="3137"/>
                    </a:cxn>
                    <a:cxn ang="0">
                      <a:pos x="2809" y="2863"/>
                    </a:cxn>
                    <a:cxn ang="0">
                      <a:pos x="2819" y="2591"/>
                    </a:cxn>
                    <a:cxn ang="0">
                      <a:pos x="2830" y="2321"/>
                    </a:cxn>
                    <a:cxn ang="0">
                      <a:pos x="2845" y="2054"/>
                    </a:cxn>
                    <a:cxn ang="0">
                      <a:pos x="2860" y="1788"/>
                    </a:cxn>
                    <a:cxn ang="0">
                      <a:pos x="2877" y="1525"/>
                    </a:cxn>
                    <a:cxn ang="0">
                      <a:pos x="2897" y="1265"/>
                    </a:cxn>
                    <a:cxn ang="0">
                      <a:pos x="2919" y="1008"/>
                    </a:cxn>
                    <a:cxn ang="0">
                      <a:pos x="2942" y="752"/>
                    </a:cxn>
                    <a:cxn ang="0">
                      <a:pos x="2967" y="499"/>
                    </a:cxn>
                    <a:cxn ang="0">
                      <a:pos x="2993" y="248"/>
                    </a:cxn>
                    <a:cxn ang="0">
                      <a:pos x="3021" y="0"/>
                    </a:cxn>
                  </a:cxnLst>
                  <a:rect l="0" t="0" r="r" b="b"/>
                  <a:pathLst>
                    <a:path w="3021" h="6762">
                      <a:moveTo>
                        <a:pt x="3021" y="0"/>
                      </a:moveTo>
                      <a:lnTo>
                        <a:pt x="0" y="1815"/>
                      </a:lnTo>
                      <a:lnTo>
                        <a:pt x="386" y="6345"/>
                      </a:lnTo>
                      <a:lnTo>
                        <a:pt x="1350" y="6762"/>
                      </a:lnTo>
                      <a:lnTo>
                        <a:pt x="1387" y="6675"/>
                      </a:lnTo>
                      <a:lnTo>
                        <a:pt x="1424" y="6589"/>
                      </a:lnTo>
                      <a:lnTo>
                        <a:pt x="1461" y="6503"/>
                      </a:lnTo>
                      <a:lnTo>
                        <a:pt x="1499" y="6418"/>
                      </a:lnTo>
                      <a:lnTo>
                        <a:pt x="1537" y="6333"/>
                      </a:lnTo>
                      <a:lnTo>
                        <a:pt x="1576" y="6249"/>
                      </a:lnTo>
                      <a:lnTo>
                        <a:pt x="1615" y="6166"/>
                      </a:lnTo>
                      <a:lnTo>
                        <a:pt x="1654" y="6083"/>
                      </a:lnTo>
                      <a:lnTo>
                        <a:pt x="1694" y="6000"/>
                      </a:lnTo>
                      <a:lnTo>
                        <a:pt x="1735" y="5919"/>
                      </a:lnTo>
                      <a:lnTo>
                        <a:pt x="1777" y="5838"/>
                      </a:lnTo>
                      <a:lnTo>
                        <a:pt x="1818" y="5759"/>
                      </a:lnTo>
                      <a:lnTo>
                        <a:pt x="1861" y="5680"/>
                      </a:lnTo>
                      <a:lnTo>
                        <a:pt x="1904" y="5601"/>
                      </a:lnTo>
                      <a:lnTo>
                        <a:pt x="1948" y="5523"/>
                      </a:lnTo>
                      <a:lnTo>
                        <a:pt x="1992" y="5447"/>
                      </a:lnTo>
                      <a:lnTo>
                        <a:pt x="2037" y="5371"/>
                      </a:lnTo>
                      <a:lnTo>
                        <a:pt x="2083" y="5295"/>
                      </a:lnTo>
                      <a:lnTo>
                        <a:pt x="2129" y="5221"/>
                      </a:lnTo>
                      <a:lnTo>
                        <a:pt x="2176" y="5148"/>
                      </a:lnTo>
                      <a:lnTo>
                        <a:pt x="2224" y="5076"/>
                      </a:lnTo>
                      <a:lnTo>
                        <a:pt x="2272" y="5005"/>
                      </a:lnTo>
                      <a:lnTo>
                        <a:pt x="2321" y="4934"/>
                      </a:lnTo>
                      <a:lnTo>
                        <a:pt x="2371" y="4864"/>
                      </a:lnTo>
                      <a:lnTo>
                        <a:pt x="2421" y="4796"/>
                      </a:lnTo>
                      <a:lnTo>
                        <a:pt x="2473" y="4729"/>
                      </a:lnTo>
                      <a:lnTo>
                        <a:pt x="2525" y="4662"/>
                      </a:lnTo>
                      <a:lnTo>
                        <a:pt x="2579" y="4596"/>
                      </a:lnTo>
                      <a:lnTo>
                        <a:pt x="2633" y="4532"/>
                      </a:lnTo>
                      <a:lnTo>
                        <a:pt x="2687" y="4468"/>
                      </a:lnTo>
                      <a:lnTo>
                        <a:pt x="2742" y="4406"/>
                      </a:lnTo>
                      <a:lnTo>
                        <a:pt x="2799" y="4345"/>
                      </a:lnTo>
                      <a:lnTo>
                        <a:pt x="2795" y="4324"/>
                      </a:lnTo>
                      <a:lnTo>
                        <a:pt x="2791" y="4304"/>
                      </a:lnTo>
                      <a:lnTo>
                        <a:pt x="2789" y="4283"/>
                      </a:lnTo>
                      <a:lnTo>
                        <a:pt x="2788" y="4262"/>
                      </a:lnTo>
                      <a:lnTo>
                        <a:pt x="2788" y="3977"/>
                      </a:lnTo>
                      <a:lnTo>
                        <a:pt x="2790" y="3695"/>
                      </a:lnTo>
                      <a:lnTo>
                        <a:pt x="2795" y="3415"/>
                      </a:lnTo>
                      <a:lnTo>
                        <a:pt x="2800" y="3137"/>
                      </a:lnTo>
                      <a:lnTo>
                        <a:pt x="2809" y="2863"/>
                      </a:lnTo>
                      <a:lnTo>
                        <a:pt x="2819" y="2591"/>
                      </a:lnTo>
                      <a:lnTo>
                        <a:pt x="2830" y="2321"/>
                      </a:lnTo>
                      <a:lnTo>
                        <a:pt x="2845" y="2054"/>
                      </a:lnTo>
                      <a:lnTo>
                        <a:pt x="2860" y="1788"/>
                      </a:lnTo>
                      <a:lnTo>
                        <a:pt x="2877" y="1525"/>
                      </a:lnTo>
                      <a:lnTo>
                        <a:pt x="2897" y="1265"/>
                      </a:lnTo>
                      <a:lnTo>
                        <a:pt x="2919" y="1008"/>
                      </a:lnTo>
                      <a:lnTo>
                        <a:pt x="2942" y="752"/>
                      </a:lnTo>
                      <a:lnTo>
                        <a:pt x="2967" y="499"/>
                      </a:lnTo>
                      <a:lnTo>
                        <a:pt x="2993" y="248"/>
                      </a:lnTo>
                      <a:lnTo>
                        <a:pt x="3021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1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Freeform: Shape 12">
                  <a:extLst>
                    <a:ext uri="{FF2B5EF4-FFF2-40B4-BE49-F238E27FC236}">
                      <a16:creationId xmlns:a16="http://schemas.microsoft.com/office/drawing/2014/main" id="{945BE4FE-534E-4846-8F31-7768D87807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93391" y="1301310"/>
                  <a:ext cx="199309" cy="44671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021" y="1815"/>
                    </a:cxn>
                    <a:cxn ang="0">
                      <a:pos x="2635" y="6345"/>
                    </a:cxn>
                    <a:cxn ang="0">
                      <a:pos x="1671" y="6762"/>
                    </a:cxn>
                    <a:cxn ang="0">
                      <a:pos x="1634" y="6675"/>
                    </a:cxn>
                    <a:cxn ang="0">
                      <a:pos x="1597" y="6589"/>
                    </a:cxn>
                    <a:cxn ang="0">
                      <a:pos x="1560" y="6503"/>
                    </a:cxn>
                    <a:cxn ang="0">
                      <a:pos x="1522" y="6418"/>
                    </a:cxn>
                    <a:cxn ang="0">
                      <a:pos x="1484" y="6333"/>
                    </a:cxn>
                    <a:cxn ang="0">
                      <a:pos x="1445" y="6248"/>
                    </a:cxn>
                    <a:cxn ang="0">
                      <a:pos x="1406" y="6166"/>
                    </a:cxn>
                    <a:cxn ang="0">
                      <a:pos x="1367" y="6083"/>
                    </a:cxn>
                    <a:cxn ang="0">
                      <a:pos x="1327" y="6000"/>
                    </a:cxn>
                    <a:cxn ang="0">
                      <a:pos x="1286" y="5919"/>
                    </a:cxn>
                    <a:cxn ang="0">
                      <a:pos x="1244" y="5838"/>
                    </a:cxn>
                    <a:cxn ang="0">
                      <a:pos x="1203" y="5759"/>
                    </a:cxn>
                    <a:cxn ang="0">
                      <a:pos x="1160" y="5680"/>
                    </a:cxn>
                    <a:cxn ang="0">
                      <a:pos x="1117" y="5601"/>
                    </a:cxn>
                    <a:cxn ang="0">
                      <a:pos x="1073" y="5523"/>
                    </a:cxn>
                    <a:cxn ang="0">
                      <a:pos x="1029" y="5447"/>
                    </a:cxn>
                    <a:cxn ang="0">
                      <a:pos x="984" y="5371"/>
                    </a:cxn>
                    <a:cxn ang="0">
                      <a:pos x="938" y="5295"/>
                    </a:cxn>
                    <a:cxn ang="0">
                      <a:pos x="892" y="5221"/>
                    </a:cxn>
                    <a:cxn ang="0">
                      <a:pos x="845" y="5148"/>
                    </a:cxn>
                    <a:cxn ang="0">
                      <a:pos x="797" y="5076"/>
                    </a:cxn>
                    <a:cxn ang="0">
                      <a:pos x="749" y="5005"/>
                    </a:cxn>
                    <a:cxn ang="0">
                      <a:pos x="700" y="4934"/>
                    </a:cxn>
                    <a:cxn ang="0">
                      <a:pos x="650" y="4864"/>
                    </a:cxn>
                    <a:cxn ang="0">
                      <a:pos x="600" y="4796"/>
                    </a:cxn>
                    <a:cxn ang="0">
                      <a:pos x="548" y="4729"/>
                    </a:cxn>
                    <a:cxn ang="0">
                      <a:pos x="496" y="4662"/>
                    </a:cxn>
                    <a:cxn ang="0">
                      <a:pos x="442" y="4596"/>
                    </a:cxn>
                    <a:cxn ang="0">
                      <a:pos x="388" y="4532"/>
                    </a:cxn>
                    <a:cxn ang="0">
                      <a:pos x="334" y="4468"/>
                    </a:cxn>
                    <a:cxn ang="0">
                      <a:pos x="279" y="4406"/>
                    </a:cxn>
                    <a:cxn ang="0">
                      <a:pos x="222" y="4345"/>
                    </a:cxn>
                    <a:cxn ang="0">
                      <a:pos x="226" y="4324"/>
                    </a:cxn>
                    <a:cxn ang="0">
                      <a:pos x="230" y="4304"/>
                    </a:cxn>
                    <a:cxn ang="0">
                      <a:pos x="232" y="4283"/>
                    </a:cxn>
                    <a:cxn ang="0">
                      <a:pos x="233" y="4262"/>
                    </a:cxn>
                    <a:cxn ang="0">
                      <a:pos x="233" y="3977"/>
                    </a:cxn>
                    <a:cxn ang="0">
                      <a:pos x="231" y="3695"/>
                    </a:cxn>
                    <a:cxn ang="0">
                      <a:pos x="226" y="3415"/>
                    </a:cxn>
                    <a:cxn ang="0">
                      <a:pos x="221" y="3137"/>
                    </a:cxn>
                    <a:cxn ang="0">
                      <a:pos x="212" y="2863"/>
                    </a:cxn>
                    <a:cxn ang="0">
                      <a:pos x="202" y="2591"/>
                    </a:cxn>
                    <a:cxn ang="0">
                      <a:pos x="191" y="2321"/>
                    </a:cxn>
                    <a:cxn ang="0">
                      <a:pos x="176" y="2054"/>
                    </a:cxn>
                    <a:cxn ang="0">
                      <a:pos x="161" y="1788"/>
                    </a:cxn>
                    <a:cxn ang="0">
                      <a:pos x="144" y="1525"/>
                    </a:cxn>
                    <a:cxn ang="0">
                      <a:pos x="124" y="1265"/>
                    </a:cxn>
                    <a:cxn ang="0">
                      <a:pos x="102" y="1007"/>
                    </a:cxn>
                    <a:cxn ang="0">
                      <a:pos x="79" y="752"/>
                    </a:cxn>
                    <a:cxn ang="0">
                      <a:pos x="54" y="498"/>
                    </a:cxn>
                    <a:cxn ang="0">
                      <a:pos x="28" y="24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021" h="6762">
                      <a:moveTo>
                        <a:pt x="0" y="0"/>
                      </a:moveTo>
                      <a:lnTo>
                        <a:pt x="3021" y="1815"/>
                      </a:lnTo>
                      <a:lnTo>
                        <a:pt x="2635" y="6345"/>
                      </a:lnTo>
                      <a:lnTo>
                        <a:pt x="1671" y="6762"/>
                      </a:lnTo>
                      <a:lnTo>
                        <a:pt x="1634" y="6675"/>
                      </a:lnTo>
                      <a:lnTo>
                        <a:pt x="1597" y="6589"/>
                      </a:lnTo>
                      <a:lnTo>
                        <a:pt x="1560" y="6503"/>
                      </a:lnTo>
                      <a:lnTo>
                        <a:pt x="1522" y="6418"/>
                      </a:lnTo>
                      <a:lnTo>
                        <a:pt x="1484" y="6333"/>
                      </a:lnTo>
                      <a:lnTo>
                        <a:pt x="1445" y="6248"/>
                      </a:lnTo>
                      <a:lnTo>
                        <a:pt x="1406" y="6166"/>
                      </a:lnTo>
                      <a:lnTo>
                        <a:pt x="1367" y="6083"/>
                      </a:lnTo>
                      <a:lnTo>
                        <a:pt x="1327" y="6000"/>
                      </a:lnTo>
                      <a:lnTo>
                        <a:pt x="1286" y="5919"/>
                      </a:lnTo>
                      <a:lnTo>
                        <a:pt x="1244" y="5838"/>
                      </a:lnTo>
                      <a:lnTo>
                        <a:pt x="1203" y="5759"/>
                      </a:lnTo>
                      <a:lnTo>
                        <a:pt x="1160" y="5680"/>
                      </a:lnTo>
                      <a:lnTo>
                        <a:pt x="1117" y="5601"/>
                      </a:lnTo>
                      <a:lnTo>
                        <a:pt x="1073" y="5523"/>
                      </a:lnTo>
                      <a:lnTo>
                        <a:pt x="1029" y="5447"/>
                      </a:lnTo>
                      <a:lnTo>
                        <a:pt x="984" y="5371"/>
                      </a:lnTo>
                      <a:lnTo>
                        <a:pt x="938" y="5295"/>
                      </a:lnTo>
                      <a:lnTo>
                        <a:pt x="892" y="5221"/>
                      </a:lnTo>
                      <a:lnTo>
                        <a:pt x="845" y="5148"/>
                      </a:lnTo>
                      <a:lnTo>
                        <a:pt x="797" y="5076"/>
                      </a:lnTo>
                      <a:lnTo>
                        <a:pt x="749" y="5005"/>
                      </a:lnTo>
                      <a:lnTo>
                        <a:pt x="700" y="4934"/>
                      </a:lnTo>
                      <a:lnTo>
                        <a:pt x="650" y="4864"/>
                      </a:lnTo>
                      <a:lnTo>
                        <a:pt x="600" y="4796"/>
                      </a:lnTo>
                      <a:lnTo>
                        <a:pt x="548" y="4729"/>
                      </a:lnTo>
                      <a:lnTo>
                        <a:pt x="496" y="4662"/>
                      </a:lnTo>
                      <a:lnTo>
                        <a:pt x="442" y="4596"/>
                      </a:lnTo>
                      <a:lnTo>
                        <a:pt x="388" y="4532"/>
                      </a:lnTo>
                      <a:lnTo>
                        <a:pt x="334" y="4468"/>
                      </a:lnTo>
                      <a:lnTo>
                        <a:pt x="279" y="4406"/>
                      </a:lnTo>
                      <a:lnTo>
                        <a:pt x="222" y="4345"/>
                      </a:lnTo>
                      <a:lnTo>
                        <a:pt x="226" y="4324"/>
                      </a:lnTo>
                      <a:lnTo>
                        <a:pt x="230" y="4304"/>
                      </a:lnTo>
                      <a:lnTo>
                        <a:pt x="232" y="4283"/>
                      </a:lnTo>
                      <a:lnTo>
                        <a:pt x="233" y="4262"/>
                      </a:lnTo>
                      <a:lnTo>
                        <a:pt x="233" y="3977"/>
                      </a:lnTo>
                      <a:lnTo>
                        <a:pt x="231" y="3695"/>
                      </a:lnTo>
                      <a:lnTo>
                        <a:pt x="226" y="3415"/>
                      </a:lnTo>
                      <a:lnTo>
                        <a:pt x="221" y="3137"/>
                      </a:lnTo>
                      <a:lnTo>
                        <a:pt x="212" y="2863"/>
                      </a:lnTo>
                      <a:lnTo>
                        <a:pt x="202" y="2591"/>
                      </a:lnTo>
                      <a:lnTo>
                        <a:pt x="191" y="2321"/>
                      </a:lnTo>
                      <a:lnTo>
                        <a:pt x="176" y="2054"/>
                      </a:lnTo>
                      <a:lnTo>
                        <a:pt x="161" y="1788"/>
                      </a:lnTo>
                      <a:lnTo>
                        <a:pt x="144" y="1525"/>
                      </a:lnTo>
                      <a:lnTo>
                        <a:pt x="124" y="1265"/>
                      </a:lnTo>
                      <a:lnTo>
                        <a:pt x="102" y="1007"/>
                      </a:lnTo>
                      <a:lnTo>
                        <a:pt x="79" y="752"/>
                      </a:lnTo>
                      <a:lnTo>
                        <a:pt x="54" y="498"/>
                      </a:lnTo>
                      <a:lnTo>
                        <a:pt x="28" y="248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accent5"/>
                </a:solidFill>
                <a:ln w="1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Freeform: Shape 13">
                  <a:extLst>
                    <a:ext uri="{FF2B5EF4-FFF2-40B4-BE49-F238E27FC236}">
                      <a16:creationId xmlns:a16="http://schemas.microsoft.com/office/drawing/2014/main" id="{91B41AFC-650B-4BCF-A13F-F29DC88F58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78817" y="1657777"/>
                  <a:ext cx="293183" cy="110522"/>
                </a:xfrm>
                <a:custGeom>
                  <a:avLst/>
                  <a:gdLst/>
                  <a:ahLst/>
                  <a:cxnLst>
                    <a:cxn ang="0">
                      <a:pos x="21" y="119"/>
                    </a:cxn>
                    <a:cxn ang="0">
                      <a:pos x="90" y="343"/>
                    </a:cxn>
                    <a:cxn ang="0">
                      <a:pos x="191" y="546"/>
                    </a:cxn>
                    <a:cxn ang="0">
                      <a:pos x="325" y="729"/>
                    </a:cxn>
                    <a:cxn ang="0">
                      <a:pos x="489" y="894"/>
                    </a:cxn>
                    <a:cxn ang="0">
                      <a:pos x="685" y="1041"/>
                    </a:cxn>
                    <a:cxn ang="0">
                      <a:pos x="911" y="1171"/>
                    </a:cxn>
                    <a:cxn ang="0">
                      <a:pos x="1166" y="1282"/>
                    </a:cxn>
                    <a:cxn ang="0">
                      <a:pos x="1451" y="1380"/>
                    </a:cxn>
                    <a:cxn ang="0">
                      <a:pos x="1764" y="1461"/>
                    </a:cxn>
                    <a:cxn ang="0">
                      <a:pos x="2103" y="1528"/>
                    </a:cxn>
                    <a:cxn ang="0">
                      <a:pos x="2471" y="1582"/>
                    </a:cxn>
                    <a:cxn ang="0">
                      <a:pos x="2864" y="1622"/>
                    </a:cxn>
                    <a:cxn ang="0">
                      <a:pos x="3283" y="1651"/>
                    </a:cxn>
                    <a:cxn ang="0">
                      <a:pos x="3728" y="1668"/>
                    </a:cxn>
                    <a:cxn ang="0">
                      <a:pos x="4197" y="1674"/>
                    </a:cxn>
                    <a:cxn ang="0">
                      <a:pos x="4441" y="687"/>
                    </a:cxn>
                    <a:cxn ang="0">
                      <a:pos x="4025" y="681"/>
                    </a:cxn>
                    <a:cxn ang="0">
                      <a:pos x="3625" y="673"/>
                    </a:cxn>
                    <a:cxn ang="0">
                      <a:pos x="3243" y="661"/>
                    </a:cxn>
                    <a:cxn ang="0">
                      <a:pos x="2878" y="644"/>
                    </a:cxn>
                    <a:cxn ang="0">
                      <a:pos x="2529" y="624"/>
                    </a:cxn>
                    <a:cxn ang="0">
                      <a:pos x="2199" y="599"/>
                    </a:cxn>
                    <a:cxn ang="0">
                      <a:pos x="1889" y="567"/>
                    </a:cxn>
                    <a:cxn ang="0">
                      <a:pos x="1596" y="532"/>
                    </a:cxn>
                    <a:cxn ang="0">
                      <a:pos x="1324" y="489"/>
                    </a:cxn>
                    <a:cxn ang="0">
                      <a:pos x="1071" y="441"/>
                    </a:cxn>
                    <a:cxn ang="0">
                      <a:pos x="839" y="386"/>
                    </a:cxn>
                    <a:cxn ang="0">
                      <a:pos x="626" y="325"/>
                    </a:cxn>
                    <a:cxn ang="0">
                      <a:pos x="437" y="256"/>
                    </a:cxn>
                    <a:cxn ang="0">
                      <a:pos x="269" y="178"/>
                    </a:cxn>
                    <a:cxn ang="0">
                      <a:pos x="123" y="9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441" h="1674">
                      <a:moveTo>
                        <a:pt x="0" y="0"/>
                      </a:moveTo>
                      <a:lnTo>
                        <a:pt x="21" y="119"/>
                      </a:lnTo>
                      <a:lnTo>
                        <a:pt x="51" y="233"/>
                      </a:lnTo>
                      <a:lnTo>
                        <a:pt x="90" y="343"/>
                      </a:lnTo>
                      <a:lnTo>
                        <a:pt x="136" y="447"/>
                      </a:lnTo>
                      <a:lnTo>
                        <a:pt x="191" y="546"/>
                      </a:lnTo>
                      <a:lnTo>
                        <a:pt x="254" y="640"/>
                      </a:lnTo>
                      <a:lnTo>
                        <a:pt x="325" y="729"/>
                      </a:lnTo>
                      <a:lnTo>
                        <a:pt x="403" y="814"/>
                      </a:lnTo>
                      <a:lnTo>
                        <a:pt x="489" y="894"/>
                      </a:lnTo>
                      <a:lnTo>
                        <a:pt x="583" y="970"/>
                      </a:lnTo>
                      <a:lnTo>
                        <a:pt x="685" y="1041"/>
                      </a:lnTo>
                      <a:lnTo>
                        <a:pt x="794" y="1108"/>
                      </a:lnTo>
                      <a:lnTo>
                        <a:pt x="911" y="1171"/>
                      </a:lnTo>
                      <a:lnTo>
                        <a:pt x="1035" y="1229"/>
                      </a:lnTo>
                      <a:lnTo>
                        <a:pt x="1166" y="1282"/>
                      </a:lnTo>
                      <a:lnTo>
                        <a:pt x="1305" y="1333"/>
                      </a:lnTo>
                      <a:lnTo>
                        <a:pt x="1451" y="1380"/>
                      </a:lnTo>
                      <a:lnTo>
                        <a:pt x="1604" y="1422"/>
                      </a:lnTo>
                      <a:lnTo>
                        <a:pt x="1764" y="1461"/>
                      </a:lnTo>
                      <a:lnTo>
                        <a:pt x="1930" y="1497"/>
                      </a:lnTo>
                      <a:lnTo>
                        <a:pt x="2103" y="1528"/>
                      </a:lnTo>
                      <a:lnTo>
                        <a:pt x="2284" y="1557"/>
                      </a:lnTo>
                      <a:lnTo>
                        <a:pt x="2471" y="1582"/>
                      </a:lnTo>
                      <a:lnTo>
                        <a:pt x="2664" y="1604"/>
                      </a:lnTo>
                      <a:lnTo>
                        <a:pt x="2864" y="1622"/>
                      </a:lnTo>
                      <a:lnTo>
                        <a:pt x="3071" y="1638"/>
                      </a:lnTo>
                      <a:lnTo>
                        <a:pt x="3283" y="1651"/>
                      </a:lnTo>
                      <a:lnTo>
                        <a:pt x="3503" y="1660"/>
                      </a:lnTo>
                      <a:lnTo>
                        <a:pt x="3728" y="1668"/>
                      </a:lnTo>
                      <a:lnTo>
                        <a:pt x="3959" y="1671"/>
                      </a:lnTo>
                      <a:lnTo>
                        <a:pt x="4197" y="1674"/>
                      </a:lnTo>
                      <a:lnTo>
                        <a:pt x="4441" y="1672"/>
                      </a:lnTo>
                      <a:lnTo>
                        <a:pt x="4441" y="687"/>
                      </a:lnTo>
                      <a:lnTo>
                        <a:pt x="4231" y="685"/>
                      </a:lnTo>
                      <a:lnTo>
                        <a:pt x="4025" y="681"/>
                      </a:lnTo>
                      <a:lnTo>
                        <a:pt x="3823" y="678"/>
                      </a:lnTo>
                      <a:lnTo>
                        <a:pt x="3625" y="673"/>
                      </a:lnTo>
                      <a:lnTo>
                        <a:pt x="3432" y="668"/>
                      </a:lnTo>
                      <a:lnTo>
                        <a:pt x="3243" y="661"/>
                      </a:lnTo>
                      <a:lnTo>
                        <a:pt x="3057" y="653"/>
                      </a:lnTo>
                      <a:lnTo>
                        <a:pt x="2878" y="644"/>
                      </a:lnTo>
                      <a:lnTo>
                        <a:pt x="2701" y="634"/>
                      </a:lnTo>
                      <a:lnTo>
                        <a:pt x="2529" y="624"/>
                      </a:lnTo>
                      <a:lnTo>
                        <a:pt x="2363" y="612"/>
                      </a:lnTo>
                      <a:lnTo>
                        <a:pt x="2199" y="599"/>
                      </a:lnTo>
                      <a:lnTo>
                        <a:pt x="2042" y="584"/>
                      </a:lnTo>
                      <a:lnTo>
                        <a:pt x="1889" y="567"/>
                      </a:lnTo>
                      <a:lnTo>
                        <a:pt x="1740" y="551"/>
                      </a:lnTo>
                      <a:lnTo>
                        <a:pt x="1596" y="532"/>
                      </a:lnTo>
                      <a:lnTo>
                        <a:pt x="1458" y="511"/>
                      </a:lnTo>
                      <a:lnTo>
                        <a:pt x="1324" y="489"/>
                      </a:lnTo>
                      <a:lnTo>
                        <a:pt x="1194" y="467"/>
                      </a:lnTo>
                      <a:lnTo>
                        <a:pt x="1071" y="441"/>
                      </a:lnTo>
                      <a:lnTo>
                        <a:pt x="952" y="414"/>
                      </a:lnTo>
                      <a:lnTo>
                        <a:pt x="839" y="386"/>
                      </a:lnTo>
                      <a:lnTo>
                        <a:pt x="730" y="356"/>
                      </a:lnTo>
                      <a:lnTo>
                        <a:pt x="626" y="325"/>
                      </a:lnTo>
                      <a:lnTo>
                        <a:pt x="529" y="290"/>
                      </a:lnTo>
                      <a:lnTo>
                        <a:pt x="437" y="256"/>
                      </a:lnTo>
                      <a:lnTo>
                        <a:pt x="349" y="218"/>
                      </a:lnTo>
                      <a:lnTo>
                        <a:pt x="269" y="178"/>
                      </a:lnTo>
                      <a:lnTo>
                        <a:pt x="193" y="136"/>
                      </a:lnTo>
                      <a:lnTo>
                        <a:pt x="123" y="92"/>
                      </a:lnTo>
                      <a:lnTo>
                        <a:pt x="58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Straight Connector 14">
                  <a:extLst>
                    <a:ext uri="{FF2B5EF4-FFF2-40B4-BE49-F238E27FC236}">
                      <a16:creationId xmlns:a16="http://schemas.microsoft.com/office/drawing/2014/main" id="{66C5BE4B-5797-471C-87A1-66F013D7B0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72000" y="933213"/>
                  <a:ext cx="463" cy="566481"/>
                </a:xfrm>
                <a:prstGeom prst="line">
                  <a:avLst/>
                </a:prstGeom>
                <a:noFill/>
                <a:ln w="1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Freeform: Shape 15">
                  <a:extLst>
                    <a:ext uri="{FF2B5EF4-FFF2-40B4-BE49-F238E27FC236}">
                      <a16:creationId xmlns:a16="http://schemas.microsoft.com/office/drawing/2014/main" id="{37B112A2-0E3E-4642-8086-05A9F674FC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42056" y="1051596"/>
                  <a:ext cx="259888" cy="260350"/>
                </a:xfrm>
                <a:custGeom>
                  <a:avLst/>
                  <a:gdLst/>
                  <a:ahLst/>
                  <a:cxnLst>
                    <a:cxn ang="0">
                      <a:pos x="2171" y="3931"/>
                    </a:cxn>
                    <a:cxn ang="0">
                      <a:pos x="2461" y="3879"/>
                    </a:cxn>
                    <a:cxn ang="0">
                      <a:pos x="2736" y="3785"/>
                    </a:cxn>
                    <a:cxn ang="0">
                      <a:pos x="2991" y="3655"/>
                    </a:cxn>
                    <a:cxn ang="0">
                      <a:pos x="3222" y="3490"/>
                    </a:cxn>
                    <a:cxn ang="0">
                      <a:pos x="3427" y="3295"/>
                    </a:cxn>
                    <a:cxn ang="0">
                      <a:pos x="3603" y="3071"/>
                    </a:cxn>
                    <a:cxn ang="0">
                      <a:pos x="3746" y="2823"/>
                    </a:cxn>
                    <a:cxn ang="0">
                      <a:pos x="3852" y="2555"/>
                    </a:cxn>
                    <a:cxn ang="0">
                      <a:pos x="3918" y="2270"/>
                    </a:cxn>
                    <a:cxn ang="0">
                      <a:pos x="3940" y="1971"/>
                    </a:cxn>
                    <a:cxn ang="0">
                      <a:pos x="3918" y="1671"/>
                    </a:cxn>
                    <a:cxn ang="0">
                      <a:pos x="3852" y="1385"/>
                    </a:cxn>
                    <a:cxn ang="0">
                      <a:pos x="3746" y="1117"/>
                    </a:cxn>
                    <a:cxn ang="0">
                      <a:pos x="3603" y="870"/>
                    </a:cxn>
                    <a:cxn ang="0">
                      <a:pos x="3427" y="647"/>
                    </a:cxn>
                    <a:cxn ang="0">
                      <a:pos x="3222" y="451"/>
                    </a:cxn>
                    <a:cxn ang="0">
                      <a:pos x="2991" y="286"/>
                    </a:cxn>
                    <a:cxn ang="0">
                      <a:pos x="2736" y="155"/>
                    </a:cxn>
                    <a:cxn ang="0">
                      <a:pos x="2461" y="62"/>
                    </a:cxn>
                    <a:cxn ang="0">
                      <a:pos x="2171" y="10"/>
                    </a:cxn>
                    <a:cxn ang="0">
                      <a:pos x="1869" y="2"/>
                    </a:cxn>
                    <a:cxn ang="0">
                      <a:pos x="1574" y="40"/>
                    </a:cxn>
                    <a:cxn ang="0">
                      <a:pos x="1294" y="120"/>
                    </a:cxn>
                    <a:cxn ang="0">
                      <a:pos x="1032" y="239"/>
                    </a:cxn>
                    <a:cxn ang="0">
                      <a:pos x="793" y="392"/>
                    </a:cxn>
                    <a:cxn ang="0">
                      <a:pos x="579" y="579"/>
                    </a:cxn>
                    <a:cxn ang="0">
                      <a:pos x="392" y="793"/>
                    </a:cxn>
                    <a:cxn ang="0">
                      <a:pos x="238" y="1032"/>
                    </a:cxn>
                    <a:cxn ang="0">
                      <a:pos x="119" y="1294"/>
                    </a:cxn>
                    <a:cxn ang="0">
                      <a:pos x="40" y="1574"/>
                    </a:cxn>
                    <a:cxn ang="0">
                      <a:pos x="2" y="1869"/>
                    </a:cxn>
                    <a:cxn ang="0">
                      <a:pos x="10" y="2172"/>
                    </a:cxn>
                    <a:cxn ang="0">
                      <a:pos x="62" y="2462"/>
                    </a:cxn>
                    <a:cxn ang="0">
                      <a:pos x="155" y="2736"/>
                    </a:cxn>
                    <a:cxn ang="0">
                      <a:pos x="286" y="2991"/>
                    </a:cxn>
                    <a:cxn ang="0">
                      <a:pos x="451" y="3222"/>
                    </a:cxn>
                    <a:cxn ang="0">
                      <a:pos x="647" y="3428"/>
                    </a:cxn>
                    <a:cxn ang="0">
                      <a:pos x="870" y="3603"/>
                    </a:cxn>
                    <a:cxn ang="0">
                      <a:pos x="1117" y="3746"/>
                    </a:cxn>
                    <a:cxn ang="0">
                      <a:pos x="1385" y="3852"/>
                    </a:cxn>
                    <a:cxn ang="0">
                      <a:pos x="1671" y="3918"/>
                    </a:cxn>
                    <a:cxn ang="0">
                      <a:pos x="1971" y="3941"/>
                    </a:cxn>
                  </a:cxnLst>
                  <a:rect l="0" t="0" r="r" b="b"/>
                  <a:pathLst>
                    <a:path w="3940" h="3941">
                      <a:moveTo>
                        <a:pt x="1971" y="3941"/>
                      </a:moveTo>
                      <a:lnTo>
                        <a:pt x="2071" y="3938"/>
                      </a:lnTo>
                      <a:lnTo>
                        <a:pt x="2171" y="3931"/>
                      </a:lnTo>
                      <a:lnTo>
                        <a:pt x="2270" y="3918"/>
                      </a:lnTo>
                      <a:lnTo>
                        <a:pt x="2366" y="3900"/>
                      </a:lnTo>
                      <a:lnTo>
                        <a:pt x="2461" y="3879"/>
                      </a:lnTo>
                      <a:lnTo>
                        <a:pt x="2555" y="3852"/>
                      </a:lnTo>
                      <a:lnTo>
                        <a:pt x="2646" y="3821"/>
                      </a:lnTo>
                      <a:lnTo>
                        <a:pt x="2736" y="3785"/>
                      </a:lnTo>
                      <a:lnTo>
                        <a:pt x="2823" y="3746"/>
                      </a:lnTo>
                      <a:lnTo>
                        <a:pt x="2908" y="3703"/>
                      </a:lnTo>
                      <a:lnTo>
                        <a:pt x="2991" y="3655"/>
                      </a:lnTo>
                      <a:lnTo>
                        <a:pt x="3070" y="3603"/>
                      </a:lnTo>
                      <a:lnTo>
                        <a:pt x="3148" y="3548"/>
                      </a:lnTo>
                      <a:lnTo>
                        <a:pt x="3222" y="3490"/>
                      </a:lnTo>
                      <a:lnTo>
                        <a:pt x="3293" y="3428"/>
                      </a:lnTo>
                      <a:lnTo>
                        <a:pt x="3363" y="3363"/>
                      </a:lnTo>
                      <a:lnTo>
                        <a:pt x="3427" y="3295"/>
                      </a:lnTo>
                      <a:lnTo>
                        <a:pt x="3490" y="3222"/>
                      </a:lnTo>
                      <a:lnTo>
                        <a:pt x="3548" y="3148"/>
                      </a:lnTo>
                      <a:lnTo>
                        <a:pt x="3603" y="3071"/>
                      </a:lnTo>
                      <a:lnTo>
                        <a:pt x="3654" y="2991"/>
                      </a:lnTo>
                      <a:lnTo>
                        <a:pt x="3702" y="2908"/>
                      </a:lnTo>
                      <a:lnTo>
                        <a:pt x="3746" y="2823"/>
                      </a:lnTo>
                      <a:lnTo>
                        <a:pt x="3785" y="2736"/>
                      </a:lnTo>
                      <a:lnTo>
                        <a:pt x="3821" y="2647"/>
                      </a:lnTo>
                      <a:lnTo>
                        <a:pt x="3852" y="2555"/>
                      </a:lnTo>
                      <a:lnTo>
                        <a:pt x="3878" y="2462"/>
                      </a:lnTo>
                      <a:lnTo>
                        <a:pt x="3900" y="2366"/>
                      </a:lnTo>
                      <a:lnTo>
                        <a:pt x="3918" y="2270"/>
                      </a:lnTo>
                      <a:lnTo>
                        <a:pt x="3930" y="2172"/>
                      </a:lnTo>
                      <a:lnTo>
                        <a:pt x="3938" y="2071"/>
                      </a:lnTo>
                      <a:lnTo>
                        <a:pt x="3940" y="1971"/>
                      </a:lnTo>
                      <a:lnTo>
                        <a:pt x="3938" y="1869"/>
                      </a:lnTo>
                      <a:lnTo>
                        <a:pt x="3930" y="1770"/>
                      </a:lnTo>
                      <a:lnTo>
                        <a:pt x="3918" y="1671"/>
                      </a:lnTo>
                      <a:lnTo>
                        <a:pt x="3900" y="1574"/>
                      </a:lnTo>
                      <a:lnTo>
                        <a:pt x="3878" y="1479"/>
                      </a:lnTo>
                      <a:lnTo>
                        <a:pt x="3852" y="1385"/>
                      </a:lnTo>
                      <a:lnTo>
                        <a:pt x="3821" y="1294"/>
                      </a:lnTo>
                      <a:lnTo>
                        <a:pt x="3785" y="1204"/>
                      </a:lnTo>
                      <a:lnTo>
                        <a:pt x="3746" y="1117"/>
                      </a:lnTo>
                      <a:lnTo>
                        <a:pt x="3702" y="1032"/>
                      </a:lnTo>
                      <a:lnTo>
                        <a:pt x="3654" y="949"/>
                      </a:lnTo>
                      <a:lnTo>
                        <a:pt x="3603" y="870"/>
                      </a:lnTo>
                      <a:lnTo>
                        <a:pt x="3548" y="793"/>
                      </a:lnTo>
                      <a:lnTo>
                        <a:pt x="3490" y="718"/>
                      </a:lnTo>
                      <a:lnTo>
                        <a:pt x="3427" y="647"/>
                      </a:lnTo>
                      <a:lnTo>
                        <a:pt x="3363" y="579"/>
                      </a:lnTo>
                      <a:lnTo>
                        <a:pt x="3293" y="513"/>
                      </a:lnTo>
                      <a:lnTo>
                        <a:pt x="3222" y="451"/>
                      </a:lnTo>
                      <a:lnTo>
                        <a:pt x="3148" y="392"/>
                      </a:lnTo>
                      <a:lnTo>
                        <a:pt x="3070" y="337"/>
                      </a:lnTo>
                      <a:lnTo>
                        <a:pt x="2991" y="286"/>
                      </a:lnTo>
                      <a:lnTo>
                        <a:pt x="2908" y="239"/>
                      </a:lnTo>
                      <a:lnTo>
                        <a:pt x="2823" y="195"/>
                      </a:lnTo>
                      <a:lnTo>
                        <a:pt x="2736" y="155"/>
                      </a:lnTo>
                      <a:lnTo>
                        <a:pt x="2646" y="120"/>
                      </a:lnTo>
                      <a:lnTo>
                        <a:pt x="2555" y="89"/>
                      </a:lnTo>
                      <a:lnTo>
                        <a:pt x="2461" y="62"/>
                      </a:lnTo>
                      <a:lnTo>
                        <a:pt x="2366" y="40"/>
                      </a:lnTo>
                      <a:lnTo>
                        <a:pt x="2270" y="23"/>
                      </a:lnTo>
                      <a:lnTo>
                        <a:pt x="2171" y="10"/>
                      </a:lnTo>
                      <a:lnTo>
                        <a:pt x="2071" y="2"/>
                      </a:lnTo>
                      <a:lnTo>
                        <a:pt x="1971" y="0"/>
                      </a:lnTo>
                      <a:lnTo>
                        <a:pt x="1869" y="2"/>
                      </a:lnTo>
                      <a:lnTo>
                        <a:pt x="1769" y="10"/>
                      </a:lnTo>
                      <a:lnTo>
                        <a:pt x="1671" y="23"/>
                      </a:lnTo>
                      <a:lnTo>
                        <a:pt x="1574" y="40"/>
                      </a:lnTo>
                      <a:lnTo>
                        <a:pt x="1479" y="62"/>
                      </a:lnTo>
                      <a:lnTo>
                        <a:pt x="1385" y="89"/>
                      </a:lnTo>
                      <a:lnTo>
                        <a:pt x="1294" y="120"/>
                      </a:lnTo>
                      <a:lnTo>
                        <a:pt x="1204" y="155"/>
                      </a:lnTo>
                      <a:lnTo>
                        <a:pt x="1117" y="195"/>
                      </a:lnTo>
                      <a:lnTo>
                        <a:pt x="1032" y="239"/>
                      </a:lnTo>
                      <a:lnTo>
                        <a:pt x="949" y="286"/>
                      </a:lnTo>
                      <a:lnTo>
                        <a:pt x="870" y="337"/>
                      </a:lnTo>
                      <a:lnTo>
                        <a:pt x="793" y="392"/>
                      </a:lnTo>
                      <a:lnTo>
                        <a:pt x="718" y="451"/>
                      </a:lnTo>
                      <a:lnTo>
                        <a:pt x="647" y="513"/>
                      </a:lnTo>
                      <a:lnTo>
                        <a:pt x="579" y="579"/>
                      </a:lnTo>
                      <a:lnTo>
                        <a:pt x="513" y="647"/>
                      </a:lnTo>
                      <a:lnTo>
                        <a:pt x="451" y="718"/>
                      </a:lnTo>
                      <a:lnTo>
                        <a:pt x="392" y="793"/>
                      </a:lnTo>
                      <a:lnTo>
                        <a:pt x="337" y="870"/>
                      </a:lnTo>
                      <a:lnTo>
                        <a:pt x="286" y="949"/>
                      </a:lnTo>
                      <a:lnTo>
                        <a:pt x="238" y="1032"/>
                      </a:lnTo>
                      <a:lnTo>
                        <a:pt x="194" y="1117"/>
                      </a:lnTo>
                      <a:lnTo>
                        <a:pt x="155" y="1204"/>
                      </a:lnTo>
                      <a:lnTo>
                        <a:pt x="119" y="1294"/>
                      </a:lnTo>
                      <a:lnTo>
                        <a:pt x="89" y="1385"/>
                      </a:lnTo>
                      <a:lnTo>
                        <a:pt x="62" y="1479"/>
                      </a:lnTo>
                      <a:lnTo>
                        <a:pt x="40" y="1574"/>
                      </a:lnTo>
                      <a:lnTo>
                        <a:pt x="22" y="1671"/>
                      </a:lnTo>
                      <a:lnTo>
                        <a:pt x="10" y="1770"/>
                      </a:lnTo>
                      <a:lnTo>
                        <a:pt x="2" y="1869"/>
                      </a:lnTo>
                      <a:lnTo>
                        <a:pt x="0" y="1971"/>
                      </a:lnTo>
                      <a:lnTo>
                        <a:pt x="2" y="2071"/>
                      </a:lnTo>
                      <a:lnTo>
                        <a:pt x="10" y="2172"/>
                      </a:lnTo>
                      <a:lnTo>
                        <a:pt x="22" y="2270"/>
                      </a:lnTo>
                      <a:lnTo>
                        <a:pt x="40" y="2366"/>
                      </a:lnTo>
                      <a:lnTo>
                        <a:pt x="62" y="2462"/>
                      </a:lnTo>
                      <a:lnTo>
                        <a:pt x="89" y="2555"/>
                      </a:lnTo>
                      <a:lnTo>
                        <a:pt x="119" y="2647"/>
                      </a:lnTo>
                      <a:lnTo>
                        <a:pt x="155" y="2736"/>
                      </a:lnTo>
                      <a:lnTo>
                        <a:pt x="194" y="2823"/>
                      </a:lnTo>
                      <a:lnTo>
                        <a:pt x="238" y="2908"/>
                      </a:lnTo>
                      <a:lnTo>
                        <a:pt x="286" y="2991"/>
                      </a:lnTo>
                      <a:lnTo>
                        <a:pt x="337" y="3071"/>
                      </a:lnTo>
                      <a:lnTo>
                        <a:pt x="392" y="3148"/>
                      </a:lnTo>
                      <a:lnTo>
                        <a:pt x="451" y="3222"/>
                      </a:lnTo>
                      <a:lnTo>
                        <a:pt x="513" y="3295"/>
                      </a:lnTo>
                      <a:lnTo>
                        <a:pt x="579" y="3363"/>
                      </a:lnTo>
                      <a:lnTo>
                        <a:pt x="647" y="3428"/>
                      </a:lnTo>
                      <a:lnTo>
                        <a:pt x="718" y="3490"/>
                      </a:lnTo>
                      <a:lnTo>
                        <a:pt x="793" y="3548"/>
                      </a:lnTo>
                      <a:lnTo>
                        <a:pt x="870" y="3603"/>
                      </a:lnTo>
                      <a:lnTo>
                        <a:pt x="949" y="3655"/>
                      </a:lnTo>
                      <a:lnTo>
                        <a:pt x="1032" y="3703"/>
                      </a:lnTo>
                      <a:lnTo>
                        <a:pt x="1117" y="3746"/>
                      </a:lnTo>
                      <a:lnTo>
                        <a:pt x="1204" y="3785"/>
                      </a:lnTo>
                      <a:lnTo>
                        <a:pt x="1294" y="3821"/>
                      </a:lnTo>
                      <a:lnTo>
                        <a:pt x="1385" y="3852"/>
                      </a:lnTo>
                      <a:lnTo>
                        <a:pt x="1479" y="3879"/>
                      </a:lnTo>
                      <a:lnTo>
                        <a:pt x="1574" y="3900"/>
                      </a:lnTo>
                      <a:lnTo>
                        <a:pt x="1671" y="3918"/>
                      </a:lnTo>
                      <a:lnTo>
                        <a:pt x="1769" y="3931"/>
                      </a:lnTo>
                      <a:lnTo>
                        <a:pt x="1869" y="3938"/>
                      </a:lnTo>
                      <a:lnTo>
                        <a:pt x="1971" y="3941"/>
                      </a:lnTo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50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Freeform: Shape 16">
                  <a:extLst>
                    <a:ext uri="{FF2B5EF4-FFF2-40B4-BE49-F238E27FC236}">
                      <a16:creationId xmlns:a16="http://schemas.microsoft.com/office/drawing/2014/main" id="{71FF7BF4-AD1B-4A65-B3C5-E7153A821C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1245" y="1614840"/>
                  <a:ext cx="310755" cy="90637"/>
                </a:xfrm>
                <a:custGeom>
                  <a:avLst/>
                  <a:gdLst/>
                  <a:ahLst/>
                  <a:cxnLst>
                    <a:cxn ang="0">
                      <a:pos x="7" y="27"/>
                    </a:cxn>
                    <a:cxn ang="0">
                      <a:pos x="2" y="77"/>
                    </a:cxn>
                    <a:cxn ang="0">
                      <a:pos x="0" y="127"/>
                    </a:cxn>
                    <a:cxn ang="0">
                      <a:pos x="1" y="176"/>
                    </a:cxn>
                    <a:cxn ang="0">
                      <a:pos x="5" y="225"/>
                    </a:cxn>
                    <a:cxn ang="0">
                      <a:pos x="12" y="272"/>
                    </a:cxn>
                    <a:cxn ang="0">
                      <a:pos x="23" y="318"/>
                    </a:cxn>
                    <a:cxn ang="0">
                      <a:pos x="36" y="364"/>
                    </a:cxn>
                    <a:cxn ang="0">
                      <a:pos x="52" y="409"/>
                    </a:cxn>
                    <a:cxn ang="0">
                      <a:pos x="72" y="451"/>
                    </a:cxn>
                    <a:cxn ang="0">
                      <a:pos x="93" y="494"/>
                    </a:cxn>
                    <a:cxn ang="0">
                      <a:pos x="119" y="535"/>
                    </a:cxn>
                    <a:cxn ang="0">
                      <a:pos x="147" y="576"/>
                    </a:cxn>
                    <a:cxn ang="0">
                      <a:pos x="177" y="615"/>
                    </a:cxn>
                    <a:cxn ang="0">
                      <a:pos x="211" y="655"/>
                    </a:cxn>
                    <a:cxn ang="0">
                      <a:pos x="247" y="691"/>
                    </a:cxn>
                    <a:cxn ang="0">
                      <a:pos x="265" y="697"/>
                    </a:cxn>
                    <a:cxn ang="0">
                      <a:pos x="321" y="732"/>
                    </a:cxn>
                    <a:cxn ang="0">
                      <a:pos x="456" y="821"/>
                    </a:cxn>
                    <a:cxn ang="0">
                      <a:pos x="612" y="903"/>
                    </a:cxn>
                    <a:cxn ang="0">
                      <a:pos x="792" y="975"/>
                    </a:cxn>
                    <a:cxn ang="0">
                      <a:pos x="993" y="1041"/>
                    </a:cxn>
                    <a:cxn ang="0">
                      <a:pos x="1215" y="1099"/>
                    </a:cxn>
                    <a:cxn ang="0">
                      <a:pos x="1457" y="1152"/>
                    </a:cxn>
                    <a:cxn ang="0">
                      <a:pos x="1721" y="1196"/>
                    </a:cxn>
                    <a:cxn ang="0">
                      <a:pos x="2003" y="1236"/>
                    </a:cxn>
                    <a:cxn ang="0">
                      <a:pos x="2305" y="1269"/>
                    </a:cxn>
                    <a:cxn ang="0">
                      <a:pos x="2626" y="1297"/>
                    </a:cxn>
                    <a:cxn ang="0">
                      <a:pos x="2964" y="1319"/>
                    </a:cxn>
                    <a:cxn ang="0">
                      <a:pos x="3320" y="1338"/>
                    </a:cxn>
                    <a:cxn ang="0">
                      <a:pos x="3695" y="1353"/>
                    </a:cxn>
                    <a:cxn ang="0">
                      <a:pos x="4086" y="1363"/>
                    </a:cxn>
                    <a:cxn ang="0">
                      <a:pos x="4494" y="1370"/>
                    </a:cxn>
                    <a:cxn ang="0">
                      <a:pos x="4704" y="652"/>
                    </a:cxn>
                    <a:cxn ang="0">
                      <a:pos x="4604" y="653"/>
                    </a:cxn>
                    <a:cxn ang="0">
                      <a:pos x="4447" y="652"/>
                    </a:cxn>
                    <a:cxn ang="0">
                      <a:pos x="4237" y="649"/>
                    </a:cxn>
                    <a:cxn ang="0">
                      <a:pos x="3982" y="641"/>
                    </a:cxn>
                    <a:cxn ang="0">
                      <a:pos x="3688" y="629"/>
                    </a:cxn>
                    <a:cxn ang="0">
                      <a:pos x="3364" y="612"/>
                    </a:cxn>
                    <a:cxn ang="0">
                      <a:pos x="3017" y="589"/>
                    </a:cxn>
                    <a:cxn ang="0">
                      <a:pos x="2652" y="560"/>
                    </a:cxn>
                    <a:cxn ang="0">
                      <a:pos x="2279" y="523"/>
                    </a:cxn>
                    <a:cxn ang="0">
                      <a:pos x="1904" y="478"/>
                    </a:cxn>
                    <a:cxn ang="0">
                      <a:pos x="1534" y="424"/>
                    </a:cxn>
                    <a:cxn ang="0">
                      <a:pos x="1177" y="361"/>
                    </a:cxn>
                    <a:cxn ang="0">
                      <a:pos x="838" y="288"/>
                    </a:cxn>
                    <a:cxn ang="0">
                      <a:pos x="526" y="203"/>
                    </a:cxn>
                    <a:cxn ang="0">
                      <a:pos x="248" y="108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4704" h="1372">
                      <a:moveTo>
                        <a:pt x="10" y="0"/>
                      </a:moveTo>
                      <a:lnTo>
                        <a:pt x="7" y="27"/>
                      </a:lnTo>
                      <a:lnTo>
                        <a:pt x="4" y="52"/>
                      </a:lnTo>
                      <a:lnTo>
                        <a:pt x="2" y="77"/>
                      </a:lnTo>
                      <a:lnTo>
                        <a:pt x="0" y="103"/>
                      </a:lnTo>
                      <a:lnTo>
                        <a:pt x="0" y="127"/>
                      </a:lnTo>
                      <a:lnTo>
                        <a:pt x="0" y="152"/>
                      </a:lnTo>
                      <a:lnTo>
                        <a:pt x="1" y="176"/>
                      </a:lnTo>
                      <a:lnTo>
                        <a:pt x="2" y="201"/>
                      </a:lnTo>
                      <a:lnTo>
                        <a:pt x="5" y="225"/>
                      </a:lnTo>
                      <a:lnTo>
                        <a:pt x="8" y="249"/>
                      </a:lnTo>
                      <a:lnTo>
                        <a:pt x="12" y="272"/>
                      </a:lnTo>
                      <a:lnTo>
                        <a:pt x="17" y="296"/>
                      </a:lnTo>
                      <a:lnTo>
                        <a:pt x="23" y="318"/>
                      </a:lnTo>
                      <a:lnTo>
                        <a:pt x="29" y="342"/>
                      </a:lnTo>
                      <a:lnTo>
                        <a:pt x="36" y="364"/>
                      </a:lnTo>
                      <a:lnTo>
                        <a:pt x="44" y="386"/>
                      </a:lnTo>
                      <a:lnTo>
                        <a:pt x="52" y="409"/>
                      </a:lnTo>
                      <a:lnTo>
                        <a:pt x="62" y="430"/>
                      </a:lnTo>
                      <a:lnTo>
                        <a:pt x="72" y="451"/>
                      </a:lnTo>
                      <a:lnTo>
                        <a:pt x="82" y="472"/>
                      </a:lnTo>
                      <a:lnTo>
                        <a:pt x="93" y="494"/>
                      </a:lnTo>
                      <a:lnTo>
                        <a:pt x="105" y="515"/>
                      </a:lnTo>
                      <a:lnTo>
                        <a:pt x="119" y="535"/>
                      </a:lnTo>
                      <a:lnTo>
                        <a:pt x="132" y="556"/>
                      </a:lnTo>
                      <a:lnTo>
                        <a:pt x="147" y="576"/>
                      </a:lnTo>
                      <a:lnTo>
                        <a:pt x="161" y="596"/>
                      </a:lnTo>
                      <a:lnTo>
                        <a:pt x="177" y="615"/>
                      </a:lnTo>
                      <a:lnTo>
                        <a:pt x="193" y="636"/>
                      </a:lnTo>
                      <a:lnTo>
                        <a:pt x="211" y="655"/>
                      </a:lnTo>
                      <a:lnTo>
                        <a:pt x="229" y="674"/>
                      </a:lnTo>
                      <a:lnTo>
                        <a:pt x="247" y="691"/>
                      </a:lnTo>
                      <a:lnTo>
                        <a:pt x="267" y="710"/>
                      </a:lnTo>
                      <a:lnTo>
                        <a:pt x="265" y="697"/>
                      </a:lnTo>
                      <a:lnTo>
                        <a:pt x="263" y="685"/>
                      </a:lnTo>
                      <a:lnTo>
                        <a:pt x="321" y="732"/>
                      </a:lnTo>
                      <a:lnTo>
                        <a:pt x="386" y="777"/>
                      </a:lnTo>
                      <a:lnTo>
                        <a:pt x="456" y="821"/>
                      </a:lnTo>
                      <a:lnTo>
                        <a:pt x="532" y="863"/>
                      </a:lnTo>
                      <a:lnTo>
                        <a:pt x="612" y="903"/>
                      </a:lnTo>
                      <a:lnTo>
                        <a:pt x="700" y="941"/>
                      </a:lnTo>
                      <a:lnTo>
                        <a:pt x="792" y="975"/>
                      </a:lnTo>
                      <a:lnTo>
                        <a:pt x="889" y="1010"/>
                      </a:lnTo>
                      <a:lnTo>
                        <a:pt x="993" y="1041"/>
                      </a:lnTo>
                      <a:lnTo>
                        <a:pt x="1102" y="1071"/>
                      </a:lnTo>
                      <a:lnTo>
                        <a:pt x="1215" y="1099"/>
                      </a:lnTo>
                      <a:lnTo>
                        <a:pt x="1334" y="1126"/>
                      </a:lnTo>
                      <a:lnTo>
                        <a:pt x="1457" y="1152"/>
                      </a:lnTo>
                      <a:lnTo>
                        <a:pt x="1587" y="1174"/>
                      </a:lnTo>
                      <a:lnTo>
                        <a:pt x="1721" y="1196"/>
                      </a:lnTo>
                      <a:lnTo>
                        <a:pt x="1859" y="1217"/>
                      </a:lnTo>
                      <a:lnTo>
                        <a:pt x="2003" y="1236"/>
                      </a:lnTo>
                      <a:lnTo>
                        <a:pt x="2152" y="1252"/>
                      </a:lnTo>
                      <a:lnTo>
                        <a:pt x="2305" y="1269"/>
                      </a:lnTo>
                      <a:lnTo>
                        <a:pt x="2462" y="1284"/>
                      </a:lnTo>
                      <a:lnTo>
                        <a:pt x="2626" y="1297"/>
                      </a:lnTo>
                      <a:lnTo>
                        <a:pt x="2792" y="1309"/>
                      </a:lnTo>
                      <a:lnTo>
                        <a:pt x="2964" y="1319"/>
                      </a:lnTo>
                      <a:lnTo>
                        <a:pt x="3141" y="1329"/>
                      </a:lnTo>
                      <a:lnTo>
                        <a:pt x="3320" y="1338"/>
                      </a:lnTo>
                      <a:lnTo>
                        <a:pt x="3506" y="1346"/>
                      </a:lnTo>
                      <a:lnTo>
                        <a:pt x="3695" y="1353"/>
                      </a:lnTo>
                      <a:lnTo>
                        <a:pt x="3888" y="1358"/>
                      </a:lnTo>
                      <a:lnTo>
                        <a:pt x="4086" y="1363"/>
                      </a:lnTo>
                      <a:lnTo>
                        <a:pt x="4288" y="1366"/>
                      </a:lnTo>
                      <a:lnTo>
                        <a:pt x="4494" y="1370"/>
                      </a:lnTo>
                      <a:lnTo>
                        <a:pt x="4704" y="1372"/>
                      </a:lnTo>
                      <a:lnTo>
                        <a:pt x="4704" y="652"/>
                      </a:lnTo>
                      <a:lnTo>
                        <a:pt x="4661" y="653"/>
                      </a:lnTo>
                      <a:lnTo>
                        <a:pt x="4604" y="653"/>
                      </a:lnTo>
                      <a:lnTo>
                        <a:pt x="4533" y="653"/>
                      </a:lnTo>
                      <a:lnTo>
                        <a:pt x="4447" y="652"/>
                      </a:lnTo>
                      <a:lnTo>
                        <a:pt x="4347" y="651"/>
                      </a:lnTo>
                      <a:lnTo>
                        <a:pt x="4237" y="649"/>
                      </a:lnTo>
                      <a:lnTo>
                        <a:pt x="4114" y="646"/>
                      </a:lnTo>
                      <a:lnTo>
                        <a:pt x="3982" y="641"/>
                      </a:lnTo>
                      <a:lnTo>
                        <a:pt x="3839" y="636"/>
                      </a:lnTo>
                      <a:lnTo>
                        <a:pt x="3688" y="629"/>
                      </a:lnTo>
                      <a:lnTo>
                        <a:pt x="3529" y="621"/>
                      </a:lnTo>
                      <a:lnTo>
                        <a:pt x="3364" y="612"/>
                      </a:lnTo>
                      <a:lnTo>
                        <a:pt x="3193" y="601"/>
                      </a:lnTo>
                      <a:lnTo>
                        <a:pt x="3017" y="589"/>
                      </a:lnTo>
                      <a:lnTo>
                        <a:pt x="2837" y="575"/>
                      </a:lnTo>
                      <a:lnTo>
                        <a:pt x="2652" y="560"/>
                      </a:lnTo>
                      <a:lnTo>
                        <a:pt x="2467" y="542"/>
                      </a:lnTo>
                      <a:lnTo>
                        <a:pt x="2279" y="523"/>
                      </a:lnTo>
                      <a:lnTo>
                        <a:pt x="2092" y="501"/>
                      </a:lnTo>
                      <a:lnTo>
                        <a:pt x="1904" y="478"/>
                      </a:lnTo>
                      <a:lnTo>
                        <a:pt x="1718" y="452"/>
                      </a:lnTo>
                      <a:lnTo>
                        <a:pt x="1534" y="424"/>
                      </a:lnTo>
                      <a:lnTo>
                        <a:pt x="1353" y="394"/>
                      </a:lnTo>
                      <a:lnTo>
                        <a:pt x="1177" y="361"/>
                      </a:lnTo>
                      <a:lnTo>
                        <a:pt x="1005" y="326"/>
                      </a:lnTo>
                      <a:lnTo>
                        <a:pt x="838" y="288"/>
                      </a:lnTo>
                      <a:lnTo>
                        <a:pt x="678" y="247"/>
                      </a:lnTo>
                      <a:lnTo>
                        <a:pt x="526" y="203"/>
                      </a:lnTo>
                      <a:lnTo>
                        <a:pt x="382" y="157"/>
                      </a:lnTo>
                      <a:lnTo>
                        <a:pt x="248" y="108"/>
                      </a:lnTo>
                      <a:lnTo>
                        <a:pt x="124" y="56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Freeform: Shape 17">
                  <a:extLst>
                    <a:ext uri="{FF2B5EF4-FFF2-40B4-BE49-F238E27FC236}">
                      <a16:creationId xmlns:a16="http://schemas.microsoft.com/office/drawing/2014/main" id="{D57BAC5E-B968-4437-839F-5ED1F08F57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72000" y="1657777"/>
                  <a:ext cx="293183" cy="110522"/>
                </a:xfrm>
                <a:custGeom>
                  <a:avLst/>
                  <a:gdLst/>
                  <a:ahLst/>
                  <a:cxnLst>
                    <a:cxn ang="0">
                      <a:pos x="4418" y="119"/>
                    </a:cxn>
                    <a:cxn ang="0">
                      <a:pos x="4349" y="343"/>
                    </a:cxn>
                    <a:cxn ang="0">
                      <a:pos x="4248" y="546"/>
                    </a:cxn>
                    <a:cxn ang="0">
                      <a:pos x="4114" y="729"/>
                    </a:cxn>
                    <a:cxn ang="0">
                      <a:pos x="3950" y="894"/>
                    </a:cxn>
                    <a:cxn ang="0">
                      <a:pos x="3754" y="1041"/>
                    </a:cxn>
                    <a:cxn ang="0">
                      <a:pos x="3528" y="1171"/>
                    </a:cxn>
                    <a:cxn ang="0">
                      <a:pos x="3273" y="1282"/>
                    </a:cxn>
                    <a:cxn ang="0">
                      <a:pos x="2988" y="1380"/>
                    </a:cxn>
                    <a:cxn ang="0">
                      <a:pos x="2675" y="1461"/>
                    </a:cxn>
                    <a:cxn ang="0">
                      <a:pos x="2336" y="1528"/>
                    </a:cxn>
                    <a:cxn ang="0">
                      <a:pos x="1968" y="1582"/>
                    </a:cxn>
                    <a:cxn ang="0">
                      <a:pos x="1575" y="1622"/>
                    </a:cxn>
                    <a:cxn ang="0">
                      <a:pos x="1156" y="1651"/>
                    </a:cxn>
                    <a:cxn ang="0">
                      <a:pos x="711" y="1668"/>
                    </a:cxn>
                    <a:cxn ang="0">
                      <a:pos x="242" y="1674"/>
                    </a:cxn>
                    <a:cxn ang="0">
                      <a:pos x="0" y="687"/>
                    </a:cxn>
                    <a:cxn ang="0">
                      <a:pos x="414" y="681"/>
                    </a:cxn>
                    <a:cxn ang="0">
                      <a:pos x="814" y="673"/>
                    </a:cxn>
                    <a:cxn ang="0">
                      <a:pos x="1196" y="661"/>
                    </a:cxn>
                    <a:cxn ang="0">
                      <a:pos x="1561" y="644"/>
                    </a:cxn>
                    <a:cxn ang="0">
                      <a:pos x="1910" y="624"/>
                    </a:cxn>
                    <a:cxn ang="0">
                      <a:pos x="2240" y="599"/>
                    </a:cxn>
                    <a:cxn ang="0">
                      <a:pos x="2550" y="567"/>
                    </a:cxn>
                    <a:cxn ang="0">
                      <a:pos x="2843" y="532"/>
                    </a:cxn>
                    <a:cxn ang="0">
                      <a:pos x="3115" y="489"/>
                    </a:cxn>
                    <a:cxn ang="0">
                      <a:pos x="3368" y="441"/>
                    </a:cxn>
                    <a:cxn ang="0">
                      <a:pos x="3600" y="386"/>
                    </a:cxn>
                    <a:cxn ang="0">
                      <a:pos x="3813" y="325"/>
                    </a:cxn>
                    <a:cxn ang="0">
                      <a:pos x="4002" y="256"/>
                    </a:cxn>
                    <a:cxn ang="0">
                      <a:pos x="4170" y="178"/>
                    </a:cxn>
                    <a:cxn ang="0">
                      <a:pos x="4316" y="92"/>
                    </a:cxn>
                    <a:cxn ang="0">
                      <a:pos x="4439" y="0"/>
                    </a:cxn>
                  </a:cxnLst>
                  <a:rect l="0" t="0" r="r" b="b"/>
                  <a:pathLst>
                    <a:path w="4439" h="1674">
                      <a:moveTo>
                        <a:pt x="4439" y="0"/>
                      </a:moveTo>
                      <a:lnTo>
                        <a:pt x="4418" y="119"/>
                      </a:lnTo>
                      <a:lnTo>
                        <a:pt x="4388" y="233"/>
                      </a:lnTo>
                      <a:lnTo>
                        <a:pt x="4349" y="343"/>
                      </a:lnTo>
                      <a:lnTo>
                        <a:pt x="4303" y="447"/>
                      </a:lnTo>
                      <a:lnTo>
                        <a:pt x="4248" y="546"/>
                      </a:lnTo>
                      <a:lnTo>
                        <a:pt x="4186" y="640"/>
                      </a:lnTo>
                      <a:lnTo>
                        <a:pt x="4114" y="729"/>
                      </a:lnTo>
                      <a:lnTo>
                        <a:pt x="4036" y="814"/>
                      </a:lnTo>
                      <a:lnTo>
                        <a:pt x="3950" y="894"/>
                      </a:lnTo>
                      <a:lnTo>
                        <a:pt x="3856" y="970"/>
                      </a:lnTo>
                      <a:lnTo>
                        <a:pt x="3754" y="1041"/>
                      </a:lnTo>
                      <a:lnTo>
                        <a:pt x="3645" y="1108"/>
                      </a:lnTo>
                      <a:lnTo>
                        <a:pt x="3528" y="1171"/>
                      </a:lnTo>
                      <a:lnTo>
                        <a:pt x="3404" y="1229"/>
                      </a:lnTo>
                      <a:lnTo>
                        <a:pt x="3273" y="1282"/>
                      </a:lnTo>
                      <a:lnTo>
                        <a:pt x="3134" y="1333"/>
                      </a:lnTo>
                      <a:lnTo>
                        <a:pt x="2988" y="1380"/>
                      </a:lnTo>
                      <a:lnTo>
                        <a:pt x="2835" y="1422"/>
                      </a:lnTo>
                      <a:lnTo>
                        <a:pt x="2675" y="1461"/>
                      </a:lnTo>
                      <a:lnTo>
                        <a:pt x="2509" y="1497"/>
                      </a:lnTo>
                      <a:lnTo>
                        <a:pt x="2336" y="1528"/>
                      </a:lnTo>
                      <a:lnTo>
                        <a:pt x="2155" y="1557"/>
                      </a:lnTo>
                      <a:lnTo>
                        <a:pt x="1968" y="1582"/>
                      </a:lnTo>
                      <a:lnTo>
                        <a:pt x="1775" y="1604"/>
                      </a:lnTo>
                      <a:lnTo>
                        <a:pt x="1575" y="1622"/>
                      </a:lnTo>
                      <a:lnTo>
                        <a:pt x="1368" y="1638"/>
                      </a:lnTo>
                      <a:lnTo>
                        <a:pt x="1156" y="1651"/>
                      </a:lnTo>
                      <a:lnTo>
                        <a:pt x="937" y="1660"/>
                      </a:lnTo>
                      <a:lnTo>
                        <a:pt x="711" y="1668"/>
                      </a:lnTo>
                      <a:lnTo>
                        <a:pt x="480" y="1671"/>
                      </a:lnTo>
                      <a:lnTo>
                        <a:pt x="242" y="1674"/>
                      </a:lnTo>
                      <a:lnTo>
                        <a:pt x="0" y="1672"/>
                      </a:lnTo>
                      <a:lnTo>
                        <a:pt x="0" y="687"/>
                      </a:lnTo>
                      <a:lnTo>
                        <a:pt x="208" y="685"/>
                      </a:lnTo>
                      <a:lnTo>
                        <a:pt x="414" y="681"/>
                      </a:lnTo>
                      <a:lnTo>
                        <a:pt x="616" y="678"/>
                      </a:lnTo>
                      <a:lnTo>
                        <a:pt x="814" y="673"/>
                      </a:lnTo>
                      <a:lnTo>
                        <a:pt x="1007" y="668"/>
                      </a:lnTo>
                      <a:lnTo>
                        <a:pt x="1196" y="661"/>
                      </a:lnTo>
                      <a:lnTo>
                        <a:pt x="1382" y="653"/>
                      </a:lnTo>
                      <a:lnTo>
                        <a:pt x="1561" y="644"/>
                      </a:lnTo>
                      <a:lnTo>
                        <a:pt x="1738" y="634"/>
                      </a:lnTo>
                      <a:lnTo>
                        <a:pt x="1910" y="624"/>
                      </a:lnTo>
                      <a:lnTo>
                        <a:pt x="2076" y="612"/>
                      </a:lnTo>
                      <a:lnTo>
                        <a:pt x="2240" y="599"/>
                      </a:lnTo>
                      <a:lnTo>
                        <a:pt x="2397" y="584"/>
                      </a:lnTo>
                      <a:lnTo>
                        <a:pt x="2550" y="567"/>
                      </a:lnTo>
                      <a:lnTo>
                        <a:pt x="2699" y="551"/>
                      </a:lnTo>
                      <a:lnTo>
                        <a:pt x="2843" y="532"/>
                      </a:lnTo>
                      <a:lnTo>
                        <a:pt x="2981" y="511"/>
                      </a:lnTo>
                      <a:lnTo>
                        <a:pt x="3115" y="489"/>
                      </a:lnTo>
                      <a:lnTo>
                        <a:pt x="3245" y="467"/>
                      </a:lnTo>
                      <a:lnTo>
                        <a:pt x="3368" y="441"/>
                      </a:lnTo>
                      <a:lnTo>
                        <a:pt x="3487" y="414"/>
                      </a:lnTo>
                      <a:lnTo>
                        <a:pt x="3600" y="386"/>
                      </a:lnTo>
                      <a:lnTo>
                        <a:pt x="3709" y="356"/>
                      </a:lnTo>
                      <a:lnTo>
                        <a:pt x="3813" y="325"/>
                      </a:lnTo>
                      <a:lnTo>
                        <a:pt x="3910" y="290"/>
                      </a:lnTo>
                      <a:lnTo>
                        <a:pt x="4002" y="256"/>
                      </a:lnTo>
                      <a:lnTo>
                        <a:pt x="4090" y="218"/>
                      </a:lnTo>
                      <a:lnTo>
                        <a:pt x="4170" y="178"/>
                      </a:lnTo>
                      <a:lnTo>
                        <a:pt x="4246" y="136"/>
                      </a:lnTo>
                      <a:lnTo>
                        <a:pt x="4316" y="92"/>
                      </a:lnTo>
                      <a:lnTo>
                        <a:pt x="4381" y="47"/>
                      </a:lnTo>
                      <a:lnTo>
                        <a:pt x="4439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1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Freeform: Shape 18">
                  <a:extLst>
                    <a:ext uri="{FF2B5EF4-FFF2-40B4-BE49-F238E27FC236}">
                      <a16:creationId xmlns:a16="http://schemas.microsoft.com/office/drawing/2014/main" id="{0BB4C91E-2A0A-462C-91BD-33137C5D6C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72000" y="1614840"/>
                  <a:ext cx="310755" cy="90637"/>
                </a:xfrm>
                <a:custGeom>
                  <a:avLst/>
                  <a:gdLst/>
                  <a:ahLst/>
                  <a:cxnLst>
                    <a:cxn ang="0">
                      <a:pos x="4695" y="27"/>
                    </a:cxn>
                    <a:cxn ang="0">
                      <a:pos x="4701" y="77"/>
                    </a:cxn>
                    <a:cxn ang="0">
                      <a:pos x="4702" y="127"/>
                    </a:cxn>
                    <a:cxn ang="0">
                      <a:pos x="4701" y="176"/>
                    </a:cxn>
                    <a:cxn ang="0">
                      <a:pos x="4697" y="225"/>
                    </a:cxn>
                    <a:cxn ang="0">
                      <a:pos x="4690" y="272"/>
                    </a:cxn>
                    <a:cxn ang="0">
                      <a:pos x="4679" y="318"/>
                    </a:cxn>
                    <a:cxn ang="0">
                      <a:pos x="4666" y="364"/>
                    </a:cxn>
                    <a:cxn ang="0">
                      <a:pos x="4650" y="409"/>
                    </a:cxn>
                    <a:cxn ang="0">
                      <a:pos x="4630" y="451"/>
                    </a:cxn>
                    <a:cxn ang="0">
                      <a:pos x="4609" y="494"/>
                    </a:cxn>
                    <a:cxn ang="0">
                      <a:pos x="4583" y="535"/>
                    </a:cxn>
                    <a:cxn ang="0">
                      <a:pos x="4555" y="576"/>
                    </a:cxn>
                    <a:cxn ang="0">
                      <a:pos x="4525" y="615"/>
                    </a:cxn>
                    <a:cxn ang="0">
                      <a:pos x="4491" y="655"/>
                    </a:cxn>
                    <a:cxn ang="0">
                      <a:pos x="4455" y="691"/>
                    </a:cxn>
                    <a:cxn ang="0">
                      <a:pos x="4437" y="697"/>
                    </a:cxn>
                    <a:cxn ang="0">
                      <a:pos x="4381" y="732"/>
                    </a:cxn>
                    <a:cxn ang="0">
                      <a:pos x="4246" y="821"/>
                    </a:cxn>
                    <a:cxn ang="0">
                      <a:pos x="4090" y="903"/>
                    </a:cxn>
                    <a:cxn ang="0">
                      <a:pos x="3910" y="975"/>
                    </a:cxn>
                    <a:cxn ang="0">
                      <a:pos x="3709" y="1041"/>
                    </a:cxn>
                    <a:cxn ang="0">
                      <a:pos x="3487" y="1099"/>
                    </a:cxn>
                    <a:cxn ang="0">
                      <a:pos x="3245" y="1152"/>
                    </a:cxn>
                    <a:cxn ang="0">
                      <a:pos x="2981" y="1196"/>
                    </a:cxn>
                    <a:cxn ang="0">
                      <a:pos x="2699" y="1236"/>
                    </a:cxn>
                    <a:cxn ang="0">
                      <a:pos x="2397" y="1269"/>
                    </a:cxn>
                    <a:cxn ang="0">
                      <a:pos x="2076" y="1297"/>
                    </a:cxn>
                    <a:cxn ang="0">
                      <a:pos x="1738" y="1319"/>
                    </a:cxn>
                    <a:cxn ang="0">
                      <a:pos x="1382" y="1338"/>
                    </a:cxn>
                    <a:cxn ang="0">
                      <a:pos x="1007" y="1353"/>
                    </a:cxn>
                    <a:cxn ang="0">
                      <a:pos x="616" y="1363"/>
                    </a:cxn>
                    <a:cxn ang="0">
                      <a:pos x="208" y="1370"/>
                    </a:cxn>
                    <a:cxn ang="0">
                      <a:pos x="0" y="652"/>
                    </a:cxn>
                    <a:cxn ang="0">
                      <a:pos x="98" y="653"/>
                    </a:cxn>
                    <a:cxn ang="0">
                      <a:pos x="255" y="652"/>
                    </a:cxn>
                    <a:cxn ang="0">
                      <a:pos x="465" y="649"/>
                    </a:cxn>
                    <a:cxn ang="0">
                      <a:pos x="721" y="641"/>
                    </a:cxn>
                    <a:cxn ang="0">
                      <a:pos x="1014" y="629"/>
                    </a:cxn>
                    <a:cxn ang="0">
                      <a:pos x="1338" y="612"/>
                    </a:cxn>
                    <a:cxn ang="0">
                      <a:pos x="1685" y="589"/>
                    </a:cxn>
                    <a:cxn ang="0">
                      <a:pos x="2050" y="560"/>
                    </a:cxn>
                    <a:cxn ang="0">
                      <a:pos x="2423" y="523"/>
                    </a:cxn>
                    <a:cxn ang="0">
                      <a:pos x="2798" y="478"/>
                    </a:cxn>
                    <a:cxn ang="0">
                      <a:pos x="3168" y="424"/>
                    </a:cxn>
                    <a:cxn ang="0">
                      <a:pos x="3525" y="361"/>
                    </a:cxn>
                    <a:cxn ang="0">
                      <a:pos x="3864" y="288"/>
                    </a:cxn>
                    <a:cxn ang="0">
                      <a:pos x="4176" y="203"/>
                    </a:cxn>
                    <a:cxn ang="0">
                      <a:pos x="4454" y="108"/>
                    </a:cxn>
                    <a:cxn ang="0">
                      <a:pos x="4692" y="0"/>
                    </a:cxn>
                  </a:cxnLst>
                  <a:rect l="0" t="0" r="r" b="b"/>
                  <a:pathLst>
                    <a:path w="4702" h="1372">
                      <a:moveTo>
                        <a:pt x="4692" y="0"/>
                      </a:moveTo>
                      <a:lnTo>
                        <a:pt x="4695" y="27"/>
                      </a:lnTo>
                      <a:lnTo>
                        <a:pt x="4698" y="52"/>
                      </a:lnTo>
                      <a:lnTo>
                        <a:pt x="4701" y="77"/>
                      </a:lnTo>
                      <a:lnTo>
                        <a:pt x="4702" y="103"/>
                      </a:lnTo>
                      <a:lnTo>
                        <a:pt x="4702" y="127"/>
                      </a:lnTo>
                      <a:lnTo>
                        <a:pt x="4702" y="152"/>
                      </a:lnTo>
                      <a:lnTo>
                        <a:pt x="4701" y="176"/>
                      </a:lnTo>
                      <a:lnTo>
                        <a:pt x="4700" y="201"/>
                      </a:lnTo>
                      <a:lnTo>
                        <a:pt x="4697" y="225"/>
                      </a:lnTo>
                      <a:lnTo>
                        <a:pt x="4694" y="249"/>
                      </a:lnTo>
                      <a:lnTo>
                        <a:pt x="4690" y="272"/>
                      </a:lnTo>
                      <a:lnTo>
                        <a:pt x="4685" y="296"/>
                      </a:lnTo>
                      <a:lnTo>
                        <a:pt x="4679" y="318"/>
                      </a:lnTo>
                      <a:lnTo>
                        <a:pt x="4673" y="342"/>
                      </a:lnTo>
                      <a:lnTo>
                        <a:pt x="4666" y="364"/>
                      </a:lnTo>
                      <a:lnTo>
                        <a:pt x="4658" y="386"/>
                      </a:lnTo>
                      <a:lnTo>
                        <a:pt x="4650" y="409"/>
                      </a:lnTo>
                      <a:lnTo>
                        <a:pt x="4640" y="430"/>
                      </a:lnTo>
                      <a:lnTo>
                        <a:pt x="4630" y="451"/>
                      </a:lnTo>
                      <a:lnTo>
                        <a:pt x="4620" y="472"/>
                      </a:lnTo>
                      <a:lnTo>
                        <a:pt x="4609" y="494"/>
                      </a:lnTo>
                      <a:lnTo>
                        <a:pt x="4597" y="515"/>
                      </a:lnTo>
                      <a:lnTo>
                        <a:pt x="4583" y="535"/>
                      </a:lnTo>
                      <a:lnTo>
                        <a:pt x="4570" y="556"/>
                      </a:lnTo>
                      <a:lnTo>
                        <a:pt x="4555" y="576"/>
                      </a:lnTo>
                      <a:lnTo>
                        <a:pt x="4541" y="596"/>
                      </a:lnTo>
                      <a:lnTo>
                        <a:pt x="4525" y="615"/>
                      </a:lnTo>
                      <a:lnTo>
                        <a:pt x="4509" y="636"/>
                      </a:lnTo>
                      <a:lnTo>
                        <a:pt x="4491" y="655"/>
                      </a:lnTo>
                      <a:lnTo>
                        <a:pt x="4473" y="674"/>
                      </a:lnTo>
                      <a:lnTo>
                        <a:pt x="4455" y="691"/>
                      </a:lnTo>
                      <a:lnTo>
                        <a:pt x="4435" y="710"/>
                      </a:lnTo>
                      <a:lnTo>
                        <a:pt x="4437" y="697"/>
                      </a:lnTo>
                      <a:lnTo>
                        <a:pt x="4439" y="685"/>
                      </a:lnTo>
                      <a:lnTo>
                        <a:pt x="4381" y="732"/>
                      </a:lnTo>
                      <a:lnTo>
                        <a:pt x="4316" y="777"/>
                      </a:lnTo>
                      <a:lnTo>
                        <a:pt x="4246" y="821"/>
                      </a:lnTo>
                      <a:lnTo>
                        <a:pt x="4170" y="863"/>
                      </a:lnTo>
                      <a:lnTo>
                        <a:pt x="4090" y="903"/>
                      </a:lnTo>
                      <a:lnTo>
                        <a:pt x="4002" y="941"/>
                      </a:lnTo>
                      <a:lnTo>
                        <a:pt x="3910" y="975"/>
                      </a:lnTo>
                      <a:lnTo>
                        <a:pt x="3813" y="1010"/>
                      </a:lnTo>
                      <a:lnTo>
                        <a:pt x="3709" y="1041"/>
                      </a:lnTo>
                      <a:lnTo>
                        <a:pt x="3600" y="1071"/>
                      </a:lnTo>
                      <a:lnTo>
                        <a:pt x="3487" y="1099"/>
                      </a:lnTo>
                      <a:lnTo>
                        <a:pt x="3368" y="1126"/>
                      </a:lnTo>
                      <a:lnTo>
                        <a:pt x="3245" y="1152"/>
                      </a:lnTo>
                      <a:lnTo>
                        <a:pt x="3115" y="1174"/>
                      </a:lnTo>
                      <a:lnTo>
                        <a:pt x="2981" y="1196"/>
                      </a:lnTo>
                      <a:lnTo>
                        <a:pt x="2843" y="1217"/>
                      </a:lnTo>
                      <a:lnTo>
                        <a:pt x="2699" y="1236"/>
                      </a:lnTo>
                      <a:lnTo>
                        <a:pt x="2550" y="1252"/>
                      </a:lnTo>
                      <a:lnTo>
                        <a:pt x="2397" y="1269"/>
                      </a:lnTo>
                      <a:lnTo>
                        <a:pt x="2240" y="1284"/>
                      </a:lnTo>
                      <a:lnTo>
                        <a:pt x="2076" y="1297"/>
                      </a:lnTo>
                      <a:lnTo>
                        <a:pt x="1910" y="1309"/>
                      </a:lnTo>
                      <a:lnTo>
                        <a:pt x="1738" y="1319"/>
                      </a:lnTo>
                      <a:lnTo>
                        <a:pt x="1561" y="1329"/>
                      </a:lnTo>
                      <a:lnTo>
                        <a:pt x="1382" y="1338"/>
                      </a:lnTo>
                      <a:lnTo>
                        <a:pt x="1196" y="1346"/>
                      </a:lnTo>
                      <a:lnTo>
                        <a:pt x="1007" y="1353"/>
                      </a:lnTo>
                      <a:lnTo>
                        <a:pt x="814" y="1358"/>
                      </a:lnTo>
                      <a:lnTo>
                        <a:pt x="616" y="1363"/>
                      </a:lnTo>
                      <a:lnTo>
                        <a:pt x="414" y="1366"/>
                      </a:lnTo>
                      <a:lnTo>
                        <a:pt x="208" y="1370"/>
                      </a:lnTo>
                      <a:lnTo>
                        <a:pt x="0" y="1372"/>
                      </a:lnTo>
                      <a:lnTo>
                        <a:pt x="0" y="652"/>
                      </a:lnTo>
                      <a:lnTo>
                        <a:pt x="41" y="653"/>
                      </a:lnTo>
                      <a:lnTo>
                        <a:pt x="98" y="653"/>
                      </a:lnTo>
                      <a:lnTo>
                        <a:pt x="169" y="653"/>
                      </a:lnTo>
                      <a:lnTo>
                        <a:pt x="255" y="652"/>
                      </a:lnTo>
                      <a:lnTo>
                        <a:pt x="355" y="651"/>
                      </a:lnTo>
                      <a:lnTo>
                        <a:pt x="465" y="649"/>
                      </a:lnTo>
                      <a:lnTo>
                        <a:pt x="588" y="646"/>
                      </a:lnTo>
                      <a:lnTo>
                        <a:pt x="721" y="641"/>
                      </a:lnTo>
                      <a:lnTo>
                        <a:pt x="863" y="636"/>
                      </a:lnTo>
                      <a:lnTo>
                        <a:pt x="1014" y="629"/>
                      </a:lnTo>
                      <a:lnTo>
                        <a:pt x="1173" y="621"/>
                      </a:lnTo>
                      <a:lnTo>
                        <a:pt x="1338" y="612"/>
                      </a:lnTo>
                      <a:lnTo>
                        <a:pt x="1509" y="601"/>
                      </a:lnTo>
                      <a:lnTo>
                        <a:pt x="1685" y="589"/>
                      </a:lnTo>
                      <a:lnTo>
                        <a:pt x="1865" y="575"/>
                      </a:lnTo>
                      <a:lnTo>
                        <a:pt x="2050" y="560"/>
                      </a:lnTo>
                      <a:lnTo>
                        <a:pt x="2235" y="542"/>
                      </a:lnTo>
                      <a:lnTo>
                        <a:pt x="2423" y="523"/>
                      </a:lnTo>
                      <a:lnTo>
                        <a:pt x="2610" y="501"/>
                      </a:lnTo>
                      <a:lnTo>
                        <a:pt x="2798" y="478"/>
                      </a:lnTo>
                      <a:lnTo>
                        <a:pt x="2984" y="452"/>
                      </a:lnTo>
                      <a:lnTo>
                        <a:pt x="3168" y="424"/>
                      </a:lnTo>
                      <a:lnTo>
                        <a:pt x="3349" y="394"/>
                      </a:lnTo>
                      <a:lnTo>
                        <a:pt x="3525" y="361"/>
                      </a:lnTo>
                      <a:lnTo>
                        <a:pt x="3697" y="326"/>
                      </a:lnTo>
                      <a:lnTo>
                        <a:pt x="3864" y="288"/>
                      </a:lnTo>
                      <a:lnTo>
                        <a:pt x="4024" y="247"/>
                      </a:lnTo>
                      <a:lnTo>
                        <a:pt x="4176" y="203"/>
                      </a:lnTo>
                      <a:lnTo>
                        <a:pt x="4320" y="157"/>
                      </a:lnTo>
                      <a:lnTo>
                        <a:pt x="4454" y="108"/>
                      </a:lnTo>
                      <a:lnTo>
                        <a:pt x="4578" y="56"/>
                      </a:lnTo>
                      <a:lnTo>
                        <a:pt x="4692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Freeform: Shape 19">
                  <a:extLst>
                    <a:ext uri="{FF2B5EF4-FFF2-40B4-BE49-F238E27FC236}">
                      <a16:creationId xmlns:a16="http://schemas.microsoft.com/office/drawing/2014/main" id="{0FB8D7EA-AD29-4B44-B9E2-F7F87B082F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16160" y="1026162"/>
                  <a:ext cx="155840" cy="311218"/>
                </a:xfrm>
                <a:custGeom>
                  <a:avLst/>
                  <a:gdLst/>
                  <a:ahLst/>
                  <a:cxnLst>
                    <a:cxn ang="0">
                      <a:pos x="2357" y="433"/>
                    </a:cxn>
                    <a:cxn ang="0">
                      <a:pos x="2357" y="0"/>
                    </a:cxn>
                    <a:cxn ang="0">
                      <a:pos x="1998" y="28"/>
                    </a:cxn>
                    <a:cxn ang="0">
                      <a:pos x="1657" y="106"/>
                    </a:cxn>
                    <a:cxn ang="0">
                      <a:pos x="1337" y="234"/>
                    </a:cxn>
                    <a:cxn ang="0">
                      <a:pos x="1041" y="404"/>
                    </a:cxn>
                    <a:cxn ang="0">
                      <a:pos x="774" y="614"/>
                    </a:cxn>
                    <a:cxn ang="0">
                      <a:pos x="540" y="859"/>
                    </a:cxn>
                    <a:cxn ang="0">
                      <a:pos x="342" y="1137"/>
                    </a:cxn>
                    <a:cxn ang="0">
                      <a:pos x="186" y="1441"/>
                    </a:cxn>
                    <a:cxn ang="0">
                      <a:pos x="75" y="1769"/>
                    </a:cxn>
                    <a:cxn ang="0">
                      <a:pos x="13" y="2117"/>
                    </a:cxn>
                    <a:cxn ang="0">
                      <a:pos x="4" y="2477"/>
                    </a:cxn>
                    <a:cxn ang="0">
                      <a:pos x="48" y="2831"/>
                    </a:cxn>
                    <a:cxn ang="0">
                      <a:pos x="143" y="3166"/>
                    </a:cxn>
                    <a:cxn ang="0">
                      <a:pos x="285" y="3477"/>
                    </a:cxn>
                    <a:cxn ang="0">
                      <a:pos x="470" y="3765"/>
                    </a:cxn>
                    <a:cxn ang="0">
                      <a:pos x="692" y="4022"/>
                    </a:cxn>
                    <a:cxn ang="0">
                      <a:pos x="948" y="4244"/>
                    </a:cxn>
                    <a:cxn ang="0">
                      <a:pos x="1235" y="4427"/>
                    </a:cxn>
                    <a:cxn ang="0">
                      <a:pos x="1548" y="4569"/>
                    </a:cxn>
                    <a:cxn ang="0">
                      <a:pos x="1883" y="4664"/>
                    </a:cxn>
                    <a:cxn ang="0">
                      <a:pos x="2235" y="4710"/>
                    </a:cxn>
                    <a:cxn ang="0">
                      <a:pos x="2357" y="4712"/>
                    </a:cxn>
                    <a:cxn ang="0">
                      <a:pos x="2357" y="4281"/>
                    </a:cxn>
                    <a:cxn ang="0">
                      <a:pos x="2064" y="4259"/>
                    </a:cxn>
                    <a:cxn ang="0">
                      <a:pos x="1785" y="4194"/>
                    </a:cxn>
                    <a:cxn ang="0">
                      <a:pos x="1523" y="4091"/>
                    </a:cxn>
                    <a:cxn ang="0">
                      <a:pos x="1282" y="3951"/>
                    </a:cxn>
                    <a:cxn ang="0">
                      <a:pos x="1064" y="3780"/>
                    </a:cxn>
                    <a:cxn ang="0">
                      <a:pos x="872" y="3579"/>
                    </a:cxn>
                    <a:cxn ang="0">
                      <a:pos x="711" y="3353"/>
                    </a:cxn>
                    <a:cxn ang="0">
                      <a:pos x="584" y="3104"/>
                    </a:cxn>
                    <a:cxn ang="0">
                      <a:pos x="493" y="2836"/>
                    </a:cxn>
                    <a:cxn ang="0">
                      <a:pos x="442" y="2552"/>
                    </a:cxn>
                    <a:cxn ang="0">
                      <a:pos x="435" y="2257"/>
                    </a:cxn>
                    <a:cxn ang="0">
                      <a:pos x="471" y="1969"/>
                    </a:cxn>
                    <a:cxn ang="0">
                      <a:pos x="549" y="1696"/>
                    </a:cxn>
                    <a:cxn ang="0">
                      <a:pos x="665" y="1441"/>
                    </a:cxn>
                    <a:cxn ang="0">
                      <a:pos x="815" y="1206"/>
                    </a:cxn>
                    <a:cxn ang="0">
                      <a:pos x="997" y="997"/>
                    </a:cxn>
                    <a:cxn ang="0">
                      <a:pos x="1206" y="815"/>
                    </a:cxn>
                    <a:cxn ang="0">
                      <a:pos x="1440" y="665"/>
                    </a:cxn>
                    <a:cxn ang="0">
                      <a:pos x="1695" y="549"/>
                    </a:cxn>
                    <a:cxn ang="0">
                      <a:pos x="1969" y="472"/>
                    </a:cxn>
                    <a:cxn ang="0">
                      <a:pos x="2257" y="435"/>
                    </a:cxn>
                  </a:cxnLst>
                  <a:rect l="0" t="0" r="r" b="b"/>
                  <a:pathLst>
                    <a:path w="2357" h="4712">
                      <a:moveTo>
                        <a:pt x="2357" y="433"/>
                      </a:moveTo>
                      <a:lnTo>
                        <a:pt x="2357" y="433"/>
                      </a:lnTo>
                      <a:lnTo>
                        <a:pt x="2357" y="433"/>
                      </a:lnTo>
                      <a:lnTo>
                        <a:pt x="2357" y="0"/>
                      </a:lnTo>
                      <a:lnTo>
                        <a:pt x="2357" y="0"/>
                      </a:lnTo>
                      <a:lnTo>
                        <a:pt x="2357" y="0"/>
                      </a:lnTo>
                      <a:lnTo>
                        <a:pt x="2235" y="4"/>
                      </a:lnTo>
                      <a:lnTo>
                        <a:pt x="2115" y="13"/>
                      </a:lnTo>
                      <a:lnTo>
                        <a:pt x="1998" y="28"/>
                      </a:lnTo>
                      <a:lnTo>
                        <a:pt x="1883" y="48"/>
                      </a:lnTo>
                      <a:lnTo>
                        <a:pt x="1769" y="75"/>
                      </a:lnTo>
                      <a:lnTo>
                        <a:pt x="1657" y="106"/>
                      </a:lnTo>
                      <a:lnTo>
                        <a:pt x="1548" y="144"/>
                      </a:lnTo>
                      <a:lnTo>
                        <a:pt x="1440" y="186"/>
                      </a:lnTo>
                      <a:lnTo>
                        <a:pt x="1337" y="234"/>
                      </a:lnTo>
                      <a:lnTo>
                        <a:pt x="1235" y="285"/>
                      </a:lnTo>
                      <a:lnTo>
                        <a:pt x="1137" y="342"/>
                      </a:lnTo>
                      <a:lnTo>
                        <a:pt x="1041" y="404"/>
                      </a:lnTo>
                      <a:lnTo>
                        <a:pt x="948" y="470"/>
                      </a:lnTo>
                      <a:lnTo>
                        <a:pt x="860" y="540"/>
                      </a:lnTo>
                      <a:lnTo>
                        <a:pt x="774" y="614"/>
                      </a:lnTo>
                      <a:lnTo>
                        <a:pt x="692" y="692"/>
                      </a:lnTo>
                      <a:lnTo>
                        <a:pt x="614" y="773"/>
                      </a:lnTo>
                      <a:lnTo>
                        <a:pt x="540" y="859"/>
                      </a:lnTo>
                      <a:lnTo>
                        <a:pt x="470" y="949"/>
                      </a:lnTo>
                      <a:lnTo>
                        <a:pt x="404" y="1040"/>
                      </a:lnTo>
                      <a:lnTo>
                        <a:pt x="342" y="1137"/>
                      </a:lnTo>
                      <a:lnTo>
                        <a:pt x="285" y="1235"/>
                      </a:lnTo>
                      <a:lnTo>
                        <a:pt x="233" y="1337"/>
                      </a:lnTo>
                      <a:lnTo>
                        <a:pt x="186" y="1441"/>
                      </a:lnTo>
                      <a:lnTo>
                        <a:pt x="143" y="1548"/>
                      </a:lnTo>
                      <a:lnTo>
                        <a:pt x="107" y="1657"/>
                      </a:lnTo>
                      <a:lnTo>
                        <a:pt x="75" y="1769"/>
                      </a:lnTo>
                      <a:lnTo>
                        <a:pt x="48" y="1883"/>
                      </a:lnTo>
                      <a:lnTo>
                        <a:pt x="27" y="1998"/>
                      </a:lnTo>
                      <a:lnTo>
                        <a:pt x="13" y="2117"/>
                      </a:lnTo>
                      <a:lnTo>
                        <a:pt x="4" y="2236"/>
                      </a:lnTo>
                      <a:lnTo>
                        <a:pt x="0" y="2357"/>
                      </a:lnTo>
                      <a:lnTo>
                        <a:pt x="4" y="2477"/>
                      </a:lnTo>
                      <a:lnTo>
                        <a:pt x="13" y="2597"/>
                      </a:lnTo>
                      <a:lnTo>
                        <a:pt x="27" y="2714"/>
                      </a:lnTo>
                      <a:lnTo>
                        <a:pt x="48" y="2831"/>
                      </a:lnTo>
                      <a:lnTo>
                        <a:pt x="75" y="2944"/>
                      </a:lnTo>
                      <a:lnTo>
                        <a:pt x="107" y="3056"/>
                      </a:lnTo>
                      <a:lnTo>
                        <a:pt x="143" y="3166"/>
                      </a:lnTo>
                      <a:lnTo>
                        <a:pt x="186" y="3272"/>
                      </a:lnTo>
                      <a:lnTo>
                        <a:pt x="233" y="3377"/>
                      </a:lnTo>
                      <a:lnTo>
                        <a:pt x="285" y="3477"/>
                      </a:lnTo>
                      <a:lnTo>
                        <a:pt x="342" y="3577"/>
                      </a:lnTo>
                      <a:lnTo>
                        <a:pt x="404" y="3672"/>
                      </a:lnTo>
                      <a:lnTo>
                        <a:pt x="470" y="3765"/>
                      </a:lnTo>
                      <a:lnTo>
                        <a:pt x="540" y="3854"/>
                      </a:lnTo>
                      <a:lnTo>
                        <a:pt x="614" y="3939"/>
                      </a:lnTo>
                      <a:lnTo>
                        <a:pt x="692" y="4022"/>
                      </a:lnTo>
                      <a:lnTo>
                        <a:pt x="774" y="4099"/>
                      </a:lnTo>
                      <a:lnTo>
                        <a:pt x="860" y="4174"/>
                      </a:lnTo>
                      <a:lnTo>
                        <a:pt x="948" y="4244"/>
                      </a:lnTo>
                      <a:lnTo>
                        <a:pt x="1041" y="4309"/>
                      </a:lnTo>
                      <a:lnTo>
                        <a:pt x="1137" y="4370"/>
                      </a:lnTo>
                      <a:lnTo>
                        <a:pt x="1235" y="4427"/>
                      </a:lnTo>
                      <a:lnTo>
                        <a:pt x="1337" y="4480"/>
                      </a:lnTo>
                      <a:lnTo>
                        <a:pt x="1440" y="4527"/>
                      </a:lnTo>
                      <a:lnTo>
                        <a:pt x="1548" y="4569"/>
                      </a:lnTo>
                      <a:lnTo>
                        <a:pt x="1657" y="4606"/>
                      </a:lnTo>
                      <a:lnTo>
                        <a:pt x="1769" y="4638"/>
                      </a:lnTo>
                      <a:lnTo>
                        <a:pt x="1883" y="4664"/>
                      </a:lnTo>
                      <a:lnTo>
                        <a:pt x="1998" y="4685"/>
                      </a:lnTo>
                      <a:lnTo>
                        <a:pt x="2115" y="4700"/>
                      </a:lnTo>
                      <a:lnTo>
                        <a:pt x="2235" y="4710"/>
                      </a:lnTo>
                      <a:lnTo>
                        <a:pt x="2357" y="4712"/>
                      </a:lnTo>
                      <a:lnTo>
                        <a:pt x="2357" y="4712"/>
                      </a:lnTo>
                      <a:lnTo>
                        <a:pt x="2357" y="4712"/>
                      </a:lnTo>
                      <a:lnTo>
                        <a:pt x="2357" y="4281"/>
                      </a:lnTo>
                      <a:lnTo>
                        <a:pt x="2357" y="4281"/>
                      </a:lnTo>
                      <a:lnTo>
                        <a:pt x="2357" y="4281"/>
                      </a:lnTo>
                      <a:lnTo>
                        <a:pt x="2257" y="4279"/>
                      </a:lnTo>
                      <a:lnTo>
                        <a:pt x="2160" y="4271"/>
                      </a:lnTo>
                      <a:lnTo>
                        <a:pt x="2064" y="4259"/>
                      </a:lnTo>
                      <a:lnTo>
                        <a:pt x="1969" y="4242"/>
                      </a:lnTo>
                      <a:lnTo>
                        <a:pt x="1876" y="4221"/>
                      </a:lnTo>
                      <a:lnTo>
                        <a:pt x="1785" y="4194"/>
                      </a:lnTo>
                      <a:lnTo>
                        <a:pt x="1695" y="4164"/>
                      </a:lnTo>
                      <a:lnTo>
                        <a:pt x="1608" y="4129"/>
                      </a:lnTo>
                      <a:lnTo>
                        <a:pt x="1523" y="4091"/>
                      </a:lnTo>
                      <a:lnTo>
                        <a:pt x="1440" y="4048"/>
                      </a:lnTo>
                      <a:lnTo>
                        <a:pt x="1360" y="4002"/>
                      </a:lnTo>
                      <a:lnTo>
                        <a:pt x="1282" y="3951"/>
                      </a:lnTo>
                      <a:lnTo>
                        <a:pt x="1206" y="3898"/>
                      </a:lnTo>
                      <a:lnTo>
                        <a:pt x="1133" y="3841"/>
                      </a:lnTo>
                      <a:lnTo>
                        <a:pt x="1064" y="3780"/>
                      </a:lnTo>
                      <a:lnTo>
                        <a:pt x="997" y="3717"/>
                      </a:lnTo>
                      <a:lnTo>
                        <a:pt x="933" y="3650"/>
                      </a:lnTo>
                      <a:lnTo>
                        <a:pt x="872" y="3579"/>
                      </a:lnTo>
                      <a:lnTo>
                        <a:pt x="815" y="3507"/>
                      </a:lnTo>
                      <a:lnTo>
                        <a:pt x="761" y="3432"/>
                      </a:lnTo>
                      <a:lnTo>
                        <a:pt x="711" y="3353"/>
                      </a:lnTo>
                      <a:lnTo>
                        <a:pt x="665" y="3273"/>
                      </a:lnTo>
                      <a:lnTo>
                        <a:pt x="623" y="3189"/>
                      </a:lnTo>
                      <a:lnTo>
                        <a:pt x="584" y="3104"/>
                      </a:lnTo>
                      <a:lnTo>
                        <a:pt x="549" y="3017"/>
                      </a:lnTo>
                      <a:lnTo>
                        <a:pt x="519" y="2928"/>
                      </a:lnTo>
                      <a:lnTo>
                        <a:pt x="493" y="2836"/>
                      </a:lnTo>
                      <a:lnTo>
                        <a:pt x="471" y="2743"/>
                      </a:lnTo>
                      <a:lnTo>
                        <a:pt x="454" y="2648"/>
                      </a:lnTo>
                      <a:lnTo>
                        <a:pt x="442" y="2552"/>
                      </a:lnTo>
                      <a:lnTo>
                        <a:pt x="435" y="2455"/>
                      </a:lnTo>
                      <a:lnTo>
                        <a:pt x="432" y="2357"/>
                      </a:lnTo>
                      <a:lnTo>
                        <a:pt x="435" y="2257"/>
                      </a:lnTo>
                      <a:lnTo>
                        <a:pt x="442" y="2160"/>
                      </a:lnTo>
                      <a:lnTo>
                        <a:pt x="454" y="2064"/>
                      </a:lnTo>
                      <a:lnTo>
                        <a:pt x="471" y="1969"/>
                      </a:lnTo>
                      <a:lnTo>
                        <a:pt x="493" y="1876"/>
                      </a:lnTo>
                      <a:lnTo>
                        <a:pt x="519" y="1786"/>
                      </a:lnTo>
                      <a:lnTo>
                        <a:pt x="549" y="1696"/>
                      </a:lnTo>
                      <a:lnTo>
                        <a:pt x="584" y="1609"/>
                      </a:lnTo>
                      <a:lnTo>
                        <a:pt x="623" y="1523"/>
                      </a:lnTo>
                      <a:lnTo>
                        <a:pt x="665" y="1441"/>
                      </a:lnTo>
                      <a:lnTo>
                        <a:pt x="711" y="1360"/>
                      </a:lnTo>
                      <a:lnTo>
                        <a:pt x="761" y="1282"/>
                      </a:lnTo>
                      <a:lnTo>
                        <a:pt x="815" y="1206"/>
                      </a:lnTo>
                      <a:lnTo>
                        <a:pt x="872" y="1133"/>
                      </a:lnTo>
                      <a:lnTo>
                        <a:pt x="933" y="1064"/>
                      </a:lnTo>
                      <a:lnTo>
                        <a:pt x="997" y="997"/>
                      </a:lnTo>
                      <a:lnTo>
                        <a:pt x="1064" y="933"/>
                      </a:lnTo>
                      <a:lnTo>
                        <a:pt x="1133" y="873"/>
                      </a:lnTo>
                      <a:lnTo>
                        <a:pt x="1206" y="815"/>
                      </a:lnTo>
                      <a:lnTo>
                        <a:pt x="1282" y="761"/>
                      </a:lnTo>
                      <a:lnTo>
                        <a:pt x="1360" y="711"/>
                      </a:lnTo>
                      <a:lnTo>
                        <a:pt x="1440" y="665"/>
                      </a:lnTo>
                      <a:lnTo>
                        <a:pt x="1523" y="623"/>
                      </a:lnTo>
                      <a:lnTo>
                        <a:pt x="1608" y="583"/>
                      </a:lnTo>
                      <a:lnTo>
                        <a:pt x="1695" y="549"/>
                      </a:lnTo>
                      <a:lnTo>
                        <a:pt x="1785" y="519"/>
                      </a:lnTo>
                      <a:lnTo>
                        <a:pt x="1876" y="493"/>
                      </a:lnTo>
                      <a:lnTo>
                        <a:pt x="1969" y="472"/>
                      </a:lnTo>
                      <a:lnTo>
                        <a:pt x="2064" y="454"/>
                      </a:lnTo>
                      <a:lnTo>
                        <a:pt x="2160" y="442"/>
                      </a:lnTo>
                      <a:lnTo>
                        <a:pt x="2257" y="435"/>
                      </a:lnTo>
                      <a:lnTo>
                        <a:pt x="2357" y="43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20">
                  <a:extLst>
                    <a:ext uri="{FF2B5EF4-FFF2-40B4-BE49-F238E27FC236}">
                      <a16:creationId xmlns:a16="http://schemas.microsoft.com/office/drawing/2014/main" id="{492B1BCA-7A7D-4AE0-A238-EFB9BDCC6F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72000" y="1026162"/>
                  <a:ext cx="155840" cy="311218"/>
                </a:xfrm>
                <a:custGeom>
                  <a:avLst/>
                  <a:gdLst/>
                  <a:ahLst/>
                  <a:cxnLst>
                    <a:cxn ang="0">
                      <a:pos x="0" y="433"/>
                    </a:cxn>
                    <a:cxn ang="0">
                      <a:pos x="0" y="0"/>
                    </a:cxn>
                    <a:cxn ang="0">
                      <a:pos x="357" y="28"/>
                    </a:cxn>
                    <a:cxn ang="0">
                      <a:pos x="698" y="106"/>
                    </a:cxn>
                    <a:cxn ang="0">
                      <a:pos x="1018" y="234"/>
                    </a:cxn>
                    <a:cxn ang="0">
                      <a:pos x="1314" y="404"/>
                    </a:cxn>
                    <a:cxn ang="0">
                      <a:pos x="1581" y="614"/>
                    </a:cxn>
                    <a:cxn ang="0">
                      <a:pos x="1816" y="859"/>
                    </a:cxn>
                    <a:cxn ang="0">
                      <a:pos x="2013" y="1137"/>
                    </a:cxn>
                    <a:cxn ang="0">
                      <a:pos x="2169" y="1441"/>
                    </a:cxn>
                    <a:cxn ang="0">
                      <a:pos x="2281" y="1769"/>
                    </a:cxn>
                    <a:cxn ang="0">
                      <a:pos x="2342" y="2117"/>
                    </a:cxn>
                    <a:cxn ang="0">
                      <a:pos x="2351" y="2477"/>
                    </a:cxn>
                    <a:cxn ang="0">
                      <a:pos x="2307" y="2831"/>
                    </a:cxn>
                    <a:cxn ang="0">
                      <a:pos x="2212" y="3166"/>
                    </a:cxn>
                    <a:cxn ang="0">
                      <a:pos x="2070" y="3477"/>
                    </a:cxn>
                    <a:cxn ang="0">
                      <a:pos x="1885" y="3765"/>
                    </a:cxn>
                    <a:cxn ang="0">
                      <a:pos x="1663" y="4022"/>
                    </a:cxn>
                    <a:cxn ang="0">
                      <a:pos x="1407" y="4244"/>
                    </a:cxn>
                    <a:cxn ang="0">
                      <a:pos x="1120" y="4427"/>
                    </a:cxn>
                    <a:cxn ang="0">
                      <a:pos x="807" y="4569"/>
                    </a:cxn>
                    <a:cxn ang="0">
                      <a:pos x="473" y="4664"/>
                    </a:cxn>
                    <a:cxn ang="0">
                      <a:pos x="120" y="4710"/>
                    </a:cxn>
                    <a:cxn ang="0">
                      <a:pos x="0" y="4712"/>
                    </a:cxn>
                    <a:cxn ang="0">
                      <a:pos x="0" y="4281"/>
                    </a:cxn>
                    <a:cxn ang="0">
                      <a:pos x="291" y="4259"/>
                    </a:cxn>
                    <a:cxn ang="0">
                      <a:pos x="570" y="4194"/>
                    </a:cxn>
                    <a:cxn ang="0">
                      <a:pos x="832" y="4091"/>
                    </a:cxn>
                    <a:cxn ang="0">
                      <a:pos x="1073" y="3951"/>
                    </a:cxn>
                    <a:cxn ang="0">
                      <a:pos x="1292" y="3780"/>
                    </a:cxn>
                    <a:cxn ang="0">
                      <a:pos x="1483" y="3579"/>
                    </a:cxn>
                    <a:cxn ang="0">
                      <a:pos x="1644" y="3353"/>
                    </a:cxn>
                    <a:cxn ang="0">
                      <a:pos x="1771" y="3104"/>
                    </a:cxn>
                    <a:cxn ang="0">
                      <a:pos x="1862" y="2836"/>
                    </a:cxn>
                    <a:cxn ang="0">
                      <a:pos x="1913" y="2552"/>
                    </a:cxn>
                    <a:cxn ang="0">
                      <a:pos x="1921" y="2257"/>
                    </a:cxn>
                    <a:cxn ang="0">
                      <a:pos x="1884" y="1969"/>
                    </a:cxn>
                    <a:cxn ang="0">
                      <a:pos x="1806" y="1696"/>
                    </a:cxn>
                    <a:cxn ang="0">
                      <a:pos x="1690" y="1441"/>
                    </a:cxn>
                    <a:cxn ang="0">
                      <a:pos x="1540" y="1206"/>
                    </a:cxn>
                    <a:cxn ang="0">
                      <a:pos x="1358" y="997"/>
                    </a:cxn>
                    <a:cxn ang="0">
                      <a:pos x="1149" y="815"/>
                    </a:cxn>
                    <a:cxn ang="0">
                      <a:pos x="915" y="665"/>
                    </a:cxn>
                    <a:cxn ang="0">
                      <a:pos x="660" y="549"/>
                    </a:cxn>
                    <a:cxn ang="0">
                      <a:pos x="386" y="472"/>
                    </a:cxn>
                    <a:cxn ang="0">
                      <a:pos x="98" y="435"/>
                    </a:cxn>
                  </a:cxnLst>
                  <a:rect l="0" t="0" r="r" b="b"/>
                  <a:pathLst>
                    <a:path w="2355" h="4712">
                      <a:moveTo>
                        <a:pt x="0" y="433"/>
                      </a:moveTo>
                      <a:lnTo>
                        <a:pt x="0" y="433"/>
                      </a:lnTo>
                      <a:lnTo>
                        <a:pt x="0" y="433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20" y="4"/>
                      </a:lnTo>
                      <a:lnTo>
                        <a:pt x="240" y="13"/>
                      </a:lnTo>
                      <a:lnTo>
                        <a:pt x="357" y="28"/>
                      </a:lnTo>
                      <a:lnTo>
                        <a:pt x="473" y="48"/>
                      </a:lnTo>
                      <a:lnTo>
                        <a:pt x="587" y="75"/>
                      </a:lnTo>
                      <a:lnTo>
                        <a:pt x="698" y="106"/>
                      </a:lnTo>
                      <a:lnTo>
                        <a:pt x="807" y="144"/>
                      </a:lnTo>
                      <a:lnTo>
                        <a:pt x="915" y="186"/>
                      </a:lnTo>
                      <a:lnTo>
                        <a:pt x="1018" y="234"/>
                      </a:lnTo>
                      <a:lnTo>
                        <a:pt x="1120" y="285"/>
                      </a:lnTo>
                      <a:lnTo>
                        <a:pt x="1220" y="342"/>
                      </a:lnTo>
                      <a:lnTo>
                        <a:pt x="1314" y="404"/>
                      </a:lnTo>
                      <a:lnTo>
                        <a:pt x="1407" y="470"/>
                      </a:lnTo>
                      <a:lnTo>
                        <a:pt x="1497" y="540"/>
                      </a:lnTo>
                      <a:lnTo>
                        <a:pt x="1581" y="614"/>
                      </a:lnTo>
                      <a:lnTo>
                        <a:pt x="1663" y="692"/>
                      </a:lnTo>
                      <a:lnTo>
                        <a:pt x="1741" y="773"/>
                      </a:lnTo>
                      <a:lnTo>
                        <a:pt x="1816" y="859"/>
                      </a:lnTo>
                      <a:lnTo>
                        <a:pt x="1885" y="949"/>
                      </a:lnTo>
                      <a:lnTo>
                        <a:pt x="1951" y="1040"/>
                      </a:lnTo>
                      <a:lnTo>
                        <a:pt x="2013" y="1137"/>
                      </a:lnTo>
                      <a:lnTo>
                        <a:pt x="2070" y="1235"/>
                      </a:lnTo>
                      <a:lnTo>
                        <a:pt x="2122" y="1337"/>
                      </a:lnTo>
                      <a:lnTo>
                        <a:pt x="2169" y="1441"/>
                      </a:lnTo>
                      <a:lnTo>
                        <a:pt x="2212" y="1548"/>
                      </a:lnTo>
                      <a:lnTo>
                        <a:pt x="2248" y="1657"/>
                      </a:lnTo>
                      <a:lnTo>
                        <a:pt x="2281" y="1769"/>
                      </a:lnTo>
                      <a:lnTo>
                        <a:pt x="2307" y="1883"/>
                      </a:lnTo>
                      <a:lnTo>
                        <a:pt x="2328" y="1998"/>
                      </a:lnTo>
                      <a:lnTo>
                        <a:pt x="2342" y="2117"/>
                      </a:lnTo>
                      <a:lnTo>
                        <a:pt x="2351" y="2236"/>
                      </a:lnTo>
                      <a:lnTo>
                        <a:pt x="2355" y="2357"/>
                      </a:lnTo>
                      <a:lnTo>
                        <a:pt x="2351" y="2477"/>
                      </a:lnTo>
                      <a:lnTo>
                        <a:pt x="2342" y="2597"/>
                      </a:lnTo>
                      <a:lnTo>
                        <a:pt x="2328" y="2714"/>
                      </a:lnTo>
                      <a:lnTo>
                        <a:pt x="2307" y="2831"/>
                      </a:lnTo>
                      <a:lnTo>
                        <a:pt x="2281" y="2944"/>
                      </a:lnTo>
                      <a:lnTo>
                        <a:pt x="2248" y="3056"/>
                      </a:lnTo>
                      <a:lnTo>
                        <a:pt x="2212" y="3166"/>
                      </a:lnTo>
                      <a:lnTo>
                        <a:pt x="2169" y="3272"/>
                      </a:lnTo>
                      <a:lnTo>
                        <a:pt x="2122" y="3377"/>
                      </a:lnTo>
                      <a:lnTo>
                        <a:pt x="2070" y="3477"/>
                      </a:lnTo>
                      <a:lnTo>
                        <a:pt x="2013" y="3577"/>
                      </a:lnTo>
                      <a:lnTo>
                        <a:pt x="1951" y="3672"/>
                      </a:lnTo>
                      <a:lnTo>
                        <a:pt x="1885" y="3765"/>
                      </a:lnTo>
                      <a:lnTo>
                        <a:pt x="1816" y="3854"/>
                      </a:lnTo>
                      <a:lnTo>
                        <a:pt x="1741" y="3939"/>
                      </a:lnTo>
                      <a:lnTo>
                        <a:pt x="1663" y="4022"/>
                      </a:lnTo>
                      <a:lnTo>
                        <a:pt x="1581" y="4099"/>
                      </a:lnTo>
                      <a:lnTo>
                        <a:pt x="1497" y="4174"/>
                      </a:lnTo>
                      <a:lnTo>
                        <a:pt x="1407" y="4244"/>
                      </a:lnTo>
                      <a:lnTo>
                        <a:pt x="1314" y="4309"/>
                      </a:lnTo>
                      <a:lnTo>
                        <a:pt x="1220" y="4370"/>
                      </a:lnTo>
                      <a:lnTo>
                        <a:pt x="1120" y="4427"/>
                      </a:lnTo>
                      <a:lnTo>
                        <a:pt x="1018" y="4480"/>
                      </a:lnTo>
                      <a:lnTo>
                        <a:pt x="915" y="4527"/>
                      </a:lnTo>
                      <a:lnTo>
                        <a:pt x="807" y="4569"/>
                      </a:lnTo>
                      <a:lnTo>
                        <a:pt x="698" y="4606"/>
                      </a:lnTo>
                      <a:lnTo>
                        <a:pt x="587" y="4638"/>
                      </a:lnTo>
                      <a:lnTo>
                        <a:pt x="473" y="4664"/>
                      </a:lnTo>
                      <a:lnTo>
                        <a:pt x="357" y="4685"/>
                      </a:lnTo>
                      <a:lnTo>
                        <a:pt x="240" y="4700"/>
                      </a:lnTo>
                      <a:lnTo>
                        <a:pt x="120" y="4710"/>
                      </a:lnTo>
                      <a:lnTo>
                        <a:pt x="0" y="4712"/>
                      </a:lnTo>
                      <a:lnTo>
                        <a:pt x="0" y="4712"/>
                      </a:lnTo>
                      <a:lnTo>
                        <a:pt x="0" y="4712"/>
                      </a:lnTo>
                      <a:lnTo>
                        <a:pt x="0" y="4281"/>
                      </a:lnTo>
                      <a:lnTo>
                        <a:pt x="0" y="4281"/>
                      </a:lnTo>
                      <a:lnTo>
                        <a:pt x="0" y="4281"/>
                      </a:lnTo>
                      <a:lnTo>
                        <a:pt x="98" y="4279"/>
                      </a:lnTo>
                      <a:lnTo>
                        <a:pt x="195" y="4271"/>
                      </a:lnTo>
                      <a:lnTo>
                        <a:pt x="291" y="4259"/>
                      </a:lnTo>
                      <a:lnTo>
                        <a:pt x="386" y="4242"/>
                      </a:lnTo>
                      <a:lnTo>
                        <a:pt x="479" y="4221"/>
                      </a:lnTo>
                      <a:lnTo>
                        <a:pt x="570" y="4194"/>
                      </a:lnTo>
                      <a:lnTo>
                        <a:pt x="660" y="4164"/>
                      </a:lnTo>
                      <a:lnTo>
                        <a:pt x="747" y="4129"/>
                      </a:lnTo>
                      <a:lnTo>
                        <a:pt x="832" y="4091"/>
                      </a:lnTo>
                      <a:lnTo>
                        <a:pt x="915" y="4048"/>
                      </a:lnTo>
                      <a:lnTo>
                        <a:pt x="996" y="4002"/>
                      </a:lnTo>
                      <a:lnTo>
                        <a:pt x="1073" y="3951"/>
                      </a:lnTo>
                      <a:lnTo>
                        <a:pt x="1149" y="3898"/>
                      </a:lnTo>
                      <a:lnTo>
                        <a:pt x="1222" y="3841"/>
                      </a:lnTo>
                      <a:lnTo>
                        <a:pt x="1292" y="3780"/>
                      </a:lnTo>
                      <a:lnTo>
                        <a:pt x="1358" y="3717"/>
                      </a:lnTo>
                      <a:lnTo>
                        <a:pt x="1423" y="3650"/>
                      </a:lnTo>
                      <a:lnTo>
                        <a:pt x="1483" y="3579"/>
                      </a:lnTo>
                      <a:lnTo>
                        <a:pt x="1540" y="3507"/>
                      </a:lnTo>
                      <a:lnTo>
                        <a:pt x="1594" y="3432"/>
                      </a:lnTo>
                      <a:lnTo>
                        <a:pt x="1644" y="3353"/>
                      </a:lnTo>
                      <a:lnTo>
                        <a:pt x="1690" y="3273"/>
                      </a:lnTo>
                      <a:lnTo>
                        <a:pt x="1733" y="3189"/>
                      </a:lnTo>
                      <a:lnTo>
                        <a:pt x="1771" y="3104"/>
                      </a:lnTo>
                      <a:lnTo>
                        <a:pt x="1806" y="3017"/>
                      </a:lnTo>
                      <a:lnTo>
                        <a:pt x="1836" y="2928"/>
                      </a:lnTo>
                      <a:lnTo>
                        <a:pt x="1862" y="2836"/>
                      </a:lnTo>
                      <a:lnTo>
                        <a:pt x="1884" y="2743"/>
                      </a:lnTo>
                      <a:lnTo>
                        <a:pt x="1901" y="2648"/>
                      </a:lnTo>
                      <a:lnTo>
                        <a:pt x="1913" y="2552"/>
                      </a:lnTo>
                      <a:lnTo>
                        <a:pt x="1921" y="2455"/>
                      </a:lnTo>
                      <a:lnTo>
                        <a:pt x="1923" y="2357"/>
                      </a:lnTo>
                      <a:lnTo>
                        <a:pt x="1921" y="2257"/>
                      </a:lnTo>
                      <a:lnTo>
                        <a:pt x="1913" y="2160"/>
                      </a:lnTo>
                      <a:lnTo>
                        <a:pt x="1901" y="2064"/>
                      </a:lnTo>
                      <a:lnTo>
                        <a:pt x="1884" y="1969"/>
                      </a:lnTo>
                      <a:lnTo>
                        <a:pt x="1862" y="1876"/>
                      </a:lnTo>
                      <a:lnTo>
                        <a:pt x="1836" y="1786"/>
                      </a:lnTo>
                      <a:lnTo>
                        <a:pt x="1806" y="1696"/>
                      </a:lnTo>
                      <a:lnTo>
                        <a:pt x="1771" y="1609"/>
                      </a:lnTo>
                      <a:lnTo>
                        <a:pt x="1733" y="1523"/>
                      </a:lnTo>
                      <a:lnTo>
                        <a:pt x="1690" y="1441"/>
                      </a:lnTo>
                      <a:lnTo>
                        <a:pt x="1644" y="1360"/>
                      </a:lnTo>
                      <a:lnTo>
                        <a:pt x="1594" y="1282"/>
                      </a:lnTo>
                      <a:lnTo>
                        <a:pt x="1540" y="1206"/>
                      </a:lnTo>
                      <a:lnTo>
                        <a:pt x="1483" y="1133"/>
                      </a:lnTo>
                      <a:lnTo>
                        <a:pt x="1423" y="1064"/>
                      </a:lnTo>
                      <a:lnTo>
                        <a:pt x="1358" y="997"/>
                      </a:lnTo>
                      <a:lnTo>
                        <a:pt x="1292" y="933"/>
                      </a:lnTo>
                      <a:lnTo>
                        <a:pt x="1222" y="873"/>
                      </a:lnTo>
                      <a:lnTo>
                        <a:pt x="1149" y="815"/>
                      </a:lnTo>
                      <a:lnTo>
                        <a:pt x="1073" y="761"/>
                      </a:lnTo>
                      <a:lnTo>
                        <a:pt x="996" y="711"/>
                      </a:lnTo>
                      <a:lnTo>
                        <a:pt x="915" y="665"/>
                      </a:lnTo>
                      <a:lnTo>
                        <a:pt x="832" y="623"/>
                      </a:lnTo>
                      <a:lnTo>
                        <a:pt x="747" y="583"/>
                      </a:lnTo>
                      <a:lnTo>
                        <a:pt x="660" y="549"/>
                      </a:lnTo>
                      <a:lnTo>
                        <a:pt x="570" y="519"/>
                      </a:lnTo>
                      <a:lnTo>
                        <a:pt x="479" y="493"/>
                      </a:lnTo>
                      <a:lnTo>
                        <a:pt x="386" y="472"/>
                      </a:lnTo>
                      <a:lnTo>
                        <a:pt x="291" y="454"/>
                      </a:lnTo>
                      <a:lnTo>
                        <a:pt x="195" y="442"/>
                      </a:lnTo>
                      <a:lnTo>
                        <a:pt x="98" y="435"/>
                      </a:lnTo>
                      <a:lnTo>
                        <a:pt x="0" y="433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5" name="Group 25">
              <a:extLst>
                <a:ext uri="{FF2B5EF4-FFF2-40B4-BE49-F238E27FC236}">
                  <a16:creationId xmlns:a16="http://schemas.microsoft.com/office/drawing/2014/main" id="{A13D5BB1-1D05-44AC-AD04-AC30963287FB}"/>
                </a:ext>
              </a:extLst>
            </p:cNvPr>
            <p:cNvGrpSpPr/>
            <p:nvPr/>
          </p:nvGrpSpPr>
          <p:grpSpPr>
            <a:xfrm>
              <a:off x="4192852" y="1497685"/>
              <a:ext cx="1633395" cy="1382537"/>
              <a:chOff x="4625677" y="1846396"/>
              <a:chExt cx="1514598" cy="1281985"/>
            </a:xfrm>
          </p:grpSpPr>
          <p:cxnSp>
            <p:nvCxnSpPr>
              <p:cNvPr id="33" name="Straight Connector 26">
                <a:extLst>
                  <a:ext uri="{FF2B5EF4-FFF2-40B4-BE49-F238E27FC236}">
                    <a16:creationId xmlns:a16="http://schemas.microsoft.com/office/drawing/2014/main" id="{B8EA1F2F-3AAC-4D5C-BDD3-713E4971D496}"/>
                  </a:ext>
                </a:extLst>
              </p:cNvPr>
              <p:cNvCxnSpPr/>
              <p:nvPr/>
            </p:nvCxnSpPr>
            <p:spPr>
              <a:xfrm>
                <a:off x="4625677" y="2236859"/>
                <a:ext cx="1514598" cy="891522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4" name="Group 27">
                <a:extLst>
                  <a:ext uri="{FF2B5EF4-FFF2-40B4-BE49-F238E27FC236}">
                    <a16:creationId xmlns:a16="http://schemas.microsoft.com/office/drawing/2014/main" id="{5BA875B8-10D1-435B-AD47-E24B636D3F65}"/>
                  </a:ext>
                </a:extLst>
              </p:cNvPr>
              <p:cNvGrpSpPr/>
              <p:nvPr/>
            </p:nvGrpSpPr>
            <p:grpSpPr>
              <a:xfrm flipH="1">
                <a:off x="4637531" y="1846396"/>
                <a:ext cx="0" cy="783911"/>
                <a:chOff x="33075" y="-1"/>
                <a:chExt cx="3467961" cy="1461015"/>
              </a:xfrm>
            </p:grpSpPr>
            <p:sp>
              <p:nvSpPr>
                <p:cNvPr id="35" name="Straight Connector 28">
                  <a:extLst>
                    <a:ext uri="{FF2B5EF4-FFF2-40B4-BE49-F238E27FC236}">
                      <a16:creationId xmlns:a16="http://schemas.microsoft.com/office/drawing/2014/main" id="{C4B0C0E2-776D-4DBA-A319-18D05B5C25CA}"/>
                    </a:ext>
                  </a:extLst>
                </p:cNvPr>
                <p:cNvSpPr/>
                <p:nvPr/>
              </p:nvSpPr>
              <p:spPr>
                <a:xfrm flipV="1">
                  <a:off x="3488334" y="-1"/>
                  <a:ext cx="1" cy="1461015"/>
                </a:xfrm>
                <a:prstGeom prst="line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Straight Connector 29">
                  <a:extLst>
                    <a:ext uri="{FF2B5EF4-FFF2-40B4-BE49-F238E27FC236}">
                      <a16:creationId xmlns:a16="http://schemas.microsoft.com/office/drawing/2014/main" id="{01194192-FCDA-437E-BABB-3C027F6F4709}"/>
                    </a:ext>
                  </a:extLst>
                </p:cNvPr>
                <p:cNvSpPr/>
                <p:nvPr/>
              </p:nvSpPr>
              <p:spPr>
                <a:xfrm flipH="1" flipV="1">
                  <a:off x="33075" y="730506"/>
                  <a:ext cx="3467961" cy="1"/>
                </a:xfrm>
                <a:prstGeom prst="line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400000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6" name="Group 33">
              <a:extLst>
                <a:ext uri="{FF2B5EF4-FFF2-40B4-BE49-F238E27FC236}">
                  <a16:creationId xmlns:a16="http://schemas.microsoft.com/office/drawing/2014/main" id="{9F2CB3EA-91F6-4D4D-AC3A-7F703B39CE77}"/>
                </a:ext>
              </a:extLst>
            </p:cNvPr>
            <p:cNvGrpSpPr/>
            <p:nvPr/>
          </p:nvGrpSpPr>
          <p:grpSpPr>
            <a:xfrm flipV="1">
              <a:off x="4196030" y="3918094"/>
              <a:ext cx="1633395" cy="1382537"/>
              <a:chOff x="4625677" y="1846396"/>
              <a:chExt cx="1514598" cy="1281985"/>
            </a:xfrm>
          </p:grpSpPr>
          <p:cxnSp>
            <p:nvCxnSpPr>
              <p:cNvPr id="29" name="Straight Connector 34">
                <a:extLst>
                  <a:ext uri="{FF2B5EF4-FFF2-40B4-BE49-F238E27FC236}">
                    <a16:creationId xmlns:a16="http://schemas.microsoft.com/office/drawing/2014/main" id="{041E00BB-AFFA-4166-BDEB-7CD41A215634}"/>
                  </a:ext>
                </a:extLst>
              </p:cNvPr>
              <p:cNvCxnSpPr/>
              <p:nvPr/>
            </p:nvCxnSpPr>
            <p:spPr>
              <a:xfrm>
                <a:off x="4625677" y="2236859"/>
                <a:ext cx="1514598" cy="891522"/>
              </a:xfrm>
              <a:prstGeom prst="line">
                <a:avLst/>
              </a:prstGeom>
              <a:ln w="127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0" name="Group 35">
                <a:extLst>
                  <a:ext uri="{FF2B5EF4-FFF2-40B4-BE49-F238E27FC236}">
                    <a16:creationId xmlns:a16="http://schemas.microsoft.com/office/drawing/2014/main" id="{E3331084-400D-43E3-9B92-19BA74BBEF27}"/>
                  </a:ext>
                </a:extLst>
              </p:cNvPr>
              <p:cNvGrpSpPr/>
              <p:nvPr/>
            </p:nvGrpSpPr>
            <p:grpSpPr>
              <a:xfrm flipH="1">
                <a:off x="4637531" y="1846396"/>
                <a:ext cx="0" cy="783911"/>
                <a:chOff x="33075" y="-1"/>
                <a:chExt cx="3467961" cy="1461015"/>
              </a:xfrm>
            </p:grpSpPr>
            <p:sp>
              <p:nvSpPr>
                <p:cNvPr id="31" name="Straight Connector 36">
                  <a:extLst>
                    <a:ext uri="{FF2B5EF4-FFF2-40B4-BE49-F238E27FC236}">
                      <a16:creationId xmlns:a16="http://schemas.microsoft.com/office/drawing/2014/main" id="{0A4B1DEB-103C-474A-A661-D4ED8801B6BF}"/>
                    </a:ext>
                  </a:extLst>
                </p:cNvPr>
                <p:cNvSpPr/>
                <p:nvPr/>
              </p:nvSpPr>
              <p:spPr>
                <a:xfrm flipV="1">
                  <a:off x="3488334" y="-1"/>
                  <a:ext cx="1" cy="1461015"/>
                </a:xfrm>
                <a:prstGeom prst="line">
                  <a:avLst/>
                </a:prstGeom>
                <a:noFill/>
                <a:ln w="12700" cap="flat">
                  <a:solidFill>
                    <a:schemeClr val="accent3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Straight Connector 37">
                  <a:extLst>
                    <a:ext uri="{FF2B5EF4-FFF2-40B4-BE49-F238E27FC236}">
                      <a16:creationId xmlns:a16="http://schemas.microsoft.com/office/drawing/2014/main" id="{F0664409-6058-4937-AFEF-BA4CE5970EE5}"/>
                    </a:ext>
                  </a:extLst>
                </p:cNvPr>
                <p:cNvSpPr/>
                <p:nvPr/>
              </p:nvSpPr>
              <p:spPr>
                <a:xfrm flipH="1" flipV="1">
                  <a:off x="33075" y="730506"/>
                  <a:ext cx="3467961" cy="1"/>
                </a:xfrm>
                <a:prstGeom prst="line">
                  <a:avLst/>
                </a:prstGeom>
                <a:noFill/>
                <a:ln w="12700" cap="flat">
                  <a:solidFill>
                    <a:schemeClr val="accent3"/>
                  </a:solidFill>
                  <a:prstDash val="solid"/>
                  <a:miter lim="400000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Group 41">
              <a:extLst>
                <a:ext uri="{FF2B5EF4-FFF2-40B4-BE49-F238E27FC236}">
                  <a16:creationId xmlns:a16="http://schemas.microsoft.com/office/drawing/2014/main" id="{ACF8C525-3A1A-4973-AC8C-E234BEE5DD14}"/>
                </a:ext>
              </a:extLst>
            </p:cNvPr>
            <p:cNvGrpSpPr/>
            <p:nvPr/>
          </p:nvGrpSpPr>
          <p:grpSpPr>
            <a:xfrm flipH="1">
              <a:off x="7308755" y="1983991"/>
              <a:ext cx="727044" cy="920848"/>
              <a:chOff x="4625677" y="1846396"/>
              <a:chExt cx="674166" cy="853876"/>
            </a:xfrm>
          </p:grpSpPr>
          <p:cxnSp>
            <p:nvCxnSpPr>
              <p:cNvPr id="25" name="Straight Connector 42">
                <a:extLst>
                  <a:ext uri="{FF2B5EF4-FFF2-40B4-BE49-F238E27FC236}">
                    <a16:creationId xmlns:a16="http://schemas.microsoft.com/office/drawing/2014/main" id="{4FDE0A50-C8FB-49E3-9D33-5670970E6669}"/>
                  </a:ext>
                </a:extLst>
              </p:cNvPr>
              <p:cNvCxnSpPr/>
              <p:nvPr/>
            </p:nvCxnSpPr>
            <p:spPr>
              <a:xfrm>
                <a:off x="4625677" y="2236859"/>
                <a:ext cx="674166" cy="463413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6" name="Group 43">
                <a:extLst>
                  <a:ext uri="{FF2B5EF4-FFF2-40B4-BE49-F238E27FC236}">
                    <a16:creationId xmlns:a16="http://schemas.microsoft.com/office/drawing/2014/main" id="{3E94CD20-CD63-4E69-BC09-B9E0E252F3D2}"/>
                  </a:ext>
                </a:extLst>
              </p:cNvPr>
              <p:cNvGrpSpPr/>
              <p:nvPr/>
            </p:nvGrpSpPr>
            <p:grpSpPr>
              <a:xfrm flipH="1">
                <a:off x="4637531" y="1846396"/>
                <a:ext cx="0" cy="783911"/>
                <a:chOff x="33076" y="-1"/>
                <a:chExt cx="3467959" cy="1461015"/>
              </a:xfrm>
            </p:grpSpPr>
            <p:sp>
              <p:nvSpPr>
                <p:cNvPr id="27" name="Straight Connector 44">
                  <a:extLst>
                    <a:ext uri="{FF2B5EF4-FFF2-40B4-BE49-F238E27FC236}">
                      <a16:creationId xmlns:a16="http://schemas.microsoft.com/office/drawing/2014/main" id="{C6D9FA9A-4760-4391-9765-BC2A63E0BCCE}"/>
                    </a:ext>
                  </a:extLst>
                </p:cNvPr>
                <p:cNvSpPr/>
                <p:nvPr/>
              </p:nvSpPr>
              <p:spPr>
                <a:xfrm flipV="1">
                  <a:off x="3488334" y="-1"/>
                  <a:ext cx="1" cy="1461015"/>
                </a:xfrm>
                <a:prstGeom prst="line">
                  <a:avLst/>
                </a:prstGeom>
                <a:noFill/>
                <a:ln w="12700" cap="flat">
                  <a:solidFill>
                    <a:schemeClr val="accent2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Straight Connector 45">
                  <a:extLst>
                    <a:ext uri="{FF2B5EF4-FFF2-40B4-BE49-F238E27FC236}">
                      <a16:creationId xmlns:a16="http://schemas.microsoft.com/office/drawing/2014/main" id="{C9D91975-E520-4166-9CBA-50A106E69E1E}"/>
                    </a:ext>
                  </a:extLst>
                </p:cNvPr>
                <p:cNvSpPr/>
                <p:nvPr/>
              </p:nvSpPr>
              <p:spPr>
                <a:xfrm flipH="1" flipV="1">
                  <a:off x="33076" y="730508"/>
                  <a:ext cx="3467959" cy="2"/>
                </a:xfrm>
                <a:prstGeom prst="line">
                  <a:avLst/>
                </a:prstGeom>
                <a:noFill/>
                <a:ln w="12700" cap="flat">
                  <a:solidFill>
                    <a:schemeClr val="accent2"/>
                  </a:solidFill>
                  <a:prstDash val="solid"/>
                  <a:miter lim="400000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8" name="Group 46">
              <a:extLst>
                <a:ext uri="{FF2B5EF4-FFF2-40B4-BE49-F238E27FC236}">
                  <a16:creationId xmlns:a16="http://schemas.microsoft.com/office/drawing/2014/main" id="{68BD446A-5FEC-4837-8074-A31781339844}"/>
                </a:ext>
              </a:extLst>
            </p:cNvPr>
            <p:cNvGrpSpPr/>
            <p:nvPr/>
          </p:nvGrpSpPr>
          <p:grpSpPr>
            <a:xfrm flipH="1" flipV="1">
              <a:off x="7308755" y="3622359"/>
              <a:ext cx="727044" cy="920848"/>
              <a:chOff x="4625677" y="1846396"/>
              <a:chExt cx="674166" cy="853876"/>
            </a:xfrm>
          </p:grpSpPr>
          <p:cxnSp>
            <p:nvCxnSpPr>
              <p:cNvPr id="21" name="Straight Connector 47">
                <a:extLst>
                  <a:ext uri="{FF2B5EF4-FFF2-40B4-BE49-F238E27FC236}">
                    <a16:creationId xmlns:a16="http://schemas.microsoft.com/office/drawing/2014/main" id="{B1276123-385A-4F3C-8372-1F9E84EB22DE}"/>
                  </a:ext>
                </a:extLst>
              </p:cNvPr>
              <p:cNvCxnSpPr/>
              <p:nvPr/>
            </p:nvCxnSpPr>
            <p:spPr>
              <a:xfrm>
                <a:off x="4625677" y="2236859"/>
                <a:ext cx="674166" cy="463413"/>
              </a:xfrm>
              <a:prstGeom prst="line">
                <a:avLst/>
              </a:prstGeom>
              <a:ln w="127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Group 48">
                <a:extLst>
                  <a:ext uri="{FF2B5EF4-FFF2-40B4-BE49-F238E27FC236}">
                    <a16:creationId xmlns:a16="http://schemas.microsoft.com/office/drawing/2014/main" id="{6761615E-9CC1-43B3-85D9-CDC93BA0D1EE}"/>
                  </a:ext>
                </a:extLst>
              </p:cNvPr>
              <p:cNvGrpSpPr/>
              <p:nvPr/>
            </p:nvGrpSpPr>
            <p:grpSpPr>
              <a:xfrm flipH="1">
                <a:off x="4637531" y="1846396"/>
                <a:ext cx="0" cy="783911"/>
                <a:chOff x="33076" y="-1"/>
                <a:chExt cx="3467959" cy="1461015"/>
              </a:xfrm>
            </p:grpSpPr>
            <p:sp>
              <p:nvSpPr>
                <p:cNvPr id="23" name="Straight Connector 49">
                  <a:extLst>
                    <a:ext uri="{FF2B5EF4-FFF2-40B4-BE49-F238E27FC236}">
                      <a16:creationId xmlns:a16="http://schemas.microsoft.com/office/drawing/2014/main" id="{6DED23A2-4439-4767-8AE4-50A144549CF8}"/>
                    </a:ext>
                  </a:extLst>
                </p:cNvPr>
                <p:cNvSpPr/>
                <p:nvPr/>
              </p:nvSpPr>
              <p:spPr>
                <a:xfrm flipV="1">
                  <a:off x="3488334" y="-1"/>
                  <a:ext cx="1" cy="1461015"/>
                </a:xfrm>
                <a:prstGeom prst="line">
                  <a:avLst/>
                </a:prstGeom>
                <a:noFill/>
                <a:ln w="12700" cap="flat">
                  <a:solidFill>
                    <a:schemeClr val="accent4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Straight Connector 50">
                  <a:extLst>
                    <a:ext uri="{FF2B5EF4-FFF2-40B4-BE49-F238E27FC236}">
                      <a16:creationId xmlns:a16="http://schemas.microsoft.com/office/drawing/2014/main" id="{E5A2A4A2-5DA2-43D2-ACF3-2F0B933C7C5A}"/>
                    </a:ext>
                  </a:extLst>
                </p:cNvPr>
                <p:cNvSpPr/>
                <p:nvPr/>
              </p:nvSpPr>
              <p:spPr>
                <a:xfrm flipH="1" flipV="1">
                  <a:off x="33076" y="730508"/>
                  <a:ext cx="3467959" cy="2"/>
                </a:xfrm>
                <a:prstGeom prst="line">
                  <a:avLst/>
                </a:prstGeom>
                <a:noFill/>
                <a:ln w="12700" cap="flat">
                  <a:solidFill>
                    <a:schemeClr val="accent4"/>
                  </a:solidFill>
                  <a:prstDash val="solid"/>
                  <a:miter lim="400000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grpSp>
        <p:nvGrpSpPr>
          <p:cNvPr id="9" name="千图PPT彼岸天：ID 8661124库_组合 54">
            <a:extLst>
              <a:ext uri="{FF2B5EF4-FFF2-40B4-BE49-F238E27FC236}">
                <a16:creationId xmlns:a16="http://schemas.microsoft.com/office/drawing/2014/main" id="{466F05CB-8BDB-4BD0-AE4B-6F9378483CCB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19667" y="1535143"/>
            <a:ext cx="2705862" cy="767261"/>
            <a:chOff x="4170418" y="1347816"/>
            <a:chExt cx="2163833" cy="767261"/>
          </a:xfrm>
        </p:grpSpPr>
        <p:sp>
          <p:nvSpPr>
            <p:cNvPr id="19" name="TextBox 57">
              <a:extLst>
                <a:ext uri="{FF2B5EF4-FFF2-40B4-BE49-F238E27FC236}">
                  <a16:creationId xmlns:a16="http://schemas.microsoft.com/office/drawing/2014/main" id="{31FD4B1D-D5F4-4340-B771-51A4316695F8}"/>
                </a:ext>
              </a:extLst>
            </p:cNvPr>
            <p:cNvSpPr txBox="1"/>
            <p:nvPr/>
          </p:nvSpPr>
          <p:spPr>
            <a:xfrm>
              <a:off x="4170418" y="1594037"/>
              <a:ext cx="2163833" cy="521040"/>
            </a:xfrm>
            <a:prstGeom prst="rect">
              <a:avLst/>
            </a:prstGeom>
            <a:noFill/>
          </p:spPr>
          <p:txBody>
            <a:bodyPr wrap="square" lIns="0" tIns="0" rIns="7200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千图网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20" name="TextBox 58">
              <a:extLst>
                <a:ext uri="{FF2B5EF4-FFF2-40B4-BE49-F238E27FC236}">
                  <a16:creationId xmlns:a16="http://schemas.microsoft.com/office/drawing/2014/main" id="{DDF92F90-5F2A-4EDB-8B43-B187B078207E}"/>
                </a:ext>
              </a:extLst>
            </p:cNvPr>
            <p:cNvSpPr txBox="1"/>
            <p:nvPr/>
          </p:nvSpPr>
          <p:spPr>
            <a:xfrm>
              <a:off x="5291617" y="1347816"/>
              <a:ext cx="1042634" cy="246221"/>
            </a:xfrm>
            <a:prstGeom prst="rect">
              <a:avLst/>
            </a:prstGeom>
            <a:noFill/>
          </p:spPr>
          <p:txBody>
            <a:bodyPr wrap="none" lIns="0" tIns="0" rIns="72000" bIns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</a:p>
          </p:txBody>
        </p:sp>
      </p:grpSp>
      <p:grpSp>
        <p:nvGrpSpPr>
          <p:cNvPr id="10" name="千图PPT彼岸天：ID 8661124库_组合 59">
            <a:extLst>
              <a:ext uri="{FF2B5EF4-FFF2-40B4-BE49-F238E27FC236}">
                <a16:creationId xmlns:a16="http://schemas.microsoft.com/office/drawing/2014/main" id="{59BD0FE9-A15A-4A95-8967-6610A01C694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19667" y="4494300"/>
            <a:ext cx="2709040" cy="767261"/>
            <a:chOff x="3907603" y="1347816"/>
            <a:chExt cx="2426648" cy="767261"/>
          </a:xfrm>
        </p:grpSpPr>
        <p:sp>
          <p:nvSpPr>
            <p:cNvPr id="17" name="TextBox 60">
              <a:extLst>
                <a:ext uri="{FF2B5EF4-FFF2-40B4-BE49-F238E27FC236}">
                  <a16:creationId xmlns:a16="http://schemas.microsoft.com/office/drawing/2014/main" id="{D1867375-813A-44B6-8D28-4ECCE8AAEBF3}"/>
                </a:ext>
              </a:extLst>
            </p:cNvPr>
            <p:cNvSpPr txBox="1"/>
            <p:nvPr/>
          </p:nvSpPr>
          <p:spPr>
            <a:xfrm>
              <a:off x="3907603" y="1594037"/>
              <a:ext cx="2426648" cy="521040"/>
            </a:xfrm>
            <a:prstGeom prst="rect">
              <a:avLst/>
            </a:prstGeom>
            <a:noFill/>
          </p:spPr>
          <p:txBody>
            <a:bodyPr wrap="square" lIns="0" tIns="0" rIns="7200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千图网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18" name="TextBox 61">
              <a:extLst>
                <a:ext uri="{FF2B5EF4-FFF2-40B4-BE49-F238E27FC236}">
                  <a16:creationId xmlns:a16="http://schemas.microsoft.com/office/drawing/2014/main" id="{EE987D1E-AC62-4316-AA88-D4D621094D82}"/>
                </a:ext>
              </a:extLst>
            </p:cNvPr>
            <p:cNvSpPr txBox="1"/>
            <p:nvPr/>
          </p:nvSpPr>
          <p:spPr>
            <a:xfrm>
              <a:off x="5166352" y="1347816"/>
              <a:ext cx="1167899" cy="246221"/>
            </a:xfrm>
            <a:prstGeom prst="rect">
              <a:avLst/>
            </a:prstGeom>
            <a:noFill/>
          </p:spPr>
          <p:txBody>
            <a:bodyPr wrap="none" lIns="0" tIns="0" rIns="72000" bIns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</p:grpSp>
      <p:grpSp>
        <p:nvGrpSpPr>
          <p:cNvPr id="11" name="千图PPT彼岸天：ID 8661124库_组合 62">
            <a:extLst>
              <a:ext uri="{FF2B5EF4-FFF2-40B4-BE49-F238E27FC236}">
                <a16:creationId xmlns:a16="http://schemas.microsoft.com/office/drawing/2014/main" id="{2A6D3FC8-B39E-492B-9B8F-F5F45BCDAA4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803123" y="2015867"/>
            <a:ext cx="2669740" cy="767261"/>
            <a:chOff x="4012199" y="1347816"/>
            <a:chExt cx="2134947" cy="767261"/>
          </a:xfrm>
        </p:grpSpPr>
        <p:sp>
          <p:nvSpPr>
            <p:cNvPr id="15" name="TextBox 63">
              <a:extLst>
                <a:ext uri="{FF2B5EF4-FFF2-40B4-BE49-F238E27FC236}">
                  <a16:creationId xmlns:a16="http://schemas.microsoft.com/office/drawing/2014/main" id="{95CE19CC-AF7C-4A98-A140-3236F3A6F8B1}"/>
                </a:ext>
              </a:extLst>
            </p:cNvPr>
            <p:cNvSpPr txBox="1"/>
            <p:nvPr/>
          </p:nvSpPr>
          <p:spPr>
            <a:xfrm>
              <a:off x="4012199" y="1594037"/>
              <a:ext cx="2134947" cy="521040"/>
            </a:xfrm>
            <a:prstGeom prst="rect">
              <a:avLst/>
            </a:prstGeom>
            <a:noFill/>
          </p:spPr>
          <p:txBody>
            <a:bodyPr wrap="square" lIns="72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千图网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16" name="TextBox 64">
              <a:extLst>
                <a:ext uri="{FF2B5EF4-FFF2-40B4-BE49-F238E27FC236}">
                  <a16:creationId xmlns:a16="http://schemas.microsoft.com/office/drawing/2014/main" id="{F02BCBBA-21A1-48F0-846E-25CB19C654D0}"/>
                </a:ext>
              </a:extLst>
            </p:cNvPr>
            <p:cNvSpPr txBox="1"/>
            <p:nvPr/>
          </p:nvSpPr>
          <p:spPr>
            <a:xfrm>
              <a:off x="4012199" y="1347816"/>
              <a:ext cx="1042635" cy="246221"/>
            </a:xfrm>
            <a:prstGeom prst="rect">
              <a:avLst/>
            </a:prstGeom>
            <a:noFill/>
          </p:spPr>
          <p:txBody>
            <a:bodyPr wrap="none" lIns="72000" tIns="0" rIns="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</p:grpSp>
      <p:grpSp>
        <p:nvGrpSpPr>
          <p:cNvPr id="12" name="千图PPT彼岸天：ID 8661124库_组合 65">
            <a:extLst>
              <a:ext uri="{FF2B5EF4-FFF2-40B4-BE49-F238E27FC236}">
                <a16:creationId xmlns:a16="http://schemas.microsoft.com/office/drawing/2014/main" id="{9ECA1DA9-4B54-4B3C-8D27-875718ACA4E1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803123" y="3730798"/>
            <a:ext cx="2669740" cy="767261"/>
            <a:chOff x="4012199" y="1347816"/>
            <a:chExt cx="2134947" cy="767261"/>
          </a:xfrm>
        </p:grpSpPr>
        <p:sp>
          <p:nvSpPr>
            <p:cNvPr id="13" name="TextBox 66">
              <a:extLst>
                <a:ext uri="{FF2B5EF4-FFF2-40B4-BE49-F238E27FC236}">
                  <a16:creationId xmlns:a16="http://schemas.microsoft.com/office/drawing/2014/main" id="{B8A6BFB5-6C0A-4F18-9A74-182C5BF9D3D1}"/>
                </a:ext>
              </a:extLst>
            </p:cNvPr>
            <p:cNvSpPr txBox="1"/>
            <p:nvPr/>
          </p:nvSpPr>
          <p:spPr>
            <a:xfrm>
              <a:off x="4012199" y="1594037"/>
              <a:ext cx="2134947" cy="521040"/>
            </a:xfrm>
            <a:prstGeom prst="rect">
              <a:avLst/>
            </a:prstGeom>
            <a:noFill/>
          </p:spPr>
          <p:txBody>
            <a:bodyPr wrap="square" lIns="72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千图网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14" name="TextBox 67">
              <a:extLst>
                <a:ext uri="{FF2B5EF4-FFF2-40B4-BE49-F238E27FC236}">
                  <a16:creationId xmlns:a16="http://schemas.microsoft.com/office/drawing/2014/main" id="{45B9B933-A4A6-4EDB-9AB8-9C7CBF7C676E}"/>
                </a:ext>
              </a:extLst>
            </p:cNvPr>
            <p:cNvSpPr txBox="1"/>
            <p:nvPr/>
          </p:nvSpPr>
          <p:spPr>
            <a:xfrm>
              <a:off x="4012199" y="1347816"/>
              <a:ext cx="1042635" cy="246221"/>
            </a:xfrm>
            <a:prstGeom prst="rect">
              <a:avLst/>
            </a:prstGeom>
            <a:noFill/>
          </p:spPr>
          <p:txBody>
            <a:bodyPr wrap="none" lIns="72000" tIns="0" rIns="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778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PA_直接连接符 2">
            <a:extLst>
              <a:ext uri="{FF2B5EF4-FFF2-40B4-BE49-F238E27FC236}">
                <a16:creationId xmlns:a16="http://schemas.microsoft.com/office/drawing/2014/main" id="{6E3140EB-5833-45E3-926A-8FD2642D300E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3914703" y="5233559"/>
            <a:ext cx="4399495" cy="0"/>
          </a:xfrm>
          <a:prstGeom prst="line">
            <a:avLst/>
          </a:prstGeom>
          <a:ln w="254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A_MH_Entry_1">
            <a:extLst>
              <a:ext uri="{FF2B5EF4-FFF2-40B4-BE49-F238E27FC236}">
                <a16:creationId xmlns:a16="http://schemas.microsoft.com/office/drawing/2014/main" id="{094CAAB2-3A03-4D45-9DB8-A8B06A30A92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101903" y="4240713"/>
            <a:ext cx="6857305" cy="87549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defRPr/>
            </a:pPr>
            <a:r>
              <a:rPr lang="zh-CN" altLang="en-US" sz="5689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  <a:sym typeface="Arial" panose="020B0604020202020204" pitchFamily="34" charset="0"/>
              </a:rPr>
              <a:t>拓展训练</a:t>
            </a:r>
            <a:r>
              <a:rPr lang="en-US" altLang="zh-CN" sz="5689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  <a:sym typeface="Arial" panose="020B0604020202020204" pitchFamily="34" charset="0"/>
              </a:rPr>
              <a:t>/</a:t>
            </a:r>
            <a:r>
              <a:rPr lang="zh-CN" altLang="en-US" sz="5689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  <a:sym typeface="Arial" panose="020B0604020202020204" pitchFamily="34" charset="0"/>
              </a:rPr>
              <a:t>分组练习</a:t>
            </a:r>
          </a:p>
        </p:txBody>
      </p:sp>
      <p:sp>
        <p:nvSpPr>
          <p:cNvPr id="4" name="PA_文本框 11">
            <a:extLst>
              <a:ext uri="{FF2B5EF4-FFF2-40B4-BE49-F238E27FC236}">
                <a16:creationId xmlns:a16="http://schemas.microsoft.com/office/drawing/2014/main" id="{DD2AFB45-7C6F-4F99-9624-7C05A3301D0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472297" y="5298208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5" name="PA_文本框 11">
            <a:extLst>
              <a:ext uri="{FF2B5EF4-FFF2-40B4-BE49-F238E27FC236}">
                <a16:creationId xmlns:a16="http://schemas.microsoft.com/office/drawing/2014/main" id="{BAC52450-981F-47C9-9A73-C90CD529627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96000" y="5298208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PA_文本框 11">
            <a:extLst>
              <a:ext uri="{FF2B5EF4-FFF2-40B4-BE49-F238E27FC236}">
                <a16:creationId xmlns:a16="http://schemas.microsoft.com/office/drawing/2014/main" id="{4926EC50-7035-4B4F-BFE1-19640E22B37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472297" y="5556879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PA_文本框 11">
            <a:extLst>
              <a:ext uri="{FF2B5EF4-FFF2-40B4-BE49-F238E27FC236}">
                <a16:creationId xmlns:a16="http://schemas.microsoft.com/office/drawing/2014/main" id="{268ABC6F-675E-4605-AFC1-7E27F58E5961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096000" y="5556879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66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DBDD346-1E0F-4874-85BB-7E15BE0A6751}"/>
              </a:ext>
            </a:extLst>
          </p:cNvPr>
          <p:cNvGrpSpPr/>
          <p:nvPr/>
        </p:nvGrpSpPr>
        <p:grpSpPr>
          <a:xfrm>
            <a:off x="888948" y="4201457"/>
            <a:ext cx="4517261" cy="988629"/>
            <a:chOff x="3974544" y="1008636"/>
            <a:chExt cx="3387946" cy="74147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E0D884FC-EEFF-4074-AAC7-FD4C9220D748}"/>
                </a:ext>
              </a:extLst>
            </p:cNvPr>
            <p:cNvGrpSpPr/>
            <p:nvPr/>
          </p:nvGrpSpPr>
          <p:grpSpPr>
            <a:xfrm>
              <a:off x="3974544" y="1008636"/>
              <a:ext cx="741472" cy="741472"/>
              <a:chOff x="3059832" y="3339719"/>
              <a:chExt cx="3607562" cy="3607562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60BDC172-DB0E-4FC8-B10B-CCAE166C24B1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uLnTx/>
                  <a:uFillTx/>
                  <a:latin typeface="汉仪南宫体简" panose="02010600000101010101" pitchFamily="2" charset="-122"/>
                  <a:ea typeface="汉仪南宫体简" panose="0201060000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0" name="同心圆 69">
                <a:extLst>
                  <a:ext uri="{FF2B5EF4-FFF2-40B4-BE49-F238E27FC236}">
                    <a16:creationId xmlns:a16="http://schemas.microsoft.com/office/drawing/2014/main" id="{AAED04CB-D439-4EEC-8451-9A1BC533003D}"/>
                  </a:ext>
                </a:extLst>
              </p:cNvPr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uLnTx/>
                  <a:uFillTx/>
                  <a:latin typeface="汉仪南宫体简" panose="02010600000101010101" pitchFamily="2" charset="-122"/>
                  <a:ea typeface="汉仪南宫体简" panose="02010600000101010101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Group 5">
              <a:extLst>
                <a:ext uri="{FF2B5EF4-FFF2-40B4-BE49-F238E27FC236}">
                  <a16:creationId xmlns:a16="http://schemas.microsoft.com/office/drawing/2014/main" id="{8F893153-5479-48AA-A37D-D04F3E02EE51}"/>
                </a:ext>
              </a:extLst>
            </p:cNvPr>
            <p:cNvGrpSpPr/>
            <p:nvPr/>
          </p:nvGrpSpPr>
          <p:grpSpPr>
            <a:xfrm>
              <a:off x="4039521" y="1170991"/>
              <a:ext cx="3322969" cy="530915"/>
              <a:chOff x="1598315" y="1418185"/>
              <a:chExt cx="4430626" cy="707886"/>
            </a:xfrm>
          </p:grpSpPr>
          <p:sp>
            <p:nvSpPr>
              <p:cNvPr id="5" name="TextBox 6">
                <a:extLst>
                  <a:ext uri="{FF2B5EF4-FFF2-40B4-BE49-F238E27FC236}">
                    <a16:creationId xmlns:a16="http://schemas.microsoft.com/office/drawing/2014/main" id="{C3ACE875-62AD-4645-9328-4F4D81051267}"/>
                  </a:ext>
                </a:extLst>
              </p:cNvPr>
              <p:cNvSpPr txBox="1"/>
              <p:nvPr/>
            </p:nvSpPr>
            <p:spPr>
              <a:xfrm>
                <a:off x="1598315" y="1418185"/>
                <a:ext cx="655949" cy="707886"/>
              </a:xfrm>
              <a:prstGeom prst="rect">
                <a:avLst/>
              </a:prstGeom>
              <a:noFill/>
            </p:spPr>
            <p:txBody>
              <a:bodyPr wrap="none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uLnTx/>
                    <a:uFillTx/>
                    <a:latin typeface="汉仪南宫体简" panose="02010600000101010101" pitchFamily="2" charset="-122"/>
                    <a:ea typeface="汉仪南宫体简" panose="02010600000101010101" pitchFamily="2" charset="-122"/>
                    <a:cs typeface="+mn-ea"/>
                    <a:sym typeface="+mn-lt"/>
                  </a:rPr>
                  <a:t>01</a:t>
                </a:r>
              </a:p>
            </p:txBody>
          </p:sp>
          <p:grpSp>
            <p:nvGrpSpPr>
              <p:cNvPr id="6" name="Group 7">
                <a:extLst>
                  <a:ext uri="{FF2B5EF4-FFF2-40B4-BE49-F238E27FC236}">
                    <a16:creationId xmlns:a16="http://schemas.microsoft.com/office/drawing/2014/main" id="{61E6AC0D-CD54-4060-99A8-4617163001C0}"/>
                  </a:ext>
                </a:extLst>
              </p:cNvPr>
              <p:cNvGrpSpPr/>
              <p:nvPr/>
            </p:nvGrpSpPr>
            <p:grpSpPr>
              <a:xfrm>
                <a:off x="2066367" y="1529264"/>
                <a:ext cx="3962574" cy="563232"/>
                <a:chOff x="3943834" y="704409"/>
                <a:chExt cx="3962574" cy="563232"/>
              </a:xfrm>
            </p:grpSpPr>
            <p:sp>
              <p:nvSpPr>
                <p:cNvPr id="7" name="TextBox 8">
                  <a:extLst>
                    <a:ext uri="{FF2B5EF4-FFF2-40B4-BE49-F238E27FC236}">
                      <a16:creationId xmlns:a16="http://schemas.microsoft.com/office/drawing/2014/main" id="{C7513A1E-B082-40C6-938E-12AFD6C380D1}"/>
                    </a:ext>
                  </a:extLst>
                </p:cNvPr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Autofit/>
                </a:bodyPr>
                <a:lstStyle/>
                <a:p>
                  <a:pPr lvl="0">
                    <a:defRPr/>
                  </a:pPr>
                  <a:r>
                    <a:rPr lang="zh-CN" altLang="en-US" sz="2400" b="1" kern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汉仪南宫体简" panose="02010600000101010101" pitchFamily="2" charset="-122"/>
                      <a:ea typeface="汉仪南宫体简" panose="02010600000101010101" pitchFamily="2" charset="-122"/>
                      <a:cs typeface="+mn-ea"/>
                      <a:sym typeface="+mn-lt"/>
                    </a:rPr>
                    <a:t>文章背景知识</a:t>
                  </a:r>
                  <a:endPara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uLnTx/>
                    <a:uFillTx/>
                    <a:latin typeface="汉仪南宫体简" panose="02010600000101010101" pitchFamily="2" charset="-122"/>
                    <a:ea typeface="汉仪南宫体简" panose="02010600000101010101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TextBox 9">
                  <a:extLst>
                    <a:ext uri="{FF2B5EF4-FFF2-40B4-BE49-F238E27FC236}">
                      <a16:creationId xmlns:a16="http://schemas.microsoft.com/office/drawing/2014/main" id="{B2C61F94-6C61-4986-8C7C-4590149E4728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925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uLnTx/>
                      <a:uFillTx/>
                      <a:latin typeface="汉仪南宫体简" panose="02010600000101010101" pitchFamily="2" charset="-122"/>
                      <a:ea typeface="汉仪南宫体简" panose="02010600000101010101" pitchFamily="2" charset="-122"/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234EDF9-48FB-4A17-90E8-300DE029D715}"/>
              </a:ext>
            </a:extLst>
          </p:cNvPr>
          <p:cNvGrpSpPr/>
          <p:nvPr/>
        </p:nvGrpSpPr>
        <p:grpSpPr>
          <a:xfrm>
            <a:off x="888948" y="5318625"/>
            <a:ext cx="4517261" cy="988629"/>
            <a:chOff x="3974544" y="1846512"/>
            <a:chExt cx="3387946" cy="741472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0ADDA9AC-0D6C-40BE-92E7-3397EE6AA54F}"/>
                </a:ext>
              </a:extLst>
            </p:cNvPr>
            <p:cNvGrpSpPr/>
            <p:nvPr/>
          </p:nvGrpSpPr>
          <p:grpSpPr>
            <a:xfrm>
              <a:off x="3974544" y="1846512"/>
              <a:ext cx="741472" cy="741472"/>
              <a:chOff x="3059832" y="3339719"/>
              <a:chExt cx="3607562" cy="3607562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9AC2A400-368B-4DAB-AD9F-F93BD59EF349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uLnTx/>
                  <a:uFillTx/>
                  <a:latin typeface="汉仪南宫体简" panose="02010600000101010101" pitchFamily="2" charset="-122"/>
                  <a:ea typeface="汉仪南宫体简" panose="0201060000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同心圆 69">
                <a:extLst>
                  <a:ext uri="{FF2B5EF4-FFF2-40B4-BE49-F238E27FC236}">
                    <a16:creationId xmlns:a16="http://schemas.microsoft.com/office/drawing/2014/main" id="{50D24DE7-82CD-4206-B0EA-B54E14E6A129}"/>
                  </a:ext>
                </a:extLst>
              </p:cNvPr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uLnTx/>
                  <a:uFillTx/>
                  <a:latin typeface="汉仪南宫体简" panose="02010600000101010101" pitchFamily="2" charset="-122"/>
                  <a:ea typeface="汉仪南宫体简" panose="02010600000101010101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10">
              <a:extLst>
                <a:ext uri="{FF2B5EF4-FFF2-40B4-BE49-F238E27FC236}">
                  <a16:creationId xmlns:a16="http://schemas.microsoft.com/office/drawing/2014/main" id="{66FF7063-638A-4DA4-9D92-A084BB355FBE}"/>
                </a:ext>
              </a:extLst>
            </p:cNvPr>
            <p:cNvGrpSpPr/>
            <p:nvPr/>
          </p:nvGrpSpPr>
          <p:grpSpPr>
            <a:xfrm>
              <a:off x="4039521" y="2008868"/>
              <a:ext cx="3322969" cy="530915"/>
              <a:chOff x="1598315" y="2786337"/>
              <a:chExt cx="4430626" cy="707886"/>
            </a:xfrm>
          </p:grpSpPr>
          <p:sp>
            <p:nvSpPr>
              <p:cNvPr id="14" name="TextBox 11">
                <a:extLst>
                  <a:ext uri="{FF2B5EF4-FFF2-40B4-BE49-F238E27FC236}">
                    <a16:creationId xmlns:a16="http://schemas.microsoft.com/office/drawing/2014/main" id="{6D009955-4508-4812-8469-2A789D6314D7}"/>
                  </a:ext>
                </a:extLst>
              </p:cNvPr>
              <p:cNvSpPr txBox="1"/>
              <p:nvPr/>
            </p:nvSpPr>
            <p:spPr>
              <a:xfrm>
                <a:off x="1598315" y="2786337"/>
                <a:ext cx="718466" cy="707886"/>
              </a:xfrm>
              <a:prstGeom prst="rect">
                <a:avLst/>
              </a:prstGeom>
              <a:noFill/>
            </p:spPr>
            <p:txBody>
              <a:bodyPr wrap="none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uLnTx/>
                    <a:uFillTx/>
                    <a:latin typeface="汉仪南宫体简" panose="02010600000101010101" pitchFamily="2" charset="-122"/>
                    <a:ea typeface="汉仪南宫体简" panose="02010600000101010101" pitchFamily="2" charset="-122"/>
                    <a:cs typeface="+mn-ea"/>
                    <a:sym typeface="+mn-lt"/>
                  </a:rPr>
                  <a:t>02</a:t>
                </a:r>
              </a:p>
            </p:txBody>
          </p:sp>
          <p:grpSp>
            <p:nvGrpSpPr>
              <p:cNvPr id="15" name="Group 12">
                <a:extLst>
                  <a:ext uri="{FF2B5EF4-FFF2-40B4-BE49-F238E27FC236}">
                    <a16:creationId xmlns:a16="http://schemas.microsoft.com/office/drawing/2014/main" id="{441DB044-571D-415B-86FD-634FB3A6D3B3}"/>
                  </a:ext>
                </a:extLst>
              </p:cNvPr>
              <p:cNvGrpSpPr/>
              <p:nvPr/>
            </p:nvGrpSpPr>
            <p:grpSpPr>
              <a:xfrm>
                <a:off x="2066367" y="2897416"/>
                <a:ext cx="3962574" cy="563232"/>
                <a:chOff x="3943834" y="704409"/>
                <a:chExt cx="3962574" cy="563232"/>
              </a:xfrm>
            </p:grpSpPr>
            <p:sp>
              <p:nvSpPr>
                <p:cNvPr id="16" name="TextBox 13">
                  <a:extLst>
                    <a:ext uri="{FF2B5EF4-FFF2-40B4-BE49-F238E27FC236}">
                      <a16:creationId xmlns:a16="http://schemas.microsoft.com/office/drawing/2014/main" id="{B4D500A6-B75E-49E3-8B49-6577EADDB677}"/>
                    </a:ext>
                  </a:extLst>
                </p:cNvPr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Autofit/>
                </a:bodyPr>
                <a:lstStyle/>
                <a:p>
                  <a:pPr lvl="0">
                    <a:defRPr/>
                  </a:pPr>
                  <a:r>
                    <a:rPr lang="zh-CN" altLang="en-US" sz="2400" b="1" kern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汉仪南宫体简" panose="02010600000101010101" pitchFamily="2" charset="-122"/>
                      <a:ea typeface="汉仪南宫体简" panose="02010600000101010101" pitchFamily="2" charset="-122"/>
                      <a:cs typeface="+mn-ea"/>
                      <a:sym typeface="+mn-lt"/>
                    </a:rPr>
                    <a:t>认字识词朗诵</a:t>
                  </a:r>
                  <a:endPara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uLnTx/>
                    <a:uFillTx/>
                    <a:latin typeface="汉仪南宫体简" panose="02010600000101010101" pitchFamily="2" charset="-122"/>
                    <a:ea typeface="汉仪南宫体简" panose="02010600000101010101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TextBox 14">
                  <a:extLst>
                    <a:ext uri="{FF2B5EF4-FFF2-40B4-BE49-F238E27FC236}">
                      <a16:creationId xmlns:a16="http://schemas.microsoft.com/office/drawing/2014/main" id="{29B853F2-D785-406F-AB48-5357B3DBB8DB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925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uLnTx/>
                      <a:uFillTx/>
                      <a:latin typeface="汉仪南宫体简" panose="02010600000101010101" pitchFamily="2" charset="-122"/>
                      <a:ea typeface="汉仪南宫体简" panose="02010600000101010101" pitchFamily="2" charset="-122"/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95117D2-17A2-4D6E-A603-575B06404879}"/>
              </a:ext>
            </a:extLst>
          </p:cNvPr>
          <p:cNvGrpSpPr/>
          <p:nvPr/>
        </p:nvGrpSpPr>
        <p:grpSpPr>
          <a:xfrm>
            <a:off x="6627376" y="4137189"/>
            <a:ext cx="4517261" cy="988629"/>
            <a:chOff x="3974544" y="2684388"/>
            <a:chExt cx="3387946" cy="741472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DE7C3A84-97A1-4E97-A06B-DCDAA4331297}"/>
                </a:ext>
              </a:extLst>
            </p:cNvPr>
            <p:cNvGrpSpPr/>
            <p:nvPr/>
          </p:nvGrpSpPr>
          <p:grpSpPr>
            <a:xfrm>
              <a:off x="3974544" y="2684388"/>
              <a:ext cx="741472" cy="741472"/>
              <a:chOff x="3059832" y="3339719"/>
              <a:chExt cx="3607562" cy="3607562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19A84F3F-26D9-4284-B07B-CADC58F327B5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uLnTx/>
                  <a:uFillTx/>
                  <a:latin typeface="汉仪南宫体简" panose="02010600000101010101" pitchFamily="2" charset="-122"/>
                  <a:ea typeface="汉仪南宫体简" panose="0201060000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8" name="同心圆 69">
                <a:extLst>
                  <a:ext uri="{FF2B5EF4-FFF2-40B4-BE49-F238E27FC236}">
                    <a16:creationId xmlns:a16="http://schemas.microsoft.com/office/drawing/2014/main" id="{56CCAF09-FA97-4D70-AE7D-6BD0EAC526B5}"/>
                  </a:ext>
                </a:extLst>
              </p:cNvPr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uLnTx/>
                  <a:uFillTx/>
                  <a:latin typeface="汉仪南宫体简" panose="02010600000101010101" pitchFamily="2" charset="-122"/>
                  <a:ea typeface="汉仪南宫体简" panose="02010600000101010101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15">
              <a:extLst>
                <a:ext uri="{FF2B5EF4-FFF2-40B4-BE49-F238E27FC236}">
                  <a16:creationId xmlns:a16="http://schemas.microsoft.com/office/drawing/2014/main" id="{0E3B7474-051F-4F6E-B754-B92CE980F6AD}"/>
                </a:ext>
              </a:extLst>
            </p:cNvPr>
            <p:cNvGrpSpPr/>
            <p:nvPr/>
          </p:nvGrpSpPr>
          <p:grpSpPr>
            <a:xfrm>
              <a:off x="4039521" y="2846744"/>
              <a:ext cx="3322969" cy="530915"/>
              <a:chOff x="1598315" y="4154489"/>
              <a:chExt cx="4430626" cy="707886"/>
            </a:xfrm>
          </p:grpSpPr>
          <p:sp>
            <p:nvSpPr>
              <p:cNvPr id="23" name="TextBox 16">
                <a:extLst>
                  <a:ext uri="{FF2B5EF4-FFF2-40B4-BE49-F238E27FC236}">
                    <a16:creationId xmlns:a16="http://schemas.microsoft.com/office/drawing/2014/main" id="{AC5FD86D-CA32-4F50-87AD-D45679BA28B0}"/>
                  </a:ext>
                </a:extLst>
              </p:cNvPr>
              <p:cNvSpPr txBox="1"/>
              <p:nvPr/>
            </p:nvSpPr>
            <p:spPr>
              <a:xfrm>
                <a:off x="1598315" y="4154489"/>
                <a:ext cx="732893" cy="707886"/>
              </a:xfrm>
              <a:prstGeom prst="rect">
                <a:avLst/>
              </a:prstGeom>
              <a:noFill/>
            </p:spPr>
            <p:txBody>
              <a:bodyPr wrap="none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uLnTx/>
                    <a:uFillTx/>
                    <a:latin typeface="汉仪南宫体简" panose="02010600000101010101" pitchFamily="2" charset="-122"/>
                    <a:ea typeface="汉仪南宫体简" panose="02010600000101010101" pitchFamily="2" charset="-122"/>
                    <a:cs typeface="+mn-ea"/>
                    <a:sym typeface="+mn-lt"/>
                  </a:rPr>
                  <a:t>03</a:t>
                </a:r>
              </a:p>
            </p:txBody>
          </p:sp>
          <p:grpSp>
            <p:nvGrpSpPr>
              <p:cNvPr id="24" name="Group 17">
                <a:extLst>
                  <a:ext uri="{FF2B5EF4-FFF2-40B4-BE49-F238E27FC236}">
                    <a16:creationId xmlns:a16="http://schemas.microsoft.com/office/drawing/2014/main" id="{71CE4E2E-B17E-4AA4-9A9D-E1CED53BBAFF}"/>
                  </a:ext>
                </a:extLst>
              </p:cNvPr>
              <p:cNvGrpSpPr/>
              <p:nvPr/>
            </p:nvGrpSpPr>
            <p:grpSpPr>
              <a:xfrm>
                <a:off x="2066367" y="4265568"/>
                <a:ext cx="3962574" cy="563232"/>
                <a:chOff x="3943834" y="704409"/>
                <a:chExt cx="3962574" cy="563232"/>
              </a:xfrm>
            </p:grpSpPr>
            <p:sp>
              <p:nvSpPr>
                <p:cNvPr id="25" name="TextBox 18">
                  <a:extLst>
                    <a:ext uri="{FF2B5EF4-FFF2-40B4-BE49-F238E27FC236}">
                      <a16:creationId xmlns:a16="http://schemas.microsoft.com/office/drawing/2014/main" id="{AE555328-233E-4940-BA39-CD42F979E1CA}"/>
                    </a:ext>
                  </a:extLst>
                </p:cNvPr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Autofit/>
                </a:bodyPr>
                <a:lstStyle/>
                <a:p>
                  <a:pPr lvl="0">
                    <a:defRPr/>
                  </a:pPr>
                  <a:r>
                    <a:rPr lang="zh-CN" altLang="en-US" sz="2400" b="1" kern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汉仪南宫体简" panose="02010600000101010101" pitchFamily="2" charset="-122"/>
                      <a:ea typeface="汉仪南宫体简" panose="02010600000101010101" pitchFamily="2" charset="-122"/>
                      <a:cs typeface="+mn-ea"/>
                      <a:sym typeface="+mn-lt"/>
                    </a:rPr>
                    <a:t>课文赏析</a:t>
                  </a:r>
                </a:p>
              </p:txBody>
            </p:sp>
            <p:sp>
              <p:nvSpPr>
                <p:cNvPr id="26" name="TextBox 19">
                  <a:extLst>
                    <a:ext uri="{FF2B5EF4-FFF2-40B4-BE49-F238E27FC236}">
                      <a16:creationId xmlns:a16="http://schemas.microsoft.com/office/drawing/2014/main" id="{B4460994-31D7-4A3A-8FD4-BC56C403BA8D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925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uLnTx/>
                      <a:uFillTx/>
                      <a:latin typeface="汉仪南宫体简" panose="02010600000101010101" pitchFamily="2" charset="-122"/>
                      <a:ea typeface="汉仪南宫体简" panose="02010600000101010101" pitchFamily="2" charset="-122"/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E1BB66D-BA17-4B27-8341-F755FC9735B5}"/>
              </a:ext>
            </a:extLst>
          </p:cNvPr>
          <p:cNvGrpSpPr/>
          <p:nvPr/>
        </p:nvGrpSpPr>
        <p:grpSpPr>
          <a:xfrm>
            <a:off x="6627376" y="5254357"/>
            <a:ext cx="4517261" cy="988629"/>
            <a:chOff x="3974544" y="3522264"/>
            <a:chExt cx="3387946" cy="741472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79A3E81C-8086-4F80-BF88-624EAA118FDA}"/>
                </a:ext>
              </a:extLst>
            </p:cNvPr>
            <p:cNvGrpSpPr/>
            <p:nvPr/>
          </p:nvGrpSpPr>
          <p:grpSpPr>
            <a:xfrm>
              <a:off x="3974544" y="3522264"/>
              <a:ext cx="741472" cy="741472"/>
              <a:chOff x="3059832" y="3339719"/>
              <a:chExt cx="3607562" cy="3607562"/>
            </a:xfrm>
          </p:grpSpPr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7B527BFA-FBE5-4C67-B8E3-56DF97ECBAED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uLnTx/>
                  <a:uFillTx/>
                  <a:latin typeface="汉仪南宫体简" panose="02010600000101010101" pitchFamily="2" charset="-122"/>
                  <a:ea typeface="汉仪南宫体简" panose="0201060000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7" name="同心圆 69">
                <a:extLst>
                  <a:ext uri="{FF2B5EF4-FFF2-40B4-BE49-F238E27FC236}">
                    <a16:creationId xmlns:a16="http://schemas.microsoft.com/office/drawing/2014/main" id="{17C54D8A-F5B7-474E-A962-AB0C47996CA4}"/>
                  </a:ext>
                </a:extLst>
              </p:cNvPr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uLnTx/>
                  <a:uFillTx/>
                  <a:latin typeface="汉仪南宫体简" panose="02010600000101010101" pitchFamily="2" charset="-122"/>
                  <a:ea typeface="汉仪南宫体简" panose="02010600000101010101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20">
              <a:extLst>
                <a:ext uri="{FF2B5EF4-FFF2-40B4-BE49-F238E27FC236}">
                  <a16:creationId xmlns:a16="http://schemas.microsoft.com/office/drawing/2014/main" id="{0D2EDDE2-BF19-43D4-8324-475CC3BF6DB5}"/>
                </a:ext>
              </a:extLst>
            </p:cNvPr>
            <p:cNvGrpSpPr/>
            <p:nvPr/>
          </p:nvGrpSpPr>
          <p:grpSpPr>
            <a:xfrm>
              <a:off x="4039521" y="3684622"/>
              <a:ext cx="3322969" cy="530915"/>
              <a:chOff x="1598315" y="5522641"/>
              <a:chExt cx="4430626" cy="707886"/>
            </a:xfrm>
          </p:grpSpPr>
          <p:sp>
            <p:nvSpPr>
              <p:cNvPr id="32" name="TextBox 21">
                <a:extLst>
                  <a:ext uri="{FF2B5EF4-FFF2-40B4-BE49-F238E27FC236}">
                    <a16:creationId xmlns:a16="http://schemas.microsoft.com/office/drawing/2014/main" id="{1071DB1A-8954-45B0-8FB6-3BFE509AFA26}"/>
                  </a:ext>
                </a:extLst>
              </p:cNvPr>
              <p:cNvSpPr txBox="1"/>
              <p:nvPr/>
            </p:nvSpPr>
            <p:spPr>
              <a:xfrm>
                <a:off x="1598315" y="5522641"/>
                <a:ext cx="716863" cy="707886"/>
              </a:xfrm>
              <a:prstGeom prst="rect">
                <a:avLst/>
              </a:prstGeom>
              <a:noFill/>
            </p:spPr>
            <p:txBody>
              <a:bodyPr wrap="none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uLnTx/>
                    <a:uFillTx/>
                    <a:latin typeface="汉仪南宫体简" panose="02010600000101010101" pitchFamily="2" charset="-122"/>
                    <a:ea typeface="汉仪南宫体简" panose="02010600000101010101" pitchFamily="2" charset="-122"/>
                    <a:cs typeface="+mn-ea"/>
                    <a:sym typeface="+mn-lt"/>
                  </a:rPr>
                  <a:t>04</a:t>
                </a:r>
              </a:p>
            </p:txBody>
          </p:sp>
          <p:grpSp>
            <p:nvGrpSpPr>
              <p:cNvPr id="33" name="Group 22">
                <a:extLst>
                  <a:ext uri="{FF2B5EF4-FFF2-40B4-BE49-F238E27FC236}">
                    <a16:creationId xmlns:a16="http://schemas.microsoft.com/office/drawing/2014/main" id="{A29FAE03-8612-4C68-AF91-C20EC623DC99}"/>
                  </a:ext>
                </a:extLst>
              </p:cNvPr>
              <p:cNvGrpSpPr/>
              <p:nvPr/>
            </p:nvGrpSpPr>
            <p:grpSpPr>
              <a:xfrm>
                <a:off x="2066367" y="5633720"/>
                <a:ext cx="3962574" cy="563232"/>
                <a:chOff x="3943834" y="704409"/>
                <a:chExt cx="3962574" cy="563232"/>
              </a:xfrm>
            </p:grpSpPr>
            <p:sp>
              <p:nvSpPr>
                <p:cNvPr id="34" name="TextBox 23">
                  <a:extLst>
                    <a:ext uri="{FF2B5EF4-FFF2-40B4-BE49-F238E27FC236}">
                      <a16:creationId xmlns:a16="http://schemas.microsoft.com/office/drawing/2014/main" id="{878827BE-F414-4664-8366-6B7F11C7D95E}"/>
                    </a:ext>
                  </a:extLst>
                </p:cNvPr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Autofit/>
                </a:bodyPr>
                <a:lstStyle/>
                <a:p>
                  <a:pPr lvl="0">
                    <a:defRPr/>
                  </a:pPr>
                  <a:r>
                    <a:rPr lang="zh-CN" altLang="en-US" sz="2400" b="1" kern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汉仪南宫体简" panose="02010600000101010101" pitchFamily="2" charset="-122"/>
                      <a:ea typeface="汉仪南宫体简" panose="02010600000101010101" pitchFamily="2" charset="-122"/>
                      <a:cs typeface="+mn-ea"/>
                      <a:sym typeface="+mn-lt"/>
                    </a:rPr>
                    <a:t>拓展训练</a:t>
                  </a:r>
                  <a:r>
                    <a:rPr lang="en-US" altLang="zh-CN" sz="2400" b="1" kern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汉仪南宫体简" panose="02010600000101010101" pitchFamily="2" charset="-122"/>
                      <a:ea typeface="汉仪南宫体简" panose="02010600000101010101" pitchFamily="2" charset="-122"/>
                      <a:cs typeface="+mn-ea"/>
                      <a:sym typeface="+mn-lt"/>
                    </a:rPr>
                    <a:t>/</a:t>
                  </a:r>
                  <a:r>
                    <a:rPr lang="zh-CN" altLang="en-US" sz="2400" b="1" kern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汉仪南宫体简" panose="02010600000101010101" pitchFamily="2" charset="-122"/>
                      <a:ea typeface="汉仪南宫体简" panose="02010600000101010101" pitchFamily="2" charset="-122"/>
                      <a:cs typeface="+mn-ea"/>
                      <a:sym typeface="+mn-lt"/>
                    </a:rPr>
                    <a:t>分组练习</a:t>
                  </a:r>
                  <a:endPara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uLnTx/>
                    <a:uFillTx/>
                    <a:latin typeface="汉仪南宫体简" panose="02010600000101010101" pitchFamily="2" charset="-122"/>
                    <a:ea typeface="汉仪南宫体简" panose="02010600000101010101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TextBox 24">
                  <a:extLst>
                    <a:ext uri="{FF2B5EF4-FFF2-40B4-BE49-F238E27FC236}">
                      <a16:creationId xmlns:a16="http://schemas.microsoft.com/office/drawing/2014/main" id="{012A95E4-5032-44B4-B25A-CC73DA368E0A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925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uLnTx/>
                      <a:uFillTx/>
                      <a:latin typeface="汉仪南宫体简" panose="02010600000101010101" pitchFamily="2" charset="-122"/>
                      <a:ea typeface="汉仪南宫体简" panose="02010600000101010101" pitchFamily="2" charset="-122"/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2C7632E3-1737-4B68-A8D7-C03B32CA1D11}"/>
              </a:ext>
            </a:extLst>
          </p:cNvPr>
          <p:cNvSpPr/>
          <p:nvPr/>
        </p:nvSpPr>
        <p:spPr>
          <a:xfrm>
            <a:off x="6714012" y="3100552"/>
            <a:ext cx="2202931" cy="995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45625">
              <a:defRPr/>
            </a:pPr>
            <a:r>
              <a:rPr lang="zh-CN" altLang="en-US" sz="5867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+mn-lt"/>
              </a:rPr>
              <a:t>目 录</a:t>
            </a:r>
          </a:p>
        </p:txBody>
      </p:sp>
      <p:sp>
        <p:nvSpPr>
          <p:cNvPr id="39" name="Rectangle 4">
            <a:extLst>
              <a:ext uri="{FF2B5EF4-FFF2-40B4-BE49-F238E27FC236}">
                <a16:creationId xmlns:a16="http://schemas.microsoft.com/office/drawing/2014/main" id="{5F1D2870-240A-4256-B2EE-9CE69D5B2B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5305" y="3524261"/>
            <a:ext cx="1829944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8" tIns="45713" rIns="91428" bIns="45713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>
              <a:defRPr/>
            </a:pPr>
            <a:r>
              <a:rPr lang="en-US" altLang="zh-CN" b="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+mn-lt"/>
              </a:rPr>
              <a:t>CATALOG</a:t>
            </a:r>
            <a:endParaRPr lang="zh-CN" altLang="en-US" b="0" kern="0" dirty="0">
              <a:solidFill>
                <a:schemeClr val="tx1">
                  <a:lumMod val="85000"/>
                  <a:lumOff val="15000"/>
                </a:schemeClr>
              </a:solidFill>
              <a:latin typeface="汉仪南宫体简" panose="02010600000101010101" pitchFamily="2" charset="-122"/>
              <a:ea typeface="汉仪南宫体简" panose="0201060000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8572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58C5ADB8-60A0-4878-9356-68C9E9D35B4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684720" y="1233135"/>
            <a:ext cx="4855365" cy="4356601"/>
            <a:chOff x="3684720" y="1233135"/>
            <a:chExt cx="4855365" cy="4356601"/>
          </a:xfrm>
        </p:grpSpPr>
        <p:sp>
          <p:nvSpPr>
            <p:cNvPr id="4" name="Freeform: Shape 35">
              <a:extLst>
                <a:ext uri="{FF2B5EF4-FFF2-40B4-BE49-F238E27FC236}">
                  <a16:creationId xmlns:a16="http://schemas.microsoft.com/office/drawing/2014/main" id="{0FE15B41-A00C-4FF6-BF9C-DC28A7AC92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0897" y="1233135"/>
              <a:ext cx="1069188" cy="2538126"/>
            </a:xfrm>
            <a:custGeom>
              <a:avLst/>
              <a:gdLst>
                <a:gd name="T0" fmla="*/ 0 w 255"/>
                <a:gd name="T1" fmla="*/ 656 h 656"/>
                <a:gd name="T2" fmla="*/ 114 w 255"/>
                <a:gd name="T3" fmla="*/ 97 h 656"/>
                <a:gd name="T4" fmla="*/ 67 w 255"/>
                <a:gd name="T5" fmla="*/ 97 h 656"/>
                <a:gd name="T6" fmla="*/ 181 w 255"/>
                <a:gd name="T7" fmla="*/ 0 h 656"/>
                <a:gd name="T8" fmla="*/ 255 w 255"/>
                <a:gd name="T9" fmla="*/ 93 h 656"/>
                <a:gd name="T10" fmla="*/ 210 w 255"/>
                <a:gd name="T11" fmla="*/ 97 h 656"/>
                <a:gd name="T12" fmla="*/ 93 w 255"/>
                <a:gd name="T13" fmla="*/ 656 h 656"/>
                <a:gd name="T14" fmla="*/ 0 w 255"/>
                <a:gd name="T15" fmla="*/ 656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5" h="656">
                  <a:moveTo>
                    <a:pt x="0" y="656"/>
                  </a:moveTo>
                  <a:lnTo>
                    <a:pt x="114" y="97"/>
                  </a:lnTo>
                  <a:lnTo>
                    <a:pt x="67" y="97"/>
                  </a:lnTo>
                  <a:lnTo>
                    <a:pt x="181" y="0"/>
                  </a:lnTo>
                  <a:lnTo>
                    <a:pt x="255" y="93"/>
                  </a:lnTo>
                  <a:lnTo>
                    <a:pt x="210" y="97"/>
                  </a:lnTo>
                  <a:lnTo>
                    <a:pt x="93" y="656"/>
                  </a:lnTo>
                  <a:lnTo>
                    <a:pt x="0" y="65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34">
              <a:extLst>
                <a:ext uri="{FF2B5EF4-FFF2-40B4-BE49-F238E27FC236}">
                  <a16:creationId xmlns:a16="http://schemas.microsoft.com/office/drawing/2014/main" id="{5A63B66C-5073-4350-9DF3-1511DDAF5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5462" y="3771256"/>
              <a:ext cx="725369" cy="154763"/>
            </a:xfrm>
            <a:custGeom>
              <a:avLst/>
              <a:gdLst>
                <a:gd name="T0" fmla="*/ 173 w 173"/>
                <a:gd name="T1" fmla="*/ 0 h 40"/>
                <a:gd name="T2" fmla="*/ 80 w 173"/>
                <a:gd name="T3" fmla="*/ 0 h 40"/>
                <a:gd name="T4" fmla="*/ 0 w 173"/>
                <a:gd name="T5" fmla="*/ 40 h 40"/>
                <a:gd name="T6" fmla="*/ 95 w 173"/>
                <a:gd name="T7" fmla="*/ 40 h 40"/>
                <a:gd name="T8" fmla="*/ 173 w 173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40">
                  <a:moveTo>
                    <a:pt x="173" y="0"/>
                  </a:moveTo>
                  <a:lnTo>
                    <a:pt x="80" y="0"/>
                  </a:lnTo>
                  <a:lnTo>
                    <a:pt x="0" y="40"/>
                  </a:lnTo>
                  <a:lnTo>
                    <a:pt x="95" y="40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33">
              <a:extLst>
                <a:ext uri="{FF2B5EF4-FFF2-40B4-BE49-F238E27FC236}">
                  <a16:creationId xmlns:a16="http://schemas.microsoft.com/office/drawing/2014/main" id="{86721CC2-5D03-4867-B9FA-0819A121F4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3238" y="2455767"/>
              <a:ext cx="620546" cy="1470257"/>
            </a:xfrm>
            <a:custGeom>
              <a:avLst/>
              <a:gdLst>
                <a:gd name="T0" fmla="*/ 0 w 148"/>
                <a:gd name="T1" fmla="*/ 0 h 380"/>
                <a:gd name="T2" fmla="*/ 98 w 148"/>
                <a:gd name="T3" fmla="*/ 0 h 380"/>
                <a:gd name="T4" fmla="*/ 148 w 148"/>
                <a:gd name="T5" fmla="*/ 380 h 380"/>
                <a:gd name="T6" fmla="*/ 53 w 148"/>
                <a:gd name="T7" fmla="*/ 380 h 380"/>
                <a:gd name="T8" fmla="*/ 0 w 148"/>
                <a:gd name="T9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380">
                  <a:moveTo>
                    <a:pt x="0" y="0"/>
                  </a:moveTo>
                  <a:lnTo>
                    <a:pt x="98" y="0"/>
                  </a:lnTo>
                  <a:lnTo>
                    <a:pt x="148" y="380"/>
                  </a:lnTo>
                  <a:lnTo>
                    <a:pt x="53" y="3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31">
              <a:extLst>
                <a:ext uri="{FF2B5EF4-FFF2-40B4-BE49-F238E27FC236}">
                  <a16:creationId xmlns:a16="http://schemas.microsoft.com/office/drawing/2014/main" id="{ED65B799-4307-43E9-A78C-C9DC378784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8838" y="2595055"/>
              <a:ext cx="796648" cy="1779784"/>
            </a:xfrm>
            <a:custGeom>
              <a:avLst/>
              <a:gdLst>
                <a:gd name="T0" fmla="*/ 0 w 190"/>
                <a:gd name="T1" fmla="*/ 460 h 460"/>
                <a:gd name="T2" fmla="*/ 95 w 190"/>
                <a:gd name="T3" fmla="*/ 0 h 460"/>
                <a:gd name="T4" fmla="*/ 190 w 190"/>
                <a:gd name="T5" fmla="*/ 0 h 460"/>
                <a:gd name="T6" fmla="*/ 95 w 190"/>
                <a:gd name="T7" fmla="*/ 460 h 460"/>
                <a:gd name="T8" fmla="*/ 0 w 190"/>
                <a:gd name="T9" fmla="*/ 46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460">
                  <a:moveTo>
                    <a:pt x="0" y="460"/>
                  </a:moveTo>
                  <a:lnTo>
                    <a:pt x="95" y="0"/>
                  </a:lnTo>
                  <a:lnTo>
                    <a:pt x="190" y="0"/>
                  </a:lnTo>
                  <a:lnTo>
                    <a:pt x="95" y="460"/>
                  </a:lnTo>
                  <a:lnTo>
                    <a:pt x="0" y="46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30">
              <a:extLst>
                <a:ext uri="{FF2B5EF4-FFF2-40B4-BE49-F238E27FC236}">
                  <a16:creationId xmlns:a16="http://schemas.microsoft.com/office/drawing/2014/main" id="{1BEB0E59-AC1E-4564-894D-70C789FBD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7600" y="4374838"/>
              <a:ext cx="729562" cy="158634"/>
            </a:xfrm>
            <a:custGeom>
              <a:avLst/>
              <a:gdLst>
                <a:gd name="T0" fmla="*/ 174 w 174"/>
                <a:gd name="T1" fmla="*/ 0 h 41"/>
                <a:gd name="T2" fmla="*/ 79 w 174"/>
                <a:gd name="T3" fmla="*/ 0 h 41"/>
                <a:gd name="T4" fmla="*/ 0 w 174"/>
                <a:gd name="T5" fmla="*/ 41 h 41"/>
                <a:gd name="T6" fmla="*/ 95 w 174"/>
                <a:gd name="T7" fmla="*/ 41 h 41"/>
                <a:gd name="T8" fmla="*/ 174 w 174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41">
                  <a:moveTo>
                    <a:pt x="174" y="0"/>
                  </a:moveTo>
                  <a:lnTo>
                    <a:pt x="79" y="0"/>
                  </a:lnTo>
                  <a:lnTo>
                    <a:pt x="0" y="41"/>
                  </a:lnTo>
                  <a:lnTo>
                    <a:pt x="95" y="41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27">
              <a:extLst>
                <a:ext uri="{FF2B5EF4-FFF2-40B4-BE49-F238E27FC236}">
                  <a16:creationId xmlns:a16="http://schemas.microsoft.com/office/drawing/2014/main" id="{C0741772-9086-491A-BCFF-3F58509FBB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9567" y="3051608"/>
              <a:ext cx="616355" cy="1481866"/>
            </a:xfrm>
            <a:custGeom>
              <a:avLst/>
              <a:gdLst>
                <a:gd name="T0" fmla="*/ 52 w 147"/>
                <a:gd name="T1" fmla="*/ 383 h 383"/>
                <a:gd name="T2" fmla="*/ 147 w 147"/>
                <a:gd name="T3" fmla="*/ 383 h 383"/>
                <a:gd name="T4" fmla="*/ 97 w 147"/>
                <a:gd name="T5" fmla="*/ 0 h 383"/>
                <a:gd name="T6" fmla="*/ 0 w 147"/>
                <a:gd name="T7" fmla="*/ 0 h 383"/>
                <a:gd name="T8" fmla="*/ 52 w 147"/>
                <a:gd name="T9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83">
                  <a:moveTo>
                    <a:pt x="52" y="383"/>
                  </a:moveTo>
                  <a:lnTo>
                    <a:pt x="147" y="383"/>
                  </a:lnTo>
                  <a:lnTo>
                    <a:pt x="97" y="0"/>
                  </a:lnTo>
                  <a:lnTo>
                    <a:pt x="0" y="0"/>
                  </a:lnTo>
                  <a:lnTo>
                    <a:pt x="52" y="3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29">
              <a:extLst>
                <a:ext uri="{FF2B5EF4-FFF2-40B4-BE49-F238E27FC236}">
                  <a16:creationId xmlns:a16="http://schemas.microsoft.com/office/drawing/2014/main" id="{64D811BE-FC55-4F6D-9A46-250D22B531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235" y="3198631"/>
              <a:ext cx="825999" cy="1783656"/>
            </a:xfrm>
            <a:custGeom>
              <a:avLst/>
              <a:gdLst>
                <a:gd name="T0" fmla="*/ 102 w 197"/>
                <a:gd name="T1" fmla="*/ 461 h 461"/>
                <a:gd name="T2" fmla="*/ 0 w 197"/>
                <a:gd name="T3" fmla="*/ 461 h 461"/>
                <a:gd name="T4" fmla="*/ 104 w 197"/>
                <a:gd name="T5" fmla="*/ 0 h 461"/>
                <a:gd name="T6" fmla="*/ 197 w 197"/>
                <a:gd name="T7" fmla="*/ 0 h 461"/>
                <a:gd name="T8" fmla="*/ 102 w 197"/>
                <a:gd name="T9" fmla="*/ 461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461">
                  <a:moveTo>
                    <a:pt x="102" y="461"/>
                  </a:moveTo>
                  <a:lnTo>
                    <a:pt x="0" y="461"/>
                  </a:lnTo>
                  <a:lnTo>
                    <a:pt x="104" y="0"/>
                  </a:lnTo>
                  <a:lnTo>
                    <a:pt x="197" y="0"/>
                  </a:lnTo>
                  <a:lnTo>
                    <a:pt x="102" y="46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26">
              <a:extLst>
                <a:ext uri="{FF2B5EF4-FFF2-40B4-BE49-F238E27FC236}">
                  <a16:creationId xmlns:a16="http://schemas.microsoft.com/office/drawing/2014/main" id="{A0DDE471-75AC-4275-925C-297C0E135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1350" y="4982287"/>
              <a:ext cx="729562" cy="158634"/>
            </a:xfrm>
            <a:custGeom>
              <a:avLst/>
              <a:gdLst>
                <a:gd name="T0" fmla="*/ 0 w 174"/>
                <a:gd name="T1" fmla="*/ 41 h 41"/>
                <a:gd name="T2" fmla="*/ 72 w 174"/>
                <a:gd name="T3" fmla="*/ 0 h 41"/>
                <a:gd name="T4" fmla="*/ 174 w 174"/>
                <a:gd name="T5" fmla="*/ 0 h 41"/>
                <a:gd name="T6" fmla="*/ 98 w 174"/>
                <a:gd name="T7" fmla="*/ 41 h 41"/>
                <a:gd name="T8" fmla="*/ 0 w 174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41">
                  <a:moveTo>
                    <a:pt x="0" y="41"/>
                  </a:moveTo>
                  <a:lnTo>
                    <a:pt x="72" y="0"/>
                  </a:lnTo>
                  <a:lnTo>
                    <a:pt x="174" y="0"/>
                  </a:lnTo>
                  <a:lnTo>
                    <a:pt x="98" y="41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22">
              <a:extLst>
                <a:ext uri="{FF2B5EF4-FFF2-40B4-BE49-F238E27FC236}">
                  <a16:creationId xmlns:a16="http://schemas.microsoft.com/office/drawing/2014/main" id="{178DCD34-78FA-4AAD-AA75-65CBD78502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3315" y="3659057"/>
              <a:ext cx="628935" cy="1481866"/>
            </a:xfrm>
            <a:custGeom>
              <a:avLst/>
              <a:gdLst>
                <a:gd name="T0" fmla="*/ 0 w 150"/>
                <a:gd name="T1" fmla="*/ 0 h 383"/>
                <a:gd name="T2" fmla="*/ 52 w 150"/>
                <a:gd name="T3" fmla="*/ 383 h 383"/>
                <a:gd name="T4" fmla="*/ 150 w 150"/>
                <a:gd name="T5" fmla="*/ 383 h 383"/>
                <a:gd name="T6" fmla="*/ 100 w 150"/>
                <a:gd name="T7" fmla="*/ 0 h 383"/>
                <a:gd name="T8" fmla="*/ 0 w 150"/>
                <a:gd name="T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383">
                  <a:moveTo>
                    <a:pt x="0" y="0"/>
                  </a:moveTo>
                  <a:lnTo>
                    <a:pt x="52" y="383"/>
                  </a:lnTo>
                  <a:lnTo>
                    <a:pt x="150" y="383"/>
                  </a:lnTo>
                  <a:lnTo>
                    <a:pt x="1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23">
              <a:extLst>
                <a:ext uri="{FF2B5EF4-FFF2-40B4-BE49-F238E27FC236}">
                  <a16:creationId xmlns:a16="http://schemas.microsoft.com/office/drawing/2014/main" id="{5CB7F240-A059-4664-A716-9D6C51198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3315" y="3659057"/>
              <a:ext cx="628935" cy="1481866"/>
            </a:xfrm>
            <a:custGeom>
              <a:avLst/>
              <a:gdLst>
                <a:gd name="T0" fmla="*/ 0 w 150"/>
                <a:gd name="T1" fmla="*/ 0 h 383"/>
                <a:gd name="T2" fmla="*/ 52 w 150"/>
                <a:gd name="T3" fmla="*/ 383 h 383"/>
                <a:gd name="T4" fmla="*/ 150 w 150"/>
                <a:gd name="T5" fmla="*/ 383 h 383"/>
                <a:gd name="T6" fmla="*/ 100 w 150"/>
                <a:gd name="T7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383">
                  <a:moveTo>
                    <a:pt x="0" y="0"/>
                  </a:moveTo>
                  <a:lnTo>
                    <a:pt x="52" y="383"/>
                  </a:lnTo>
                  <a:lnTo>
                    <a:pt x="150" y="383"/>
                  </a:lnTo>
                  <a:lnTo>
                    <a:pt x="1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24">
              <a:extLst>
                <a:ext uri="{FF2B5EF4-FFF2-40B4-BE49-F238E27FC236}">
                  <a16:creationId xmlns:a16="http://schemas.microsoft.com/office/drawing/2014/main" id="{46479727-2185-411A-9D16-EAC75848F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3046" y="3659057"/>
              <a:ext cx="729562" cy="147026"/>
            </a:xfrm>
            <a:custGeom>
              <a:avLst/>
              <a:gdLst>
                <a:gd name="T0" fmla="*/ 95 w 174"/>
                <a:gd name="T1" fmla="*/ 38 h 38"/>
                <a:gd name="T2" fmla="*/ 0 w 174"/>
                <a:gd name="T3" fmla="*/ 38 h 38"/>
                <a:gd name="T4" fmla="*/ 74 w 174"/>
                <a:gd name="T5" fmla="*/ 0 h 38"/>
                <a:gd name="T6" fmla="*/ 174 w 174"/>
                <a:gd name="T7" fmla="*/ 0 h 38"/>
                <a:gd name="T8" fmla="*/ 95 w 174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8">
                  <a:moveTo>
                    <a:pt x="95" y="38"/>
                  </a:moveTo>
                  <a:lnTo>
                    <a:pt x="0" y="38"/>
                  </a:lnTo>
                  <a:lnTo>
                    <a:pt x="74" y="0"/>
                  </a:lnTo>
                  <a:lnTo>
                    <a:pt x="174" y="0"/>
                  </a:lnTo>
                  <a:lnTo>
                    <a:pt x="95" y="3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25">
              <a:extLst>
                <a:ext uri="{FF2B5EF4-FFF2-40B4-BE49-F238E27FC236}">
                  <a16:creationId xmlns:a16="http://schemas.microsoft.com/office/drawing/2014/main" id="{002711F7-21A2-443C-910F-EF905A15F3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4720" y="3806080"/>
              <a:ext cx="796648" cy="1783656"/>
            </a:xfrm>
            <a:custGeom>
              <a:avLst/>
              <a:gdLst>
                <a:gd name="T0" fmla="*/ 0 w 190"/>
                <a:gd name="T1" fmla="*/ 461 h 461"/>
                <a:gd name="T2" fmla="*/ 95 w 190"/>
                <a:gd name="T3" fmla="*/ 461 h 461"/>
                <a:gd name="T4" fmla="*/ 190 w 190"/>
                <a:gd name="T5" fmla="*/ 0 h 461"/>
                <a:gd name="T6" fmla="*/ 95 w 190"/>
                <a:gd name="T7" fmla="*/ 0 h 461"/>
                <a:gd name="T8" fmla="*/ 0 w 190"/>
                <a:gd name="T9" fmla="*/ 461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461">
                  <a:moveTo>
                    <a:pt x="0" y="461"/>
                  </a:moveTo>
                  <a:lnTo>
                    <a:pt x="95" y="461"/>
                  </a:lnTo>
                  <a:lnTo>
                    <a:pt x="190" y="0"/>
                  </a:lnTo>
                  <a:lnTo>
                    <a:pt x="95" y="0"/>
                  </a:lnTo>
                  <a:lnTo>
                    <a:pt x="0" y="4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28">
              <a:extLst>
                <a:ext uri="{FF2B5EF4-FFF2-40B4-BE49-F238E27FC236}">
                  <a16:creationId xmlns:a16="http://schemas.microsoft.com/office/drawing/2014/main" id="{C7805B9B-EA0D-4FAA-8840-9BC27B221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9294" y="3051608"/>
              <a:ext cx="716985" cy="147026"/>
            </a:xfrm>
            <a:custGeom>
              <a:avLst/>
              <a:gdLst>
                <a:gd name="T0" fmla="*/ 0 w 171"/>
                <a:gd name="T1" fmla="*/ 38 h 38"/>
                <a:gd name="T2" fmla="*/ 93 w 171"/>
                <a:gd name="T3" fmla="*/ 38 h 38"/>
                <a:gd name="T4" fmla="*/ 171 w 171"/>
                <a:gd name="T5" fmla="*/ 0 h 38"/>
                <a:gd name="T6" fmla="*/ 74 w 171"/>
                <a:gd name="T7" fmla="*/ 0 h 38"/>
                <a:gd name="T8" fmla="*/ 0 w 171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38">
                  <a:moveTo>
                    <a:pt x="0" y="38"/>
                  </a:moveTo>
                  <a:lnTo>
                    <a:pt x="93" y="38"/>
                  </a:lnTo>
                  <a:lnTo>
                    <a:pt x="171" y="0"/>
                  </a:lnTo>
                  <a:lnTo>
                    <a:pt x="74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32">
              <a:extLst>
                <a:ext uri="{FF2B5EF4-FFF2-40B4-BE49-F238E27FC236}">
                  <a16:creationId xmlns:a16="http://schemas.microsoft.com/office/drawing/2014/main" id="{ECB18FFD-EB99-438B-8878-2F3B61DF8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59" y="2455767"/>
              <a:ext cx="716985" cy="139287"/>
            </a:xfrm>
            <a:custGeom>
              <a:avLst/>
              <a:gdLst>
                <a:gd name="T0" fmla="*/ 0 w 171"/>
                <a:gd name="T1" fmla="*/ 36 h 36"/>
                <a:gd name="T2" fmla="*/ 95 w 171"/>
                <a:gd name="T3" fmla="*/ 36 h 36"/>
                <a:gd name="T4" fmla="*/ 171 w 171"/>
                <a:gd name="T5" fmla="*/ 0 h 36"/>
                <a:gd name="T6" fmla="*/ 73 w 171"/>
                <a:gd name="T7" fmla="*/ 0 h 36"/>
                <a:gd name="T8" fmla="*/ 0 w 17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36">
                  <a:moveTo>
                    <a:pt x="0" y="36"/>
                  </a:moveTo>
                  <a:lnTo>
                    <a:pt x="95" y="36"/>
                  </a:lnTo>
                  <a:lnTo>
                    <a:pt x="171" y="0"/>
                  </a:lnTo>
                  <a:lnTo>
                    <a:pt x="73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8" name="千图PPT彼岸天：ID 8661124库_组合 10">
            <a:extLst>
              <a:ext uri="{FF2B5EF4-FFF2-40B4-BE49-F238E27FC236}">
                <a16:creationId xmlns:a16="http://schemas.microsoft.com/office/drawing/2014/main" id="{B885F33A-EFDA-47AD-981D-FAC6527AF727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96366" y="4606818"/>
            <a:ext cx="2823417" cy="882103"/>
            <a:chOff x="796366" y="4606818"/>
            <a:chExt cx="2823417" cy="882103"/>
          </a:xfrm>
        </p:grpSpPr>
        <p:sp>
          <p:nvSpPr>
            <p:cNvPr id="28" name="TextBox 54">
              <a:extLst>
                <a:ext uri="{FF2B5EF4-FFF2-40B4-BE49-F238E27FC236}">
                  <a16:creationId xmlns:a16="http://schemas.microsoft.com/office/drawing/2014/main" id="{BABBD90F-194A-4417-9641-2A97E75C7DA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6366" y="4606818"/>
              <a:ext cx="2823417" cy="309958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29" name="TextBox 55">
              <a:extLst>
                <a:ext uri="{FF2B5EF4-FFF2-40B4-BE49-F238E27FC236}">
                  <a16:creationId xmlns:a16="http://schemas.microsoft.com/office/drawing/2014/main" id="{52F5CE92-7D0F-4E78-AFBB-F600527A66D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6366" y="4916776"/>
              <a:ext cx="2823417" cy="572145"/>
            </a:xfrm>
            <a:prstGeom prst="rect">
              <a:avLst/>
            </a:prstGeom>
            <a:noFill/>
            <a:extLst/>
          </p:spPr>
          <p:txBody>
            <a:bodyPr wrap="square" lIns="0" tIns="0" rIns="0" bIns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1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1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100" b="0" dirty="0">
                  <a:solidFill>
                    <a:schemeClr val="tx1"/>
                  </a:solidFill>
                  <a:effectLst/>
                </a:rPr>
                <a:t> 千图网</a:t>
              </a:r>
              <a:r>
                <a:rPr lang="en-US" altLang="zh-CN" sz="11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1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9" name="千图PPT彼岸天：ID 8661124库_组合 9">
            <a:extLst>
              <a:ext uri="{FF2B5EF4-FFF2-40B4-BE49-F238E27FC236}">
                <a16:creationId xmlns:a16="http://schemas.microsoft.com/office/drawing/2014/main" id="{AD930405-8A02-40EF-80C2-B0FAB33268D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511102" y="5020534"/>
            <a:ext cx="2823417" cy="882103"/>
            <a:chOff x="5511102" y="5020534"/>
            <a:chExt cx="2823417" cy="882103"/>
          </a:xfrm>
        </p:grpSpPr>
        <p:sp>
          <p:nvSpPr>
            <p:cNvPr id="26" name="TextBox 76">
              <a:extLst>
                <a:ext uri="{FF2B5EF4-FFF2-40B4-BE49-F238E27FC236}">
                  <a16:creationId xmlns:a16="http://schemas.microsoft.com/office/drawing/2014/main" id="{7AF4458A-AAC4-44AB-B3A6-C0A0E1A56AB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511102" y="5020534"/>
              <a:ext cx="2823417" cy="309958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2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27" name="TextBox 77">
              <a:extLst>
                <a:ext uri="{FF2B5EF4-FFF2-40B4-BE49-F238E27FC236}">
                  <a16:creationId xmlns:a16="http://schemas.microsoft.com/office/drawing/2014/main" id="{C11271E7-0C54-4874-B577-1DB090AC713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511102" y="5330492"/>
              <a:ext cx="2823417" cy="572145"/>
            </a:xfrm>
            <a:prstGeom prst="rect">
              <a:avLst/>
            </a:prstGeom>
            <a:noFill/>
            <a:extLst/>
          </p:spPr>
          <p:txBody>
            <a:bodyPr wrap="square" lIns="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1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1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100" b="0" dirty="0">
                  <a:solidFill>
                    <a:schemeClr val="tx1"/>
                  </a:solidFill>
                  <a:effectLst/>
                </a:rPr>
                <a:t> 千图网</a:t>
              </a:r>
              <a:r>
                <a:rPr lang="en-US" altLang="zh-CN" sz="11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1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20" name="千图PPT彼岸天：ID 8661124库_组合 7">
            <a:extLst>
              <a:ext uri="{FF2B5EF4-FFF2-40B4-BE49-F238E27FC236}">
                <a16:creationId xmlns:a16="http://schemas.microsoft.com/office/drawing/2014/main" id="{6D5594F7-B344-4F9E-A793-00725927EEF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4710368" y="1306102"/>
            <a:ext cx="2823417" cy="882103"/>
            <a:chOff x="4710368" y="1306102"/>
            <a:chExt cx="2823417" cy="882103"/>
          </a:xfrm>
        </p:grpSpPr>
        <p:sp>
          <p:nvSpPr>
            <p:cNvPr id="24" name="TextBox 78">
              <a:extLst>
                <a:ext uri="{FF2B5EF4-FFF2-40B4-BE49-F238E27FC236}">
                  <a16:creationId xmlns:a16="http://schemas.microsoft.com/office/drawing/2014/main" id="{C8B277CF-4E0B-4505-A240-3B65377DEE5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10368" y="1306102"/>
              <a:ext cx="2823417" cy="309958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3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25" name="TextBox 79">
              <a:extLst>
                <a:ext uri="{FF2B5EF4-FFF2-40B4-BE49-F238E27FC236}">
                  <a16:creationId xmlns:a16="http://schemas.microsoft.com/office/drawing/2014/main" id="{7DCCF4A9-6C0A-4824-BE80-B40BE253F2A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10368" y="1616060"/>
              <a:ext cx="2823417" cy="572145"/>
            </a:xfrm>
            <a:prstGeom prst="rect">
              <a:avLst/>
            </a:prstGeom>
            <a:noFill/>
            <a:extLst/>
          </p:spPr>
          <p:txBody>
            <a:bodyPr wrap="square" lIns="0" tIns="0" rIns="0" bIns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1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1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100" b="0" dirty="0">
                  <a:solidFill>
                    <a:schemeClr val="tx1"/>
                  </a:solidFill>
                  <a:effectLst/>
                </a:rPr>
                <a:t> 千图网</a:t>
              </a:r>
              <a:r>
                <a:rPr lang="en-US" altLang="zh-CN" sz="11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1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21" name="千图PPT彼岸天：ID 8661124库_组合 8">
            <a:extLst>
              <a:ext uri="{FF2B5EF4-FFF2-40B4-BE49-F238E27FC236}">
                <a16:creationId xmlns:a16="http://schemas.microsoft.com/office/drawing/2014/main" id="{E8590E37-0F9A-4085-8E20-E693EF344E29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572217" y="2440075"/>
            <a:ext cx="2823417" cy="882103"/>
            <a:chOff x="8572217" y="2440075"/>
            <a:chExt cx="2823417" cy="882103"/>
          </a:xfrm>
        </p:grpSpPr>
        <p:sp>
          <p:nvSpPr>
            <p:cNvPr id="22" name="TextBox 82">
              <a:extLst>
                <a:ext uri="{FF2B5EF4-FFF2-40B4-BE49-F238E27FC236}">
                  <a16:creationId xmlns:a16="http://schemas.microsoft.com/office/drawing/2014/main" id="{926D1FF1-1602-472B-AE64-149E5CFB10D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572217" y="2440075"/>
              <a:ext cx="2823417" cy="309958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23" name="TextBox 83">
              <a:extLst>
                <a:ext uri="{FF2B5EF4-FFF2-40B4-BE49-F238E27FC236}">
                  <a16:creationId xmlns:a16="http://schemas.microsoft.com/office/drawing/2014/main" id="{31204D0F-E413-4D0E-92B2-E685CD6B236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572217" y="2750033"/>
              <a:ext cx="2823417" cy="572145"/>
            </a:xfrm>
            <a:prstGeom prst="rect">
              <a:avLst/>
            </a:prstGeom>
            <a:noFill/>
            <a:extLst/>
          </p:spPr>
          <p:txBody>
            <a:bodyPr wrap="square" lIns="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1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1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100" b="0" dirty="0">
                  <a:solidFill>
                    <a:schemeClr val="tx1"/>
                  </a:solidFill>
                  <a:effectLst/>
                </a:rPr>
                <a:t> 千图网</a:t>
              </a:r>
              <a:r>
                <a:rPr lang="en-US" altLang="zh-CN" sz="11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100" b="0" dirty="0">
                <a:solidFill>
                  <a:schemeClr val="tx1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8659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千图PPT彼岸天：ID 8661124库_Freeform: Shape 11">
            <a:extLst>
              <a:ext uri="{FF2B5EF4-FFF2-40B4-BE49-F238E27FC236}">
                <a16:creationId xmlns:a16="http://schemas.microsoft.com/office/drawing/2014/main" id="{66775EF0-0214-47F7-81E2-F0E25C8F1345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5613257" y="3696756"/>
            <a:ext cx="876361" cy="876361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35" name="千图PPT彼岸天：ID 8661124库_组合 34">
            <a:extLst>
              <a:ext uri="{FF2B5EF4-FFF2-40B4-BE49-F238E27FC236}">
                <a16:creationId xmlns:a16="http://schemas.microsoft.com/office/drawing/2014/main" id="{800EE05B-20A2-4F83-A51F-50181995F2A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297149" y="1547446"/>
            <a:ext cx="5508572" cy="3886638"/>
            <a:chOff x="3297149" y="1547446"/>
            <a:chExt cx="5508572" cy="3886638"/>
          </a:xfrm>
        </p:grpSpPr>
        <p:sp>
          <p:nvSpPr>
            <p:cNvPr id="5" name="Arc 4">
              <a:extLst>
                <a:ext uri="{FF2B5EF4-FFF2-40B4-BE49-F238E27FC236}">
                  <a16:creationId xmlns:a16="http://schemas.microsoft.com/office/drawing/2014/main" id="{EFECB414-AE43-4E65-89E7-7CE9D9C9748A}"/>
                </a:ext>
              </a:extLst>
            </p:cNvPr>
            <p:cNvSpPr/>
            <p:nvPr/>
          </p:nvSpPr>
          <p:spPr>
            <a:xfrm>
              <a:off x="6051437" y="2201851"/>
              <a:ext cx="2588769" cy="2588769"/>
            </a:xfrm>
            <a:prstGeom prst="arc">
              <a:avLst>
                <a:gd name="adj1" fmla="val 10736977"/>
                <a:gd name="adj2" fmla="val 0"/>
              </a:avLst>
            </a:prstGeom>
            <a:ln w="19050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Arc 5">
              <a:extLst>
                <a:ext uri="{FF2B5EF4-FFF2-40B4-BE49-F238E27FC236}">
                  <a16:creationId xmlns:a16="http://schemas.microsoft.com/office/drawing/2014/main" id="{4F1D28CF-5ADC-46CD-8819-77A7255CCF96}"/>
                </a:ext>
              </a:extLst>
            </p:cNvPr>
            <p:cNvSpPr/>
            <p:nvPr/>
          </p:nvSpPr>
          <p:spPr>
            <a:xfrm>
              <a:off x="3462668" y="2201851"/>
              <a:ext cx="2588769" cy="2588769"/>
            </a:xfrm>
            <a:prstGeom prst="arc">
              <a:avLst>
                <a:gd name="adj1" fmla="val 10736977"/>
                <a:gd name="adj2" fmla="val 0"/>
              </a:avLst>
            </a:prstGeom>
            <a:ln w="19050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Arc 6">
              <a:extLst>
                <a:ext uri="{FF2B5EF4-FFF2-40B4-BE49-F238E27FC236}">
                  <a16:creationId xmlns:a16="http://schemas.microsoft.com/office/drawing/2014/main" id="{482B9028-BF71-43A1-A45A-57F3FFEFE235}"/>
                </a:ext>
              </a:extLst>
            </p:cNvPr>
            <p:cNvSpPr/>
            <p:nvPr/>
          </p:nvSpPr>
          <p:spPr>
            <a:xfrm>
              <a:off x="4757053" y="2201851"/>
              <a:ext cx="2588769" cy="2588769"/>
            </a:xfrm>
            <a:prstGeom prst="arc">
              <a:avLst>
                <a:gd name="adj1" fmla="val 10736977"/>
                <a:gd name="adj2" fmla="val 0"/>
              </a:avLst>
            </a:prstGeom>
            <a:ln w="19050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7B1D9341-0AB0-46D4-8B23-334FADE41838}"/>
                </a:ext>
              </a:extLst>
            </p:cNvPr>
            <p:cNvGrpSpPr/>
            <p:nvPr/>
          </p:nvGrpSpPr>
          <p:grpSpPr>
            <a:xfrm>
              <a:off x="3297149" y="1547446"/>
              <a:ext cx="5508572" cy="3886638"/>
              <a:chOff x="3297149" y="1547446"/>
              <a:chExt cx="5508572" cy="3886638"/>
            </a:xfrm>
          </p:grpSpPr>
          <p:sp>
            <p:nvSpPr>
              <p:cNvPr id="4" name="Arc 3">
                <a:extLst>
                  <a:ext uri="{FF2B5EF4-FFF2-40B4-BE49-F238E27FC236}">
                    <a16:creationId xmlns:a16="http://schemas.microsoft.com/office/drawing/2014/main" id="{27A7C220-B3A7-4277-A785-1F04A501C65F}"/>
                  </a:ext>
                </a:extLst>
              </p:cNvPr>
              <p:cNvSpPr/>
              <p:nvPr/>
            </p:nvSpPr>
            <p:spPr>
              <a:xfrm>
                <a:off x="3443210" y="1547446"/>
                <a:ext cx="5216452" cy="3886638"/>
              </a:xfrm>
              <a:prstGeom prst="arc">
                <a:avLst>
                  <a:gd name="adj1" fmla="val 10736977"/>
                  <a:gd name="adj2" fmla="val 0"/>
                </a:avLst>
              </a:prstGeom>
              <a:ln w="19050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2E6D69DD-6528-4774-8845-25130F0F2063}"/>
                  </a:ext>
                </a:extLst>
              </p:cNvPr>
              <p:cNvGrpSpPr/>
              <p:nvPr/>
            </p:nvGrpSpPr>
            <p:grpSpPr>
              <a:xfrm>
                <a:off x="3297149" y="3304606"/>
                <a:ext cx="5508572" cy="292120"/>
                <a:chOff x="3297149" y="3304606"/>
                <a:chExt cx="5508572" cy="292120"/>
              </a:xfrm>
            </p:grpSpPr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AE44EFD1-67E4-49E3-B611-88730D2345C3}"/>
                    </a:ext>
                  </a:extLst>
                </p:cNvPr>
                <p:cNvSpPr/>
                <p:nvPr/>
              </p:nvSpPr>
              <p:spPr>
                <a:xfrm>
                  <a:off x="3297149" y="3304606"/>
                  <a:ext cx="292120" cy="292120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" name="Oval 13">
                  <a:extLst>
                    <a:ext uri="{FF2B5EF4-FFF2-40B4-BE49-F238E27FC236}">
                      <a16:creationId xmlns:a16="http://schemas.microsoft.com/office/drawing/2014/main" id="{38DBDD19-99BC-41DD-89C1-6298B686783E}"/>
                    </a:ext>
                  </a:extLst>
                </p:cNvPr>
                <p:cNvSpPr/>
                <p:nvPr/>
              </p:nvSpPr>
              <p:spPr>
                <a:xfrm>
                  <a:off x="4610991" y="3304606"/>
                  <a:ext cx="292120" cy="292120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" name="Oval 14">
                  <a:extLst>
                    <a:ext uri="{FF2B5EF4-FFF2-40B4-BE49-F238E27FC236}">
                      <a16:creationId xmlns:a16="http://schemas.microsoft.com/office/drawing/2014/main" id="{83E85884-94F0-4A35-90AC-D5BCDABB73F2}"/>
                    </a:ext>
                  </a:extLst>
                </p:cNvPr>
                <p:cNvSpPr/>
                <p:nvPr/>
              </p:nvSpPr>
              <p:spPr>
                <a:xfrm>
                  <a:off x="5905375" y="3304606"/>
                  <a:ext cx="292120" cy="292120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" name="Oval 15">
                  <a:extLst>
                    <a:ext uri="{FF2B5EF4-FFF2-40B4-BE49-F238E27FC236}">
                      <a16:creationId xmlns:a16="http://schemas.microsoft.com/office/drawing/2014/main" id="{CBA4D5B7-8385-4E20-96F1-1901B0DDCAD1}"/>
                    </a:ext>
                  </a:extLst>
                </p:cNvPr>
                <p:cNvSpPr/>
                <p:nvPr/>
              </p:nvSpPr>
              <p:spPr>
                <a:xfrm>
                  <a:off x="7199760" y="3304606"/>
                  <a:ext cx="292120" cy="292120"/>
                </a:xfrm>
                <a:prstGeom prst="ellipse">
                  <a:avLst/>
                </a:prstGeom>
                <a:solidFill>
                  <a:schemeClr val="accent4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" name="Oval 16">
                  <a:extLst>
                    <a:ext uri="{FF2B5EF4-FFF2-40B4-BE49-F238E27FC236}">
                      <a16:creationId xmlns:a16="http://schemas.microsoft.com/office/drawing/2014/main" id="{5062CB23-97FA-4132-9D58-A44899EF7DA7}"/>
                    </a:ext>
                  </a:extLst>
                </p:cNvPr>
                <p:cNvSpPr/>
                <p:nvPr/>
              </p:nvSpPr>
              <p:spPr>
                <a:xfrm>
                  <a:off x="8513601" y="3304606"/>
                  <a:ext cx="292120" cy="29212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grpSp>
        <p:nvGrpSpPr>
          <p:cNvPr id="34" name="千图PPT彼岸天：ID 8661124库_组合 33">
            <a:extLst>
              <a:ext uri="{FF2B5EF4-FFF2-40B4-BE49-F238E27FC236}">
                <a16:creationId xmlns:a16="http://schemas.microsoft.com/office/drawing/2014/main" id="{819FC1A8-33BA-4B6D-885E-240F5A996AB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371154" y="3838239"/>
            <a:ext cx="1984103" cy="1511347"/>
            <a:chOff x="6371154" y="3838239"/>
            <a:chExt cx="1984103" cy="1511347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A53AD6E-B71D-41D5-890F-EA1B728F1F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1524" y="3838239"/>
              <a:ext cx="413545" cy="695803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23">
              <a:extLst>
                <a:ext uri="{FF2B5EF4-FFF2-40B4-BE49-F238E27FC236}">
                  <a16:creationId xmlns:a16="http://schemas.microsoft.com/office/drawing/2014/main" id="{0F0C1B03-7737-4047-BBA6-CE68F4CF6FDE}"/>
                </a:ext>
              </a:extLst>
            </p:cNvPr>
            <p:cNvGrpSpPr/>
            <p:nvPr/>
          </p:nvGrpSpPr>
          <p:grpSpPr>
            <a:xfrm>
              <a:off x="6371154" y="4589955"/>
              <a:ext cx="1984103" cy="759631"/>
              <a:chOff x="6371153" y="5016308"/>
              <a:chExt cx="1984103" cy="759631"/>
            </a:xfrm>
          </p:grpSpPr>
          <p:sp>
            <p:nvSpPr>
              <p:cNvPr id="28" name="TextBox 18">
                <a:extLst>
                  <a:ext uri="{FF2B5EF4-FFF2-40B4-BE49-F238E27FC236}">
                    <a16:creationId xmlns:a16="http://schemas.microsoft.com/office/drawing/2014/main" id="{4AD6C781-BA5D-4F02-8B6E-75261BAC5CC2}"/>
                  </a:ext>
                </a:extLst>
              </p:cNvPr>
              <p:cNvSpPr txBox="1"/>
              <p:nvPr/>
            </p:nvSpPr>
            <p:spPr>
              <a:xfrm>
                <a:off x="6371153" y="5341718"/>
                <a:ext cx="1984103" cy="43422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千图网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 </a:t>
                </a:r>
              </a:p>
            </p:txBody>
          </p:sp>
          <p:sp>
            <p:nvSpPr>
              <p:cNvPr id="29" name="Rectangle 19">
                <a:extLst>
                  <a:ext uri="{FF2B5EF4-FFF2-40B4-BE49-F238E27FC236}">
                    <a16:creationId xmlns:a16="http://schemas.microsoft.com/office/drawing/2014/main" id="{EB44EC4A-7856-4D54-B350-D58062D67892}"/>
                  </a:ext>
                </a:extLst>
              </p:cNvPr>
              <p:cNvSpPr/>
              <p:nvPr/>
            </p:nvSpPr>
            <p:spPr>
              <a:xfrm>
                <a:off x="6747652" y="5016308"/>
                <a:ext cx="1231106" cy="369332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31" name="千图PPT彼岸天：ID 8661124库_组合 30">
            <a:extLst>
              <a:ext uri="{FF2B5EF4-FFF2-40B4-BE49-F238E27FC236}">
                <a16:creationId xmlns:a16="http://schemas.microsoft.com/office/drawing/2014/main" id="{FA9F7436-DCDA-42A9-BA92-A7B030A916BF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98923" y="3616565"/>
            <a:ext cx="3129949" cy="887838"/>
            <a:chOff x="798923" y="3616565"/>
            <a:chExt cx="3129949" cy="887838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D4C761B-7126-4C15-80C3-5F7EC9D05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6465" y="3886542"/>
              <a:ext cx="932407" cy="617861"/>
            </a:xfrm>
            <a:custGeom>
              <a:avLst/>
              <a:gdLst/>
              <a:ahLst/>
              <a:cxnLst>
                <a:cxn ang="0">
                  <a:pos x="77" y="43"/>
                </a:cxn>
                <a:cxn ang="0">
                  <a:pos x="77" y="47"/>
                </a:cxn>
                <a:cxn ang="0">
                  <a:pos x="70" y="51"/>
                </a:cxn>
                <a:cxn ang="0">
                  <a:pos x="6" y="51"/>
                </a:cxn>
                <a:cxn ang="0">
                  <a:pos x="0" y="47"/>
                </a:cxn>
                <a:cxn ang="0">
                  <a:pos x="0" y="43"/>
                </a:cxn>
                <a:cxn ang="0">
                  <a:pos x="6" y="43"/>
                </a:cxn>
                <a:cxn ang="0">
                  <a:pos x="70" y="43"/>
                </a:cxn>
                <a:cxn ang="0">
                  <a:pos x="77" y="43"/>
                </a:cxn>
                <a:cxn ang="0">
                  <a:pos x="10" y="34"/>
                </a:cxn>
                <a:cxn ang="0">
                  <a:pos x="10" y="6"/>
                </a:cxn>
                <a:cxn ang="0">
                  <a:pos x="16" y="0"/>
                </a:cxn>
                <a:cxn ang="0">
                  <a:pos x="60" y="0"/>
                </a:cxn>
                <a:cxn ang="0">
                  <a:pos x="67" y="6"/>
                </a:cxn>
                <a:cxn ang="0">
                  <a:pos x="67" y="34"/>
                </a:cxn>
                <a:cxn ang="0">
                  <a:pos x="60" y="41"/>
                </a:cxn>
                <a:cxn ang="0">
                  <a:pos x="16" y="41"/>
                </a:cxn>
                <a:cxn ang="0">
                  <a:pos x="10" y="34"/>
                </a:cxn>
                <a:cxn ang="0">
                  <a:pos x="15" y="34"/>
                </a:cxn>
                <a:cxn ang="0">
                  <a:pos x="16" y="36"/>
                </a:cxn>
                <a:cxn ang="0">
                  <a:pos x="60" y="36"/>
                </a:cxn>
                <a:cxn ang="0">
                  <a:pos x="61" y="34"/>
                </a:cxn>
                <a:cxn ang="0">
                  <a:pos x="61" y="6"/>
                </a:cxn>
                <a:cxn ang="0">
                  <a:pos x="60" y="5"/>
                </a:cxn>
                <a:cxn ang="0">
                  <a:pos x="16" y="5"/>
                </a:cxn>
                <a:cxn ang="0">
                  <a:pos x="15" y="6"/>
                </a:cxn>
                <a:cxn ang="0">
                  <a:pos x="15" y="34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35" y="46"/>
                </a:cxn>
                <a:cxn ang="0">
                  <a:pos x="34" y="47"/>
                </a:cxn>
                <a:cxn ang="0">
                  <a:pos x="35" y="47"/>
                </a:cxn>
                <a:cxn ang="0">
                  <a:pos x="42" y="47"/>
                </a:cxn>
                <a:cxn ang="0">
                  <a:pos x="42" y="47"/>
                </a:cxn>
              </a:cxnLst>
              <a:rect l="0" t="0" r="r" b="b"/>
              <a:pathLst>
                <a:path w="77" h="51">
                  <a:moveTo>
                    <a:pt x="77" y="43"/>
                  </a:moveTo>
                  <a:cubicBezTo>
                    <a:pt x="77" y="47"/>
                    <a:pt x="77" y="47"/>
                    <a:pt x="77" y="47"/>
                  </a:cubicBezTo>
                  <a:cubicBezTo>
                    <a:pt x="77" y="49"/>
                    <a:pt x="74" y="51"/>
                    <a:pt x="70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49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7" y="43"/>
                  </a:lnTo>
                  <a:close/>
                  <a:moveTo>
                    <a:pt x="10" y="34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8"/>
                    <a:pt x="64" y="41"/>
                    <a:pt x="6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0" y="38"/>
                    <a:pt x="10" y="34"/>
                  </a:cubicBezTo>
                  <a:close/>
                  <a:moveTo>
                    <a:pt x="15" y="34"/>
                  </a:moveTo>
                  <a:cubicBezTo>
                    <a:pt x="15" y="35"/>
                    <a:pt x="16" y="36"/>
                    <a:pt x="16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5"/>
                    <a:pt x="61" y="3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lnTo>
                    <a:pt x="15" y="34"/>
                  </a:lnTo>
                  <a:close/>
                  <a:moveTo>
                    <a:pt x="42" y="47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7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Group 1">
              <a:extLst>
                <a:ext uri="{FF2B5EF4-FFF2-40B4-BE49-F238E27FC236}">
                  <a16:creationId xmlns:a16="http://schemas.microsoft.com/office/drawing/2014/main" id="{A1A2EA44-03C2-4404-AEDC-54500236F72E}"/>
                </a:ext>
              </a:extLst>
            </p:cNvPr>
            <p:cNvGrpSpPr/>
            <p:nvPr/>
          </p:nvGrpSpPr>
          <p:grpSpPr>
            <a:xfrm>
              <a:off x="798923" y="3616565"/>
              <a:ext cx="1984103" cy="759631"/>
              <a:chOff x="866300" y="4042918"/>
              <a:chExt cx="1984103" cy="759631"/>
            </a:xfrm>
          </p:grpSpPr>
          <p:sp>
            <p:nvSpPr>
              <p:cNvPr id="26" name="TextBox 21">
                <a:extLst>
                  <a:ext uri="{FF2B5EF4-FFF2-40B4-BE49-F238E27FC236}">
                    <a16:creationId xmlns:a16="http://schemas.microsoft.com/office/drawing/2014/main" id="{2B921D3D-487E-442A-BA5B-C452D6AABD08}"/>
                  </a:ext>
                </a:extLst>
              </p:cNvPr>
              <p:cNvSpPr txBox="1"/>
              <p:nvPr/>
            </p:nvSpPr>
            <p:spPr>
              <a:xfrm>
                <a:off x="866300" y="4368328"/>
                <a:ext cx="1984103" cy="43422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千图网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7" name="Rectangle 22">
                <a:extLst>
                  <a:ext uri="{FF2B5EF4-FFF2-40B4-BE49-F238E27FC236}">
                    <a16:creationId xmlns:a16="http://schemas.microsoft.com/office/drawing/2014/main" id="{305F8789-8555-4764-A7BD-EE409E96FB64}"/>
                  </a:ext>
                </a:extLst>
              </p:cNvPr>
              <p:cNvSpPr/>
              <p:nvPr/>
            </p:nvSpPr>
            <p:spPr>
              <a:xfrm>
                <a:off x="1619297" y="4042918"/>
                <a:ext cx="1231106" cy="369332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33" name="千图PPT彼岸天：ID 8661124库_组合 32">
            <a:extLst>
              <a:ext uri="{FF2B5EF4-FFF2-40B4-BE49-F238E27FC236}">
                <a16:creationId xmlns:a16="http://schemas.microsoft.com/office/drawing/2014/main" id="{71ADCCEA-0503-4729-B1B4-9ADF137574D7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267910" y="3616565"/>
            <a:ext cx="3160567" cy="891140"/>
            <a:chOff x="8267910" y="3616565"/>
            <a:chExt cx="3160567" cy="891140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C9E09CC-C8B1-4803-8A9E-9ED01A6EC8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7910" y="3838241"/>
              <a:ext cx="777759" cy="669464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Group 17">
              <a:extLst>
                <a:ext uri="{FF2B5EF4-FFF2-40B4-BE49-F238E27FC236}">
                  <a16:creationId xmlns:a16="http://schemas.microsoft.com/office/drawing/2014/main" id="{2404CE4E-DF45-4FF4-9C88-61181357EFA4}"/>
                </a:ext>
              </a:extLst>
            </p:cNvPr>
            <p:cNvGrpSpPr/>
            <p:nvPr/>
          </p:nvGrpSpPr>
          <p:grpSpPr>
            <a:xfrm>
              <a:off x="9444374" y="3616565"/>
              <a:ext cx="1984103" cy="759631"/>
              <a:chOff x="9341598" y="4042918"/>
              <a:chExt cx="1984103" cy="759631"/>
            </a:xfrm>
          </p:grpSpPr>
          <p:sp>
            <p:nvSpPr>
              <p:cNvPr id="24" name="TextBox 24">
                <a:extLst>
                  <a:ext uri="{FF2B5EF4-FFF2-40B4-BE49-F238E27FC236}">
                    <a16:creationId xmlns:a16="http://schemas.microsoft.com/office/drawing/2014/main" id="{BC89D71A-C39B-455E-86D5-34FA0D19E3F3}"/>
                  </a:ext>
                </a:extLst>
              </p:cNvPr>
              <p:cNvSpPr txBox="1"/>
              <p:nvPr/>
            </p:nvSpPr>
            <p:spPr>
              <a:xfrm>
                <a:off x="9341598" y="4368328"/>
                <a:ext cx="1984103" cy="43422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千图网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5" name="Rectangle 25">
                <a:extLst>
                  <a:ext uri="{FF2B5EF4-FFF2-40B4-BE49-F238E27FC236}">
                    <a16:creationId xmlns:a16="http://schemas.microsoft.com/office/drawing/2014/main" id="{F21CB12F-1E80-45B9-A1C6-5B9B1B0F2CEB}"/>
                  </a:ext>
                </a:extLst>
              </p:cNvPr>
              <p:cNvSpPr/>
              <p:nvPr/>
            </p:nvSpPr>
            <p:spPr>
              <a:xfrm>
                <a:off x="9341598" y="4042918"/>
                <a:ext cx="1231106" cy="369332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5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32" name="千图PPT彼岸天：ID 8661124库_组合 31">
            <a:extLst>
              <a:ext uri="{FF2B5EF4-FFF2-40B4-BE49-F238E27FC236}">
                <a16:creationId xmlns:a16="http://schemas.microsoft.com/office/drawing/2014/main" id="{760F709D-5DA3-4353-8452-CE37FD82418C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3708473" y="3837580"/>
            <a:ext cx="1984103" cy="1512006"/>
            <a:chOff x="3708473" y="3837580"/>
            <a:chExt cx="1984103" cy="1512006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F164C32-7CF5-4B31-B083-40AA96652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5125" y="3837580"/>
              <a:ext cx="544471" cy="666823"/>
            </a:xfrm>
            <a:custGeom>
              <a:avLst/>
              <a:gdLst/>
              <a:ahLst/>
              <a:cxnLst>
                <a:cxn ang="0">
                  <a:pos x="41" y="44"/>
                </a:cxn>
                <a:cxn ang="0">
                  <a:pos x="35" y="50"/>
                </a:cxn>
                <a:cxn ang="0">
                  <a:pos x="5" y="50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35" y="0"/>
                </a:cxn>
                <a:cxn ang="0">
                  <a:pos x="41" y="5"/>
                </a:cxn>
                <a:cxn ang="0">
                  <a:pos x="41" y="44"/>
                </a:cxn>
                <a:cxn ang="0">
                  <a:pos x="36" y="5"/>
                </a:cxn>
                <a:cxn ang="0">
                  <a:pos x="35" y="4"/>
                </a:cxn>
                <a:cxn ang="0">
                  <a:pos x="5" y="4"/>
                </a:cxn>
                <a:cxn ang="0">
                  <a:pos x="4" y="5"/>
                </a:cxn>
                <a:cxn ang="0">
                  <a:pos x="4" y="40"/>
                </a:cxn>
                <a:cxn ang="0">
                  <a:pos x="5" y="41"/>
                </a:cxn>
                <a:cxn ang="0">
                  <a:pos x="35" y="41"/>
                </a:cxn>
                <a:cxn ang="0">
                  <a:pos x="36" y="40"/>
                </a:cxn>
                <a:cxn ang="0">
                  <a:pos x="36" y="5"/>
                </a:cxn>
                <a:cxn ang="0">
                  <a:pos x="20" y="43"/>
                </a:cxn>
                <a:cxn ang="0">
                  <a:pos x="18" y="45"/>
                </a:cxn>
                <a:cxn ang="0">
                  <a:pos x="20" y="48"/>
                </a:cxn>
                <a:cxn ang="0">
                  <a:pos x="23" y="45"/>
                </a:cxn>
                <a:cxn ang="0">
                  <a:pos x="20" y="43"/>
                </a:cxn>
              </a:cxnLst>
              <a:rect l="0" t="0" r="r" b="b"/>
              <a:pathLst>
                <a:path w="41" h="50">
                  <a:moveTo>
                    <a:pt x="41" y="44"/>
                  </a:moveTo>
                  <a:cubicBezTo>
                    <a:pt x="41" y="47"/>
                    <a:pt x="38" y="50"/>
                    <a:pt x="3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41" y="2"/>
                    <a:pt x="41" y="5"/>
                  </a:cubicBezTo>
                  <a:lnTo>
                    <a:pt x="41" y="44"/>
                  </a:lnTo>
                  <a:close/>
                  <a:moveTo>
                    <a:pt x="36" y="5"/>
                  </a:moveTo>
                  <a:cubicBezTo>
                    <a:pt x="36" y="5"/>
                    <a:pt x="36" y="4"/>
                    <a:pt x="3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0"/>
                    <a:pt x="36" y="40"/>
                  </a:cubicBezTo>
                  <a:lnTo>
                    <a:pt x="36" y="5"/>
                  </a:lnTo>
                  <a:close/>
                  <a:moveTo>
                    <a:pt x="20" y="43"/>
                  </a:moveTo>
                  <a:cubicBezTo>
                    <a:pt x="19" y="43"/>
                    <a:pt x="18" y="44"/>
                    <a:pt x="18" y="45"/>
                  </a:cubicBezTo>
                  <a:cubicBezTo>
                    <a:pt x="18" y="46"/>
                    <a:pt x="19" y="48"/>
                    <a:pt x="20" y="48"/>
                  </a:cubicBezTo>
                  <a:cubicBezTo>
                    <a:pt x="22" y="48"/>
                    <a:pt x="23" y="46"/>
                    <a:pt x="23" y="45"/>
                  </a:cubicBezTo>
                  <a:cubicBezTo>
                    <a:pt x="23" y="44"/>
                    <a:pt x="22" y="43"/>
                    <a:pt x="20" y="4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E5B3E709-58CB-464D-B42D-2ABA1FE491B7}"/>
                </a:ext>
              </a:extLst>
            </p:cNvPr>
            <p:cNvGrpSpPr/>
            <p:nvPr/>
          </p:nvGrpSpPr>
          <p:grpSpPr>
            <a:xfrm>
              <a:off x="3708473" y="4589955"/>
              <a:ext cx="1984103" cy="759631"/>
              <a:chOff x="3708471" y="5016308"/>
              <a:chExt cx="1984103" cy="759631"/>
            </a:xfrm>
          </p:grpSpPr>
          <p:sp>
            <p:nvSpPr>
              <p:cNvPr id="22" name="TextBox 27">
                <a:extLst>
                  <a:ext uri="{FF2B5EF4-FFF2-40B4-BE49-F238E27FC236}">
                    <a16:creationId xmlns:a16="http://schemas.microsoft.com/office/drawing/2014/main" id="{F759B6A0-1306-4B24-B603-C1B3FC707B10}"/>
                  </a:ext>
                </a:extLst>
              </p:cNvPr>
              <p:cNvSpPr txBox="1"/>
              <p:nvPr/>
            </p:nvSpPr>
            <p:spPr>
              <a:xfrm>
                <a:off x="3708471" y="5341718"/>
                <a:ext cx="1984103" cy="43422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千图网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 </a:t>
                </a:r>
              </a:p>
            </p:txBody>
          </p:sp>
          <p:sp>
            <p:nvSpPr>
              <p:cNvPr id="23" name="Rectangle 28">
                <a:extLst>
                  <a:ext uri="{FF2B5EF4-FFF2-40B4-BE49-F238E27FC236}">
                    <a16:creationId xmlns:a16="http://schemas.microsoft.com/office/drawing/2014/main" id="{916603A6-B002-4856-93BB-B81845B32CE0}"/>
                  </a:ext>
                </a:extLst>
              </p:cNvPr>
              <p:cNvSpPr/>
              <p:nvPr/>
            </p:nvSpPr>
            <p:spPr>
              <a:xfrm>
                <a:off x="4084970" y="5016308"/>
                <a:ext cx="1231106" cy="369332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14204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E1C41CBC-D8AE-4829-B450-803EE08398D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694570" y="1963973"/>
            <a:ext cx="4162049" cy="2519061"/>
            <a:chOff x="1694570" y="1963973"/>
            <a:chExt cx="4162049" cy="2519061"/>
          </a:xfrm>
        </p:grpSpPr>
        <p:cxnSp>
          <p:nvCxnSpPr>
            <p:cNvPr id="34" name="Straight Connector 5">
              <a:extLst>
                <a:ext uri="{FF2B5EF4-FFF2-40B4-BE49-F238E27FC236}">
                  <a16:creationId xmlns:a16="http://schemas.microsoft.com/office/drawing/2014/main" id="{41D43555-0CD9-4F07-AEA0-6A67FE5C3EB4}"/>
                </a:ext>
              </a:extLst>
            </p:cNvPr>
            <p:cNvCxnSpPr/>
            <p:nvPr/>
          </p:nvCxnSpPr>
          <p:spPr>
            <a:xfrm>
              <a:off x="4007229" y="2543728"/>
              <a:ext cx="527996" cy="556691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6">
              <a:extLst>
                <a:ext uri="{FF2B5EF4-FFF2-40B4-BE49-F238E27FC236}">
                  <a16:creationId xmlns:a16="http://schemas.microsoft.com/office/drawing/2014/main" id="{E5C76C43-8829-4698-BA6A-23720E9C23CC}"/>
                </a:ext>
              </a:extLst>
            </p:cNvPr>
            <p:cNvCxnSpPr/>
            <p:nvPr/>
          </p:nvCxnSpPr>
          <p:spPr>
            <a:xfrm>
              <a:off x="1694570" y="2543728"/>
              <a:ext cx="2312659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Freeform: Shape 8">
              <a:extLst>
                <a:ext uri="{FF2B5EF4-FFF2-40B4-BE49-F238E27FC236}">
                  <a16:creationId xmlns:a16="http://schemas.microsoft.com/office/drawing/2014/main" id="{AA2C588B-A0E9-4C26-8461-C3E01FDC8E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7058" y="1963973"/>
              <a:ext cx="509379" cy="510250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Rectangle 9">
              <a:extLst>
                <a:ext uri="{FF2B5EF4-FFF2-40B4-BE49-F238E27FC236}">
                  <a16:creationId xmlns:a16="http://schemas.microsoft.com/office/drawing/2014/main" id="{145AD1FB-D256-4955-8D81-7E37E7CCBEDA}"/>
                </a:ext>
              </a:extLst>
            </p:cNvPr>
            <p:cNvSpPr/>
            <p:nvPr/>
          </p:nvSpPr>
          <p:spPr>
            <a:xfrm>
              <a:off x="2537815" y="2143108"/>
              <a:ext cx="1261884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7" name="TextBox 10">
              <a:extLst>
                <a:ext uri="{FF2B5EF4-FFF2-40B4-BE49-F238E27FC236}">
                  <a16:creationId xmlns:a16="http://schemas.microsoft.com/office/drawing/2014/main" id="{219F2AEB-5CBF-4758-8EA6-CA2D61008353}"/>
                </a:ext>
              </a:extLst>
            </p:cNvPr>
            <p:cNvSpPr txBox="1"/>
            <p:nvPr/>
          </p:nvSpPr>
          <p:spPr>
            <a:xfrm>
              <a:off x="1694570" y="2575156"/>
              <a:ext cx="2312659" cy="648372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请替换文字内容复制你的内容到此千图网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21" name="Freeform: Shape 37">
              <a:extLst>
                <a:ext uri="{FF2B5EF4-FFF2-40B4-BE49-F238E27FC236}">
                  <a16:creationId xmlns:a16="http://schemas.microsoft.com/office/drawing/2014/main" id="{193A8BB4-C3BF-41B6-8473-F718CB5BF80A}"/>
                </a:ext>
              </a:extLst>
            </p:cNvPr>
            <p:cNvSpPr>
              <a:spLocks/>
            </p:cNvSpPr>
            <p:nvPr/>
          </p:nvSpPr>
          <p:spPr bwMode="gray">
            <a:xfrm>
              <a:off x="4069526" y="2561139"/>
              <a:ext cx="1787093" cy="1921895"/>
            </a:xfrm>
            <a:custGeom>
              <a:avLst/>
              <a:gdLst/>
              <a:ahLst/>
              <a:cxnLst>
                <a:cxn ang="0">
                  <a:pos x="372" y="1044"/>
                </a:cxn>
                <a:cxn ang="0">
                  <a:pos x="293" y="1112"/>
                </a:cxn>
                <a:cxn ang="0">
                  <a:pos x="185" y="1233"/>
                </a:cxn>
                <a:cxn ang="0">
                  <a:pos x="81" y="1416"/>
                </a:cxn>
                <a:cxn ang="0">
                  <a:pos x="12" y="1662"/>
                </a:cxn>
                <a:cxn ang="0">
                  <a:pos x="11" y="1976"/>
                </a:cxn>
                <a:cxn ang="0">
                  <a:pos x="84" y="2247"/>
                </a:cxn>
                <a:cxn ang="0">
                  <a:pos x="218" y="2406"/>
                </a:cxn>
                <a:cxn ang="0">
                  <a:pos x="390" y="2490"/>
                </a:cxn>
                <a:cxn ang="0">
                  <a:pos x="581" y="2514"/>
                </a:cxn>
                <a:cxn ang="0">
                  <a:pos x="767" y="2501"/>
                </a:cxn>
                <a:cxn ang="0">
                  <a:pos x="927" y="2466"/>
                </a:cxn>
                <a:cxn ang="0">
                  <a:pos x="1038" y="2432"/>
                </a:cxn>
                <a:cxn ang="0">
                  <a:pos x="1082" y="2417"/>
                </a:cxn>
                <a:cxn ang="0">
                  <a:pos x="1026" y="2297"/>
                </a:cxn>
                <a:cxn ang="0">
                  <a:pos x="1053" y="2297"/>
                </a:cxn>
                <a:cxn ang="0">
                  <a:pos x="1101" y="2363"/>
                </a:cxn>
                <a:cxn ang="0">
                  <a:pos x="1137" y="2421"/>
                </a:cxn>
                <a:cxn ang="0">
                  <a:pos x="1163" y="2442"/>
                </a:cxn>
                <a:cxn ang="0">
                  <a:pos x="1253" y="2477"/>
                </a:cxn>
                <a:cxn ang="0">
                  <a:pos x="1398" y="2444"/>
                </a:cxn>
                <a:cxn ang="0">
                  <a:pos x="1538" y="2331"/>
                </a:cxn>
                <a:cxn ang="0">
                  <a:pos x="1698" y="2157"/>
                </a:cxn>
                <a:cxn ang="0">
                  <a:pos x="1833" y="1959"/>
                </a:cxn>
                <a:cxn ang="0">
                  <a:pos x="1899" y="1781"/>
                </a:cxn>
                <a:cxn ang="0">
                  <a:pos x="1863" y="1605"/>
                </a:cxn>
                <a:cxn ang="0">
                  <a:pos x="1761" y="1446"/>
                </a:cxn>
                <a:cxn ang="0">
                  <a:pos x="1658" y="1278"/>
                </a:cxn>
                <a:cxn ang="0">
                  <a:pos x="1604" y="1103"/>
                </a:cxn>
                <a:cxn ang="0">
                  <a:pos x="1586" y="915"/>
                </a:cxn>
                <a:cxn ang="0">
                  <a:pos x="1631" y="734"/>
                </a:cxn>
                <a:cxn ang="0">
                  <a:pos x="1775" y="587"/>
                </a:cxn>
                <a:cxn ang="0">
                  <a:pos x="1977" y="477"/>
                </a:cxn>
                <a:cxn ang="0">
                  <a:pos x="2168" y="374"/>
                </a:cxn>
                <a:cxn ang="0">
                  <a:pos x="2304" y="261"/>
                </a:cxn>
                <a:cxn ang="0">
                  <a:pos x="2339" y="129"/>
                </a:cxn>
                <a:cxn ang="0">
                  <a:pos x="2253" y="44"/>
                </a:cxn>
                <a:cxn ang="0">
                  <a:pos x="2078" y="5"/>
                </a:cxn>
                <a:cxn ang="0">
                  <a:pos x="1857" y="5"/>
                </a:cxn>
                <a:cxn ang="0">
                  <a:pos x="1637" y="36"/>
                </a:cxn>
                <a:cxn ang="0">
                  <a:pos x="1461" y="90"/>
                </a:cxn>
                <a:cxn ang="0">
                  <a:pos x="1290" y="201"/>
                </a:cxn>
                <a:cxn ang="0">
                  <a:pos x="1172" y="305"/>
                </a:cxn>
                <a:cxn ang="0">
                  <a:pos x="1133" y="348"/>
                </a:cxn>
                <a:cxn ang="0">
                  <a:pos x="1190" y="413"/>
                </a:cxn>
                <a:cxn ang="0">
                  <a:pos x="1161" y="426"/>
                </a:cxn>
                <a:cxn ang="0">
                  <a:pos x="1085" y="371"/>
                </a:cxn>
                <a:cxn ang="0">
                  <a:pos x="989" y="378"/>
                </a:cxn>
                <a:cxn ang="0">
                  <a:pos x="821" y="428"/>
                </a:cxn>
                <a:cxn ang="0">
                  <a:pos x="647" y="555"/>
                </a:cxn>
                <a:cxn ang="0">
                  <a:pos x="521" y="753"/>
                </a:cxn>
                <a:cxn ang="0">
                  <a:pos x="462" y="921"/>
                </a:cxn>
                <a:cxn ang="0">
                  <a:pos x="447" y="992"/>
                </a:cxn>
                <a:cxn ang="0">
                  <a:pos x="564" y="1014"/>
                </a:cxn>
                <a:cxn ang="0">
                  <a:pos x="576" y="1022"/>
                </a:cxn>
                <a:cxn ang="0">
                  <a:pos x="564" y="1041"/>
                </a:cxn>
                <a:cxn ang="0">
                  <a:pos x="393" y="1031"/>
                </a:cxn>
              </a:cxnLst>
              <a:rect l="0" t="0" r="r" b="b"/>
              <a:pathLst>
                <a:path w="2342" h="2514">
                  <a:moveTo>
                    <a:pt x="393" y="1031"/>
                  </a:moveTo>
                  <a:lnTo>
                    <a:pt x="392" y="1032"/>
                  </a:lnTo>
                  <a:lnTo>
                    <a:pt x="384" y="1037"/>
                  </a:lnTo>
                  <a:lnTo>
                    <a:pt x="372" y="1044"/>
                  </a:lnTo>
                  <a:lnTo>
                    <a:pt x="357" y="1056"/>
                  </a:lnTo>
                  <a:lnTo>
                    <a:pt x="338" y="1071"/>
                  </a:lnTo>
                  <a:lnTo>
                    <a:pt x="317" y="1089"/>
                  </a:lnTo>
                  <a:lnTo>
                    <a:pt x="293" y="1112"/>
                  </a:lnTo>
                  <a:lnTo>
                    <a:pt x="267" y="1136"/>
                  </a:lnTo>
                  <a:lnTo>
                    <a:pt x="240" y="1166"/>
                  </a:lnTo>
                  <a:lnTo>
                    <a:pt x="213" y="1197"/>
                  </a:lnTo>
                  <a:lnTo>
                    <a:pt x="185" y="1233"/>
                  </a:lnTo>
                  <a:lnTo>
                    <a:pt x="158" y="1274"/>
                  </a:lnTo>
                  <a:lnTo>
                    <a:pt x="131" y="1317"/>
                  </a:lnTo>
                  <a:lnTo>
                    <a:pt x="105" y="1365"/>
                  </a:lnTo>
                  <a:lnTo>
                    <a:pt x="81" y="1416"/>
                  </a:lnTo>
                  <a:lnTo>
                    <a:pt x="59" y="1472"/>
                  </a:lnTo>
                  <a:lnTo>
                    <a:pt x="39" y="1532"/>
                  </a:lnTo>
                  <a:lnTo>
                    <a:pt x="24" y="1595"/>
                  </a:lnTo>
                  <a:lnTo>
                    <a:pt x="12" y="1662"/>
                  </a:lnTo>
                  <a:lnTo>
                    <a:pt x="3" y="1734"/>
                  </a:lnTo>
                  <a:lnTo>
                    <a:pt x="0" y="1811"/>
                  </a:lnTo>
                  <a:lnTo>
                    <a:pt x="3" y="1890"/>
                  </a:lnTo>
                  <a:lnTo>
                    <a:pt x="11" y="1976"/>
                  </a:lnTo>
                  <a:lnTo>
                    <a:pt x="24" y="2064"/>
                  </a:lnTo>
                  <a:lnTo>
                    <a:pt x="39" y="2132"/>
                  </a:lnTo>
                  <a:lnTo>
                    <a:pt x="60" y="2193"/>
                  </a:lnTo>
                  <a:lnTo>
                    <a:pt x="84" y="2247"/>
                  </a:lnTo>
                  <a:lnTo>
                    <a:pt x="113" y="2295"/>
                  </a:lnTo>
                  <a:lnTo>
                    <a:pt x="144" y="2337"/>
                  </a:lnTo>
                  <a:lnTo>
                    <a:pt x="180" y="2375"/>
                  </a:lnTo>
                  <a:lnTo>
                    <a:pt x="218" y="2406"/>
                  </a:lnTo>
                  <a:lnTo>
                    <a:pt x="258" y="2433"/>
                  </a:lnTo>
                  <a:lnTo>
                    <a:pt x="300" y="2457"/>
                  </a:lnTo>
                  <a:lnTo>
                    <a:pt x="344" y="2475"/>
                  </a:lnTo>
                  <a:lnTo>
                    <a:pt x="390" y="2490"/>
                  </a:lnTo>
                  <a:lnTo>
                    <a:pt x="437" y="2501"/>
                  </a:lnTo>
                  <a:lnTo>
                    <a:pt x="485" y="2508"/>
                  </a:lnTo>
                  <a:lnTo>
                    <a:pt x="533" y="2513"/>
                  </a:lnTo>
                  <a:lnTo>
                    <a:pt x="581" y="2514"/>
                  </a:lnTo>
                  <a:lnTo>
                    <a:pt x="629" y="2514"/>
                  </a:lnTo>
                  <a:lnTo>
                    <a:pt x="675" y="2511"/>
                  </a:lnTo>
                  <a:lnTo>
                    <a:pt x="722" y="2507"/>
                  </a:lnTo>
                  <a:lnTo>
                    <a:pt x="767" y="2501"/>
                  </a:lnTo>
                  <a:lnTo>
                    <a:pt x="810" y="2493"/>
                  </a:lnTo>
                  <a:lnTo>
                    <a:pt x="851" y="2484"/>
                  </a:lnTo>
                  <a:lnTo>
                    <a:pt x="890" y="2475"/>
                  </a:lnTo>
                  <a:lnTo>
                    <a:pt x="927" y="2466"/>
                  </a:lnTo>
                  <a:lnTo>
                    <a:pt x="960" y="2457"/>
                  </a:lnTo>
                  <a:lnTo>
                    <a:pt x="990" y="2448"/>
                  </a:lnTo>
                  <a:lnTo>
                    <a:pt x="1017" y="2439"/>
                  </a:lnTo>
                  <a:lnTo>
                    <a:pt x="1038" y="2432"/>
                  </a:lnTo>
                  <a:lnTo>
                    <a:pt x="1056" y="2426"/>
                  </a:lnTo>
                  <a:lnTo>
                    <a:pt x="1070" y="2421"/>
                  </a:lnTo>
                  <a:lnTo>
                    <a:pt x="1079" y="2417"/>
                  </a:lnTo>
                  <a:lnTo>
                    <a:pt x="1082" y="2417"/>
                  </a:lnTo>
                  <a:lnTo>
                    <a:pt x="1026" y="2313"/>
                  </a:lnTo>
                  <a:lnTo>
                    <a:pt x="1026" y="2310"/>
                  </a:lnTo>
                  <a:lnTo>
                    <a:pt x="1025" y="2304"/>
                  </a:lnTo>
                  <a:lnTo>
                    <a:pt x="1026" y="2297"/>
                  </a:lnTo>
                  <a:lnTo>
                    <a:pt x="1031" y="2291"/>
                  </a:lnTo>
                  <a:lnTo>
                    <a:pt x="1038" y="2285"/>
                  </a:lnTo>
                  <a:lnTo>
                    <a:pt x="1044" y="2288"/>
                  </a:lnTo>
                  <a:lnTo>
                    <a:pt x="1053" y="2297"/>
                  </a:lnTo>
                  <a:lnTo>
                    <a:pt x="1065" y="2309"/>
                  </a:lnTo>
                  <a:lnTo>
                    <a:pt x="1077" y="2325"/>
                  </a:lnTo>
                  <a:lnTo>
                    <a:pt x="1089" y="2345"/>
                  </a:lnTo>
                  <a:lnTo>
                    <a:pt x="1101" y="2363"/>
                  </a:lnTo>
                  <a:lnTo>
                    <a:pt x="1113" y="2382"/>
                  </a:lnTo>
                  <a:lnTo>
                    <a:pt x="1124" y="2399"/>
                  </a:lnTo>
                  <a:lnTo>
                    <a:pt x="1133" y="2412"/>
                  </a:lnTo>
                  <a:lnTo>
                    <a:pt x="1137" y="2421"/>
                  </a:lnTo>
                  <a:lnTo>
                    <a:pt x="1140" y="2426"/>
                  </a:lnTo>
                  <a:lnTo>
                    <a:pt x="1142" y="2427"/>
                  </a:lnTo>
                  <a:lnTo>
                    <a:pt x="1149" y="2433"/>
                  </a:lnTo>
                  <a:lnTo>
                    <a:pt x="1163" y="2442"/>
                  </a:lnTo>
                  <a:lnTo>
                    <a:pt x="1179" y="2453"/>
                  </a:lnTo>
                  <a:lnTo>
                    <a:pt x="1200" y="2463"/>
                  </a:lnTo>
                  <a:lnTo>
                    <a:pt x="1224" y="2471"/>
                  </a:lnTo>
                  <a:lnTo>
                    <a:pt x="1253" y="2477"/>
                  </a:lnTo>
                  <a:lnTo>
                    <a:pt x="1286" y="2478"/>
                  </a:lnTo>
                  <a:lnTo>
                    <a:pt x="1320" y="2474"/>
                  </a:lnTo>
                  <a:lnTo>
                    <a:pt x="1358" y="2463"/>
                  </a:lnTo>
                  <a:lnTo>
                    <a:pt x="1398" y="2444"/>
                  </a:lnTo>
                  <a:lnTo>
                    <a:pt x="1430" y="2424"/>
                  </a:lnTo>
                  <a:lnTo>
                    <a:pt x="1463" y="2399"/>
                  </a:lnTo>
                  <a:lnTo>
                    <a:pt x="1500" y="2367"/>
                  </a:lnTo>
                  <a:lnTo>
                    <a:pt x="1538" y="2331"/>
                  </a:lnTo>
                  <a:lnTo>
                    <a:pt x="1578" y="2292"/>
                  </a:lnTo>
                  <a:lnTo>
                    <a:pt x="1619" y="2250"/>
                  </a:lnTo>
                  <a:lnTo>
                    <a:pt x="1659" y="2204"/>
                  </a:lnTo>
                  <a:lnTo>
                    <a:pt x="1698" y="2157"/>
                  </a:lnTo>
                  <a:lnTo>
                    <a:pt x="1736" y="2108"/>
                  </a:lnTo>
                  <a:lnTo>
                    <a:pt x="1772" y="2058"/>
                  </a:lnTo>
                  <a:lnTo>
                    <a:pt x="1803" y="2009"/>
                  </a:lnTo>
                  <a:lnTo>
                    <a:pt x="1833" y="1959"/>
                  </a:lnTo>
                  <a:lnTo>
                    <a:pt x="1857" y="1911"/>
                  </a:lnTo>
                  <a:lnTo>
                    <a:pt x="1877" y="1865"/>
                  </a:lnTo>
                  <a:lnTo>
                    <a:pt x="1892" y="1821"/>
                  </a:lnTo>
                  <a:lnTo>
                    <a:pt x="1899" y="1781"/>
                  </a:lnTo>
                  <a:lnTo>
                    <a:pt x="1899" y="1734"/>
                  </a:lnTo>
                  <a:lnTo>
                    <a:pt x="1893" y="1689"/>
                  </a:lnTo>
                  <a:lnTo>
                    <a:pt x="1881" y="1647"/>
                  </a:lnTo>
                  <a:lnTo>
                    <a:pt x="1863" y="1605"/>
                  </a:lnTo>
                  <a:lnTo>
                    <a:pt x="1842" y="1565"/>
                  </a:lnTo>
                  <a:lnTo>
                    <a:pt x="1817" y="1526"/>
                  </a:lnTo>
                  <a:lnTo>
                    <a:pt x="1790" y="1485"/>
                  </a:lnTo>
                  <a:lnTo>
                    <a:pt x="1761" y="1446"/>
                  </a:lnTo>
                  <a:lnTo>
                    <a:pt x="1733" y="1406"/>
                  </a:lnTo>
                  <a:lnTo>
                    <a:pt x="1706" y="1365"/>
                  </a:lnTo>
                  <a:lnTo>
                    <a:pt x="1680" y="1323"/>
                  </a:lnTo>
                  <a:lnTo>
                    <a:pt x="1658" y="1278"/>
                  </a:lnTo>
                  <a:lnTo>
                    <a:pt x="1640" y="1233"/>
                  </a:lnTo>
                  <a:lnTo>
                    <a:pt x="1626" y="1191"/>
                  </a:lnTo>
                  <a:lnTo>
                    <a:pt x="1614" y="1148"/>
                  </a:lnTo>
                  <a:lnTo>
                    <a:pt x="1604" y="1103"/>
                  </a:lnTo>
                  <a:lnTo>
                    <a:pt x="1595" y="1056"/>
                  </a:lnTo>
                  <a:lnTo>
                    <a:pt x="1589" y="1010"/>
                  </a:lnTo>
                  <a:lnTo>
                    <a:pt x="1584" y="962"/>
                  </a:lnTo>
                  <a:lnTo>
                    <a:pt x="1586" y="915"/>
                  </a:lnTo>
                  <a:lnTo>
                    <a:pt x="1589" y="867"/>
                  </a:lnTo>
                  <a:lnTo>
                    <a:pt x="1598" y="822"/>
                  </a:lnTo>
                  <a:lnTo>
                    <a:pt x="1611" y="777"/>
                  </a:lnTo>
                  <a:lnTo>
                    <a:pt x="1631" y="734"/>
                  </a:lnTo>
                  <a:lnTo>
                    <a:pt x="1656" y="693"/>
                  </a:lnTo>
                  <a:lnTo>
                    <a:pt x="1689" y="654"/>
                  </a:lnTo>
                  <a:lnTo>
                    <a:pt x="1728" y="618"/>
                  </a:lnTo>
                  <a:lnTo>
                    <a:pt x="1775" y="587"/>
                  </a:lnTo>
                  <a:lnTo>
                    <a:pt x="1824" y="558"/>
                  </a:lnTo>
                  <a:lnTo>
                    <a:pt x="1874" y="531"/>
                  </a:lnTo>
                  <a:lnTo>
                    <a:pt x="1925" y="504"/>
                  </a:lnTo>
                  <a:lnTo>
                    <a:pt x="1977" y="477"/>
                  </a:lnTo>
                  <a:lnTo>
                    <a:pt x="2027" y="452"/>
                  </a:lnTo>
                  <a:lnTo>
                    <a:pt x="2076" y="426"/>
                  </a:lnTo>
                  <a:lnTo>
                    <a:pt x="2124" y="401"/>
                  </a:lnTo>
                  <a:lnTo>
                    <a:pt x="2168" y="374"/>
                  </a:lnTo>
                  <a:lnTo>
                    <a:pt x="2210" y="347"/>
                  </a:lnTo>
                  <a:lnTo>
                    <a:pt x="2246" y="320"/>
                  </a:lnTo>
                  <a:lnTo>
                    <a:pt x="2279" y="291"/>
                  </a:lnTo>
                  <a:lnTo>
                    <a:pt x="2304" y="261"/>
                  </a:lnTo>
                  <a:lnTo>
                    <a:pt x="2324" y="231"/>
                  </a:lnTo>
                  <a:lnTo>
                    <a:pt x="2337" y="198"/>
                  </a:lnTo>
                  <a:lnTo>
                    <a:pt x="2342" y="165"/>
                  </a:lnTo>
                  <a:lnTo>
                    <a:pt x="2339" y="129"/>
                  </a:lnTo>
                  <a:lnTo>
                    <a:pt x="2328" y="102"/>
                  </a:lnTo>
                  <a:lnTo>
                    <a:pt x="2310" y="80"/>
                  </a:lnTo>
                  <a:lnTo>
                    <a:pt x="2285" y="60"/>
                  </a:lnTo>
                  <a:lnTo>
                    <a:pt x="2253" y="44"/>
                  </a:lnTo>
                  <a:lnTo>
                    <a:pt x="2216" y="29"/>
                  </a:lnTo>
                  <a:lnTo>
                    <a:pt x="2174" y="18"/>
                  </a:lnTo>
                  <a:lnTo>
                    <a:pt x="2129" y="11"/>
                  </a:lnTo>
                  <a:lnTo>
                    <a:pt x="2078" y="5"/>
                  </a:lnTo>
                  <a:lnTo>
                    <a:pt x="2025" y="0"/>
                  </a:lnTo>
                  <a:lnTo>
                    <a:pt x="1971" y="0"/>
                  </a:lnTo>
                  <a:lnTo>
                    <a:pt x="1914" y="2"/>
                  </a:lnTo>
                  <a:lnTo>
                    <a:pt x="1857" y="5"/>
                  </a:lnTo>
                  <a:lnTo>
                    <a:pt x="1800" y="9"/>
                  </a:lnTo>
                  <a:lnTo>
                    <a:pt x="1745" y="17"/>
                  </a:lnTo>
                  <a:lnTo>
                    <a:pt x="1689" y="26"/>
                  </a:lnTo>
                  <a:lnTo>
                    <a:pt x="1637" y="36"/>
                  </a:lnTo>
                  <a:lnTo>
                    <a:pt x="1587" y="48"/>
                  </a:lnTo>
                  <a:lnTo>
                    <a:pt x="1541" y="60"/>
                  </a:lnTo>
                  <a:lnTo>
                    <a:pt x="1499" y="75"/>
                  </a:lnTo>
                  <a:lnTo>
                    <a:pt x="1461" y="90"/>
                  </a:lnTo>
                  <a:lnTo>
                    <a:pt x="1430" y="107"/>
                  </a:lnTo>
                  <a:lnTo>
                    <a:pt x="1379" y="138"/>
                  </a:lnTo>
                  <a:lnTo>
                    <a:pt x="1332" y="170"/>
                  </a:lnTo>
                  <a:lnTo>
                    <a:pt x="1290" y="201"/>
                  </a:lnTo>
                  <a:lnTo>
                    <a:pt x="1253" y="231"/>
                  </a:lnTo>
                  <a:lnTo>
                    <a:pt x="1221" y="258"/>
                  </a:lnTo>
                  <a:lnTo>
                    <a:pt x="1194" y="284"/>
                  </a:lnTo>
                  <a:lnTo>
                    <a:pt x="1172" y="305"/>
                  </a:lnTo>
                  <a:lnTo>
                    <a:pt x="1155" y="323"/>
                  </a:lnTo>
                  <a:lnTo>
                    <a:pt x="1143" y="336"/>
                  </a:lnTo>
                  <a:lnTo>
                    <a:pt x="1136" y="345"/>
                  </a:lnTo>
                  <a:lnTo>
                    <a:pt x="1133" y="348"/>
                  </a:lnTo>
                  <a:lnTo>
                    <a:pt x="1187" y="399"/>
                  </a:lnTo>
                  <a:lnTo>
                    <a:pt x="1188" y="401"/>
                  </a:lnTo>
                  <a:lnTo>
                    <a:pt x="1190" y="407"/>
                  </a:lnTo>
                  <a:lnTo>
                    <a:pt x="1190" y="413"/>
                  </a:lnTo>
                  <a:lnTo>
                    <a:pt x="1188" y="419"/>
                  </a:lnTo>
                  <a:lnTo>
                    <a:pt x="1182" y="425"/>
                  </a:lnTo>
                  <a:lnTo>
                    <a:pt x="1172" y="426"/>
                  </a:lnTo>
                  <a:lnTo>
                    <a:pt x="1161" y="426"/>
                  </a:lnTo>
                  <a:lnTo>
                    <a:pt x="1154" y="423"/>
                  </a:lnTo>
                  <a:lnTo>
                    <a:pt x="1151" y="422"/>
                  </a:lnTo>
                  <a:lnTo>
                    <a:pt x="1091" y="371"/>
                  </a:lnTo>
                  <a:lnTo>
                    <a:pt x="1085" y="371"/>
                  </a:lnTo>
                  <a:lnTo>
                    <a:pt x="1071" y="371"/>
                  </a:lnTo>
                  <a:lnTo>
                    <a:pt x="1050" y="372"/>
                  </a:lnTo>
                  <a:lnTo>
                    <a:pt x="1023" y="374"/>
                  </a:lnTo>
                  <a:lnTo>
                    <a:pt x="989" y="378"/>
                  </a:lnTo>
                  <a:lnTo>
                    <a:pt x="951" y="386"/>
                  </a:lnTo>
                  <a:lnTo>
                    <a:pt x="909" y="396"/>
                  </a:lnTo>
                  <a:lnTo>
                    <a:pt x="866" y="410"/>
                  </a:lnTo>
                  <a:lnTo>
                    <a:pt x="821" y="428"/>
                  </a:lnTo>
                  <a:lnTo>
                    <a:pt x="774" y="452"/>
                  </a:lnTo>
                  <a:lnTo>
                    <a:pt x="729" y="480"/>
                  </a:lnTo>
                  <a:lnTo>
                    <a:pt x="686" y="515"/>
                  </a:lnTo>
                  <a:lnTo>
                    <a:pt x="647" y="555"/>
                  </a:lnTo>
                  <a:lnTo>
                    <a:pt x="608" y="603"/>
                  </a:lnTo>
                  <a:lnTo>
                    <a:pt x="573" y="654"/>
                  </a:lnTo>
                  <a:lnTo>
                    <a:pt x="545" y="704"/>
                  </a:lnTo>
                  <a:lnTo>
                    <a:pt x="521" y="753"/>
                  </a:lnTo>
                  <a:lnTo>
                    <a:pt x="501" y="801"/>
                  </a:lnTo>
                  <a:lnTo>
                    <a:pt x="485" y="845"/>
                  </a:lnTo>
                  <a:lnTo>
                    <a:pt x="471" y="885"/>
                  </a:lnTo>
                  <a:lnTo>
                    <a:pt x="462" y="921"/>
                  </a:lnTo>
                  <a:lnTo>
                    <a:pt x="455" y="951"/>
                  </a:lnTo>
                  <a:lnTo>
                    <a:pt x="452" y="974"/>
                  </a:lnTo>
                  <a:lnTo>
                    <a:pt x="449" y="987"/>
                  </a:lnTo>
                  <a:lnTo>
                    <a:pt x="447" y="992"/>
                  </a:lnTo>
                  <a:lnTo>
                    <a:pt x="558" y="1013"/>
                  </a:lnTo>
                  <a:lnTo>
                    <a:pt x="560" y="1013"/>
                  </a:lnTo>
                  <a:lnTo>
                    <a:pt x="561" y="1013"/>
                  </a:lnTo>
                  <a:lnTo>
                    <a:pt x="564" y="1014"/>
                  </a:lnTo>
                  <a:lnTo>
                    <a:pt x="567" y="1016"/>
                  </a:lnTo>
                  <a:lnTo>
                    <a:pt x="570" y="1017"/>
                  </a:lnTo>
                  <a:lnTo>
                    <a:pt x="573" y="1020"/>
                  </a:lnTo>
                  <a:lnTo>
                    <a:pt x="576" y="1022"/>
                  </a:lnTo>
                  <a:lnTo>
                    <a:pt x="576" y="1025"/>
                  </a:lnTo>
                  <a:lnTo>
                    <a:pt x="576" y="1029"/>
                  </a:lnTo>
                  <a:lnTo>
                    <a:pt x="575" y="1032"/>
                  </a:lnTo>
                  <a:lnTo>
                    <a:pt x="564" y="1041"/>
                  </a:lnTo>
                  <a:lnTo>
                    <a:pt x="552" y="1046"/>
                  </a:lnTo>
                  <a:lnTo>
                    <a:pt x="545" y="1047"/>
                  </a:lnTo>
                  <a:lnTo>
                    <a:pt x="540" y="1049"/>
                  </a:lnTo>
                  <a:lnTo>
                    <a:pt x="393" y="103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8" name="千图PPT彼岸天：ID 8661124库_组合 37">
            <a:extLst>
              <a:ext uri="{FF2B5EF4-FFF2-40B4-BE49-F238E27FC236}">
                <a16:creationId xmlns:a16="http://schemas.microsoft.com/office/drawing/2014/main" id="{16D3FE88-FFCB-42CE-821B-AABAB1CB148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532236" y="3675746"/>
            <a:ext cx="4536127" cy="2424361"/>
            <a:chOff x="2532236" y="3675746"/>
            <a:chExt cx="4536127" cy="2424361"/>
          </a:xfrm>
        </p:grpSpPr>
        <p:grpSp>
          <p:nvGrpSpPr>
            <p:cNvPr id="14" name="Group 27">
              <a:extLst>
                <a:ext uri="{FF2B5EF4-FFF2-40B4-BE49-F238E27FC236}">
                  <a16:creationId xmlns:a16="http://schemas.microsoft.com/office/drawing/2014/main" id="{B260332D-ACE0-4794-A46E-3F348DFF7982}"/>
                </a:ext>
              </a:extLst>
            </p:cNvPr>
            <p:cNvGrpSpPr/>
            <p:nvPr/>
          </p:nvGrpSpPr>
          <p:grpSpPr>
            <a:xfrm>
              <a:off x="2827002" y="4730945"/>
              <a:ext cx="510250" cy="509379"/>
              <a:chOff x="5162550" y="5164138"/>
              <a:chExt cx="930275" cy="928687"/>
            </a:xfrm>
            <a:solidFill>
              <a:schemeClr val="accent1"/>
            </a:solidFill>
          </p:grpSpPr>
          <p:sp>
            <p:nvSpPr>
              <p:cNvPr id="28" name="Freeform: Shape 30">
                <a:extLst>
                  <a:ext uri="{FF2B5EF4-FFF2-40B4-BE49-F238E27FC236}">
                    <a16:creationId xmlns:a16="http://schemas.microsoft.com/office/drawing/2014/main" id="{735246C1-44E5-4327-BD7B-7E0BB10778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2550" y="5164138"/>
                <a:ext cx="930275" cy="92868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31">
                <a:extLst>
                  <a:ext uri="{FF2B5EF4-FFF2-40B4-BE49-F238E27FC236}">
                    <a16:creationId xmlns:a16="http://schemas.microsoft.com/office/drawing/2014/main" id="{42614630-299A-4510-AB56-3741EBD75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3575" y="5280025"/>
                <a:ext cx="231775" cy="231775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Rectangle 29">
              <a:extLst>
                <a:ext uri="{FF2B5EF4-FFF2-40B4-BE49-F238E27FC236}">
                  <a16:creationId xmlns:a16="http://schemas.microsoft.com/office/drawing/2014/main" id="{9A8EC350-3350-4325-AE46-583321965585}"/>
                </a:ext>
              </a:extLst>
            </p:cNvPr>
            <p:cNvSpPr/>
            <p:nvPr/>
          </p:nvSpPr>
          <p:spPr>
            <a:xfrm>
              <a:off x="3318770" y="4978328"/>
              <a:ext cx="1261884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grpSp>
          <p:nvGrpSpPr>
            <p:cNvPr id="16" name="Group 32">
              <a:extLst>
                <a:ext uri="{FF2B5EF4-FFF2-40B4-BE49-F238E27FC236}">
                  <a16:creationId xmlns:a16="http://schemas.microsoft.com/office/drawing/2014/main" id="{722B8DB5-A57C-401D-9527-5618F77982A0}"/>
                </a:ext>
              </a:extLst>
            </p:cNvPr>
            <p:cNvGrpSpPr/>
            <p:nvPr/>
          </p:nvGrpSpPr>
          <p:grpSpPr>
            <a:xfrm>
              <a:off x="2532236" y="4771974"/>
              <a:ext cx="3031204" cy="570844"/>
              <a:chOff x="2267129" y="4958946"/>
              <a:chExt cx="3031204" cy="570844"/>
            </a:xfrm>
          </p:grpSpPr>
          <p:cxnSp>
            <p:nvCxnSpPr>
              <p:cNvPr id="26" name="Straight Connector 33">
                <a:extLst>
                  <a:ext uri="{FF2B5EF4-FFF2-40B4-BE49-F238E27FC236}">
                    <a16:creationId xmlns:a16="http://schemas.microsoft.com/office/drawing/2014/main" id="{5875B8F9-F609-4ADB-AFCA-D07A709B9AB6}"/>
                  </a:ext>
                </a:extLst>
              </p:cNvPr>
              <p:cNvCxnSpPr/>
              <p:nvPr/>
            </p:nvCxnSpPr>
            <p:spPr>
              <a:xfrm flipH="1">
                <a:off x="4746979" y="4958946"/>
                <a:ext cx="551354" cy="570844"/>
              </a:xfrm>
              <a:prstGeom prst="line">
                <a:avLst/>
              </a:prstGeom>
              <a:ln w="1905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34">
                <a:extLst>
                  <a:ext uri="{FF2B5EF4-FFF2-40B4-BE49-F238E27FC236}">
                    <a16:creationId xmlns:a16="http://schemas.microsoft.com/office/drawing/2014/main" id="{A62496A2-2661-4D7E-B738-AF1F029CBA19}"/>
                  </a:ext>
                </a:extLst>
              </p:cNvPr>
              <p:cNvCxnSpPr/>
              <p:nvPr/>
            </p:nvCxnSpPr>
            <p:spPr>
              <a:xfrm flipH="1">
                <a:off x="2267129" y="5529790"/>
                <a:ext cx="2479850" cy="0"/>
              </a:xfrm>
              <a:prstGeom prst="line">
                <a:avLst/>
              </a:prstGeom>
              <a:ln w="1905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Freeform: Shape 39">
              <a:extLst>
                <a:ext uri="{FF2B5EF4-FFF2-40B4-BE49-F238E27FC236}">
                  <a16:creationId xmlns:a16="http://schemas.microsoft.com/office/drawing/2014/main" id="{32592610-6391-4E53-A5C8-B20C08332B5A}"/>
                </a:ext>
              </a:extLst>
            </p:cNvPr>
            <p:cNvSpPr>
              <a:spLocks/>
            </p:cNvSpPr>
            <p:nvPr/>
          </p:nvSpPr>
          <p:spPr bwMode="gray">
            <a:xfrm>
              <a:off x="5195807" y="3675746"/>
              <a:ext cx="1872556" cy="1268267"/>
            </a:xfrm>
            <a:custGeom>
              <a:avLst/>
              <a:gdLst/>
              <a:ahLst/>
              <a:cxnLst>
                <a:cxn ang="0">
                  <a:pos x="216" y="1196"/>
                </a:cxn>
                <a:cxn ang="0">
                  <a:pos x="222" y="1184"/>
                </a:cxn>
                <a:cxn ang="0">
                  <a:pos x="243" y="1184"/>
                </a:cxn>
                <a:cxn ang="0">
                  <a:pos x="258" y="1220"/>
                </a:cxn>
                <a:cxn ang="0">
                  <a:pos x="243" y="1386"/>
                </a:cxn>
                <a:cxn ang="0">
                  <a:pos x="317" y="1491"/>
                </a:cxn>
                <a:cxn ang="0">
                  <a:pos x="464" y="1601"/>
                </a:cxn>
                <a:cxn ang="0">
                  <a:pos x="738" y="1659"/>
                </a:cxn>
                <a:cxn ang="0">
                  <a:pos x="1070" y="1617"/>
                </a:cxn>
                <a:cxn ang="0">
                  <a:pos x="1370" y="1493"/>
                </a:cxn>
                <a:cxn ang="0">
                  <a:pos x="1538" y="1388"/>
                </a:cxn>
                <a:cxn ang="0">
                  <a:pos x="1605" y="1332"/>
                </a:cxn>
                <a:cxn ang="0">
                  <a:pos x="1643" y="1337"/>
                </a:cxn>
                <a:cxn ang="0">
                  <a:pos x="1772" y="1364"/>
                </a:cxn>
                <a:cxn ang="0">
                  <a:pos x="1944" y="1386"/>
                </a:cxn>
                <a:cxn ang="0">
                  <a:pos x="2130" y="1389"/>
                </a:cxn>
                <a:cxn ang="0">
                  <a:pos x="2258" y="1353"/>
                </a:cxn>
                <a:cxn ang="0">
                  <a:pos x="2295" y="1250"/>
                </a:cxn>
                <a:cxn ang="0">
                  <a:pos x="2237" y="1140"/>
                </a:cxn>
                <a:cxn ang="0">
                  <a:pos x="2118" y="1083"/>
                </a:cxn>
                <a:cxn ang="0">
                  <a:pos x="2027" y="1071"/>
                </a:cxn>
                <a:cxn ang="0">
                  <a:pos x="1964" y="1173"/>
                </a:cxn>
                <a:cxn ang="0">
                  <a:pos x="1932" y="1175"/>
                </a:cxn>
                <a:cxn ang="0">
                  <a:pos x="1943" y="1119"/>
                </a:cxn>
                <a:cxn ang="0">
                  <a:pos x="1976" y="1050"/>
                </a:cxn>
                <a:cxn ang="0">
                  <a:pos x="1983" y="1019"/>
                </a:cxn>
                <a:cxn ang="0">
                  <a:pos x="1965" y="908"/>
                </a:cxn>
                <a:cxn ang="0">
                  <a:pos x="1881" y="794"/>
                </a:cxn>
                <a:cxn ang="0">
                  <a:pos x="1830" y="762"/>
                </a:cxn>
                <a:cxn ang="0">
                  <a:pos x="1676" y="753"/>
                </a:cxn>
                <a:cxn ang="0">
                  <a:pos x="1676" y="713"/>
                </a:cxn>
                <a:cxn ang="0">
                  <a:pos x="1878" y="708"/>
                </a:cxn>
                <a:cxn ang="0">
                  <a:pos x="1908" y="699"/>
                </a:cxn>
                <a:cxn ang="0">
                  <a:pos x="2012" y="659"/>
                </a:cxn>
                <a:cxn ang="0">
                  <a:pos x="2174" y="585"/>
                </a:cxn>
                <a:cxn ang="0">
                  <a:pos x="2322" y="501"/>
                </a:cxn>
                <a:cxn ang="0">
                  <a:pos x="2429" y="390"/>
                </a:cxn>
                <a:cxn ang="0">
                  <a:pos x="2447" y="242"/>
                </a:cxn>
                <a:cxn ang="0">
                  <a:pos x="2373" y="114"/>
                </a:cxn>
                <a:cxn ang="0">
                  <a:pos x="2220" y="30"/>
                </a:cxn>
                <a:cxn ang="0">
                  <a:pos x="1980" y="0"/>
                </a:cxn>
                <a:cxn ang="0">
                  <a:pos x="1640" y="32"/>
                </a:cxn>
                <a:cxn ang="0">
                  <a:pos x="1185" y="128"/>
                </a:cxn>
                <a:cxn ang="0">
                  <a:pos x="849" y="246"/>
                </a:cxn>
                <a:cxn ang="0">
                  <a:pos x="608" y="390"/>
                </a:cxn>
                <a:cxn ang="0">
                  <a:pos x="498" y="489"/>
                </a:cxn>
                <a:cxn ang="0">
                  <a:pos x="470" y="542"/>
                </a:cxn>
                <a:cxn ang="0">
                  <a:pos x="477" y="560"/>
                </a:cxn>
                <a:cxn ang="0">
                  <a:pos x="587" y="558"/>
                </a:cxn>
                <a:cxn ang="0">
                  <a:pos x="600" y="564"/>
                </a:cxn>
                <a:cxn ang="0">
                  <a:pos x="609" y="575"/>
                </a:cxn>
                <a:cxn ang="0">
                  <a:pos x="582" y="596"/>
                </a:cxn>
                <a:cxn ang="0">
                  <a:pos x="483" y="606"/>
                </a:cxn>
                <a:cxn ang="0">
                  <a:pos x="435" y="639"/>
                </a:cxn>
                <a:cxn ang="0">
                  <a:pos x="321" y="723"/>
                </a:cxn>
                <a:cxn ang="0">
                  <a:pos x="182" y="843"/>
                </a:cxn>
                <a:cxn ang="0">
                  <a:pos x="59" y="980"/>
                </a:cxn>
                <a:cxn ang="0">
                  <a:pos x="0" y="1121"/>
                </a:cxn>
                <a:cxn ang="0">
                  <a:pos x="30" y="1217"/>
                </a:cxn>
                <a:cxn ang="0">
                  <a:pos x="102" y="1274"/>
                </a:cxn>
                <a:cxn ang="0">
                  <a:pos x="170" y="1302"/>
                </a:cxn>
              </a:cxnLst>
              <a:rect l="0" t="0" r="r" b="b"/>
              <a:pathLst>
                <a:path w="2454" h="1659">
                  <a:moveTo>
                    <a:pt x="191" y="1307"/>
                  </a:moveTo>
                  <a:lnTo>
                    <a:pt x="216" y="1199"/>
                  </a:lnTo>
                  <a:lnTo>
                    <a:pt x="216" y="1199"/>
                  </a:lnTo>
                  <a:lnTo>
                    <a:pt x="216" y="1196"/>
                  </a:lnTo>
                  <a:lnTo>
                    <a:pt x="218" y="1193"/>
                  </a:lnTo>
                  <a:lnTo>
                    <a:pt x="219" y="1190"/>
                  </a:lnTo>
                  <a:lnTo>
                    <a:pt x="221" y="1187"/>
                  </a:lnTo>
                  <a:lnTo>
                    <a:pt x="222" y="1184"/>
                  </a:lnTo>
                  <a:lnTo>
                    <a:pt x="225" y="1181"/>
                  </a:lnTo>
                  <a:lnTo>
                    <a:pt x="230" y="1179"/>
                  </a:lnTo>
                  <a:lnTo>
                    <a:pt x="234" y="1179"/>
                  </a:lnTo>
                  <a:lnTo>
                    <a:pt x="243" y="1184"/>
                  </a:lnTo>
                  <a:lnTo>
                    <a:pt x="251" y="1194"/>
                  </a:lnTo>
                  <a:lnTo>
                    <a:pt x="255" y="1206"/>
                  </a:lnTo>
                  <a:lnTo>
                    <a:pt x="258" y="1215"/>
                  </a:lnTo>
                  <a:lnTo>
                    <a:pt x="258" y="1220"/>
                  </a:lnTo>
                  <a:lnTo>
                    <a:pt x="228" y="1355"/>
                  </a:lnTo>
                  <a:lnTo>
                    <a:pt x="230" y="1359"/>
                  </a:lnTo>
                  <a:lnTo>
                    <a:pt x="234" y="1370"/>
                  </a:lnTo>
                  <a:lnTo>
                    <a:pt x="243" y="1386"/>
                  </a:lnTo>
                  <a:lnTo>
                    <a:pt x="255" y="1409"/>
                  </a:lnTo>
                  <a:lnTo>
                    <a:pt x="272" y="1434"/>
                  </a:lnTo>
                  <a:lnTo>
                    <a:pt x="291" y="1463"/>
                  </a:lnTo>
                  <a:lnTo>
                    <a:pt x="317" y="1491"/>
                  </a:lnTo>
                  <a:lnTo>
                    <a:pt x="345" y="1521"/>
                  </a:lnTo>
                  <a:lnTo>
                    <a:pt x="380" y="1550"/>
                  </a:lnTo>
                  <a:lnTo>
                    <a:pt x="419" y="1577"/>
                  </a:lnTo>
                  <a:lnTo>
                    <a:pt x="464" y="1601"/>
                  </a:lnTo>
                  <a:lnTo>
                    <a:pt x="513" y="1620"/>
                  </a:lnTo>
                  <a:lnTo>
                    <a:pt x="585" y="1640"/>
                  </a:lnTo>
                  <a:lnTo>
                    <a:pt x="660" y="1653"/>
                  </a:lnTo>
                  <a:lnTo>
                    <a:pt x="738" y="1659"/>
                  </a:lnTo>
                  <a:lnTo>
                    <a:pt x="819" y="1659"/>
                  </a:lnTo>
                  <a:lnTo>
                    <a:pt x="900" y="1652"/>
                  </a:lnTo>
                  <a:lnTo>
                    <a:pt x="984" y="1638"/>
                  </a:lnTo>
                  <a:lnTo>
                    <a:pt x="1070" y="1617"/>
                  </a:lnTo>
                  <a:lnTo>
                    <a:pt x="1157" y="1589"/>
                  </a:lnTo>
                  <a:lnTo>
                    <a:pt x="1242" y="1554"/>
                  </a:lnTo>
                  <a:lnTo>
                    <a:pt x="1310" y="1523"/>
                  </a:lnTo>
                  <a:lnTo>
                    <a:pt x="1370" y="1493"/>
                  </a:lnTo>
                  <a:lnTo>
                    <a:pt x="1422" y="1463"/>
                  </a:lnTo>
                  <a:lnTo>
                    <a:pt x="1467" y="1436"/>
                  </a:lnTo>
                  <a:lnTo>
                    <a:pt x="1506" y="1410"/>
                  </a:lnTo>
                  <a:lnTo>
                    <a:pt x="1538" y="1388"/>
                  </a:lnTo>
                  <a:lnTo>
                    <a:pt x="1563" y="1368"/>
                  </a:lnTo>
                  <a:lnTo>
                    <a:pt x="1583" y="1352"/>
                  </a:lnTo>
                  <a:lnTo>
                    <a:pt x="1596" y="1340"/>
                  </a:lnTo>
                  <a:lnTo>
                    <a:pt x="1605" y="1332"/>
                  </a:lnTo>
                  <a:lnTo>
                    <a:pt x="1607" y="1329"/>
                  </a:lnTo>
                  <a:lnTo>
                    <a:pt x="1611" y="1331"/>
                  </a:lnTo>
                  <a:lnTo>
                    <a:pt x="1623" y="1334"/>
                  </a:lnTo>
                  <a:lnTo>
                    <a:pt x="1643" y="1337"/>
                  </a:lnTo>
                  <a:lnTo>
                    <a:pt x="1668" y="1343"/>
                  </a:lnTo>
                  <a:lnTo>
                    <a:pt x="1698" y="1349"/>
                  </a:lnTo>
                  <a:lnTo>
                    <a:pt x="1733" y="1356"/>
                  </a:lnTo>
                  <a:lnTo>
                    <a:pt x="1772" y="1364"/>
                  </a:lnTo>
                  <a:lnTo>
                    <a:pt x="1812" y="1370"/>
                  </a:lnTo>
                  <a:lnTo>
                    <a:pt x="1856" y="1376"/>
                  </a:lnTo>
                  <a:lnTo>
                    <a:pt x="1899" y="1382"/>
                  </a:lnTo>
                  <a:lnTo>
                    <a:pt x="1944" y="1386"/>
                  </a:lnTo>
                  <a:lnTo>
                    <a:pt x="1989" y="1389"/>
                  </a:lnTo>
                  <a:lnTo>
                    <a:pt x="2039" y="1392"/>
                  </a:lnTo>
                  <a:lnTo>
                    <a:pt x="2087" y="1392"/>
                  </a:lnTo>
                  <a:lnTo>
                    <a:pt x="2130" y="1389"/>
                  </a:lnTo>
                  <a:lnTo>
                    <a:pt x="2169" y="1385"/>
                  </a:lnTo>
                  <a:lnTo>
                    <a:pt x="2204" y="1377"/>
                  </a:lnTo>
                  <a:lnTo>
                    <a:pt x="2234" y="1367"/>
                  </a:lnTo>
                  <a:lnTo>
                    <a:pt x="2258" y="1353"/>
                  </a:lnTo>
                  <a:lnTo>
                    <a:pt x="2276" y="1335"/>
                  </a:lnTo>
                  <a:lnTo>
                    <a:pt x="2289" y="1313"/>
                  </a:lnTo>
                  <a:lnTo>
                    <a:pt x="2295" y="1286"/>
                  </a:lnTo>
                  <a:lnTo>
                    <a:pt x="2295" y="1250"/>
                  </a:lnTo>
                  <a:lnTo>
                    <a:pt x="2288" y="1217"/>
                  </a:lnTo>
                  <a:lnTo>
                    <a:pt x="2276" y="1188"/>
                  </a:lnTo>
                  <a:lnTo>
                    <a:pt x="2258" y="1163"/>
                  </a:lnTo>
                  <a:lnTo>
                    <a:pt x="2237" y="1140"/>
                  </a:lnTo>
                  <a:lnTo>
                    <a:pt x="2211" y="1121"/>
                  </a:lnTo>
                  <a:lnTo>
                    <a:pt x="2184" y="1106"/>
                  </a:lnTo>
                  <a:lnTo>
                    <a:pt x="2156" y="1095"/>
                  </a:lnTo>
                  <a:lnTo>
                    <a:pt x="2118" y="1083"/>
                  </a:lnTo>
                  <a:lnTo>
                    <a:pt x="2085" y="1077"/>
                  </a:lnTo>
                  <a:lnTo>
                    <a:pt x="2058" y="1073"/>
                  </a:lnTo>
                  <a:lnTo>
                    <a:pt x="2039" y="1071"/>
                  </a:lnTo>
                  <a:lnTo>
                    <a:pt x="2027" y="1071"/>
                  </a:lnTo>
                  <a:lnTo>
                    <a:pt x="2022" y="1071"/>
                  </a:lnTo>
                  <a:lnTo>
                    <a:pt x="1970" y="1166"/>
                  </a:lnTo>
                  <a:lnTo>
                    <a:pt x="1968" y="1169"/>
                  </a:lnTo>
                  <a:lnTo>
                    <a:pt x="1964" y="1173"/>
                  </a:lnTo>
                  <a:lnTo>
                    <a:pt x="1958" y="1178"/>
                  </a:lnTo>
                  <a:lnTo>
                    <a:pt x="1949" y="1181"/>
                  </a:lnTo>
                  <a:lnTo>
                    <a:pt x="1940" y="1181"/>
                  </a:lnTo>
                  <a:lnTo>
                    <a:pt x="1932" y="1175"/>
                  </a:lnTo>
                  <a:lnTo>
                    <a:pt x="1929" y="1167"/>
                  </a:lnTo>
                  <a:lnTo>
                    <a:pt x="1931" y="1154"/>
                  </a:lnTo>
                  <a:lnTo>
                    <a:pt x="1935" y="1137"/>
                  </a:lnTo>
                  <a:lnTo>
                    <a:pt x="1943" y="1119"/>
                  </a:lnTo>
                  <a:lnTo>
                    <a:pt x="1952" y="1100"/>
                  </a:lnTo>
                  <a:lnTo>
                    <a:pt x="1961" y="1080"/>
                  </a:lnTo>
                  <a:lnTo>
                    <a:pt x="1968" y="1064"/>
                  </a:lnTo>
                  <a:lnTo>
                    <a:pt x="1976" y="1050"/>
                  </a:lnTo>
                  <a:lnTo>
                    <a:pt x="1982" y="1041"/>
                  </a:lnTo>
                  <a:lnTo>
                    <a:pt x="1983" y="1038"/>
                  </a:lnTo>
                  <a:lnTo>
                    <a:pt x="1983" y="1032"/>
                  </a:lnTo>
                  <a:lnTo>
                    <a:pt x="1983" y="1019"/>
                  </a:lnTo>
                  <a:lnTo>
                    <a:pt x="1982" y="996"/>
                  </a:lnTo>
                  <a:lnTo>
                    <a:pt x="1980" y="969"/>
                  </a:lnTo>
                  <a:lnTo>
                    <a:pt x="1974" y="939"/>
                  </a:lnTo>
                  <a:lnTo>
                    <a:pt x="1965" y="908"/>
                  </a:lnTo>
                  <a:lnTo>
                    <a:pt x="1952" y="876"/>
                  </a:lnTo>
                  <a:lnTo>
                    <a:pt x="1934" y="848"/>
                  </a:lnTo>
                  <a:lnTo>
                    <a:pt x="1907" y="816"/>
                  </a:lnTo>
                  <a:lnTo>
                    <a:pt x="1881" y="794"/>
                  </a:lnTo>
                  <a:lnTo>
                    <a:pt x="1860" y="779"/>
                  </a:lnTo>
                  <a:lnTo>
                    <a:pt x="1845" y="768"/>
                  </a:lnTo>
                  <a:lnTo>
                    <a:pt x="1835" y="764"/>
                  </a:lnTo>
                  <a:lnTo>
                    <a:pt x="1830" y="762"/>
                  </a:lnTo>
                  <a:lnTo>
                    <a:pt x="1692" y="761"/>
                  </a:lnTo>
                  <a:lnTo>
                    <a:pt x="1689" y="761"/>
                  </a:lnTo>
                  <a:lnTo>
                    <a:pt x="1683" y="758"/>
                  </a:lnTo>
                  <a:lnTo>
                    <a:pt x="1676" y="753"/>
                  </a:lnTo>
                  <a:lnTo>
                    <a:pt x="1670" y="744"/>
                  </a:lnTo>
                  <a:lnTo>
                    <a:pt x="1668" y="734"/>
                  </a:lnTo>
                  <a:lnTo>
                    <a:pt x="1670" y="722"/>
                  </a:lnTo>
                  <a:lnTo>
                    <a:pt x="1676" y="713"/>
                  </a:lnTo>
                  <a:lnTo>
                    <a:pt x="1682" y="707"/>
                  </a:lnTo>
                  <a:lnTo>
                    <a:pt x="1688" y="704"/>
                  </a:lnTo>
                  <a:lnTo>
                    <a:pt x="1689" y="702"/>
                  </a:lnTo>
                  <a:lnTo>
                    <a:pt x="1878" y="708"/>
                  </a:lnTo>
                  <a:lnTo>
                    <a:pt x="1880" y="708"/>
                  </a:lnTo>
                  <a:lnTo>
                    <a:pt x="1886" y="707"/>
                  </a:lnTo>
                  <a:lnTo>
                    <a:pt x="1895" y="704"/>
                  </a:lnTo>
                  <a:lnTo>
                    <a:pt x="1908" y="699"/>
                  </a:lnTo>
                  <a:lnTo>
                    <a:pt x="1926" y="693"/>
                  </a:lnTo>
                  <a:lnTo>
                    <a:pt x="1949" y="684"/>
                  </a:lnTo>
                  <a:lnTo>
                    <a:pt x="1977" y="672"/>
                  </a:lnTo>
                  <a:lnTo>
                    <a:pt x="2012" y="659"/>
                  </a:lnTo>
                  <a:lnTo>
                    <a:pt x="2052" y="641"/>
                  </a:lnTo>
                  <a:lnTo>
                    <a:pt x="2099" y="620"/>
                  </a:lnTo>
                  <a:lnTo>
                    <a:pt x="2135" y="603"/>
                  </a:lnTo>
                  <a:lnTo>
                    <a:pt x="2174" y="585"/>
                  </a:lnTo>
                  <a:lnTo>
                    <a:pt x="2211" y="566"/>
                  </a:lnTo>
                  <a:lnTo>
                    <a:pt x="2249" y="546"/>
                  </a:lnTo>
                  <a:lnTo>
                    <a:pt x="2286" y="525"/>
                  </a:lnTo>
                  <a:lnTo>
                    <a:pt x="2322" y="501"/>
                  </a:lnTo>
                  <a:lnTo>
                    <a:pt x="2354" y="477"/>
                  </a:lnTo>
                  <a:lnTo>
                    <a:pt x="2384" y="450"/>
                  </a:lnTo>
                  <a:lnTo>
                    <a:pt x="2409" y="422"/>
                  </a:lnTo>
                  <a:lnTo>
                    <a:pt x="2429" y="390"/>
                  </a:lnTo>
                  <a:lnTo>
                    <a:pt x="2444" y="357"/>
                  </a:lnTo>
                  <a:lnTo>
                    <a:pt x="2453" y="321"/>
                  </a:lnTo>
                  <a:lnTo>
                    <a:pt x="2454" y="284"/>
                  </a:lnTo>
                  <a:lnTo>
                    <a:pt x="2447" y="242"/>
                  </a:lnTo>
                  <a:lnTo>
                    <a:pt x="2435" y="207"/>
                  </a:lnTo>
                  <a:lnTo>
                    <a:pt x="2418" y="173"/>
                  </a:lnTo>
                  <a:lnTo>
                    <a:pt x="2399" y="141"/>
                  </a:lnTo>
                  <a:lnTo>
                    <a:pt x="2373" y="114"/>
                  </a:lnTo>
                  <a:lnTo>
                    <a:pt x="2343" y="89"/>
                  </a:lnTo>
                  <a:lnTo>
                    <a:pt x="2307" y="66"/>
                  </a:lnTo>
                  <a:lnTo>
                    <a:pt x="2267" y="47"/>
                  </a:lnTo>
                  <a:lnTo>
                    <a:pt x="2220" y="30"/>
                  </a:lnTo>
                  <a:lnTo>
                    <a:pt x="2169" y="17"/>
                  </a:lnTo>
                  <a:lnTo>
                    <a:pt x="2112" y="8"/>
                  </a:lnTo>
                  <a:lnTo>
                    <a:pt x="2049" y="2"/>
                  </a:lnTo>
                  <a:lnTo>
                    <a:pt x="1980" y="0"/>
                  </a:lnTo>
                  <a:lnTo>
                    <a:pt x="1905" y="2"/>
                  </a:lnTo>
                  <a:lnTo>
                    <a:pt x="1823" y="8"/>
                  </a:lnTo>
                  <a:lnTo>
                    <a:pt x="1736" y="17"/>
                  </a:lnTo>
                  <a:lnTo>
                    <a:pt x="1640" y="32"/>
                  </a:lnTo>
                  <a:lnTo>
                    <a:pt x="1514" y="54"/>
                  </a:lnTo>
                  <a:lnTo>
                    <a:pt x="1397" y="78"/>
                  </a:lnTo>
                  <a:lnTo>
                    <a:pt x="1287" y="102"/>
                  </a:lnTo>
                  <a:lnTo>
                    <a:pt x="1185" y="128"/>
                  </a:lnTo>
                  <a:lnTo>
                    <a:pt x="1091" y="156"/>
                  </a:lnTo>
                  <a:lnTo>
                    <a:pt x="1004" y="185"/>
                  </a:lnTo>
                  <a:lnTo>
                    <a:pt x="923" y="215"/>
                  </a:lnTo>
                  <a:lnTo>
                    <a:pt x="849" y="246"/>
                  </a:lnTo>
                  <a:lnTo>
                    <a:pt x="780" y="279"/>
                  </a:lnTo>
                  <a:lnTo>
                    <a:pt x="719" y="314"/>
                  </a:lnTo>
                  <a:lnTo>
                    <a:pt x="660" y="351"/>
                  </a:lnTo>
                  <a:lnTo>
                    <a:pt x="608" y="390"/>
                  </a:lnTo>
                  <a:lnTo>
                    <a:pt x="570" y="420"/>
                  </a:lnTo>
                  <a:lnTo>
                    <a:pt x="540" y="446"/>
                  </a:lnTo>
                  <a:lnTo>
                    <a:pt x="516" y="470"/>
                  </a:lnTo>
                  <a:lnTo>
                    <a:pt x="498" y="489"/>
                  </a:lnTo>
                  <a:lnTo>
                    <a:pt x="486" y="506"/>
                  </a:lnTo>
                  <a:lnTo>
                    <a:pt x="477" y="521"/>
                  </a:lnTo>
                  <a:lnTo>
                    <a:pt x="471" y="531"/>
                  </a:lnTo>
                  <a:lnTo>
                    <a:pt x="470" y="542"/>
                  </a:lnTo>
                  <a:lnTo>
                    <a:pt x="470" y="549"/>
                  </a:lnTo>
                  <a:lnTo>
                    <a:pt x="471" y="554"/>
                  </a:lnTo>
                  <a:lnTo>
                    <a:pt x="474" y="558"/>
                  </a:lnTo>
                  <a:lnTo>
                    <a:pt x="477" y="560"/>
                  </a:lnTo>
                  <a:lnTo>
                    <a:pt x="479" y="561"/>
                  </a:lnTo>
                  <a:lnTo>
                    <a:pt x="480" y="563"/>
                  </a:lnTo>
                  <a:lnTo>
                    <a:pt x="587" y="558"/>
                  </a:lnTo>
                  <a:lnTo>
                    <a:pt x="587" y="558"/>
                  </a:lnTo>
                  <a:lnTo>
                    <a:pt x="590" y="560"/>
                  </a:lnTo>
                  <a:lnTo>
                    <a:pt x="593" y="560"/>
                  </a:lnTo>
                  <a:lnTo>
                    <a:pt x="596" y="561"/>
                  </a:lnTo>
                  <a:lnTo>
                    <a:pt x="600" y="564"/>
                  </a:lnTo>
                  <a:lnTo>
                    <a:pt x="603" y="566"/>
                  </a:lnTo>
                  <a:lnTo>
                    <a:pt x="606" y="569"/>
                  </a:lnTo>
                  <a:lnTo>
                    <a:pt x="608" y="572"/>
                  </a:lnTo>
                  <a:lnTo>
                    <a:pt x="609" y="575"/>
                  </a:lnTo>
                  <a:lnTo>
                    <a:pt x="608" y="578"/>
                  </a:lnTo>
                  <a:lnTo>
                    <a:pt x="605" y="582"/>
                  </a:lnTo>
                  <a:lnTo>
                    <a:pt x="594" y="590"/>
                  </a:lnTo>
                  <a:lnTo>
                    <a:pt x="582" y="596"/>
                  </a:lnTo>
                  <a:lnTo>
                    <a:pt x="572" y="600"/>
                  </a:lnTo>
                  <a:lnTo>
                    <a:pt x="566" y="603"/>
                  </a:lnTo>
                  <a:lnTo>
                    <a:pt x="563" y="605"/>
                  </a:lnTo>
                  <a:lnTo>
                    <a:pt x="483" y="606"/>
                  </a:lnTo>
                  <a:lnTo>
                    <a:pt x="480" y="609"/>
                  </a:lnTo>
                  <a:lnTo>
                    <a:pt x="471" y="615"/>
                  </a:lnTo>
                  <a:lnTo>
                    <a:pt x="456" y="626"/>
                  </a:lnTo>
                  <a:lnTo>
                    <a:pt x="435" y="639"/>
                  </a:lnTo>
                  <a:lnTo>
                    <a:pt x="411" y="656"/>
                  </a:lnTo>
                  <a:lnTo>
                    <a:pt x="384" y="677"/>
                  </a:lnTo>
                  <a:lnTo>
                    <a:pt x="353" y="699"/>
                  </a:lnTo>
                  <a:lnTo>
                    <a:pt x="321" y="723"/>
                  </a:lnTo>
                  <a:lnTo>
                    <a:pt x="287" y="752"/>
                  </a:lnTo>
                  <a:lnTo>
                    <a:pt x="251" y="780"/>
                  </a:lnTo>
                  <a:lnTo>
                    <a:pt x="216" y="812"/>
                  </a:lnTo>
                  <a:lnTo>
                    <a:pt x="182" y="843"/>
                  </a:lnTo>
                  <a:lnTo>
                    <a:pt x="147" y="876"/>
                  </a:lnTo>
                  <a:lnTo>
                    <a:pt x="116" y="911"/>
                  </a:lnTo>
                  <a:lnTo>
                    <a:pt x="86" y="945"/>
                  </a:lnTo>
                  <a:lnTo>
                    <a:pt x="59" y="980"/>
                  </a:lnTo>
                  <a:lnTo>
                    <a:pt x="33" y="1019"/>
                  </a:lnTo>
                  <a:lnTo>
                    <a:pt x="15" y="1056"/>
                  </a:lnTo>
                  <a:lnTo>
                    <a:pt x="5" y="1089"/>
                  </a:lnTo>
                  <a:lnTo>
                    <a:pt x="0" y="1121"/>
                  </a:lnTo>
                  <a:lnTo>
                    <a:pt x="2" y="1148"/>
                  </a:lnTo>
                  <a:lnTo>
                    <a:pt x="6" y="1173"/>
                  </a:lnTo>
                  <a:lnTo>
                    <a:pt x="17" y="1196"/>
                  </a:lnTo>
                  <a:lnTo>
                    <a:pt x="30" y="1217"/>
                  </a:lnTo>
                  <a:lnTo>
                    <a:pt x="45" y="1235"/>
                  </a:lnTo>
                  <a:lnTo>
                    <a:pt x="63" y="1250"/>
                  </a:lnTo>
                  <a:lnTo>
                    <a:pt x="83" y="1263"/>
                  </a:lnTo>
                  <a:lnTo>
                    <a:pt x="102" y="1274"/>
                  </a:lnTo>
                  <a:lnTo>
                    <a:pt x="122" y="1284"/>
                  </a:lnTo>
                  <a:lnTo>
                    <a:pt x="140" y="1292"/>
                  </a:lnTo>
                  <a:lnTo>
                    <a:pt x="156" y="1298"/>
                  </a:lnTo>
                  <a:lnTo>
                    <a:pt x="170" y="1302"/>
                  </a:lnTo>
                  <a:lnTo>
                    <a:pt x="182" y="1305"/>
                  </a:lnTo>
                  <a:lnTo>
                    <a:pt x="188" y="1307"/>
                  </a:lnTo>
                  <a:lnTo>
                    <a:pt x="191" y="1307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TextBox 42">
              <a:extLst>
                <a:ext uri="{FF2B5EF4-FFF2-40B4-BE49-F238E27FC236}">
                  <a16:creationId xmlns:a16="http://schemas.microsoft.com/office/drawing/2014/main" id="{C4A425A8-C109-49F4-AB66-F23BCCD73DDC}"/>
                </a:ext>
              </a:extLst>
            </p:cNvPr>
            <p:cNvSpPr txBox="1"/>
            <p:nvPr/>
          </p:nvSpPr>
          <p:spPr>
            <a:xfrm>
              <a:off x="2539340" y="5465928"/>
              <a:ext cx="2312659" cy="634179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请替换文字内容复制你的内容到此千图网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  <p:grpSp>
        <p:nvGrpSpPr>
          <p:cNvPr id="37" name="千图PPT彼岸天：ID 8661124库_组合 36">
            <a:extLst>
              <a:ext uri="{FF2B5EF4-FFF2-40B4-BE49-F238E27FC236}">
                <a16:creationId xmlns:a16="http://schemas.microsoft.com/office/drawing/2014/main" id="{40071876-F9BF-4B69-93F2-3DC600F02743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522773" y="4517436"/>
            <a:ext cx="4028781" cy="1599201"/>
            <a:chOff x="6522773" y="4517436"/>
            <a:chExt cx="4028781" cy="1599201"/>
          </a:xfrm>
        </p:grpSpPr>
        <p:grpSp>
          <p:nvGrpSpPr>
            <p:cNvPr id="11" name="Group 19">
              <a:extLst>
                <a:ext uri="{FF2B5EF4-FFF2-40B4-BE49-F238E27FC236}">
                  <a16:creationId xmlns:a16="http://schemas.microsoft.com/office/drawing/2014/main" id="{D3949DBD-F413-44F1-AFA8-D396604F725D}"/>
                </a:ext>
              </a:extLst>
            </p:cNvPr>
            <p:cNvGrpSpPr/>
            <p:nvPr/>
          </p:nvGrpSpPr>
          <p:grpSpPr>
            <a:xfrm>
              <a:off x="7619225" y="5023428"/>
              <a:ext cx="2932329" cy="504056"/>
              <a:chOff x="7354118" y="5210400"/>
              <a:chExt cx="2932329" cy="504056"/>
            </a:xfrm>
          </p:grpSpPr>
          <p:cxnSp>
            <p:nvCxnSpPr>
              <p:cNvPr id="30" name="Straight Connector 20">
                <a:extLst>
                  <a:ext uri="{FF2B5EF4-FFF2-40B4-BE49-F238E27FC236}">
                    <a16:creationId xmlns:a16="http://schemas.microsoft.com/office/drawing/2014/main" id="{93B76D22-4305-4C6F-B483-F0AC5A74E249}"/>
                  </a:ext>
                </a:extLst>
              </p:cNvPr>
              <p:cNvCxnSpPr/>
              <p:nvPr/>
            </p:nvCxnSpPr>
            <p:spPr>
              <a:xfrm>
                <a:off x="7354118" y="5210400"/>
                <a:ext cx="507117" cy="504056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21">
                <a:extLst>
                  <a:ext uri="{FF2B5EF4-FFF2-40B4-BE49-F238E27FC236}">
                    <a16:creationId xmlns:a16="http://schemas.microsoft.com/office/drawing/2014/main" id="{27E327D3-0D9C-4F01-BF6E-68182370840D}"/>
                  </a:ext>
                </a:extLst>
              </p:cNvPr>
              <p:cNvCxnSpPr/>
              <p:nvPr/>
            </p:nvCxnSpPr>
            <p:spPr>
              <a:xfrm flipV="1">
                <a:off x="7861235" y="5695656"/>
                <a:ext cx="2425212" cy="18800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Freeform: Shape 23">
              <a:extLst>
                <a:ext uri="{FF2B5EF4-FFF2-40B4-BE49-F238E27FC236}">
                  <a16:creationId xmlns:a16="http://schemas.microsoft.com/office/drawing/2014/main" id="{CBF140AB-F2A3-42A0-8545-7EC3707B595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2960" y="4903027"/>
              <a:ext cx="509379" cy="510250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Rectangle 24">
              <a:extLst>
                <a:ext uri="{FF2B5EF4-FFF2-40B4-BE49-F238E27FC236}">
                  <a16:creationId xmlns:a16="http://schemas.microsoft.com/office/drawing/2014/main" id="{4DD51ACD-5D89-4C56-9A4A-44D4E3EFE1C9}"/>
                </a:ext>
              </a:extLst>
            </p:cNvPr>
            <p:cNvSpPr/>
            <p:nvPr/>
          </p:nvSpPr>
          <p:spPr>
            <a:xfrm>
              <a:off x="8993717" y="5158152"/>
              <a:ext cx="1261884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  <p:sp>
          <p:nvSpPr>
            <p:cNvPr id="25" name="Freeform: Shape 41">
              <a:extLst>
                <a:ext uri="{FF2B5EF4-FFF2-40B4-BE49-F238E27FC236}">
                  <a16:creationId xmlns:a16="http://schemas.microsoft.com/office/drawing/2014/main" id="{72EAA993-19AE-4EAE-8DBB-9F10BF5199CB}"/>
                </a:ext>
              </a:extLst>
            </p:cNvPr>
            <p:cNvSpPr>
              <a:spLocks/>
            </p:cNvSpPr>
            <p:nvPr/>
          </p:nvSpPr>
          <p:spPr bwMode="gray">
            <a:xfrm>
              <a:off x="6522773" y="4517436"/>
              <a:ext cx="1248371" cy="736191"/>
            </a:xfrm>
            <a:custGeom>
              <a:avLst/>
              <a:gdLst/>
              <a:ahLst/>
              <a:cxnLst>
                <a:cxn ang="0">
                  <a:pos x="13" y="348"/>
                </a:cxn>
                <a:cxn ang="0">
                  <a:pos x="42" y="359"/>
                </a:cxn>
                <a:cxn ang="0">
                  <a:pos x="96" y="374"/>
                </a:cxn>
                <a:cxn ang="0">
                  <a:pos x="174" y="389"/>
                </a:cxn>
                <a:cxn ang="0">
                  <a:pos x="268" y="398"/>
                </a:cxn>
                <a:cxn ang="0">
                  <a:pos x="378" y="396"/>
                </a:cxn>
                <a:cxn ang="0">
                  <a:pos x="481" y="380"/>
                </a:cxn>
                <a:cxn ang="0">
                  <a:pos x="546" y="356"/>
                </a:cxn>
                <a:cxn ang="0">
                  <a:pos x="586" y="326"/>
                </a:cxn>
                <a:cxn ang="0">
                  <a:pos x="610" y="290"/>
                </a:cxn>
                <a:cxn ang="0">
                  <a:pos x="628" y="254"/>
                </a:cxn>
                <a:cxn ang="0">
                  <a:pos x="646" y="218"/>
                </a:cxn>
                <a:cxn ang="0">
                  <a:pos x="675" y="186"/>
                </a:cxn>
                <a:cxn ang="0">
                  <a:pos x="723" y="159"/>
                </a:cxn>
                <a:cxn ang="0">
                  <a:pos x="813" y="140"/>
                </a:cxn>
                <a:cxn ang="0">
                  <a:pos x="909" y="138"/>
                </a:cxn>
                <a:cxn ang="0">
                  <a:pos x="1011" y="140"/>
                </a:cxn>
                <a:cxn ang="0">
                  <a:pos x="1116" y="131"/>
                </a:cxn>
                <a:cxn ang="0">
                  <a:pos x="1227" y="98"/>
                </a:cxn>
                <a:cxn ang="0">
                  <a:pos x="1339" y="51"/>
                </a:cxn>
                <a:cxn ang="0">
                  <a:pos x="1426" y="23"/>
                </a:cxn>
                <a:cxn ang="0">
                  <a:pos x="1486" y="6"/>
                </a:cxn>
                <a:cxn ang="0">
                  <a:pos x="1518" y="2"/>
                </a:cxn>
                <a:cxn ang="0">
                  <a:pos x="1524" y="3"/>
                </a:cxn>
                <a:cxn ang="0">
                  <a:pos x="1540" y="29"/>
                </a:cxn>
                <a:cxn ang="0">
                  <a:pos x="1567" y="77"/>
                </a:cxn>
                <a:cxn ang="0">
                  <a:pos x="1597" y="146"/>
                </a:cxn>
                <a:cxn ang="0">
                  <a:pos x="1623" y="233"/>
                </a:cxn>
                <a:cxn ang="0">
                  <a:pos x="1636" y="335"/>
                </a:cxn>
                <a:cxn ang="0">
                  <a:pos x="1632" y="444"/>
                </a:cxn>
                <a:cxn ang="0">
                  <a:pos x="1615" y="540"/>
                </a:cxn>
                <a:cxn ang="0">
                  <a:pos x="1585" y="620"/>
                </a:cxn>
                <a:cxn ang="0">
                  <a:pos x="1533" y="690"/>
                </a:cxn>
                <a:cxn ang="0">
                  <a:pos x="1456" y="758"/>
                </a:cxn>
                <a:cxn ang="0">
                  <a:pos x="1350" y="825"/>
                </a:cxn>
                <a:cxn ang="0">
                  <a:pos x="1206" y="897"/>
                </a:cxn>
                <a:cxn ang="0">
                  <a:pos x="1047" y="945"/>
                </a:cxn>
                <a:cxn ang="0">
                  <a:pos x="885" y="963"/>
                </a:cxn>
                <a:cxn ang="0">
                  <a:pos x="721" y="956"/>
                </a:cxn>
                <a:cxn ang="0">
                  <a:pos x="559" y="924"/>
                </a:cxn>
                <a:cxn ang="0">
                  <a:pos x="402" y="875"/>
                </a:cxn>
                <a:cxn ang="0">
                  <a:pos x="274" y="818"/>
                </a:cxn>
                <a:cxn ang="0">
                  <a:pos x="178" y="755"/>
                </a:cxn>
                <a:cxn ang="0">
                  <a:pos x="108" y="689"/>
                </a:cxn>
                <a:cxn ang="0">
                  <a:pos x="58" y="623"/>
                </a:cxn>
                <a:cxn ang="0">
                  <a:pos x="27" y="561"/>
                </a:cxn>
                <a:cxn ang="0">
                  <a:pos x="10" y="507"/>
                </a:cxn>
                <a:cxn ang="0">
                  <a:pos x="0" y="434"/>
                </a:cxn>
                <a:cxn ang="0">
                  <a:pos x="3" y="380"/>
                </a:cxn>
                <a:cxn ang="0">
                  <a:pos x="7" y="351"/>
                </a:cxn>
              </a:cxnLst>
              <a:rect l="0" t="0" r="r" b="b"/>
              <a:pathLst>
                <a:path w="1636" h="963">
                  <a:moveTo>
                    <a:pt x="9" y="347"/>
                  </a:moveTo>
                  <a:lnTo>
                    <a:pt x="13" y="348"/>
                  </a:lnTo>
                  <a:lnTo>
                    <a:pt x="24" y="353"/>
                  </a:lnTo>
                  <a:lnTo>
                    <a:pt x="42" y="359"/>
                  </a:lnTo>
                  <a:lnTo>
                    <a:pt x="66" y="366"/>
                  </a:lnTo>
                  <a:lnTo>
                    <a:pt x="96" y="374"/>
                  </a:lnTo>
                  <a:lnTo>
                    <a:pt x="132" y="381"/>
                  </a:lnTo>
                  <a:lnTo>
                    <a:pt x="174" y="389"/>
                  </a:lnTo>
                  <a:lnTo>
                    <a:pt x="219" y="395"/>
                  </a:lnTo>
                  <a:lnTo>
                    <a:pt x="268" y="398"/>
                  </a:lnTo>
                  <a:lnTo>
                    <a:pt x="321" y="398"/>
                  </a:lnTo>
                  <a:lnTo>
                    <a:pt x="378" y="396"/>
                  </a:lnTo>
                  <a:lnTo>
                    <a:pt x="438" y="389"/>
                  </a:lnTo>
                  <a:lnTo>
                    <a:pt x="481" y="380"/>
                  </a:lnTo>
                  <a:lnTo>
                    <a:pt x="517" y="369"/>
                  </a:lnTo>
                  <a:lnTo>
                    <a:pt x="546" y="356"/>
                  </a:lnTo>
                  <a:lnTo>
                    <a:pt x="568" y="341"/>
                  </a:lnTo>
                  <a:lnTo>
                    <a:pt x="586" y="326"/>
                  </a:lnTo>
                  <a:lnTo>
                    <a:pt x="600" y="308"/>
                  </a:lnTo>
                  <a:lnTo>
                    <a:pt x="610" y="290"/>
                  </a:lnTo>
                  <a:lnTo>
                    <a:pt x="619" y="272"/>
                  </a:lnTo>
                  <a:lnTo>
                    <a:pt x="628" y="254"/>
                  </a:lnTo>
                  <a:lnTo>
                    <a:pt x="636" y="236"/>
                  </a:lnTo>
                  <a:lnTo>
                    <a:pt x="646" y="218"/>
                  </a:lnTo>
                  <a:lnTo>
                    <a:pt x="660" y="201"/>
                  </a:lnTo>
                  <a:lnTo>
                    <a:pt x="675" y="186"/>
                  </a:lnTo>
                  <a:lnTo>
                    <a:pt x="696" y="171"/>
                  </a:lnTo>
                  <a:lnTo>
                    <a:pt x="723" y="159"/>
                  </a:lnTo>
                  <a:lnTo>
                    <a:pt x="766" y="146"/>
                  </a:lnTo>
                  <a:lnTo>
                    <a:pt x="813" y="140"/>
                  </a:lnTo>
                  <a:lnTo>
                    <a:pt x="861" y="137"/>
                  </a:lnTo>
                  <a:lnTo>
                    <a:pt x="909" y="138"/>
                  </a:lnTo>
                  <a:lnTo>
                    <a:pt x="960" y="140"/>
                  </a:lnTo>
                  <a:lnTo>
                    <a:pt x="1011" y="140"/>
                  </a:lnTo>
                  <a:lnTo>
                    <a:pt x="1062" y="138"/>
                  </a:lnTo>
                  <a:lnTo>
                    <a:pt x="1116" y="131"/>
                  </a:lnTo>
                  <a:lnTo>
                    <a:pt x="1170" y="119"/>
                  </a:lnTo>
                  <a:lnTo>
                    <a:pt x="1227" y="98"/>
                  </a:lnTo>
                  <a:lnTo>
                    <a:pt x="1285" y="72"/>
                  </a:lnTo>
                  <a:lnTo>
                    <a:pt x="1339" y="51"/>
                  </a:lnTo>
                  <a:lnTo>
                    <a:pt x="1386" y="35"/>
                  </a:lnTo>
                  <a:lnTo>
                    <a:pt x="1426" y="23"/>
                  </a:lnTo>
                  <a:lnTo>
                    <a:pt x="1459" y="14"/>
                  </a:lnTo>
                  <a:lnTo>
                    <a:pt x="1486" y="6"/>
                  </a:lnTo>
                  <a:lnTo>
                    <a:pt x="1506" y="3"/>
                  </a:lnTo>
                  <a:lnTo>
                    <a:pt x="1518" y="2"/>
                  </a:lnTo>
                  <a:lnTo>
                    <a:pt x="1521" y="0"/>
                  </a:lnTo>
                  <a:lnTo>
                    <a:pt x="1524" y="3"/>
                  </a:lnTo>
                  <a:lnTo>
                    <a:pt x="1531" y="14"/>
                  </a:lnTo>
                  <a:lnTo>
                    <a:pt x="1540" y="29"/>
                  </a:lnTo>
                  <a:lnTo>
                    <a:pt x="1554" y="51"/>
                  </a:lnTo>
                  <a:lnTo>
                    <a:pt x="1567" y="77"/>
                  </a:lnTo>
                  <a:lnTo>
                    <a:pt x="1582" y="110"/>
                  </a:lnTo>
                  <a:lnTo>
                    <a:pt x="1597" y="146"/>
                  </a:lnTo>
                  <a:lnTo>
                    <a:pt x="1611" y="188"/>
                  </a:lnTo>
                  <a:lnTo>
                    <a:pt x="1623" y="233"/>
                  </a:lnTo>
                  <a:lnTo>
                    <a:pt x="1632" y="282"/>
                  </a:lnTo>
                  <a:lnTo>
                    <a:pt x="1636" y="335"/>
                  </a:lnTo>
                  <a:lnTo>
                    <a:pt x="1636" y="390"/>
                  </a:lnTo>
                  <a:lnTo>
                    <a:pt x="1632" y="444"/>
                  </a:lnTo>
                  <a:lnTo>
                    <a:pt x="1626" y="494"/>
                  </a:lnTo>
                  <a:lnTo>
                    <a:pt x="1615" y="540"/>
                  </a:lnTo>
                  <a:lnTo>
                    <a:pt x="1602" y="581"/>
                  </a:lnTo>
                  <a:lnTo>
                    <a:pt x="1585" y="620"/>
                  </a:lnTo>
                  <a:lnTo>
                    <a:pt x="1561" y="656"/>
                  </a:lnTo>
                  <a:lnTo>
                    <a:pt x="1533" y="690"/>
                  </a:lnTo>
                  <a:lnTo>
                    <a:pt x="1498" y="725"/>
                  </a:lnTo>
                  <a:lnTo>
                    <a:pt x="1456" y="758"/>
                  </a:lnTo>
                  <a:lnTo>
                    <a:pt x="1407" y="791"/>
                  </a:lnTo>
                  <a:lnTo>
                    <a:pt x="1350" y="825"/>
                  </a:lnTo>
                  <a:lnTo>
                    <a:pt x="1284" y="861"/>
                  </a:lnTo>
                  <a:lnTo>
                    <a:pt x="1206" y="897"/>
                  </a:lnTo>
                  <a:lnTo>
                    <a:pt x="1126" y="924"/>
                  </a:lnTo>
                  <a:lnTo>
                    <a:pt x="1047" y="945"/>
                  </a:lnTo>
                  <a:lnTo>
                    <a:pt x="966" y="957"/>
                  </a:lnTo>
                  <a:lnTo>
                    <a:pt x="885" y="963"/>
                  </a:lnTo>
                  <a:lnTo>
                    <a:pt x="802" y="962"/>
                  </a:lnTo>
                  <a:lnTo>
                    <a:pt x="721" y="956"/>
                  </a:lnTo>
                  <a:lnTo>
                    <a:pt x="640" y="942"/>
                  </a:lnTo>
                  <a:lnTo>
                    <a:pt x="559" y="924"/>
                  </a:lnTo>
                  <a:lnTo>
                    <a:pt x="480" y="902"/>
                  </a:lnTo>
                  <a:lnTo>
                    <a:pt x="402" y="875"/>
                  </a:lnTo>
                  <a:lnTo>
                    <a:pt x="334" y="848"/>
                  </a:lnTo>
                  <a:lnTo>
                    <a:pt x="274" y="818"/>
                  </a:lnTo>
                  <a:lnTo>
                    <a:pt x="223" y="786"/>
                  </a:lnTo>
                  <a:lnTo>
                    <a:pt x="178" y="755"/>
                  </a:lnTo>
                  <a:lnTo>
                    <a:pt x="139" y="722"/>
                  </a:lnTo>
                  <a:lnTo>
                    <a:pt x="108" y="689"/>
                  </a:lnTo>
                  <a:lnTo>
                    <a:pt x="81" y="656"/>
                  </a:lnTo>
                  <a:lnTo>
                    <a:pt x="58" y="623"/>
                  </a:lnTo>
                  <a:lnTo>
                    <a:pt x="40" y="591"/>
                  </a:lnTo>
                  <a:lnTo>
                    <a:pt x="27" y="561"/>
                  </a:lnTo>
                  <a:lnTo>
                    <a:pt x="18" y="533"/>
                  </a:lnTo>
                  <a:lnTo>
                    <a:pt x="10" y="507"/>
                  </a:lnTo>
                  <a:lnTo>
                    <a:pt x="3" y="468"/>
                  </a:lnTo>
                  <a:lnTo>
                    <a:pt x="0" y="434"/>
                  </a:lnTo>
                  <a:lnTo>
                    <a:pt x="0" y="404"/>
                  </a:lnTo>
                  <a:lnTo>
                    <a:pt x="3" y="380"/>
                  </a:lnTo>
                  <a:lnTo>
                    <a:pt x="6" y="362"/>
                  </a:lnTo>
                  <a:lnTo>
                    <a:pt x="7" y="351"/>
                  </a:lnTo>
                  <a:lnTo>
                    <a:pt x="9" y="347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TextBox 43">
              <a:extLst>
                <a:ext uri="{FF2B5EF4-FFF2-40B4-BE49-F238E27FC236}">
                  <a16:creationId xmlns:a16="http://schemas.microsoft.com/office/drawing/2014/main" id="{C44A5300-7CF5-4D3E-A570-DCBFD2E35DB8}"/>
                </a:ext>
              </a:extLst>
            </p:cNvPr>
            <p:cNvSpPr txBox="1"/>
            <p:nvPr/>
          </p:nvSpPr>
          <p:spPr>
            <a:xfrm>
              <a:off x="8151476" y="5465928"/>
              <a:ext cx="2312659" cy="650709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请替换文字内容复制你的内容到此千图网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  <p:grpSp>
        <p:nvGrpSpPr>
          <p:cNvPr id="36" name="千图PPT彼岸天：ID 8661124库_组合 35">
            <a:extLst>
              <a:ext uri="{FF2B5EF4-FFF2-40B4-BE49-F238E27FC236}">
                <a16:creationId xmlns:a16="http://schemas.microsoft.com/office/drawing/2014/main" id="{01552759-B616-40D6-9537-6D55C5E146EA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337736" y="1952051"/>
            <a:ext cx="5128826" cy="2615076"/>
            <a:chOff x="5337736" y="1952051"/>
            <a:chExt cx="5128826" cy="2615076"/>
          </a:xfrm>
        </p:grpSpPr>
        <p:grpSp>
          <p:nvGrpSpPr>
            <p:cNvPr id="8" name="Group 11">
              <a:extLst>
                <a:ext uri="{FF2B5EF4-FFF2-40B4-BE49-F238E27FC236}">
                  <a16:creationId xmlns:a16="http://schemas.microsoft.com/office/drawing/2014/main" id="{7F1FBE1C-E8B3-482F-BA3B-AC876D672E04}"/>
                </a:ext>
              </a:extLst>
            </p:cNvPr>
            <p:cNvGrpSpPr/>
            <p:nvPr/>
          </p:nvGrpSpPr>
          <p:grpSpPr>
            <a:xfrm>
              <a:off x="7426059" y="2438369"/>
              <a:ext cx="3040503" cy="700929"/>
              <a:chOff x="7160952" y="2625341"/>
              <a:chExt cx="3040503" cy="700929"/>
            </a:xfrm>
          </p:grpSpPr>
          <p:cxnSp>
            <p:nvCxnSpPr>
              <p:cNvPr id="32" name="Straight Connector 12">
                <a:extLst>
                  <a:ext uri="{FF2B5EF4-FFF2-40B4-BE49-F238E27FC236}">
                    <a16:creationId xmlns:a16="http://schemas.microsoft.com/office/drawing/2014/main" id="{799ECEFA-9A45-475B-BCB4-CDED6745395D}"/>
                  </a:ext>
                </a:extLst>
              </p:cNvPr>
              <p:cNvCxnSpPr/>
              <p:nvPr/>
            </p:nvCxnSpPr>
            <p:spPr>
              <a:xfrm flipH="1">
                <a:off x="7160952" y="2625341"/>
                <a:ext cx="732463" cy="700929"/>
              </a:xfrm>
              <a:prstGeom prst="line">
                <a:avLst/>
              </a:prstGeom>
              <a:ln w="190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13">
                <a:extLst>
                  <a:ext uri="{FF2B5EF4-FFF2-40B4-BE49-F238E27FC236}">
                    <a16:creationId xmlns:a16="http://schemas.microsoft.com/office/drawing/2014/main" id="{4DF2A1AF-9E10-462C-A34F-930FF0335267}"/>
                  </a:ext>
                </a:extLst>
              </p:cNvPr>
              <p:cNvCxnSpPr/>
              <p:nvPr/>
            </p:nvCxnSpPr>
            <p:spPr>
              <a:xfrm>
                <a:off x="7888796" y="2625341"/>
                <a:ext cx="2312659" cy="0"/>
              </a:xfrm>
              <a:prstGeom prst="line">
                <a:avLst/>
              </a:prstGeom>
              <a:ln w="190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Rectangle 17">
              <a:extLst>
                <a:ext uri="{FF2B5EF4-FFF2-40B4-BE49-F238E27FC236}">
                  <a16:creationId xmlns:a16="http://schemas.microsoft.com/office/drawing/2014/main" id="{4BD531E0-EC6F-4D7B-B63C-03A7890BDF9F}"/>
                </a:ext>
              </a:extLst>
            </p:cNvPr>
            <p:cNvSpPr/>
            <p:nvPr/>
          </p:nvSpPr>
          <p:spPr>
            <a:xfrm>
              <a:off x="8867625" y="2059178"/>
              <a:ext cx="1261884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10" name="Freeform: Shape 16">
              <a:extLst>
                <a:ext uri="{FF2B5EF4-FFF2-40B4-BE49-F238E27FC236}">
                  <a16:creationId xmlns:a16="http://schemas.microsoft.com/office/drawing/2014/main" id="{ECED56B0-16DD-4DA1-B24D-8E91A532A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8154" y="1952051"/>
              <a:ext cx="538065" cy="403777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38">
              <a:extLst>
                <a:ext uri="{FF2B5EF4-FFF2-40B4-BE49-F238E27FC236}">
                  <a16:creationId xmlns:a16="http://schemas.microsoft.com/office/drawing/2014/main" id="{4265408D-F1DE-4C69-9B96-B9EF26C19420}"/>
                </a:ext>
              </a:extLst>
            </p:cNvPr>
            <p:cNvSpPr>
              <a:spLocks/>
            </p:cNvSpPr>
            <p:nvPr/>
          </p:nvSpPr>
          <p:spPr bwMode="gray">
            <a:xfrm>
              <a:off x="5337736" y="2524444"/>
              <a:ext cx="2199910" cy="1323310"/>
            </a:xfrm>
            <a:custGeom>
              <a:avLst/>
              <a:gdLst/>
              <a:ahLst/>
              <a:cxnLst>
                <a:cxn ang="0">
                  <a:pos x="744" y="368"/>
                </a:cxn>
                <a:cxn ang="0">
                  <a:pos x="732" y="275"/>
                </a:cxn>
                <a:cxn ang="0">
                  <a:pos x="768" y="161"/>
                </a:cxn>
                <a:cxn ang="0">
                  <a:pos x="915" y="60"/>
                </a:cxn>
                <a:cxn ang="0">
                  <a:pos x="1164" y="5"/>
                </a:cxn>
                <a:cxn ang="0">
                  <a:pos x="1448" y="14"/>
                </a:cxn>
                <a:cxn ang="0">
                  <a:pos x="1686" y="86"/>
                </a:cxn>
                <a:cxn ang="0">
                  <a:pos x="1835" y="171"/>
                </a:cxn>
                <a:cxn ang="0">
                  <a:pos x="1898" y="224"/>
                </a:cxn>
                <a:cxn ang="0">
                  <a:pos x="1893" y="338"/>
                </a:cxn>
                <a:cxn ang="0">
                  <a:pos x="1898" y="350"/>
                </a:cxn>
                <a:cxn ang="0">
                  <a:pos x="1913" y="354"/>
                </a:cxn>
                <a:cxn ang="0">
                  <a:pos x="1937" y="326"/>
                </a:cxn>
                <a:cxn ang="0">
                  <a:pos x="1965" y="221"/>
                </a:cxn>
                <a:cxn ang="0">
                  <a:pos x="2093" y="213"/>
                </a:cxn>
                <a:cxn ang="0">
                  <a:pos x="2298" y="239"/>
                </a:cxn>
                <a:cxn ang="0">
                  <a:pos x="2534" y="342"/>
                </a:cxn>
                <a:cxn ang="0">
                  <a:pos x="2742" y="522"/>
                </a:cxn>
                <a:cxn ang="0">
                  <a:pos x="2859" y="738"/>
                </a:cxn>
                <a:cxn ang="0">
                  <a:pos x="2879" y="1005"/>
                </a:cxn>
                <a:cxn ang="0">
                  <a:pos x="2802" y="1325"/>
                </a:cxn>
                <a:cxn ang="0">
                  <a:pos x="2669" y="1584"/>
                </a:cxn>
                <a:cxn ang="0">
                  <a:pos x="2505" y="1722"/>
                </a:cxn>
                <a:cxn ang="0">
                  <a:pos x="2373" y="1710"/>
                </a:cxn>
                <a:cxn ang="0">
                  <a:pos x="2270" y="1614"/>
                </a:cxn>
                <a:cxn ang="0">
                  <a:pos x="2162" y="1500"/>
                </a:cxn>
                <a:cxn ang="0">
                  <a:pos x="2025" y="1433"/>
                </a:cxn>
                <a:cxn ang="0">
                  <a:pos x="1767" y="1422"/>
                </a:cxn>
                <a:cxn ang="0">
                  <a:pos x="1476" y="1443"/>
                </a:cxn>
                <a:cxn ang="0">
                  <a:pos x="1226" y="1467"/>
                </a:cxn>
                <a:cxn ang="0">
                  <a:pos x="1070" y="1457"/>
                </a:cxn>
                <a:cxn ang="0">
                  <a:pos x="1001" y="1434"/>
                </a:cxn>
                <a:cxn ang="0">
                  <a:pos x="969" y="1293"/>
                </a:cxn>
                <a:cxn ang="0">
                  <a:pos x="950" y="1271"/>
                </a:cxn>
                <a:cxn ang="0">
                  <a:pos x="924" y="1292"/>
                </a:cxn>
                <a:cxn ang="0">
                  <a:pos x="944" y="1445"/>
                </a:cxn>
                <a:cxn ang="0">
                  <a:pos x="905" y="1488"/>
                </a:cxn>
                <a:cxn ang="0">
                  <a:pos x="789" y="1586"/>
                </a:cxn>
                <a:cxn ang="0">
                  <a:pos x="599" y="1677"/>
                </a:cxn>
                <a:cxn ang="0">
                  <a:pos x="426" y="1694"/>
                </a:cxn>
                <a:cxn ang="0">
                  <a:pos x="303" y="1605"/>
                </a:cxn>
                <a:cxn ang="0">
                  <a:pos x="173" y="1448"/>
                </a:cxn>
                <a:cxn ang="0">
                  <a:pos x="65" y="1253"/>
                </a:cxn>
                <a:cxn ang="0">
                  <a:pos x="3" y="1052"/>
                </a:cxn>
                <a:cxn ang="0">
                  <a:pos x="20" y="876"/>
                </a:cxn>
                <a:cxn ang="0">
                  <a:pos x="150" y="722"/>
                </a:cxn>
                <a:cxn ang="0">
                  <a:pos x="342" y="594"/>
                </a:cxn>
                <a:cxn ang="0">
                  <a:pos x="537" y="503"/>
                </a:cxn>
                <a:cxn ang="0">
                  <a:pos x="678" y="452"/>
                </a:cxn>
                <a:cxn ang="0">
                  <a:pos x="893" y="455"/>
                </a:cxn>
                <a:cxn ang="0">
                  <a:pos x="914" y="455"/>
                </a:cxn>
                <a:cxn ang="0">
                  <a:pos x="905" y="413"/>
                </a:cxn>
                <a:cxn ang="0">
                  <a:pos x="753" y="393"/>
                </a:cxn>
              </a:cxnLst>
              <a:rect l="0" t="0" r="r" b="b"/>
              <a:pathLst>
                <a:path w="2883" h="1731">
                  <a:moveTo>
                    <a:pt x="753" y="393"/>
                  </a:moveTo>
                  <a:lnTo>
                    <a:pt x="752" y="390"/>
                  </a:lnTo>
                  <a:lnTo>
                    <a:pt x="749" y="381"/>
                  </a:lnTo>
                  <a:lnTo>
                    <a:pt x="744" y="368"/>
                  </a:lnTo>
                  <a:lnTo>
                    <a:pt x="740" y="350"/>
                  </a:lnTo>
                  <a:lnTo>
                    <a:pt x="735" y="327"/>
                  </a:lnTo>
                  <a:lnTo>
                    <a:pt x="732" y="302"/>
                  </a:lnTo>
                  <a:lnTo>
                    <a:pt x="732" y="275"/>
                  </a:lnTo>
                  <a:lnTo>
                    <a:pt x="734" y="246"/>
                  </a:lnTo>
                  <a:lnTo>
                    <a:pt x="741" y="218"/>
                  </a:lnTo>
                  <a:lnTo>
                    <a:pt x="752" y="189"/>
                  </a:lnTo>
                  <a:lnTo>
                    <a:pt x="768" y="161"/>
                  </a:lnTo>
                  <a:lnTo>
                    <a:pt x="791" y="134"/>
                  </a:lnTo>
                  <a:lnTo>
                    <a:pt x="822" y="108"/>
                  </a:lnTo>
                  <a:lnTo>
                    <a:pt x="866" y="83"/>
                  </a:lnTo>
                  <a:lnTo>
                    <a:pt x="915" y="60"/>
                  </a:lnTo>
                  <a:lnTo>
                    <a:pt x="972" y="41"/>
                  </a:lnTo>
                  <a:lnTo>
                    <a:pt x="1032" y="24"/>
                  </a:lnTo>
                  <a:lnTo>
                    <a:pt x="1097" y="12"/>
                  </a:lnTo>
                  <a:lnTo>
                    <a:pt x="1164" y="5"/>
                  </a:lnTo>
                  <a:lnTo>
                    <a:pt x="1233" y="0"/>
                  </a:lnTo>
                  <a:lnTo>
                    <a:pt x="1305" y="0"/>
                  </a:lnTo>
                  <a:lnTo>
                    <a:pt x="1376" y="5"/>
                  </a:lnTo>
                  <a:lnTo>
                    <a:pt x="1448" y="14"/>
                  </a:lnTo>
                  <a:lnTo>
                    <a:pt x="1518" y="29"/>
                  </a:lnTo>
                  <a:lnTo>
                    <a:pt x="1580" y="45"/>
                  </a:lnTo>
                  <a:lnTo>
                    <a:pt x="1637" y="65"/>
                  </a:lnTo>
                  <a:lnTo>
                    <a:pt x="1686" y="86"/>
                  </a:lnTo>
                  <a:lnTo>
                    <a:pt x="1731" y="107"/>
                  </a:lnTo>
                  <a:lnTo>
                    <a:pt x="1772" y="129"/>
                  </a:lnTo>
                  <a:lnTo>
                    <a:pt x="1806" y="150"/>
                  </a:lnTo>
                  <a:lnTo>
                    <a:pt x="1835" y="171"/>
                  </a:lnTo>
                  <a:lnTo>
                    <a:pt x="1859" y="189"/>
                  </a:lnTo>
                  <a:lnTo>
                    <a:pt x="1877" y="204"/>
                  </a:lnTo>
                  <a:lnTo>
                    <a:pt x="1890" y="216"/>
                  </a:lnTo>
                  <a:lnTo>
                    <a:pt x="1898" y="224"/>
                  </a:lnTo>
                  <a:lnTo>
                    <a:pt x="1901" y="227"/>
                  </a:lnTo>
                  <a:lnTo>
                    <a:pt x="1893" y="335"/>
                  </a:lnTo>
                  <a:lnTo>
                    <a:pt x="1893" y="335"/>
                  </a:lnTo>
                  <a:lnTo>
                    <a:pt x="1893" y="338"/>
                  </a:lnTo>
                  <a:lnTo>
                    <a:pt x="1895" y="339"/>
                  </a:lnTo>
                  <a:lnTo>
                    <a:pt x="1895" y="342"/>
                  </a:lnTo>
                  <a:lnTo>
                    <a:pt x="1896" y="345"/>
                  </a:lnTo>
                  <a:lnTo>
                    <a:pt x="1898" y="350"/>
                  </a:lnTo>
                  <a:lnTo>
                    <a:pt x="1901" y="351"/>
                  </a:lnTo>
                  <a:lnTo>
                    <a:pt x="1904" y="353"/>
                  </a:lnTo>
                  <a:lnTo>
                    <a:pt x="1908" y="354"/>
                  </a:lnTo>
                  <a:lnTo>
                    <a:pt x="1913" y="354"/>
                  </a:lnTo>
                  <a:lnTo>
                    <a:pt x="1922" y="348"/>
                  </a:lnTo>
                  <a:lnTo>
                    <a:pt x="1928" y="341"/>
                  </a:lnTo>
                  <a:lnTo>
                    <a:pt x="1934" y="332"/>
                  </a:lnTo>
                  <a:lnTo>
                    <a:pt x="1937" y="326"/>
                  </a:lnTo>
                  <a:lnTo>
                    <a:pt x="1938" y="323"/>
                  </a:lnTo>
                  <a:lnTo>
                    <a:pt x="1947" y="224"/>
                  </a:lnTo>
                  <a:lnTo>
                    <a:pt x="1952" y="224"/>
                  </a:lnTo>
                  <a:lnTo>
                    <a:pt x="1965" y="221"/>
                  </a:lnTo>
                  <a:lnTo>
                    <a:pt x="1988" y="218"/>
                  </a:lnTo>
                  <a:lnTo>
                    <a:pt x="2016" y="216"/>
                  </a:lnTo>
                  <a:lnTo>
                    <a:pt x="2051" y="213"/>
                  </a:lnTo>
                  <a:lnTo>
                    <a:pt x="2093" y="213"/>
                  </a:lnTo>
                  <a:lnTo>
                    <a:pt x="2138" y="215"/>
                  </a:lnTo>
                  <a:lnTo>
                    <a:pt x="2189" y="219"/>
                  </a:lnTo>
                  <a:lnTo>
                    <a:pt x="2241" y="227"/>
                  </a:lnTo>
                  <a:lnTo>
                    <a:pt x="2298" y="239"/>
                  </a:lnTo>
                  <a:lnTo>
                    <a:pt x="2357" y="255"/>
                  </a:lnTo>
                  <a:lnTo>
                    <a:pt x="2415" y="278"/>
                  </a:lnTo>
                  <a:lnTo>
                    <a:pt x="2475" y="306"/>
                  </a:lnTo>
                  <a:lnTo>
                    <a:pt x="2534" y="342"/>
                  </a:lnTo>
                  <a:lnTo>
                    <a:pt x="2594" y="384"/>
                  </a:lnTo>
                  <a:lnTo>
                    <a:pt x="2649" y="428"/>
                  </a:lnTo>
                  <a:lnTo>
                    <a:pt x="2699" y="474"/>
                  </a:lnTo>
                  <a:lnTo>
                    <a:pt x="2742" y="522"/>
                  </a:lnTo>
                  <a:lnTo>
                    <a:pt x="2780" y="572"/>
                  </a:lnTo>
                  <a:lnTo>
                    <a:pt x="2813" y="624"/>
                  </a:lnTo>
                  <a:lnTo>
                    <a:pt x="2838" y="680"/>
                  </a:lnTo>
                  <a:lnTo>
                    <a:pt x="2859" y="738"/>
                  </a:lnTo>
                  <a:lnTo>
                    <a:pt x="2874" y="798"/>
                  </a:lnTo>
                  <a:lnTo>
                    <a:pt x="2882" y="864"/>
                  </a:lnTo>
                  <a:lnTo>
                    <a:pt x="2883" y="932"/>
                  </a:lnTo>
                  <a:lnTo>
                    <a:pt x="2879" y="1005"/>
                  </a:lnTo>
                  <a:lnTo>
                    <a:pt x="2868" y="1082"/>
                  </a:lnTo>
                  <a:lnTo>
                    <a:pt x="2850" y="1166"/>
                  </a:lnTo>
                  <a:lnTo>
                    <a:pt x="2829" y="1247"/>
                  </a:lnTo>
                  <a:lnTo>
                    <a:pt x="2802" y="1325"/>
                  </a:lnTo>
                  <a:lnTo>
                    <a:pt x="2774" y="1398"/>
                  </a:lnTo>
                  <a:lnTo>
                    <a:pt x="2741" y="1466"/>
                  </a:lnTo>
                  <a:lnTo>
                    <a:pt x="2706" y="1529"/>
                  </a:lnTo>
                  <a:lnTo>
                    <a:pt x="2669" y="1584"/>
                  </a:lnTo>
                  <a:lnTo>
                    <a:pt x="2628" y="1631"/>
                  </a:lnTo>
                  <a:lnTo>
                    <a:pt x="2588" y="1671"/>
                  </a:lnTo>
                  <a:lnTo>
                    <a:pt x="2547" y="1701"/>
                  </a:lnTo>
                  <a:lnTo>
                    <a:pt x="2505" y="1722"/>
                  </a:lnTo>
                  <a:lnTo>
                    <a:pt x="2463" y="1731"/>
                  </a:lnTo>
                  <a:lnTo>
                    <a:pt x="2432" y="1731"/>
                  </a:lnTo>
                  <a:lnTo>
                    <a:pt x="2400" y="1724"/>
                  </a:lnTo>
                  <a:lnTo>
                    <a:pt x="2373" y="1710"/>
                  </a:lnTo>
                  <a:lnTo>
                    <a:pt x="2346" y="1691"/>
                  </a:lnTo>
                  <a:lnTo>
                    <a:pt x="2319" y="1668"/>
                  </a:lnTo>
                  <a:lnTo>
                    <a:pt x="2294" y="1643"/>
                  </a:lnTo>
                  <a:lnTo>
                    <a:pt x="2270" y="1614"/>
                  </a:lnTo>
                  <a:lnTo>
                    <a:pt x="2244" y="1584"/>
                  </a:lnTo>
                  <a:lnTo>
                    <a:pt x="2217" y="1556"/>
                  </a:lnTo>
                  <a:lnTo>
                    <a:pt x="2190" y="1527"/>
                  </a:lnTo>
                  <a:lnTo>
                    <a:pt x="2162" y="1500"/>
                  </a:lnTo>
                  <a:lnTo>
                    <a:pt x="2132" y="1476"/>
                  </a:lnTo>
                  <a:lnTo>
                    <a:pt x="2099" y="1457"/>
                  </a:lnTo>
                  <a:lnTo>
                    <a:pt x="2064" y="1442"/>
                  </a:lnTo>
                  <a:lnTo>
                    <a:pt x="2025" y="1433"/>
                  </a:lnTo>
                  <a:lnTo>
                    <a:pt x="1968" y="1425"/>
                  </a:lnTo>
                  <a:lnTo>
                    <a:pt x="1904" y="1422"/>
                  </a:lnTo>
                  <a:lnTo>
                    <a:pt x="1838" y="1421"/>
                  </a:lnTo>
                  <a:lnTo>
                    <a:pt x="1767" y="1422"/>
                  </a:lnTo>
                  <a:lnTo>
                    <a:pt x="1694" y="1425"/>
                  </a:lnTo>
                  <a:lnTo>
                    <a:pt x="1622" y="1430"/>
                  </a:lnTo>
                  <a:lnTo>
                    <a:pt x="1548" y="1436"/>
                  </a:lnTo>
                  <a:lnTo>
                    <a:pt x="1476" y="1443"/>
                  </a:lnTo>
                  <a:lnTo>
                    <a:pt x="1407" y="1449"/>
                  </a:lnTo>
                  <a:lnTo>
                    <a:pt x="1341" y="1457"/>
                  </a:lnTo>
                  <a:lnTo>
                    <a:pt x="1281" y="1463"/>
                  </a:lnTo>
                  <a:lnTo>
                    <a:pt x="1226" y="1467"/>
                  </a:lnTo>
                  <a:lnTo>
                    <a:pt x="1178" y="1467"/>
                  </a:lnTo>
                  <a:lnTo>
                    <a:pt x="1136" y="1466"/>
                  </a:lnTo>
                  <a:lnTo>
                    <a:pt x="1100" y="1463"/>
                  </a:lnTo>
                  <a:lnTo>
                    <a:pt x="1070" y="1457"/>
                  </a:lnTo>
                  <a:lnTo>
                    <a:pt x="1046" y="1451"/>
                  </a:lnTo>
                  <a:lnTo>
                    <a:pt x="1026" y="1445"/>
                  </a:lnTo>
                  <a:lnTo>
                    <a:pt x="1011" y="1439"/>
                  </a:lnTo>
                  <a:lnTo>
                    <a:pt x="1001" y="1434"/>
                  </a:lnTo>
                  <a:lnTo>
                    <a:pt x="996" y="1431"/>
                  </a:lnTo>
                  <a:lnTo>
                    <a:pt x="993" y="1430"/>
                  </a:lnTo>
                  <a:lnTo>
                    <a:pt x="971" y="1296"/>
                  </a:lnTo>
                  <a:lnTo>
                    <a:pt x="969" y="1293"/>
                  </a:lnTo>
                  <a:lnTo>
                    <a:pt x="968" y="1289"/>
                  </a:lnTo>
                  <a:lnTo>
                    <a:pt x="963" y="1281"/>
                  </a:lnTo>
                  <a:lnTo>
                    <a:pt x="957" y="1275"/>
                  </a:lnTo>
                  <a:lnTo>
                    <a:pt x="950" y="1271"/>
                  </a:lnTo>
                  <a:lnTo>
                    <a:pt x="939" y="1272"/>
                  </a:lnTo>
                  <a:lnTo>
                    <a:pt x="930" y="1277"/>
                  </a:lnTo>
                  <a:lnTo>
                    <a:pt x="926" y="1284"/>
                  </a:lnTo>
                  <a:lnTo>
                    <a:pt x="924" y="1292"/>
                  </a:lnTo>
                  <a:lnTo>
                    <a:pt x="924" y="1298"/>
                  </a:lnTo>
                  <a:lnTo>
                    <a:pt x="924" y="1304"/>
                  </a:lnTo>
                  <a:lnTo>
                    <a:pt x="926" y="1305"/>
                  </a:lnTo>
                  <a:lnTo>
                    <a:pt x="944" y="1445"/>
                  </a:lnTo>
                  <a:lnTo>
                    <a:pt x="942" y="1448"/>
                  </a:lnTo>
                  <a:lnTo>
                    <a:pt x="935" y="1457"/>
                  </a:lnTo>
                  <a:lnTo>
                    <a:pt x="923" y="1470"/>
                  </a:lnTo>
                  <a:lnTo>
                    <a:pt x="905" y="1488"/>
                  </a:lnTo>
                  <a:lnTo>
                    <a:pt x="884" y="1511"/>
                  </a:lnTo>
                  <a:lnTo>
                    <a:pt x="857" y="1535"/>
                  </a:lnTo>
                  <a:lnTo>
                    <a:pt x="825" y="1560"/>
                  </a:lnTo>
                  <a:lnTo>
                    <a:pt x="789" y="1586"/>
                  </a:lnTo>
                  <a:lnTo>
                    <a:pt x="749" y="1611"/>
                  </a:lnTo>
                  <a:lnTo>
                    <a:pt x="704" y="1635"/>
                  </a:lnTo>
                  <a:lnTo>
                    <a:pt x="654" y="1658"/>
                  </a:lnTo>
                  <a:lnTo>
                    <a:pt x="599" y="1677"/>
                  </a:lnTo>
                  <a:lnTo>
                    <a:pt x="540" y="1692"/>
                  </a:lnTo>
                  <a:lnTo>
                    <a:pt x="477" y="1703"/>
                  </a:lnTo>
                  <a:lnTo>
                    <a:pt x="453" y="1701"/>
                  </a:lnTo>
                  <a:lnTo>
                    <a:pt x="426" y="1694"/>
                  </a:lnTo>
                  <a:lnTo>
                    <a:pt x="398" y="1680"/>
                  </a:lnTo>
                  <a:lnTo>
                    <a:pt x="368" y="1661"/>
                  </a:lnTo>
                  <a:lnTo>
                    <a:pt x="335" y="1635"/>
                  </a:lnTo>
                  <a:lnTo>
                    <a:pt x="303" y="1605"/>
                  </a:lnTo>
                  <a:lnTo>
                    <a:pt x="270" y="1571"/>
                  </a:lnTo>
                  <a:lnTo>
                    <a:pt x="237" y="1533"/>
                  </a:lnTo>
                  <a:lnTo>
                    <a:pt x="204" y="1491"/>
                  </a:lnTo>
                  <a:lnTo>
                    <a:pt x="173" y="1448"/>
                  </a:lnTo>
                  <a:lnTo>
                    <a:pt x="143" y="1401"/>
                  </a:lnTo>
                  <a:lnTo>
                    <a:pt x="114" y="1352"/>
                  </a:lnTo>
                  <a:lnTo>
                    <a:pt x="87" y="1302"/>
                  </a:lnTo>
                  <a:lnTo>
                    <a:pt x="65" y="1253"/>
                  </a:lnTo>
                  <a:lnTo>
                    <a:pt x="44" y="1202"/>
                  </a:lnTo>
                  <a:lnTo>
                    <a:pt x="26" y="1151"/>
                  </a:lnTo>
                  <a:lnTo>
                    <a:pt x="12" y="1100"/>
                  </a:lnTo>
                  <a:lnTo>
                    <a:pt x="3" y="1052"/>
                  </a:lnTo>
                  <a:lnTo>
                    <a:pt x="0" y="1004"/>
                  </a:lnTo>
                  <a:lnTo>
                    <a:pt x="0" y="959"/>
                  </a:lnTo>
                  <a:lnTo>
                    <a:pt x="8" y="917"/>
                  </a:lnTo>
                  <a:lnTo>
                    <a:pt x="20" y="876"/>
                  </a:lnTo>
                  <a:lnTo>
                    <a:pt x="39" y="842"/>
                  </a:lnTo>
                  <a:lnTo>
                    <a:pt x="72" y="800"/>
                  </a:lnTo>
                  <a:lnTo>
                    <a:pt x="108" y="759"/>
                  </a:lnTo>
                  <a:lnTo>
                    <a:pt x="150" y="722"/>
                  </a:lnTo>
                  <a:lnTo>
                    <a:pt x="195" y="686"/>
                  </a:lnTo>
                  <a:lnTo>
                    <a:pt x="243" y="653"/>
                  </a:lnTo>
                  <a:lnTo>
                    <a:pt x="293" y="623"/>
                  </a:lnTo>
                  <a:lnTo>
                    <a:pt x="342" y="594"/>
                  </a:lnTo>
                  <a:lnTo>
                    <a:pt x="393" y="567"/>
                  </a:lnTo>
                  <a:lnTo>
                    <a:pt x="443" y="543"/>
                  </a:lnTo>
                  <a:lnTo>
                    <a:pt x="491" y="522"/>
                  </a:lnTo>
                  <a:lnTo>
                    <a:pt x="537" y="503"/>
                  </a:lnTo>
                  <a:lnTo>
                    <a:pt x="579" y="486"/>
                  </a:lnTo>
                  <a:lnTo>
                    <a:pt x="617" y="473"/>
                  </a:lnTo>
                  <a:lnTo>
                    <a:pt x="650" y="461"/>
                  </a:lnTo>
                  <a:lnTo>
                    <a:pt x="678" y="452"/>
                  </a:lnTo>
                  <a:lnTo>
                    <a:pt x="698" y="446"/>
                  </a:lnTo>
                  <a:lnTo>
                    <a:pt x="711" y="443"/>
                  </a:lnTo>
                  <a:lnTo>
                    <a:pt x="716" y="441"/>
                  </a:lnTo>
                  <a:lnTo>
                    <a:pt x="893" y="455"/>
                  </a:lnTo>
                  <a:lnTo>
                    <a:pt x="894" y="455"/>
                  </a:lnTo>
                  <a:lnTo>
                    <a:pt x="900" y="456"/>
                  </a:lnTo>
                  <a:lnTo>
                    <a:pt x="908" y="456"/>
                  </a:lnTo>
                  <a:lnTo>
                    <a:pt x="914" y="455"/>
                  </a:lnTo>
                  <a:lnTo>
                    <a:pt x="918" y="449"/>
                  </a:lnTo>
                  <a:lnTo>
                    <a:pt x="918" y="438"/>
                  </a:lnTo>
                  <a:lnTo>
                    <a:pt x="914" y="425"/>
                  </a:lnTo>
                  <a:lnTo>
                    <a:pt x="905" y="413"/>
                  </a:lnTo>
                  <a:lnTo>
                    <a:pt x="897" y="405"/>
                  </a:lnTo>
                  <a:lnTo>
                    <a:pt x="890" y="401"/>
                  </a:lnTo>
                  <a:lnTo>
                    <a:pt x="888" y="398"/>
                  </a:lnTo>
                  <a:lnTo>
                    <a:pt x="753" y="393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40">
              <a:extLst>
                <a:ext uri="{FF2B5EF4-FFF2-40B4-BE49-F238E27FC236}">
                  <a16:creationId xmlns:a16="http://schemas.microsoft.com/office/drawing/2014/main" id="{843B7664-A71E-47CE-B19E-1094C4F837CC}"/>
                </a:ext>
              </a:extLst>
            </p:cNvPr>
            <p:cNvSpPr>
              <a:spLocks/>
            </p:cNvSpPr>
            <p:nvPr/>
          </p:nvSpPr>
          <p:spPr bwMode="gray">
            <a:xfrm>
              <a:off x="6733378" y="3319500"/>
              <a:ext cx="1310179" cy="1247627"/>
            </a:xfrm>
            <a:custGeom>
              <a:avLst/>
              <a:gdLst/>
              <a:ahLst/>
              <a:cxnLst>
                <a:cxn ang="0">
                  <a:pos x="508" y="813"/>
                </a:cxn>
                <a:cxn ang="0">
                  <a:pos x="487" y="880"/>
                </a:cxn>
                <a:cxn ang="0">
                  <a:pos x="438" y="972"/>
                </a:cxn>
                <a:cxn ang="0">
                  <a:pos x="349" y="1051"/>
                </a:cxn>
                <a:cxn ang="0">
                  <a:pos x="253" y="1092"/>
                </a:cxn>
                <a:cxn ang="0">
                  <a:pos x="154" y="1122"/>
                </a:cxn>
                <a:cxn ang="0">
                  <a:pos x="67" y="1158"/>
                </a:cxn>
                <a:cxn ang="0">
                  <a:pos x="12" y="1212"/>
                </a:cxn>
                <a:cxn ang="0">
                  <a:pos x="3" y="1302"/>
                </a:cxn>
                <a:cxn ang="0">
                  <a:pos x="49" y="1405"/>
                </a:cxn>
                <a:cxn ang="0">
                  <a:pos x="162" y="1498"/>
                </a:cxn>
                <a:cxn ang="0">
                  <a:pos x="345" y="1576"/>
                </a:cxn>
                <a:cxn ang="0">
                  <a:pos x="577" y="1627"/>
                </a:cxn>
                <a:cxn ang="0">
                  <a:pos x="751" y="1626"/>
                </a:cxn>
                <a:cxn ang="0">
                  <a:pos x="886" y="1588"/>
                </a:cxn>
                <a:cxn ang="0">
                  <a:pos x="984" y="1537"/>
                </a:cxn>
                <a:cxn ang="0">
                  <a:pos x="1041" y="1492"/>
                </a:cxn>
                <a:cxn ang="0">
                  <a:pos x="1060" y="1473"/>
                </a:cxn>
                <a:cxn ang="0">
                  <a:pos x="1135" y="1353"/>
                </a:cxn>
                <a:cxn ang="0">
                  <a:pos x="1155" y="1347"/>
                </a:cxn>
                <a:cxn ang="0">
                  <a:pos x="1167" y="1377"/>
                </a:cxn>
                <a:cxn ang="0">
                  <a:pos x="1114" y="1485"/>
                </a:cxn>
                <a:cxn ang="0">
                  <a:pos x="1152" y="1491"/>
                </a:cxn>
                <a:cxn ang="0">
                  <a:pos x="1248" y="1492"/>
                </a:cxn>
                <a:cxn ang="0">
                  <a:pos x="1386" y="1465"/>
                </a:cxn>
                <a:cxn ang="0">
                  <a:pos x="1534" y="1392"/>
                </a:cxn>
                <a:cxn ang="0">
                  <a:pos x="1639" y="1264"/>
                </a:cxn>
                <a:cxn ang="0">
                  <a:pos x="1699" y="1084"/>
                </a:cxn>
                <a:cxn ang="0">
                  <a:pos x="1717" y="876"/>
                </a:cxn>
                <a:cxn ang="0">
                  <a:pos x="1680" y="679"/>
                </a:cxn>
                <a:cxn ang="0">
                  <a:pos x="1597" y="471"/>
                </a:cxn>
                <a:cxn ang="0">
                  <a:pos x="1486" y="277"/>
                </a:cxn>
                <a:cxn ang="0">
                  <a:pos x="1366" y="121"/>
                </a:cxn>
                <a:cxn ang="0">
                  <a:pos x="1263" y="31"/>
                </a:cxn>
                <a:cxn ang="0">
                  <a:pos x="1195" y="0"/>
                </a:cxn>
                <a:cxn ang="0">
                  <a:pos x="1149" y="12"/>
                </a:cxn>
                <a:cxn ang="0">
                  <a:pos x="1119" y="55"/>
                </a:cxn>
                <a:cxn ang="0">
                  <a:pos x="1099" y="118"/>
                </a:cxn>
                <a:cxn ang="0">
                  <a:pos x="1078" y="208"/>
                </a:cxn>
                <a:cxn ang="0">
                  <a:pos x="1039" y="349"/>
                </a:cxn>
                <a:cxn ang="0">
                  <a:pos x="979" y="498"/>
                </a:cxn>
                <a:cxn ang="0">
                  <a:pos x="882" y="628"/>
                </a:cxn>
                <a:cxn ang="0">
                  <a:pos x="768" y="708"/>
                </a:cxn>
                <a:cxn ang="0">
                  <a:pos x="646" y="760"/>
                </a:cxn>
                <a:cxn ang="0">
                  <a:pos x="550" y="789"/>
                </a:cxn>
                <a:cxn ang="0">
                  <a:pos x="511" y="796"/>
                </a:cxn>
              </a:cxnLst>
              <a:rect l="0" t="0" r="r" b="b"/>
              <a:pathLst>
                <a:path w="1717" h="1632">
                  <a:moveTo>
                    <a:pt x="511" y="796"/>
                  </a:moveTo>
                  <a:lnTo>
                    <a:pt x="511" y="801"/>
                  </a:lnTo>
                  <a:lnTo>
                    <a:pt x="508" y="813"/>
                  </a:lnTo>
                  <a:lnTo>
                    <a:pt x="504" y="831"/>
                  </a:lnTo>
                  <a:lnTo>
                    <a:pt x="498" y="855"/>
                  </a:lnTo>
                  <a:lnTo>
                    <a:pt x="487" y="880"/>
                  </a:lnTo>
                  <a:lnTo>
                    <a:pt x="475" y="910"/>
                  </a:lnTo>
                  <a:lnTo>
                    <a:pt x="459" y="942"/>
                  </a:lnTo>
                  <a:lnTo>
                    <a:pt x="438" y="972"/>
                  </a:lnTo>
                  <a:lnTo>
                    <a:pt x="414" y="1002"/>
                  </a:lnTo>
                  <a:lnTo>
                    <a:pt x="384" y="1029"/>
                  </a:lnTo>
                  <a:lnTo>
                    <a:pt x="349" y="1051"/>
                  </a:lnTo>
                  <a:lnTo>
                    <a:pt x="318" y="1068"/>
                  </a:lnTo>
                  <a:lnTo>
                    <a:pt x="286" y="1080"/>
                  </a:lnTo>
                  <a:lnTo>
                    <a:pt x="253" y="1092"/>
                  </a:lnTo>
                  <a:lnTo>
                    <a:pt x="220" y="1102"/>
                  </a:lnTo>
                  <a:lnTo>
                    <a:pt x="186" y="1113"/>
                  </a:lnTo>
                  <a:lnTo>
                    <a:pt x="154" y="1122"/>
                  </a:lnTo>
                  <a:lnTo>
                    <a:pt x="123" y="1132"/>
                  </a:lnTo>
                  <a:lnTo>
                    <a:pt x="94" y="1144"/>
                  </a:lnTo>
                  <a:lnTo>
                    <a:pt x="67" y="1158"/>
                  </a:lnTo>
                  <a:lnTo>
                    <a:pt x="45" y="1173"/>
                  </a:lnTo>
                  <a:lnTo>
                    <a:pt x="27" y="1191"/>
                  </a:lnTo>
                  <a:lnTo>
                    <a:pt x="12" y="1212"/>
                  </a:lnTo>
                  <a:lnTo>
                    <a:pt x="3" y="1236"/>
                  </a:lnTo>
                  <a:lnTo>
                    <a:pt x="0" y="1266"/>
                  </a:lnTo>
                  <a:lnTo>
                    <a:pt x="3" y="1302"/>
                  </a:lnTo>
                  <a:lnTo>
                    <a:pt x="12" y="1338"/>
                  </a:lnTo>
                  <a:lnTo>
                    <a:pt x="27" y="1372"/>
                  </a:lnTo>
                  <a:lnTo>
                    <a:pt x="49" y="1405"/>
                  </a:lnTo>
                  <a:lnTo>
                    <a:pt x="79" y="1438"/>
                  </a:lnTo>
                  <a:lnTo>
                    <a:pt x="117" y="1470"/>
                  </a:lnTo>
                  <a:lnTo>
                    <a:pt x="162" y="1498"/>
                  </a:lnTo>
                  <a:lnTo>
                    <a:pt x="214" y="1527"/>
                  </a:lnTo>
                  <a:lnTo>
                    <a:pt x="276" y="1552"/>
                  </a:lnTo>
                  <a:lnTo>
                    <a:pt x="345" y="1576"/>
                  </a:lnTo>
                  <a:lnTo>
                    <a:pt x="423" y="1599"/>
                  </a:lnTo>
                  <a:lnTo>
                    <a:pt x="511" y="1618"/>
                  </a:lnTo>
                  <a:lnTo>
                    <a:pt x="577" y="1627"/>
                  </a:lnTo>
                  <a:lnTo>
                    <a:pt x="639" y="1632"/>
                  </a:lnTo>
                  <a:lnTo>
                    <a:pt x="697" y="1630"/>
                  </a:lnTo>
                  <a:lnTo>
                    <a:pt x="751" y="1626"/>
                  </a:lnTo>
                  <a:lnTo>
                    <a:pt x="801" y="1615"/>
                  </a:lnTo>
                  <a:lnTo>
                    <a:pt x="846" y="1603"/>
                  </a:lnTo>
                  <a:lnTo>
                    <a:pt x="886" y="1588"/>
                  </a:lnTo>
                  <a:lnTo>
                    <a:pt x="922" y="1572"/>
                  </a:lnTo>
                  <a:lnTo>
                    <a:pt x="955" y="1555"/>
                  </a:lnTo>
                  <a:lnTo>
                    <a:pt x="984" y="1537"/>
                  </a:lnTo>
                  <a:lnTo>
                    <a:pt x="1006" y="1521"/>
                  </a:lnTo>
                  <a:lnTo>
                    <a:pt x="1026" y="1506"/>
                  </a:lnTo>
                  <a:lnTo>
                    <a:pt x="1041" y="1492"/>
                  </a:lnTo>
                  <a:lnTo>
                    <a:pt x="1051" y="1482"/>
                  </a:lnTo>
                  <a:lnTo>
                    <a:pt x="1059" y="1476"/>
                  </a:lnTo>
                  <a:lnTo>
                    <a:pt x="1060" y="1473"/>
                  </a:lnTo>
                  <a:lnTo>
                    <a:pt x="1129" y="1359"/>
                  </a:lnTo>
                  <a:lnTo>
                    <a:pt x="1131" y="1357"/>
                  </a:lnTo>
                  <a:lnTo>
                    <a:pt x="1135" y="1353"/>
                  </a:lnTo>
                  <a:lnTo>
                    <a:pt x="1141" y="1350"/>
                  </a:lnTo>
                  <a:lnTo>
                    <a:pt x="1149" y="1347"/>
                  </a:lnTo>
                  <a:lnTo>
                    <a:pt x="1155" y="1347"/>
                  </a:lnTo>
                  <a:lnTo>
                    <a:pt x="1161" y="1353"/>
                  </a:lnTo>
                  <a:lnTo>
                    <a:pt x="1165" y="1365"/>
                  </a:lnTo>
                  <a:lnTo>
                    <a:pt x="1167" y="1377"/>
                  </a:lnTo>
                  <a:lnTo>
                    <a:pt x="1165" y="1386"/>
                  </a:lnTo>
                  <a:lnTo>
                    <a:pt x="1165" y="1389"/>
                  </a:lnTo>
                  <a:lnTo>
                    <a:pt x="1114" y="1485"/>
                  </a:lnTo>
                  <a:lnTo>
                    <a:pt x="1119" y="1485"/>
                  </a:lnTo>
                  <a:lnTo>
                    <a:pt x="1132" y="1488"/>
                  </a:lnTo>
                  <a:lnTo>
                    <a:pt x="1152" y="1491"/>
                  </a:lnTo>
                  <a:lnTo>
                    <a:pt x="1177" y="1492"/>
                  </a:lnTo>
                  <a:lnTo>
                    <a:pt x="1210" y="1494"/>
                  </a:lnTo>
                  <a:lnTo>
                    <a:pt x="1248" y="1492"/>
                  </a:lnTo>
                  <a:lnTo>
                    <a:pt x="1290" y="1488"/>
                  </a:lnTo>
                  <a:lnTo>
                    <a:pt x="1336" y="1479"/>
                  </a:lnTo>
                  <a:lnTo>
                    <a:pt x="1386" y="1465"/>
                  </a:lnTo>
                  <a:lnTo>
                    <a:pt x="1438" y="1447"/>
                  </a:lnTo>
                  <a:lnTo>
                    <a:pt x="1489" y="1422"/>
                  </a:lnTo>
                  <a:lnTo>
                    <a:pt x="1534" y="1392"/>
                  </a:lnTo>
                  <a:lnTo>
                    <a:pt x="1575" y="1356"/>
                  </a:lnTo>
                  <a:lnTo>
                    <a:pt x="1609" y="1312"/>
                  </a:lnTo>
                  <a:lnTo>
                    <a:pt x="1639" y="1264"/>
                  </a:lnTo>
                  <a:lnTo>
                    <a:pt x="1663" y="1210"/>
                  </a:lnTo>
                  <a:lnTo>
                    <a:pt x="1684" y="1150"/>
                  </a:lnTo>
                  <a:lnTo>
                    <a:pt x="1699" y="1084"/>
                  </a:lnTo>
                  <a:lnTo>
                    <a:pt x="1711" y="1014"/>
                  </a:lnTo>
                  <a:lnTo>
                    <a:pt x="1717" y="936"/>
                  </a:lnTo>
                  <a:lnTo>
                    <a:pt x="1717" y="876"/>
                  </a:lnTo>
                  <a:lnTo>
                    <a:pt x="1711" y="813"/>
                  </a:lnTo>
                  <a:lnTo>
                    <a:pt x="1698" y="747"/>
                  </a:lnTo>
                  <a:lnTo>
                    <a:pt x="1680" y="679"/>
                  </a:lnTo>
                  <a:lnTo>
                    <a:pt x="1656" y="609"/>
                  </a:lnTo>
                  <a:lnTo>
                    <a:pt x="1629" y="540"/>
                  </a:lnTo>
                  <a:lnTo>
                    <a:pt x="1597" y="471"/>
                  </a:lnTo>
                  <a:lnTo>
                    <a:pt x="1563" y="403"/>
                  </a:lnTo>
                  <a:lnTo>
                    <a:pt x="1525" y="339"/>
                  </a:lnTo>
                  <a:lnTo>
                    <a:pt x="1486" y="277"/>
                  </a:lnTo>
                  <a:lnTo>
                    <a:pt x="1447" y="219"/>
                  </a:lnTo>
                  <a:lnTo>
                    <a:pt x="1407" y="166"/>
                  </a:lnTo>
                  <a:lnTo>
                    <a:pt x="1366" y="121"/>
                  </a:lnTo>
                  <a:lnTo>
                    <a:pt x="1326" y="81"/>
                  </a:lnTo>
                  <a:lnTo>
                    <a:pt x="1293" y="52"/>
                  </a:lnTo>
                  <a:lnTo>
                    <a:pt x="1263" y="31"/>
                  </a:lnTo>
                  <a:lnTo>
                    <a:pt x="1237" y="15"/>
                  </a:lnTo>
                  <a:lnTo>
                    <a:pt x="1215" y="6"/>
                  </a:lnTo>
                  <a:lnTo>
                    <a:pt x="1195" y="0"/>
                  </a:lnTo>
                  <a:lnTo>
                    <a:pt x="1177" y="0"/>
                  </a:lnTo>
                  <a:lnTo>
                    <a:pt x="1162" y="4"/>
                  </a:lnTo>
                  <a:lnTo>
                    <a:pt x="1149" y="12"/>
                  </a:lnTo>
                  <a:lnTo>
                    <a:pt x="1137" y="24"/>
                  </a:lnTo>
                  <a:lnTo>
                    <a:pt x="1128" y="39"/>
                  </a:lnTo>
                  <a:lnTo>
                    <a:pt x="1119" y="55"/>
                  </a:lnTo>
                  <a:lnTo>
                    <a:pt x="1111" y="75"/>
                  </a:lnTo>
                  <a:lnTo>
                    <a:pt x="1105" y="96"/>
                  </a:lnTo>
                  <a:lnTo>
                    <a:pt x="1099" y="118"/>
                  </a:lnTo>
                  <a:lnTo>
                    <a:pt x="1093" y="142"/>
                  </a:lnTo>
                  <a:lnTo>
                    <a:pt x="1087" y="166"/>
                  </a:lnTo>
                  <a:lnTo>
                    <a:pt x="1078" y="208"/>
                  </a:lnTo>
                  <a:lnTo>
                    <a:pt x="1066" y="253"/>
                  </a:lnTo>
                  <a:lnTo>
                    <a:pt x="1054" y="300"/>
                  </a:lnTo>
                  <a:lnTo>
                    <a:pt x="1039" y="349"/>
                  </a:lnTo>
                  <a:lnTo>
                    <a:pt x="1023" y="399"/>
                  </a:lnTo>
                  <a:lnTo>
                    <a:pt x="1003" y="448"/>
                  </a:lnTo>
                  <a:lnTo>
                    <a:pt x="979" y="498"/>
                  </a:lnTo>
                  <a:lnTo>
                    <a:pt x="951" y="544"/>
                  </a:lnTo>
                  <a:lnTo>
                    <a:pt x="919" y="588"/>
                  </a:lnTo>
                  <a:lnTo>
                    <a:pt x="882" y="628"/>
                  </a:lnTo>
                  <a:lnTo>
                    <a:pt x="846" y="658"/>
                  </a:lnTo>
                  <a:lnTo>
                    <a:pt x="808" y="684"/>
                  </a:lnTo>
                  <a:lnTo>
                    <a:pt x="768" y="708"/>
                  </a:lnTo>
                  <a:lnTo>
                    <a:pt x="726" y="727"/>
                  </a:lnTo>
                  <a:lnTo>
                    <a:pt x="685" y="745"/>
                  </a:lnTo>
                  <a:lnTo>
                    <a:pt x="646" y="760"/>
                  </a:lnTo>
                  <a:lnTo>
                    <a:pt x="610" y="772"/>
                  </a:lnTo>
                  <a:lnTo>
                    <a:pt x="579" y="781"/>
                  </a:lnTo>
                  <a:lnTo>
                    <a:pt x="550" y="789"/>
                  </a:lnTo>
                  <a:lnTo>
                    <a:pt x="531" y="793"/>
                  </a:lnTo>
                  <a:lnTo>
                    <a:pt x="517" y="796"/>
                  </a:lnTo>
                  <a:lnTo>
                    <a:pt x="511" y="796"/>
                  </a:lnTo>
                  <a:close/>
                </a:path>
              </a:pathLst>
            </a:custGeom>
            <a:solidFill>
              <a:schemeClr val="accent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TextBox 44">
              <a:extLst>
                <a:ext uri="{FF2B5EF4-FFF2-40B4-BE49-F238E27FC236}">
                  <a16:creationId xmlns:a16="http://schemas.microsoft.com/office/drawing/2014/main" id="{97A8ACA7-66E5-425B-BCCC-A31874861612}"/>
                </a:ext>
              </a:extLst>
            </p:cNvPr>
            <p:cNvSpPr txBox="1"/>
            <p:nvPr/>
          </p:nvSpPr>
          <p:spPr>
            <a:xfrm>
              <a:off x="8151476" y="2469852"/>
              <a:ext cx="2312659" cy="669446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请替换文字内容复制你的内容到此千图网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73668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千图PPT彼岸天：ID 8661124库_Freeform: Shape 1">
            <a:extLst>
              <a:ext uri="{FF2B5EF4-FFF2-40B4-BE49-F238E27FC236}">
                <a16:creationId xmlns:a16="http://schemas.microsoft.com/office/drawing/2014/main" id="{5048D218-1E78-41F3-AE7A-AB9062A0D47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55440" y="3172146"/>
            <a:ext cx="672666" cy="1156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5498"/>
                </a:moveTo>
                <a:cubicBezTo>
                  <a:pt x="8184" y="5498"/>
                  <a:pt x="6075" y="4271"/>
                  <a:pt x="6075" y="2749"/>
                </a:cubicBezTo>
                <a:cubicBezTo>
                  <a:pt x="6075" y="1227"/>
                  <a:pt x="8184" y="0"/>
                  <a:pt x="10800" y="0"/>
                </a:cubicBezTo>
                <a:cubicBezTo>
                  <a:pt x="13416" y="0"/>
                  <a:pt x="15525" y="1227"/>
                  <a:pt x="15525" y="2749"/>
                </a:cubicBezTo>
                <a:cubicBezTo>
                  <a:pt x="15525" y="4271"/>
                  <a:pt x="13416" y="5498"/>
                  <a:pt x="10800" y="5498"/>
                </a:cubicBezTo>
                <a:close/>
                <a:moveTo>
                  <a:pt x="21600" y="13353"/>
                </a:moveTo>
                <a:cubicBezTo>
                  <a:pt x="21600" y="14003"/>
                  <a:pt x="20693" y="14531"/>
                  <a:pt x="19575" y="14531"/>
                </a:cubicBezTo>
                <a:cubicBezTo>
                  <a:pt x="18457" y="14531"/>
                  <a:pt x="17550" y="14003"/>
                  <a:pt x="17550" y="13353"/>
                </a:cubicBezTo>
                <a:lnTo>
                  <a:pt x="17550" y="9033"/>
                </a:lnTo>
                <a:lnTo>
                  <a:pt x="16200" y="9033"/>
                </a:lnTo>
                <a:lnTo>
                  <a:pt x="16200" y="20225"/>
                </a:lnTo>
                <a:cubicBezTo>
                  <a:pt x="16200" y="20986"/>
                  <a:pt x="15145" y="21600"/>
                  <a:pt x="13837" y="21600"/>
                </a:cubicBezTo>
                <a:cubicBezTo>
                  <a:pt x="12530" y="21600"/>
                  <a:pt x="11475" y="20986"/>
                  <a:pt x="11475" y="20225"/>
                </a:cubicBezTo>
                <a:lnTo>
                  <a:pt x="11475" y="14531"/>
                </a:lnTo>
                <a:lnTo>
                  <a:pt x="10125" y="14531"/>
                </a:lnTo>
                <a:lnTo>
                  <a:pt x="10125" y="20225"/>
                </a:lnTo>
                <a:cubicBezTo>
                  <a:pt x="10125" y="20986"/>
                  <a:pt x="9070" y="21600"/>
                  <a:pt x="7763" y="21600"/>
                </a:cubicBezTo>
                <a:cubicBezTo>
                  <a:pt x="6455" y="21600"/>
                  <a:pt x="5400" y="20986"/>
                  <a:pt x="5400" y="20225"/>
                </a:cubicBezTo>
                <a:lnTo>
                  <a:pt x="5400" y="9033"/>
                </a:lnTo>
                <a:lnTo>
                  <a:pt x="4050" y="9033"/>
                </a:lnTo>
                <a:lnTo>
                  <a:pt x="4050" y="13353"/>
                </a:lnTo>
                <a:cubicBezTo>
                  <a:pt x="4050" y="14003"/>
                  <a:pt x="3143" y="14531"/>
                  <a:pt x="2025" y="14531"/>
                </a:cubicBezTo>
                <a:cubicBezTo>
                  <a:pt x="907" y="14531"/>
                  <a:pt x="0" y="14003"/>
                  <a:pt x="0" y="13353"/>
                </a:cubicBezTo>
                <a:lnTo>
                  <a:pt x="0" y="8247"/>
                </a:lnTo>
                <a:cubicBezTo>
                  <a:pt x="0" y="6946"/>
                  <a:pt x="1814" y="5891"/>
                  <a:pt x="4050" y="5891"/>
                </a:cubicBezTo>
                <a:lnTo>
                  <a:pt x="17550" y="5891"/>
                </a:lnTo>
                <a:cubicBezTo>
                  <a:pt x="19786" y="5891"/>
                  <a:pt x="21600" y="6946"/>
                  <a:pt x="21600" y="8247"/>
                </a:cubicBezTo>
                <a:cubicBezTo>
                  <a:pt x="21600" y="8247"/>
                  <a:pt x="21600" y="13353"/>
                  <a:pt x="21600" y="13353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千图PPT彼岸天：ID 8661124库_Freeform: Shape 2">
            <a:extLst>
              <a:ext uri="{FF2B5EF4-FFF2-40B4-BE49-F238E27FC236}">
                <a16:creationId xmlns:a16="http://schemas.microsoft.com/office/drawing/2014/main" id="{23B3A9D1-C14F-4DF3-A1C0-BAA926AD94E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385001" y="2968036"/>
            <a:ext cx="910176" cy="15643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5498"/>
                </a:moveTo>
                <a:cubicBezTo>
                  <a:pt x="8184" y="5498"/>
                  <a:pt x="6075" y="4271"/>
                  <a:pt x="6075" y="2749"/>
                </a:cubicBezTo>
                <a:cubicBezTo>
                  <a:pt x="6075" y="1227"/>
                  <a:pt x="8184" y="0"/>
                  <a:pt x="10800" y="0"/>
                </a:cubicBezTo>
                <a:cubicBezTo>
                  <a:pt x="13416" y="0"/>
                  <a:pt x="15525" y="1227"/>
                  <a:pt x="15525" y="2749"/>
                </a:cubicBezTo>
                <a:cubicBezTo>
                  <a:pt x="15525" y="4271"/>
                  <a:pt x="13416" y="5498"/>
                  <a:pt x="10800" y="5498"/>
                </a:cubicBezTo>
                <a:close/>
                <a:moveTo>
                  <a:pt x="21600" y="13353"/>
                </a:moveTo>
                <a:cubicBezTo>
                  <a:pt x="21600" y="14003"/>
                  <a:pt x="20693" y="14531"/>
                  <a:pt x="19575" y="14531"/>
                </a:cubicBezTo>
                <a:cubicBezTo>
                  <a:pt x="18457" y="14531"/>
                  <a:pt x="17550" y="14003"/>
                  <a:pt x="17550" y="13353"/>
                </a:cubicBezTo>
                <a:lnTo>
                  <a:pt x="17550" y="9033"/>
                </a:lnTo>
                <a:lnTo>
                  <a:pt x="16200" y="9033"/>
                </a:lnTo>
                <a:lnTo>
                  <a:pt x="16200" y="20225"/>
                </a:lnTo>
                <a:cubicBezTo>
                  <a:pt x="16200" y="20986"/>
                  <a:pt x="15145" y="21600"/>
                  <a:pt x="13838" y="21600"/>
                </a:cubicBezTo>
                <a:cubicBezTo>
                  <a:pt x="12530" y="21600"/>
                  <a:pt x="11475" y="20986"/>
                  <a:pt x="11475" y="20225"/>
                </a:cubicBezTo>
                <a:lnTo>
                  <a:pt x="11475" y="14531"/>
                </a:lnTo>
                <a:lnTo>
                  <a:pt x="10125" y="14531"/>
                </a:lnTo>
                <a:lnTo>
                  <a:pt x="10125" y="20225"/>
                </a:lnTo>
                <a:cubicBezTo>
                  <a:pt x="10125" y="20986"/>
                  <a:pt x="9070" y="21600"/>
                  <a:pt x="7762" y="21600"/>
                </a:cubicBezTo>
                <a:cubicBezTo>
                  <a:pt x="6455" y="21600"/>
                  <a:pt x="5400" y="20986"/>
                  <a:pt x="5400" y="20225"/>
                </a:cubicBezTo>
                <a:lnTo>
                  <a:pt x="5400" y="9033"/>
                </a:lnTo>
                <a:lnTo>
                  <a:pt x="4050" y="9033"/>
                </a:lnTo>
                <a:lnTo>
                  <a:pt x="4050" y="13353"/>
                </a:lnTo>
                <a:cubicBezTo>
                  <a:pt x="4050" y="14003"/>
                  <a:pt x="3143" y="14531"/>
                  <a:pt x="2025" y="14531"/>
                </a:cubicBezTo>
                <a:cubicBezTo>
                  <a:pt x="907" y="14531"/>
                  <a:pt x="0" y="14003"/>
                  <a:pt x="0" y="13353"/>
                </a:cubicBezTo>
                <a:lnTo>
                  <a:pt x="0" y="8247"/>
                </a:lnTo>
                <a:cubicBezTo>
                  <a:pt x="0" y="6946"/>
                  <a:pt x="1814" y="5891"/>
                  <a:pt x="4050" y="5891"/>
                </a:cubicBezTo>
                <a:lnTo>
                  <a:pt x="17550" y="5891"/>
                </a:lnTo>
                <a:cubicBezTo>
                  <a:pt x="19786" y="5891"/>
                  <a:pt x="21600" y="6946"/>
                  <a:pt x="21600" y="8247"/>
                </a:cubicBezTo>
                <a:cubicBezTo>
                  <a:pt x="21600" y="8247"/>
                  <a:pt x="21600" y="13353"/>
                  <a:pt x="21600" y="13353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千图PPT彼岸天：ID 8661124库_Freeform: Shape 3">
            <a:extLst>
              <a:ext uri="{FF2B5EF4-FFF2-40B4-BE49-F238E27FC236}">
                <a16:creationId xmlns:a16="http://schemas.microsoft.com/office/drawing/2014/main" id="{EE075138-FBE5-4F2A-954A-0366E333637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820119" y="2705277"/>
            <a:ext cx="1215932" cy="20898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5498"/>
                </a:moveTo>
                <a:cubicBezTo>
                  <a:pt x="8184" y="5498"/>
                  <a:pt x="6075" y="4271"/>
                  <a:pt x="6075" y="2749"/>
                </a:cubicBezTo>
                <a:cubicBezTo>
                  <a:pt x="6075" y="1227"/>
                  <a:pt x="8184" y="0"/>
                  <a:pt x="10800" y="0"/>
                </a:cubicBezTo>
                <a:cubicBezTo>
                  <a:pt x="13416" y="0"/>
                  <a:pt x="15525" y="1227"/>
                  <a:pt x="15525" y="2749"/>
                </a:cubicBezTo>
                <a:cubicBezTo>
                  <a:pt x="15525" y="4271"/>
                  <a:pt x="13416" y="5498"/>
                  <a:pt x="10800" y="5498"/>
                </a:cubicBezTo>
                <a:close/>
                <a:moveTo>
                  <a:pt x="21600" y="13353"/>
                </a:moveTo>
                <a:cubicBezTo>
                  <a:pt x="21600" y="14003"/>
                  <a:pt x="20693" y="14531"/>
                  <a:pt x="19575" y="14531"/>
                </a:cubicBezTo>
                <a:cubicBezTo>
                  <a:pt x="18457" y="14531"/>
                  <a:pt x="17550" y="14003"/>
                  <a:pt x="17550" y="13353"/>
                </a:cubicBezTo>
                <a:lnTo>
                  <a:pt x="17550" y="9033"/>
                </a:lnTo>
                <a:lnTo>
                  <a:pt x="16200" y="9033"/>
                </a:lnTo>
                <a:lnTo>
                  <a:pt x="16200" y="20225"/>
                </a:lnTo>
                <a:cubicBezTo>
                  <a:pt x="16200" y="20986"/>
                  <a:pt x="15145" y="21600"/>
                  <a:pt x="13838" y="21600"/>
                </a:cubicBezTo>
                <a:cubicBezTo>
                  <a:pt x="12530" y="21600"/>
                  <a:pt x="11475" y="20986"/>
                  <a:pt x="11475" y="20225"/>
                </a:cubicBezTo>
                <a:lnTo>
                  <a:pt x="11475" y="14531"/>
                </a:lnTo>
                <a:lnTo>
                  <a:pt x="10125" y="14531"/>
                </a:lnTo>
                <a:lnTo>
                  <a:pt x="10125" y="20225"/>
                </a:lnTo>
                <a:cubicBezTo>
                  <a:pt x="10125" y="20986"/>
                  <a:pt x="9070" y="21600"/>
                  <a:pt x="7762" y="21600"/>
                </a:cubicBezTo>
                <a:cubicBezTo>
                  <a:pt x="6455" y="21600"/>
                  <a:pt x="5400" y="20986"/>
                  <a:pt x="5400" y="20225"/>
                </a:cubicBezTo>
                <a:lnTo>
                  <a:pt x="5400" y="9033"/>
                </a:lnTo>
                <a:lnTo>
                  <a:pt x="4050" y="9033"/>
                </a:lnTo>
                <a:lnTo>
                  <a:pt x="4050" y="13353"/>
                </a:lnTo>
                <a:cubicBezTo>
                  <a:pt x="4050" y="14003"/>
                  <a:pt x="3143" y="14531"/>
                  <a:pt x="2025" y="14531"/>
                </a:cubicBezTo>
                <a:cubicBezTo>
                  <a:pt x="907" y="14531"/>
                  <a:pt x="0" y="14003"/>
                  <a:pt x="0" y="13353"/>
                </a:cubicBezTo>
                <a:lnTo>
                  <a:pt x="0" y="8247"/>
                </a:lnTo>
                <a:cubicBezTo>
                  <a:pt x="0" y="6946"/>
                  <a:pt x="1814" y="5891"/>
                  <a:pt x="4050" y="5891"/>
                </a:cubicBezTo>
                <a:lnTo>
                  <a:pt x="17550" y="5891"/>
                </a:lnTo>
                <a:cubicBezTo>
                  <a:pt x="19786" y="5891"/>
                  <a:pt x="21600" y="6946"/>
                  <a:pt x="21600" y="8247"/>
                </a:cubicBezTo>
                <a:cubicBezTo>
                  <a:pt x="21600" y="8247"/>
                  <a:pt x="21600" y="13353"/>
                  <a:pt x="21600" y="13353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千图PPT彼岸天：ID 8661124库_Freeform: Shape 4">
            <a:extLst>
              <a:ext uri="{FF2B5EF4-FFF2-40B4-BE49-F238E27FC236}">
                <a16:creationId xmlns:a16="http://schemas.microsoft.com/office/drawing/2014/main" id="{5A5614C0-4F5B-467B-ABEF-748F6605046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418455" y="2372427"/>
            <a:ext cx="1603248" cy="27555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5498"/>
                </a:moveTo>
                <a:cubicBezTo>
                  <a:pt x="8184" y="5498"/>
                  <a:pt x="6075" y="4271"/>
                  <a:pt x="6075" y="2749"/>
                </a:cubicBezTo>
                <a:cubicBezTo>
                  <a:pt x="6075" y="1227"/>
                  <a:pt x="8184" y="0"/>
                  <a:pt x="10800" y="0"/>
                </a:cubicBezTo>
                <a:cubicBezTo>
                  <a:pt x="13416" y="0"/>
                  <a:pt x="15525" y="1227"/>
                  <a:pt x="15525" y="2749"/>
                </a:cubicBezTo>
                <a:cubicBezTo>
                  <a:pt x="15525" y="4271"/>
                  <a:pt x="13416" y="5498"/>
                  <a:pt x="10800" y="5498"/>
                </a:cubicBezTo>
                <a:close/>
                <a:moveTo>
                  <a:pt x="21600" y="13353"/>
                </a:moveTo>
                <a:cubicBezTo>
                  <a:pt x="21600" y="14003"/>
                  <a:pt x="20693" y="14531"/>
                  <a:pt x="19575" y="14531"/>
                </a:cubicBezTo>
                <a:cubicBezTo>
                  <a:pt x="18457" y="14531"/>
                  <a:pt x="17550" y="14003"/>
                  <a:pt x="17550" y="13353"/>
                </a:cubicBezTo>
                <a:lnTo>
                  <a:pt x="17550" y="9033"/>
                </a:lnTo>
                <a:lnTo>
                  <a:pt x="16200" y="9033"/>
                </a:lnTo>
                <a:lnTo>
                  <a:pt x="16200" y="20225"/>
                </a:lnTo>
                <a:cubicBezTo>
                  <a:pt x="16200" y="20986"/>
                  <a:pt x="15145" y="21600"/>
                  <a:pt x="13838" y="21600"/>
                </a:cubicBezTo>
                <a:cubicBezTo>
                  <a:pt x="12530" y="21600"/>
                  <a:pt x="11475" y="20986"/>
                  <a:pt x="11475" y="20225"/>
                </a:cubicBezTo>
                <a:lnTo>
                  <a:pt x="11475" y="14531"/>
                </a:lnTo>
                <a:lnTo>
                  <a:pt x="10125" y="14531"/>
                </a:lnTo>
                <a:lnTo>
                  <a:pt x="10125" y="20225"/>
                </a:lnTo>
                <a:cubicBezTo>
                  <a:pt x="10125" y="20986"/>
                  <a:pt x="9070" y="21600"/>
                  <a:pt x="7762" y="21600"/>
                </a:cubicBezTo>
                <a:cubicBezTo>
                  <a:pt x="6455" y="21600"/>
                  <a:pt x="5400" y="20986"/>
                  <a:pt x="5400" y="20225"/>
                </a:cubicBezTo>
                <a:lnTo>
                  <a:pt x="5400" y="9033"/>
                </a:lnTo>
                <a:lnTo>
                  <a:pt x="4050" y="9033"/>
                </a:lnTo>
                <a:lnTo>
                  <a:pt x="4050" y="13353"/>
                </a:lnTo>
                <a:cubicBezTo>
                  <a:pt x="4050" y="14003"/>
                  <a:pt x="3143" y="14531"/>
                  <a:pt x="2025" y="14531"/>
                </a:cubicBezTo>
                <a:cubicBezTo>
                  <a:pt x="907" y="14531"/>
                  <a:pt x="0" y="14003"/>
                  <a:pt x="0" y="13353"/>
                </a:cubicBezTo>
                <a:lnTo>
                  <a:pt x="0" y="8247"/>
                </a:lnTo>
                <a:cubicBezTo>
                  <a:pt x="0" y="6946"/>
                  <a:pt x="1814" y="5891"/>
                  <a:pt x="4050" y="5891"/>
                </a:cubicBezTo>
                <a:lnTo>
                  <a:pt x="17550" y="5891"/>
                </a:lnTo>
                <a:cubicBezTo>
                  <a:pt x="19786" y="5891"/>
                  <a:pt x="21600" y="6946"/>
                  <a:pt x="21600" y="8247"/>
                </a:cubicBezTo>
                <a:cubicBezTo>
                  <a:pt x="21600" y="8247"/>
                  <a:pt x="21600" y="13353"/>
                  <a:pt x="21600" y="13353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千图PPT彼岸天：ID 8661124库_Freeform: Shape 5">
            <a:extLst>
              <a:ext uri="{FF2B5EF4-FFF2-40B4-BE49-F238E27FC236}">
                <a16:creationId xmlns:a16="http://schemas.microsoft.com/office/drawing/2014/main" id="{729A12EF-14C8-4D2C-AFCA-6E78285DB03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940720" y="2115495"/>
            <a:ext cx="2329684" cy="32694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58" h="21600" extrusionOk="0">
                <a:moveTo>
                  <a:pt x="10629" y="5988"/>
                </a:moveTo>
                <a:cubicBezTo>
                  <a:pt x="8340" y="5988"/>
                  <a:pt x="6494" y="4651"/>
                  <a:pt x="6494" y="2994"/>
                </a:cubicBezTo>
                <a:cubicBezTo>
                  <a:pt x="6494" y="1337"/>
                  <a:pt x="8340" y="0"/>
                  <a:pt x="10629" y="0"/>
                </a:cubicBezTo>
                <a:cubicBezTo>
                  <a:pt x="12918" y="0"/>
                  <a:pt x="14764" y="1337"/>
                  <a:pt x="14764" y="2994"/>
                </a:cubicBezTo>
                <a:cubicBezTo>
                  <a:pt x="14764" y="4651"/>
                  <a:pt x="12918" y="5988"/>
                  <a:pt x="10629" y="5988"/>
                </a:cubicBezTo>
                <a:close/>
                <a:moveTo>
                  <a:pt x="15355" y="9089"/>
                </a:moveTo>
                <a:lnTo>
                  <a:pt x="15355" y="20103"/>
                </a:lnTo>
                <a:cubicBezTo>
                  <a:pt x="15355" y="20932"/>
                  <a:pt x="14432" y="21600"/>
                  <a:pt x="13287" y="21600"/>
                </a:cubicBezTo>
                <a:cubicBezTo>
                  <a:pt x="12143" y="21600"/>
                  <a:pt x="11220" y="20932"/>
                  <a:pt x="11220" y="20103"/>
                </a:cubicBezTo>
                <a:lnTo>
                  <a:pt x="11220" y="14970"/>
                </a:lnTo>
                <a:lnTo>
                  <a:pt x="10038" y="14970"/>
                </a:lnTo>
                <a:lnTo>
                  <a:pt x="10038" y="20103"/>
                </a:lnTo>
                <a:cubicBezTo>
                  <a:pt x="10038" y="20932"/>
                  <a:pt x="9115" y="21600"/>
                  <a:pt x="7971" y="21600"/>
                </a:cubicBezTo>
                <a:cubicBezTo>
                  <a:pt x="6826" y="21600"/>
                  <a:pt x="5903" y="20932"/>
                  <a:pt x="5903" y="20103"/>
                </a:cubicBezTo>
                <a:lnTo>
                  <a:pt x="5903" y="9089"/>
                </a:lnTo>
                <a:lnTo>
                  <a:pt x="512" y="5186"/>
                </a:lnTo>
                <a:cubicBezTo>
                  <a:pt x="-171" y="4678"/>
                  <a:pt x="-171" y="3876"/>
                  <a:pt x="512" y="3368"/>
                </a:cubicBezTo>
                <a:cubicBezTo>
                  <a:pt x="1214" y="2874"/>
                  <a:pt x="2321" y="2874"/>
                  <a:pt x="3023" y="3368"/>
                </a:cubicBezTo>
                <a:lnTo>
                  <a:pt x="7232" y="6416"/>
                </a:lnTo>
                <a:lnTo>
                  <a:pt x="14026" y="6416"/>
                </a:lnTo>
                <a:lnTo>
                  <a:pt x="18235" y="3368"/>
                </a:lnTo>
                <a:cubicBezTo>
                  <a:pt x="18937" y="2874"/>
                  <a:pt x="20044" y="2874"/>
                  <a:pt x="20746" y="3368"/>
                </a:cubicBezTo>
                <a:cubicBezTo>
                  <a:pt x="21429" y="3876"/>
                  <a:pt x="21429" y="4678"/>
                  <a:pt x="20746" y="5186"/>
                </a:cubicBezTo>
                <a:cubicBezTo>
                  <a:pt x="20746" y="5186"/>
                  <a:pt x="15355" y="9089"/>
                  <a:pt x="15355" y="9089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" name="千图PPT彼岸天：ID 8661124库_组合 8">
            <a:extLst>
              <a:ext uri="{FF2B5EF4-FFF2-40B4-BE49-F238E27FC236}">
                <a16:creationId xmlns:a16="http://schemas.microsoft.com/office/drawing/2014/main" id="{4ED81CF6-6208-4F5A-9F80-6927302B3546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096000" y="2019473"/>
            <a:ext cx="5144231" cy="700515"/>
            <a:chOff x="5403632" y="1998273"/>
            <a:chExt cx="5144231" cy="700515"/>
          </a:xfrm>
        </p:grpSpPr>
        <p:grpSp>
          <p:nvGrpSpPr>
            <p:cNvPr id="28" name="Group 30">
              <a:extLst>
                <a:ext uri="{FF2B5EF4-FFF2-40B4-BE49-F238E27FC236}">
                  <a16:creationId xmlns:a16="http://schemas.microsoft.com/office/drawing/2014/main" id="{981D0BD1-7AA6-449B-AECA-EDCBE80309CB}"/>
                </a:ext>
              </a:extLst>
            </p:cNvPr>
            <p:cNvGrpSpPr/>
            <p:nvPr/>
          </p:nvGrpSpPr>
          <p:grpSpPr>
            <a:xfrm>
              <a:off x="5403632" y="2028913"/>
              <a:ext cx="399214" cy="399214"/>
              <a:chOff x="0" y="0"/>
              <a:chExt cx="767929" cy="767929"/>
            </a:xfrm>
          </p:grpSpPr>
          <p:sp>
            <p:nvSpPr>
              <p:cNvPr id="32" name="Freeform: Shape 34">
                <a:extLst>
                  <a:ext uri="{FF2B5EF4-FFF2-40B4-BE49-F238E27FC236}">
                    <a16:creationId xmlns:a16="http://schemas.microsoft.com/office/drawing/2014/main" id="{AEB09FF9-0BB2-444D-ADA8-DD047045C580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35">
                <a:extLst>
                  <a:ext uri="{FF2B5EF4-FFF2-40B4-BE49-F238E27FC236}">
                    <a16:creationId xmlns:a16="http://schemas.microsoft.com/office/drawing/2014/main" id="{3CD02812-4D6E-4039-9A49-47DD1EFFD784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" name="Group 31">
              <a:extLst>
                <a:ext uri="{FF2B5EF4-FFF2-40B4-BE49-F238E27FC236}">
                  <a16:creationId xmlns:a16="http://schemas.microsoft.com/office/drawing/2014/main" id="{3A4607AC-3A5C-4E47-89D4-8471DFA67382}"/>
                </a:ext>
              </a:extLst>
            </p:cNvPr>
            <p:cNvGrpSpPr/>
            <p:nvPr/>
          </p:nvGrpSpPr>
          <p:grpSpPr>
            <a:xfrm>
              <a:off x="5802845" y="1998273"/>
              <a:ext cx="4745018" cy="700515"/>
              <a:chOff x="6729846" y="3935367"/>
              <a:chExt cx="4745018" cy="700515"/>
            </a:xfrm>
          </p:grpSpPr>
          <p:sp>
            <p:nvSpPr>
              <p:cNvPr id="30" name="Rectangle 32">
                <a:extLst>
                  <a:ext uri="{FF2B5EF4-FFF2-40B4-BE49-F238E27FC236}">
                    <a16:creationId xmlns:a16="http://schemas.microsoft.com/office/drawing/2014/main" id="{34DE020D-6D67-4CAA-8C94-BC65466338AB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31" name="Rectangle 33">
                <a:extLst>
                  <a:ext uri="{FF2B5EF4-FFF2-40B4-BE49-F238E27FC236}">
                    <a16:creationId xmlns:a16="http://schemas.microsoft.com/office/drawing/2014/main" id="{4849DEAA-FB8D-4FA6-B3C2-A36957929DA0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请替换文字内容复制你的内容到此千图网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58PIC.COM</a:t>
                </a:r>
                <a:endParaRPr lang="zh-CN" altLang="en-US" sz="1050" dirty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7" name="千图PPT彼岸天：ID 8661124库_组合 9">
            <a:extLst>
              <a:ext uri="{FF2B5EF4-FFF2-40B4-BE49-F238E27FC236}">
                <a16:creationId xmlns:a16="http://schemas.microsoft.com/office/drawing/2014/main" id="{81B02635-E22B-41C8-B3D1-6DC52EE31335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6096000" y="2907791"/>
            <a:ext cx="5155259" cy="700515"/>
            <a:chOff x="5403632" y="2988092"/>
            <a:chExt cx="5155259" cy="700515"/>
          </a:xfrm>
        </p:grpSpPr>
        <p:grpSp>
          <p:nvGrpSpPr>
            <p:cNvPr id="22" name="Group 24">
              <a:extLst>
                <a:ext uri="{FF2B5EF4-FFF2-40B4-BE49-F238E27FC236}">
                  <a16:creationId xmlns:a16="http://schemas.microsoft.com/office/drawing/2014/main" id="{0D1F3D74-1DE5-47BA-A43F-602E09E90154}"/>
                </a:ext>
              </a:extLst>
            </p:cNvPr>
            <p:cNvGrpSpPr/>
            <p:nvPr/>
          </p:nvGrpSpPr>
          <p:grpSpPr>
            <a:xfrm>
              <a:off x="5403632" y="3066578"/>
              <a:ext cx="399214" cy="399214"/>
              <a:chOff x="0" y="0"/>
              <a:chExt cx="767929" cy="767929"/>
            </a:xfrm>
          </p:grpSpPr>
          <p:sp>
            <p:nvSpPr>
              <p:cNvPr id="26" name="Freeform: Shape 28">
                <a:extLst>
                  <a:ext uri="{FF2B5EF4-FFF2-40B4-BE49-F238E27FC236}">
                    <a16:creationId xmlns:a16="http://schemas.microsoft.com/office/drawing/2014/main" id="{CE968951-E00D-4BD8-80A9-B8CD9CF90094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29">
                <a:extLst>
                  <a:ext uri="{FF2B5EF4-FFF2-40B4-BE49-F238E27FC236}">
                    <a16:creationId xmlns:a16="http://schemas.microsoft.com/office/drawing/2014/main" id="{4F5662BE-6595-49D1-8955-961D8E086119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25">
              <a:extLst>
                <a:ext uri="{FF2B5EF4-FFF2-40B4-BE49-F238E27FC236}">
                  <a16:creationId xmlns:a16="http://schemas.microsoft.com/office/drawing/2014/main" id="{B29DCA3A-579B-426B-92F9-52697C223B64}"/>
                </a:ext>
              </a:extLst>
            </p:cNvPr>
            <p:cNvGrpSpPr/>
            <p:nvPr/>
          </p:nvGrpSpPr>
          <p:grpSpPr>
            <a:xfrm>
              <a:off x="5813873" y="2988092"/>
              <a:ext cx="4745018" cy="700515"/>
              <a:chOff x="6729846" y="3935367"/>
              <a:chExt cx="4745018" cy="700515"/>
            </a:xfrm>
          </p:grpSpPr>
          <p:sp>
            <p:nvSpPr>
              <p:cNvPr id="24" name="Rectangle 26">
                <a:extLst>
                  <a:ext uri="{FF2B5EF4-FFF2-40B4-BE49-F238E27FC236}">
                    <a16:creationId xmlns:a16="http://schemas.microsoft.com/office/drawing/2014/main" id="{3EF619D3-DC9B-4D43-AABA-49F8C682ABD5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25" name="Rectangle 27">
                <a:extLst>
                  <a:ext uri="{FF2B5EF4-FFF2-40B4-BE49-F238E27FC236}">
                    <a16:creationId xmlns:a16="http://schemas.microsoft.com/office/drawing/2014/main" id="{3699CFE2-384A-4159-BB97-D5A6ABC73B64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请替换文字内容复制你的内容到此千图网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58PIC.COM</a:t>
                </a:r>
                <a:endParaRPr lang="zh-CN" altLang="en-US" sz="1050" dirty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8" name="千图PPT彼岸天：ID 8661124库_组合 10">
            <a:extLst>
              <a:ext uri="{FF2B5EF4-FFF2-40B4-BE49-F238E27FC236}">
                <a16:creationId xmlns:a16="http://schemas.microsoft.com/office/drawing/2014/main" id="{877E0504-05B0-4677-ABA1-C3759F73D82D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6096000" y="3796109"/>
            <a:ext cx="5144231" cy="700515"/>
            <a:chOff x="5403632" y="4279235"/>
            <a:chExt cx="5144231" cy="700515"/>
          </a:xfrm>
        </p:grpSpPr>
        <p:grpSp>
          <p:nvGrpSpPr>
            <p:cNvPr id="16" name="Group 18">
              <a:extLst>
                <a:ext uri="{FF2B5EF4-FFF2-40B4-BE49-F238E27FC236}">
                  <a16:creationId xmlns:a16="http://schemas.microsoft.com/office/drawing/2014/main" id="{F82A2AFE-9F6B-447E-9607-507BA1DEBAC2}"/>
                </a:ext>
              </a:extLst>
            </p:cNvPr>
            <p:cNvGrpSpPr/>
            <p:nvPr/>
          </p:nvGrpSpPr>
          <p:grpSpPr>
            <a:xfrm>
              <a:off x="5403632" y="4279235"/>
              <a:ext cx="399214" cy="399214"/>
              <a:chOff x="0" y="0"/>
              <a:chExt cx="767929" cy="767929"/>
            </a:xfrm>
          </p:grpSpPr>
          <p:sp>
            <p:nvSpPr>
              <p:cNvPr id="20" name="Freeform: Shape 22">
                <a:extLst>
                  <a:ext uri="{FF2B5EF4-FFF2-40B4-BE49-F238E27FC236}">
                    <a16:creationId xmlns:a16="http://schemas.microsoft.com/office/drawing/2014/main" id="{6E43B8C0-F8C2-4378-9B68-2465D9A0FCD8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23">
                <a:extLst>
                  <a:ext uri="{FF2B5EF4-FFF2-40B4-BE49-F238E27FC236}">
                    <a16:creationId xmlns:a16="http://schemas.microsoft.com/office/drawing/2014/main" id="{C3A88F49-BB2E-4985-95DB-74E0A1994D60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19">
              <a:extLst>
                <a:ext uri="{FF2B5EF4-FFF2-40B4-BE49-F238E27FC236}">
                  <a16:creationId xmlns:a16="http://schemas.microsoft.com/office/drawing/2014/main" id="{48BF85F8-98A4-4537-9461-8F36BC85D79D}"/>
                </a:ext>
              </a:extLst>
            </p:cNvPr>
            <p:cNvGrpSpPr/>
            <p:nvPr/>
          </p:nvGrpSpPr>
          <p:grpSpPr>
            <a:xfrm>
              <a:off x="5802845" y="4279235"/>
              <a:ext cx="4745018" cy="700515"/>
              <a:chOff x="6729846" y="3935367"/>
              <a:chExt cx="4745018" cy="700515"/>
            </a:xfrm>
          </p:grpSpPr>
          <p:sp>
            <p:nvSpPr>
              <p:cNvPr id="18" name="Rectangle 20">
                <a:extLst>
                  <a:ext uri="{FF2B5EF4-FFF2-40B4-BE49-F238E27FC236}">
                    <a16:creationId xmlns:a16="http://schemas.microsoft.com/office/drawing/2014/main" id="{9F9F8B36-972A-4A51-96DE-8446FE5576BF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19" name="Rectangle 21">
                <a:extLst>
                  <a:ext uri="{FF2B5EF4-FFF2-40B4-BE49-F238E27FC236}">
                    <a16:creationId xmlns:a16="http://schemas.microsoft.com/office/drawing/2014/main" id="{0E8EB765-D898-4CC9-B65F-2889B1CA5AB4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请替换文字内容复制你的内容到此千图网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58PIC.COM</a:t>
                </a:r>
                <a:endParaRPr lang="zh-CN" altLang="en-US" sz="1050" dirty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9" name="千图PPT彼岸天：ID 8661124库_组合 11">
            <a:extLst>
              <a:ext uri="{FF2B5EF4-FFF2-40B4-BE49-F238E27FC236}">
                <a16:creationId xmlns:a16="http://schemas.microsoft.com/office/drawing/2014/main" id="{E70058BC-2F1B-4ACB-8D20-5E65210D44E8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6096000" y="4684426"/>
            <a:ext cx="5144231" cy="700515"/>
            <a:chOff x="5403632" y="4279235"/>
            <a:chExt cx="5144231" cy="700515"/>
          </a:xfrm>
        </p:grpSpPr>
        <p:grpSp>
          <p:nvGrpSpPr>
            <p:cNvPr id="10" name="Group 12">
              <a:extLst>
                <a:ext uri="{FF2B5EF4-FFF2-40B4-BE49-F238E27FC236}">
                  <a16:creationId xmlns:a16="http://schemas.microsoft.com/office/drawing/2014/main" id="{BCF20173-E18E-491A-8C9C-77E853711288}"/>
                </a:ext>
              </a:extLst>
            </p:cNvPr>
            <p:cNvGrpSpPr/>
            <p:nvPr/>
          </p:nvGrpSpPr>
          <p:grpSpPr>
            <a:xfrm>
              <a:off x="5403632" y="4279235"/>
              <a:ext cx="399214" cy="399214"/>
              <a:chOff x="0" y="0"/>
              <a:chExt cx="767929" cy="767929"/>
            </a:xfrm>
          </p:grpSpPr>
          <p:sp>
            <p:nvSpPr>
              <p:cNvPr id="14" name="Freeform: Shape 16">
                <a:extLst>
                  <a:ext uri="{FF2B5EF4-FFF2-40B4-BE49-F238E27FC236}">
                    <a16:creationId xmlns:a16="http://schemas.microsoft.com/office/drawing/2014/main" id="{93DDC8E6-27EE-4DAD-A247-953A10CF55E6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Freeform: Shape 17">
                <a:extLst>
                  <a:ext uri="{FF2B5EF4-FFF2-40B4-BE49-F238E27FC236}">
                    <a16:creationId xmlns:a16="http://schemas.microsoft.com/office/drawing/2014/main" id="{40266D33-C122-41D9-9F0F-8F20FA2C0595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13">
              <a:extLst>
                <a:ext uri="{FF2B5EF4-FFF2-40B4-BE49-F238E27FC236}">
                  <a16:creationId xmlns:a16="http://schemas.microsoft.com/office/drawing/2014/main" id="{741E34A9-5004-4337-B397-C1B2A2F13E01}"/>
                </a:ext>
              </a:extLst>
            </p:cNvPr>
            <p:cNvGrpSpPr/>
            <p:nvPr/>
          </p:nvGrpSpPr>
          <p:grpSpPr>
            <a:xfrm>
              <a:off x="5802845" y="4279235"/>
              <a:ext cx="4745018" cy="700515"/>
              <a:chOff x="6729846" y="3935367"/>
              <a:chExt cx="4745018" cy="700515"/>
            </a:xfrm>
          </p:grpSpPr>
          <p:sp>
            <p:nvSpPr>
              <p:cNvPr id="12" name="Rectangle 14">
                <a:extLst>
                  <a:ext uri="{FF2B5EF4-FFF2-40B4-BE49-F238E27FC236}">
                    <a16:creationId xmlns:a16="http://schemas.microsoft.com/office/drawing/2014/main" id="{74FD9D55-AA9A-4FEB-8A13-8DD866F3F4D8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  <p:sp>
            <p:nvSpPr>
              <p:cNvPr id="13" name="Rectangle 15">
                <a:extLst>
                  <a:ext uri="{FF2B5EF4-FFF2-40B4-BE49-F238E27FC236}">
                    <a16:creationId xmlns:a16="http://schemas.microsoft.com/office/drawing/2014/main" id="{5AA62EDF-B683-4AF3-BDEE-0EB3D2BD69D8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请替换文字内容复制你的内容到此千图网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58PIC.COM</a:t>
                </a:r>
                <a:endParaRPr lang="zh-CN" altLang="en-US" sz="1050" dirty="0">
                  <a:solidFill>
                    <a:srgbClr val="0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318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文本框 13">
            <a:extLst>
              <a:ext uri="{FF2B5EF4-FFF2-40B4-BE49-F238E27FC236}">
                <a16:creationId xmlns:a16="http://schemas.microsoft.com/office/drawing/2014/main" id="{9B5446D6-CD07-42C8-BF4C-E37F7156061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20895" y="3915953"/>
            <a:ext cx="6109365" cy="131112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感谢您的观看！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BBA9545-F06B-42A9-8C4F-3D8E75D0075B}"/>
              </a:ext>
            </a:extLst>
          </p:cNvPr>
          <p:cNvSpPr/>
          <p:nvPr/>
        </p:nvSpPr>
        <p:spPr>
          <a:xfrm>
            <a:off x="1643855" y="5143500"/>
            <a:ext cx="88560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Lorem ipsum dolor sit amet, consectetuer adipiscing elit.Aenean commodo ligula eget dolor. Aenean massa. Cum sociis natoque penatibus et magnis dis parturient montes,nascetur ridiculus mus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71C8D13-1A7B-4169-806C-67769BC9763C}"/>
              </a:ext>
            </a:extLst>
          </p:cNvPr>
          <p:cNvSpPr txBox="1"/>
          <p:nvPr/>
        </p:nvSpPr>
        <p:spPr>
          <a:xfrm>
            <a:off x="4135367" y="5667457"/>
            <a:ext cx="4398961" cy="43037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讲师：野望教育   日期：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2017/12/30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方正有猫在_GBK" panose="02000000000000000000" pitchFamily="2" charset="-122"/>
              <a:ea typeface="方正有猫在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661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PA_直接连接符 2">
            <a:extLst>
              <a:ext uri="{FF2B5EF4-FFF2-40B4-BE49-F238E27FC236}">
                <a16:creationId xmlns:a16="http://schemas.microsoft.com/office/drawing/2014/main" id="{229B0B5C-6ACA-41F6-9014-2B72C38E2394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3914703" y="5233559"/>
            <a:ext cx="4399495" cy="0"/>
          </a:xfrm>
          <a:prstGeom prst="line">
            <a:avLst/>
          </a:prstGeom>
          <a:ln w="254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A_MH_Entry_1">
            <a:extLst>
              <a:ext uri="{FF2B5EF4-FFF2-40B4-BE49-F238E27FC236}">
                <a16:creationId xmlns:a16="http://schemas.microsoft.com/office/drawing/2014/main" id="{7AFD8B96-1444-4785-AE08-F5664FCB936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914703" y="4240713"/>
            <a:ext cx="6857305" cy="87549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defRPr/>
            </a:pPr>
            <a:r>
              <a:rPr lang="zh-CN" altLang="en-US" sz="5689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  <a:sym typeface="Arial" panose="020B0604020202020204" pitchFamily="34" charset="0"/>
              </a:rPr>
              <a:t>文章背景知识</a:t>
            </a:r>
          </a:p>
        </p:txBody>
      </p:sp>
      <p:sp>
        <p:nvSpPr>
          <p:cNvPr id="4" name="PA_文本框 11">
            <a:extLst>
              <a:ext uri="{FF2B5EF4-FFF2-40B4-BE49-F238E27FC236}">
                <a16:creationId xmlns:a16="http://schemas.microsoft.com/office/drawing/2014/main" id="{07EBCF59-29D1-4D39-B9D0-051AAF92915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472297" y="5298208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5" name="PA_文本框 11">
            <a:extLst>
              <a:ext uri="{FF2B5EF4-FFF2-40B4-BE49-F238E27FC236}">
                <a16:creationId xmlns:a16="http://schemas.microsoft.com/office/drawing/2014/main" id="{5C317458-3C5C-49D8-B97A-9660D600BC0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96000" y="5298208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PA_文本框 11">
            <a:extLst>
              <a:ext uri="{FF2B5EF4-FFF2-40B4-BE49-F238E27FC236}">
                <a16:creationId xmlns:a16="http://schemas.microsoft.com/office/drawing/2014/main" id="{198F4AF9-1FFC-47F0-98EE-E7A25C1543A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472297" y="5556879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PA_文本框 11">
            <a:extLst>
              <a:ext uri="{FF2B5EF4-FFF2-40B4-BE49-F238E27FC236}">
                <a16:creationId xmlns:a16="http://schemas.microsoft.com/office/drawing/2014/main" id="{012F0BC5-F553-420B-84B6-31A235B0D6E5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096000" y="5556879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05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PPT彼岸天：ID 8661124库_等腰三角形 1">
            <a:extLst>
              <a:ext uri="{FF2B5EF4-FFF2-40B4-BE49-F238E27FC236}">
                <a16:creationId xmlns:a16="http://schemas.microsoft.com/office/drawing/2014/main" id="{61BF056B-5EA9-447D-93CA-F2B423CB1ED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135086" y="5609771"/>
            <a:ext cx="5921829" cy="1248229"/>
          </a:xfrm>
          <a:prstGeom prst="triangle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千图PPT彼岸天：ID 8661124库_Arrow: Pentagon 2">
            <a:extLst>
              <a:ext uri="{FF2B5EF4-FFF2-40B4-BE49-F238E27FC236}">
                <a16:creationId xmlns:a16="http://schemas.microsoft.com/office/drawing/2014/main" id="{4FE7445C-486A-4C6B-8EF5-9D4B3B6D7E5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6200000">
            <a:off x="3749038" y="3563409"/>
            <a:ext cx="4699228" cy="407229"/>
          </a:xfrm>
          <a:prstGeom prst="homePlate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29A073A8-82D2-4042-A34F-21F2DC96827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613396" y="5004578"/>
            <a:ext cx="4172231" cy="567541"/>
            <a:chOff x="3613396" y="5004578"/>
            <a:chExt cx="4172231" cy="567541"/>
          </a:xfrm>
        </p:grpSpPr>
        <p:grpSp>
          <p:nvGrpSpPr>
            <p:cNvPr id="10" name="Group 21">
              <a:extLst>
                <a:ext uri="{FF2B5EF4-FFF2-40B4-BE49-F238E27FC236}">
                  <a16:creationId xmlns:a16="http://schemas.microsoft.com/office/drawing/2014/main" id="{25E19071-3518-4B24-9814-6412BB483C6F}"/>
                </a:ext>
              </a:extLst>
            </p:cNvPr>
            <p:cNvGrpSpPr/>
            <p:nvPr/>
          </p:nvGrpSpPr>
          <p:grpSpPr>
            <a:xfrm>
              <a:off x="5821387" y="5063085"/>
              <a:ext cx="1964240" cy="509034"/>
              <a:chOff x="5779770" y="4818415"/>
              <a:chExt cx="2240280" cy="580570"/>
            </a:xfrm>
          </p:grpSpPr>
          <p:sp>
            <p:nvSpPr>
              <p:cNvPr id="23" name="Arrow: Chevron 18">
                <a:extLst>
                  <a:ext uri="{FF2B5EF4-FFF2-40B4-BE49-F238E27FC236}">
                    <a16:creationId xmlns:a16="http://schemas.microsoft.com/office/drawing/2014/main" id="{F6E7CE0C-4594-4745-9245-24D71D5C2BC5}"/>
                  </a:ext>
                </a:extLst>
              </p:cNvPr>
              <p:cNvSpPr/>
              <p:nvPr/>
            </p:nvSpPr>
            <p:spPr>
              <a:xfrm flipH="1">
                <a:off x="6004741" y="4818415"/>
                <a:ext cx="2015309" cy="580570"/>
              </a:xfrm>
              <a:prstGeom prst="chevron">
                <a:avLst>
                  <a:gd name="adj" fmla="val 31308"/>
                </a:avLst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Rectangle: Rounded Corners 19">
                <a:extLst>
                  <a:ext uri="{FF2B5EF4-FFF2-40B4-BE49-F238E27FC236}">
                    <a16:creationId xmlns:a16="http://schemas.microsoft.com/office/drawing/2014/main" id="{F292870A-D7AE-4CB6-9C33-683340DE0F2C}"/>
                  </a:ext>
                </a:extLst>
              </p:cNvPr>
              <p:cNvSpPr/>
              <p:nvPr/>
            </p:nvSpPr>
            <p:spPr>
              <a:xfrm flipH="1">
                <a:off x="5779770" y="4818415"/>
                <a:ext cx="1231900" cy="580570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20">
                <a:extLst>
                  <a:ext uri="{FF2B5EF4-FFF2-40B4-BE49-F238E27FC236}">
                    <a16:creationId xmlns:a16="http://schemas.microsoft.com/office/drawing/2014/main" id="{F9CE2D5D-D9E1-4C99-9649-B9635A2AADF4}"/>
                  </a:ext>
                </a:extLst>
              </p:cNvPr>
              <p:cNvSpPr/>
              <p:nvPr/>
            </p:nvSpPr>
            <p:spPr>
              <a:xfrm flipH="1">
                <a:off x="5825579" y="4861050"/>
                <a:ext cx="495300" cy="495300"/>
              </a:xfrm>
              <a:prstGeom prst="ellipse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Rectangle 31">
              <a:extLst>
                <a:ext uri="{FF2B5EF4-FFF2-40B4-BE49-F238E27FC236}">
                  <a16:creationId xmlns:a16="http://schemas.microsoft.com/office/drawing/2014/main" id="{379B2E35-8740-48E3-8572-0E41AAE7B288}"/>
                </a:ext>
              </a:extLst>
            </p:cNvPr>
            <p:cNvSpPr/>
            <p:nvPr/>
          </p:nvSpPr>
          <p:spPr>
            <a:xfrm>
              <a:off x="6306799" y="5209660"/>
              <a:ext cx="1229162" cy="215882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7" name="TextBox 32">
              <a:extLst>
                <a:ext uri="{FF2B5EF4-FFF2-40B4-BE49-F238E27FC236}">
                  <a16:creationId xmlns:a16="http://schemas.microsoft.com/office/drawing/2014/main" id="{DACE7D28-3628-4A83-80E4-3903C692003F}"/>
                </a:ext>
              </a:extLst>
            </p:cNvPr>
            <p:cNvSpPr txBox="1"/>
            <p:nvPr/>
          </p:nvSpPr>
          <p:spPr>
            <a:xfrm>
              <a:off x="3613396" y="5004578"/>
              <a:ext cx="2110957" cy="516912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千图网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19" name="Freeform: Shape 34">
              <a:extLst>
                <a:ext uri="{FF2B5EF4-FFF2-40B4-BE49-F238E27FC236}">
                  <a16:creationId xmlns:a16="http://schemas.microsoft.com/office/drawing/2014/main" id="{CA0EFD93-B393-47A8-9FAB-DABA36C973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2573" y="5164101"/>
              <a:ext cx="158040" cy="284472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7" name="千图PPT彼岸天：ID 8661124库_组合 36">
            <a:extLst>
              <a:ext uri="{FF2B5EF4-FFF2-40B4-BE49-F238E27FC236}">
                <a16:creationId xmlns:a16="http://schemas.microsoft.com/office/drawing/2014/main" id="{06A4D4FB-35B3-4F35-88BA-52A15406538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4435061" y="1807219"/>
            <a:ext cx="4186550" cy="516912"/>
            <a:chOff x="4435061" y="1807219"/>
            <a:chExt cx="4186550" cy="516912"/>
          </a:xfrm>
        </p:grpSpPr>
        <p:grpSp>
          <p:nvGrpSpPr>
            <p:cNvPr id="7" name="Group 8">
              <a:extLst>
                <a:ext uri="{FF2B5EF4-FFF2-40B4-BE49-F238E27FC236}">
                  <a16:creationId xmlns:a16="http://schemas.microsoft.com/office/drawing/2014/main" id="{0404FF8F-6AA0-4973-B3F6-33470025863E}"/>
                </a:ext>
              </a:extLst>
            </p:cNvPr>
            <p:cNvGrpSpPr/>
            <p:nvPr/>
          </p:nvGrpSpPr>
          <p:grpSpPr>
            <a:xfrm>
              <a:off x="4435061" y="1809238"/>
              <a:ext cx="1964240" cy="509034"/>
              <a:chOff x="4198620" y="1810329"/>
              <a:chExt cx="2240280" cy="580570"/>
            </a:xfrm>
          </p:grpSpPr>
          <p:sp>
            <p:nvSpPr>
              <p:cNvPr id="32" name="Arrow: Chevron 3">
                <a:extLst>
                  <a:ext uri="{FF2B5EF4-FFF2-40B4-BE49-F238E27FC236}">
                    <a16:creationId xmlns:a16="http://schemas.microsoft.com/office/drawing/2014/main" id="{6654AA4F-C13C-498B-AA63-A86AF22780F9}"/>
                  </a:ext>
                </a:extLst>
              </p:cNvPr>
              <p:cNvSpPr/>
              <p:nvPr/>
            </p:nvSpPr>
            <p:spPr>
              <a:xfrm>
                <a:off x="4198620" y="1810329"/>
                <a:ext cx="2015309" cy="580570"/>
              </a:xfrm>
              <a:prstGeom prst="chevron">
                <a:avLst>
                  <a:gd name="adj" fmla="val 31308"/>
                </a:avLst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Rectangle: Rounded Corners 6">
                <a:extLst>
                  <a:ext uri="{FF2B5EF4-FFF2-40B4-BE49-F238E27FC236}">
                    <a16:creationId xmlns:a16="http://schemas.microsoft.com/office/drawing/2014/main" id="{57CBED04-AC53-43F5-A922-4BA9ACD30CD0}"/>
                  </a:ext>
                </a:extLst>
              </p:cNvPr>
              <p:cNvSpPr/>
              <p:nvPr/>
            </p:nvSpPr>
            <p:spPr>
              <a:xfrm>
                <a:off x="5207000" y="1810329"/>
                <a:ext cx="1231900" cy="58057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Oval 7">
                <a:extLst>
                  <a:ext uri="{FF2B5EF4-FFF2-40B4-BE49-F238E27FC236}">
                    <a16:creationId xmlns:a16="http://schemas.microsoft.com/office/drawing/2014/main" id="{C16DAEC0-8039-4D43-A74B-6B3741C0181F}"/>
                  </a:ext>
                </a:extLst>
              </p:cNvPr>
              <p:cNvSpPr/>
              <p:nvPr/>
            </p:nvSpPr>
            <p:spPr>
              <a:xfrm>
                <a:off x="5897791" y="1852964"/>
                <a:ext cx="495300" cy="495300"/>
              </a:xfrm>
              <a:prstGeom prst="ellipse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TextBox 28">
              <a:extLst>
                <a:ext uri="{FF2B5EF4-FFF2-40B4-BE49-F238E27FC236}">
                  <a16:creationId xmlns:a16="http://schemas.microsoft.com/office/drawing/2014/main" id="{9C989C31-0E68-4994-A00F-24E6D3A775B1}"/>
                </a:ext>
              </a:extLst>
            </p:cNvPr>
            <p:cNvSpPr txBox="1"/>
            <p:nvPr/>
          </p:nvSpPr>
          <p:spPr>
            <a:xfrm>
              <a:off x="6467066" y="1807219"/>
              <a:ext cx="2154545" cy="516912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千图网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14" name="Rectangle 29">
              <a:extLst>
                <a:ext uri="{FF2B5EF4-FFF2-40B4-BE49-F238E27FC236}">
                  <a16:creationId xmlns:a16="http://schemas.microsoft.com/office/drawing/2014/main" id="{B1834261-F10C-41A4-80DE-7B4A6FF32298}"/>
                </a:ext>
              </a:extLst>
            </p:cNvPr>
            <p:cNvSpPr/>
            <p:nvPr/>
          </p:nvSpPr>
          <p:spPr>
            <a:xfrm>
              <a:off x="4670329" y="1941374"/>
              <a:ext cx="1220891" cy="215882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20" name="Freeform: Shape 35">
              <a:extLst>
                <a:ext uri="{FF2B5EF4-FFF2-40B4-BE49-F238E27FC236}">
                  <a16:creationId xmlns:a16="http://schemas.microsoft.com/office/drawing/2014/main" id="{D1F360AD-A3D2-48F3-938D-91E98707BF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7993" y="1956015"/>
              <a:ext cx="267708" cy="220033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5" name="千图PPT彼岸天：ID 8661124库_组合 34">
            <a:extLst>
              <a:ext uri="{FF2B5EF4-FFF2-40B4-BE49-F238E27FC236}">
                <a16:creationId xmlns:a16="http://schemas.microsoft.com/office/drawing/2014/main" id="{29498507-FB2A-462A-9272-D9B56D46F324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435061" y="3941087"/>
            <a:ext cx="4186550" cy="546417"/>
            <a:chOff x="4435061" y="3941087"/>
            <a:chExt cx="4186550" cy="546417"/>
          </a:xfrm>
        </p:grpSpPr>
        <p:grpSp>
          <p:nvGrpSpPr>
            <p:cNvPr id="8" name="Group 22">
              <a:extLst>
                <a:ext uri="{FF2B5EF4-FFF2-40B4-BE49-F238E27FC236}">
                  <a16:creationId xmlns:a16="http://schemas.microsoft.com/office/drawing/2014/main" id="{5E36DE6F-99F2-4865-9DE0-10C2197DD4E9}"/>
                </a:ext>
              </a:extLst>
            </p:cNvPr>
            <p:cNvGrpSpPr/>
            <p:nvPr/>
          </p:nvGrpSpPr>
          <p:grpSpPr>
            <a:xfrm>
              <a:off x="4435061" y="3978470"/>
              <a:ext cx="1964240" cy="509034"/>
              <a:chOff x="4198620" y="3581375"/>
              <a:chExt cx="2240280" cy="580570"/>
            </a:xfrm>
          </p:grpSpPr>
          <p:sp>
            <p:nvSpPr>
              <p:cNvPr id="29" name="Arrow: Chevron 10">
                <a:extLst>
                  <a:ext uri="{FF2B5EF4-FFF2-40B4-BE49-F238E27FC236}">
                    <a16:creationId xmlns:a16="http://schemas.microsoft.com/office/drawing/2014/main" id="{B869A941-B1FC-4BC6-B942-17DBCDAB787F}"/>
                  </a:ext>
                </a:extLst>
              </p:cNvPr>
              <p:cNvSpPr/>
              <p:nvPr/>
            </p:nvSpPr>
            <p:spPr>
              <a:xfrm>
                <a:off x="4198620" y="3581375"/>
                <a:ext cx="2015309" cy="580570"/>
              </a:xfrm>
              <a:prstGeom prst="chevron">
                <a:avLst>
                  <a:gd name="adj" fmla="val 31308"/>
                </a:avLst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Rectangle: Rounded Corners 11">
                <a:extLst>
                  <a:ext uri="{FF2B5EF4-FFF2-40B4-BE49-F238E27FC236}">
                    <a16:creationId xmlns:a16="http://schemas.microsoft.com/office/drawing/2014/main" id="{0ABB3CBE-464E-4C55-9A7D-FFA55858ABC1}"/>
                  </a:ext>
                </a:extLst>
              </p:cNvPr>
              <p:cNvSpPr/>
              <p:nvPr/>
            </p:nvSpPr>
            <p:spPr>
              <a:xfrm>
                <a:off x="5207000" y="3581375"/>
                <a:ext cx="1231900" cy="58057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Oval 12">
                <a:extLst>
                  <a:ext uri="{FF2B5EF4-FFF2-40B4-BE49-F238E27FC236}">
                    <a16:creationId xmlns:a16="http://schemas.microsoft.com/office/drawing/2014/main" id="{B98116A3-0C05-4992-92AB-23E78E7AE0A5}"/>
                  </a:ext>
                </a:extLst>
              </p:cNvPr>
              <p:cNvSpPr/>
              <p:nvPr/>
            </p:nvSpPr>
            <p:spPr>
              <a:xfrm>
                <a:off x="5897791" y="3624010"/>
                <a:ext cx="495300" cy="495300"/>
              </a:xfrm>
              <a:prstGeom prst="ellipse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Rectangle 30">
              <a:extLst>
                <a:ext uri="{FF2B5EF4-FFF2-40B4-BE49-F238E27FC236}">
                  <a16:creationId xmlns:a16="http://schemas.microsoft.com/office/drawing/2014/main" id="{B5D02AC1-6F1D-40C2-A1A3-4DCCB57CE798}"/>
                </a:ext>
              </a:extLst>
            </p:cNvPr>
            <p:cNvSpPr/>
            <p:nvPr/>
          </p:nvSpPr>
          <p:spPr>
            <a:xfrm>
              <a:off x="4670329" y="4121800"/>
              <a:ext cx="1220891" cy="215882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8" name="TextBox 33">
              <a:extLst>
                <a:ext uri="{FF2B5EF4-FFF2-40B4-BE49-F238E27FC236}">
                  <a16:creationId xmlns:a16="http://schemas.microsoft.com/office/drawing/2014/main" id="{37D3463D-D83C-41D4-95C7-3DBE9979AB91}"/>
                </a:ext>
              </a:extLst>
            </p:cNvPr>
            <p:cNvSpPr txBox="1"/>
            <p:nvPr/>
          </p:nvSpPr>
          <p:spPr>
            <a:xfrm>
              <a:off x="6467066" y="3941087"/>
              <a:ext cx="2154545" cy="516912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千图网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21" name="Freeform: Shape 36">
              <a:extLst>
                <a:ext uri="{FF2B5EF4-FFF2-40B4-BE49-F238E27FC236}">
                  <a16:creationId xmlns:a16="http://schemas.microsoft.com/office/drawing/2014/main" id="{B8EB5F01-824E-46C7-863A-DCAF2B4E9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7134" y="4113732"/>
              <a:ext cx="246958" cy="246499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6" name="千图PPT彼岸天：ID 8661124库_组合 35">
            <a:extLst>
              <a:ext uri="{FF2B5EF4-FFF2-40B4-BE49-F238E27FC236}">
                <a16:creationId xmlns:a16="http://schemas.microsoft.com/office/drawing/2014/main" id="{9A07CC04-1128-401B-BBFA-702BE1207DE4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3613396" y="2870709"/>
            <a:ext cx="4172231" cy="532179"/>
            <a:chOff x="3613396" y="2870709"/>
            <a:chExt cx="4172231" cy="532179"/>
          </a:xfrm>
        </p:grpSpPr>
        <p:grpSp>
          <p:nvGrpSpPr>
            <p:cNvPr id="9" name="Group 23">
              <a:extLst>
                <a:ext uri="{FF2B5EF4-FFF2-40B4-BE49-F238E27FC236}">
                  <a16:creationId xmlns:a16="http://schemas.microsoft.com/office/drawing/2014/main" id="{FC068B9A-D140-4216-AE1D-50CC8B7B558E}"/>
                </a:ext>
              </a:extLst>
            </p:cNvPr>
            <p:cNvGrpSpPr/>
            <p:nvPr/>
          </p:nvGrpSpPr>
          <p:grpSpPr>
            <a:xfrm>
              <a:off x="5821387" y="2893854"/>
              <a:ext cx="1964240" cy="509034"/>
              <a:chOff x="5779770" y="2344334"/>
              <a:chExt cx="2240280" cy="580570"/>
            </a:xfrm>
          </p:grpSpPr>
          <p:sp>
            <p:nvSpPr>
              <p:cNvPr id="26" name="Arrow: Chevron 14">
                <a:extLst>
                  <a:ext uri="{FF2B5EF4-FFF2-40B4-BE49-F238E27FC236}">
                    <a16:creationId xmlns:a16="http://schemas.microsoft.com/office/drawing/2014/main" id="{587E646C-C480-4C1D-898E-B1073BAFDD99}"/>
                  </a:ext>
                </a:extLst>
              </p:cNvPr>
              <p:cNvSpPr/>
              <p:nvPr/>
            </p:nvSpPr>
            <p:spPr>
              <a:xfrm flipH="1">
                <a:off x="6004741" y="2344334"/>
                <a:ext cx="2015309" cy="580570"/>
              </a:xfrm>
              <a:prstGeom prst="chevron">
                <a:avLst>
                  <a:gd name="adj" fmla="val 31308"/>
                </a:avLst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Rectangle: Rounded Corners 15">
                <a:extLst>
                  <a:ext uri="{FF2B5EF4-FFF2-40B4-BE49-F238E27FC236}">
                    <a16:creationId xmlns:a16="http://schemas.microsoft.com/office/drawing/2014/main" id="{2D53A51D-F74F-436D-8029-54E36BACF1EA}"/>
                  </a:ext>
                </a:extLst>
              </p:cNvPr>
              <p:cNvSpPr/>
              <p:nvPr/>
            </p:nvSpPr>
            <p:spPr>
              <a:xfrm flipH="1">
                <a:off x="5779770" y="2344334"/>
                <a:ext cx="1231900" cy="58057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6">
                <a:extLst>
                  <a:ext uri="{FF2B5EF4-FFF2-40B4-BE49-F238E27FC236}">
                    <a16:creationId xmlns:a16="http://schemas.microsoft.com/office/drawing/2014/main" id="{7D0CC33D-833F-4887-B39F-08ECB3C9910E}"/>
                  </a:ext>
                </a:extLst>
              </p:cNvPr>
              <p:cNvSpPr/>
              <p:nvPr/>
            </p:nvSpPr>
            <p:spPr>
              <a:xfrm flipH="1">
                <a:off x="5825579" y="2386969"/>
                <a:ext cx="495300" cy="495300"/>
              </a:xfrm>
              <a:prstGeom prst="ellipse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TextBox 25">
              <a:extLst>
                <a:ext uri="{FF2B5EF4-FFF2-40B4-BE49-F238E27FC236}">
                  <a16:creationId xmlns:a16="http://schemas.microsoft.com/office/drawing/2014/main" id="{489269FC-79EC-419D-B21B-1E62FED2568B}"/>
                </a:ext>
              </a:extLst>
            </p:cNvPr>
            <p:cNvSpPr txBox="1"/>
            <p:nvPr/>
          </p:nvSpPr>
          <p:spPr>
            <a:xfrm>
              <a:off x="3613396" y="2870709"/>
              <a:ext cx="2110957" cy="516912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千图网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12" name="Rectangle 26">
              <a:extLst>
                <a:ext uri="{FF2B5EF4-FFF2-40B4-BE49-F238E27FC236}">
                  <a16:creationId xmlns:a16="http://schemas.microsoft.com/office/drawing/2014/main" id="{81C60ED2-A0B1-42F3-884A-AE003DEE3F50}"/>
                </a:ext>
              </a:extLst>
            </p:cNvPr>
            <p:cNvSpPr/>
            <p:nvPr/>
          </p:nvSpPr>
          <p:spPr>
            <a:xfrm>
              <a:off x="6306799" y="3040429"/>
              <a:ext cx="1229162" cy="215882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22" name="Freeform: Shape 37">
              <a:extLst>
                <a:ext uri="{FF2B5EF4-FFF2-40B4-BE49-F238E27FC236}">
                  <a16:creationId xmlns:a16="http://schemas.microsoft.com/office/drawing/2014/main" id="{A7E17AF0-29DC-46B3-A994-F8DE9479B4F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945637" y="3015608"/>
              <a:ext cx="265802" cy="265523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4107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>
            <a:extLst>
              <a:ext uri="{FF2B5EF4-FFF2-40B4-BE49-F238E27FC236}">
                <a16:creationId xmlns:a16="http://schemas.microsoft.com/office/drawing/2014/main" id="{8CEA797A-DEB8-492C-AA42-6C85D8A5CA5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405220" y="1660132"/>
            <a:ext cx="7292701" cy="3980587"/>
            <a:chOff x="3417375" y="1600277"/>
            <a:chExt cx="8280546" cy="4519787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428DCE7C-A6D5-44B3-8B78-6F39652806A5}"/>
                </a:ext>
              </a:extLst>
            </p:cNvPr>
            <p:cNvSpPr/>
            <p:nvPr/>
          </p:nvSpPr>
          <p:spPr>
            <a:xfrm>
              <a:off x="3505979" y="1795172"/>
              <a:ext cx="6840498" cy="944227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82167A24-3051-49A2-8ACE-04A39B8A96C1}"/>
                </a:ext>
              </a:extLst>
            </p:cNvPr>
            <p:cNvSpPr/>
            <p:nvPr/>
          </p:nvSpPr>
          <p:spPr>
            <a:xfrm>
              <a:off x="3505979" y="2739969"/>
              <a:ext cx="4763368" cy="944227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AB3305D2-2FFD-4B89-A8AE-5E9A032A0CBE}"/>
                </a:ext>
              </a:extLst>
            </p:cNvPr>
            <p:cNvSpPr/>
            <p:nvPr/>
          </p:nvSpPr>
          <p:spPr>
            <a:xfrm>
              <a:off x="3505980" y="3684758"/>
              <a:ext cx="2853800" cy="944227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3704B2CF-5D04-4852-9A6E-7B564D3DBB5F}"/>
                </a:ext>
              </a:extLst>
            </p:cNvPr>
            <p:cNvSpPr/>
            <p:nvPr/>
          </p:nvSpPr>
          <p:spPr>
            <a:xfrm>
              <a:off x="3505980" y="4609344"/>
              <a:ext cx="1192874" cy="944227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4BAB6AE2-3F5D-48A6-909A-1C6C020D82AF}"/>
                </a:ext>
              </a:extLst>
            </p:cNvPr>
            <p:cNvGrpSpPr/>
            <p:nvPr/>
          </p:nvGrpSpPr>
          <p:grpSpPr>
            <a:xfrm>
              <a:off x="3417375" y="5198087"/>
              <a:ext cx="6929101" cy="171700"/>
              <a:chOff x="3649523" y="6019286"/>
              <a:chExt cx="6636028" cy="171700"/>
            </a:xfrm>
          </p:grpSpPr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89049293-B358-4A7C-9F05-5931C71A7090}"/>
                  </a:ext>
                </a:extLst>
              </p:cNvPr>
              <p:cNvCxnSpPr/>
              <p:nvPr/>
            </p:nvCxnSpPr>
            <p:spPr>
              <a:xfrm>
                <a:off x="3805238" y="6105143"/>
                <a:ext cx="6480313" cy="0"/>
              </a:xfrm>
              <a:prstGeom prst="line">
                <a:avLst/>
              </a:prstGeom>
              <a:ln w="19050">
                <a:solidFill>
                  <a:schemeClr val="bg2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2" name="组合 71">
                <a:extLst>
                  <a:ext uri="{FF2B5EF4-FFF2-40B4-BE49-F238E27FC236}">
                    <a16:creationId xmlns:a16="http://schemas.microsoft.com/office/drawing/2014/main" id="{8EB7F621-6CB6-49FC-98FA-225D93038045}"/>
                  </a:ext>
                </a:extLst>
              </p:cNvPr>
              <p:cNvGrpSpPr/>
              <p:nvPr/>
            </p:nvGrpSpPr>
            <p:grpSpPr>
              <a:xfrm>
                <a:off x="3649523" y="6019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0B33549C-49A5-4EFE-B453-E669655AD9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68575B49-501D-4BD8-A07C-D627F263AF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11AE9007-4951-4E67-A34D-B617B16B2266}"/>
                </a:ext>
              </a:extLst>
            </p:cNvPr>
            <p:cNvCxnSpPr/>
            <p:nvPr/>
          </p:nvCxnSpPr>
          <p:spPr>
            <a:xfrm>
              <a:off x="3507280" y="4734880"/>
              <a:ext cx="0" cy="681927"/>
            </a:xfrm>
            <a:prstGeom prst="line">
              <a:avLst/>
            </a:prstGeom>
            <a:ln w="190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4E0B4A27-A5BE-46DB-ACC2-4BC99782D75F}"/>
                </a:ext>
              </a:extLst>
            </p:cNvPr>
            <p:cNvGrpSpPr/>
            <p:nvPr/>
          </p:nvGrpSpPr>
          <p:grpSpPr>
            <a:xfrm>
              <a:off x="3417375" y="4296448"/>
              <a:ext cx="6929101" cy="171700"/>
              <a:chOff x="3649523" y="5117648"/>
              <a:chExt cx="6636028" cy="171700"/>
            </a:xfrm>
          </p:grpSpPr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1DEB2A39-0640-4D1E-A28D-7834B593D386}"/>
                  </a:ext>
                </a:extLst>
              </p:cNvPr>
              <p:cNvCxnSpPr/>
              <p:nvPr/>
            </p:nvCxnSpPr>
            <p:spPr>
              <a:xfrm>
                <a:off x="3805238" y="5193171"/>
                <a:ext cx="6480313" cy="0"/>
              </a:xfrm>
              <a:prstGeom prst="line">
                <a:avLst/>
              </a:prstGeom>
              <a:ln w="19050">
                <a:solidFill>
                  <a:schemeClr val="bg2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8" name="组合 67">
                <a:extLst>
                  <a:ext uri="{FF2B5EF4-FFF2-40B4-BE49-F238E27FC236}">
                    <a16:creationId xmlns:a16="http://schemas.microsoft.com/office/drawing/2014/main" id="{F28F0B46-BB89-41DC-AA70-615AA9FF5BD6}"/>
                  </a:ext>
                </a:extLst>
              </p:cNvPr>
              <p:cNvGrpSpPr/>
              <p:nvPr/>
            </p:nvGrpSpPr>
            <p:grpSpPr>
              <a:xfrm>
                <a:off x="3649523" y="5117648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E5F80D89-01E3-4082-9DF3-CFFF0EDE50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FC8C5CDF-95BC-4042-AB0B-C38D405902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CB8D616D-F30B-4186-B20D-B0BF5A2E5911}"/>
                </a:ext>
              </a:extLst>
            </p:cNvPr>
            <p:cNvCxnSpPr/>
            <p:nvPr/>
          </p:nvCxnSpPr>
          <p:spPr>
            <a:xfrm>
              <a:off x="3507280" y="3793423"/>
              <a:ext cx="0" cy="681927"/>
            </a:xfrm>
            <a:prstGeom prst="line">
              <a:avLst/>
            </a:prstGeom>
            <a:ln w="190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ABBB4468-5048-4604-8E17-9321A445BD46}"/>
                </a:ext>
              </a:extLst>
            </p:cNvPr>
            <p:cNvGrpSpPr/>
            <p:nvPr/>
          </p:nvGrpSpPr>
          <p:grpSpPr>
            <a:xfrm>
              <a:off x="3417375" y="3401752"/>
              <a:ext cx="6929101" cy="171700"/>
              <a:chOff x="3649523" y="4222952"/>
              <a:chExt cx="6636028" cy="171700"/>
            </a:xfrm>
          </p:grpSpPr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1A96B0A8-A4CB-4DCC-A326-CCA4E68E5BD3}"/>
                  </a:ext>
                </a:extLst>
              </p:cNvPr>
              <p:cNvCxnSpPr/>
              <p:nvPr/>
            </p:nvCxnSpPr>
            <p:spPr>
              <a:xfrm>
                <a:off x="3805238" y="4308809"/>
                <a:ext cx="6480313" cy="0"/>
              </a:xfrm>
              <a:prstGeom prst="line">
                <a:avLst/>
              </a:prstGeom>
              <a:ln w="19050">
                <a:solidFill>
                  <a:schemeClr val="bg2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3149D9CC-8EF8-45B3-BAE0-140C502DF112}"/>
                  </a:ext>
                </a:extLst>
              </p:cNvPr>
              <p:cNvGrpSpPr/>
              <p:nvPr/>
            </p:nvGrpSpPr>
            <p:grpSpPr>
              <a:xfrm>
                <a:off x="3649523" y="4222952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0512376A-D658-420D-AE7F-91880DC918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B0527695-4F87-4433-B44A-2D011664AD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73778D6C-503F-49E6-AF5F-3C45D60CD08B}"/>
                </a:ext>
              </a:extLst>
            </p:cNvPr>
            <p:cNvCxnSpPr/>
            <p:nvPr/>
          </p:nvCxnSpPr>
          <p:spPr>
            <a:xfrm>
              <a:off x="3507280" y="2850892"/>
              <a:ext cx="0" cy="681927"/>
            </a:xfrm>
            <a:prstGeom prst="line">
              <a:avLst/>
            </a:prstGeom>
            <a:ln w="190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1EA1293A-0642-4360-9DD5-57FFBAB9D060}"/>
                </a:ext>
              </a:extLst>
            </p:cNvPr>
            <p:cNvGrpSpPr/>
            <p:nvPr/>
          </p:nvGrpSpPr>
          <p:grpSpPr>
            <a:xfrm>
              <a:off x="3417375" y="2499087"/>
              <a:ext cx="6929101" cy="171700"/>
              <a:chOff x="3649523" y="3320286"/>
              <a:chExt cx="6636028" cy="171700"/>
            </a:xfrm>
          </p:grpSpPr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A2F3BDFA-A32F-4500-B244-6FF6DA63B4A9}"/>
                  </a:ext>
                </a:extLst>
              </p:cNvPr>
              <p:cNvCxnSpPr/>
              <p:nvPr/>
            </p:nvCxnSpPr>
            <p:spPr>
              <a:xfrm>
                <a:off x="3805238" y="3416564"/>
                <a:ext cx="6480313" cy="0"/>
              </a:xfrm>
              <a:prstGeom prst="line">
                <a:avLst/>
              </a:prstGeom>
              <a:ln w="19050">
                <a:solidFill>
                  <a:schemeClr val="bg2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56F0EDF6-FACE-44D1-A629-4F2F629A143D}"/>
                  </a:ext>
                </a:extLst>
              </p:cNvPr>
              <p:cNvGrpSpPr/>
              <p:nvPr/>
            </p:nvGrpSpPr>
            <p:grpSpPr>
              <a:xfrm>
                <a:off x="3649523" y="3320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3B2396BF-F057-417D-A059-84F69144CF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6136419E-3B16-4DD4-BE3A-FA9C12D8E6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0743816B-4F44-4AE6-A4C7-E1306384E880}"/>
                </a:ext>
              </a:extLst>
            </p:cNvPr>
            <p:cNvCxnSpPr/>
            <p:nvPr/>
          </p:nvCxnSpPr>
          <p:spPr>
            <a:xfrm>
              <a:off x="3507280" y="1912387"/>
              <a:ext cx="0" cy="681927"/>
            </a:xfrm>
            <a:prstGeom prst="line">
              <a:avLst/>
            </a:prstGeom>
            <a:ln w="190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1677D5BB-6ACC-4F4A-B826-7EAA8F3E02B4}"/>
                </a:ext>
              </a:extLst>
            </p:cNvPr>
            <p:cNvGrpSpPr/>
            <p:nvPr/>
          </p:nvGrpSpPr>
          <p:grpSpPr>
            <a:xfrm>
              <a:off x="3417375" y="1600277"/>
              <a:ext cx="6929101" cy="171700"/>
              <a:chOff x="3649523" y="2421476"/>
              <a:chExt cx="6636028" cy="171700"/>
            </a:xfrm>
          </p:grpSpPr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20C9882F-6876-4853-81AC-A7E0D464FF37}"/>
                  </a:ext>
                </a:extLst>
              </p:cNvPr>
              <p:cNvCxnSpPr/>
              <p:nvPr/>
            </p:nvCxnSpPr>
            <p:spPr>
              <a:xfrm>
                <a:off x="3805238" y="2511334"/>
                <a:ext cx="6480313" cy="0"/>
              </a:xfrm>
              <a:prstGeom prst="line">
                <a:avLst/>
              </a:prstGeom>
              <a:ln w="19050">
                <a:solidFill>
                  <a:schemeClr val="bg2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A043AF47-13E2-40A0-84B3-9400396B7D39}"/>
                  </a:ext>
                </a:extLst>
              </p:cNvPr>
              <p:cNvGrpSpPr/>
              <p:nvPr/>
            </p:nvGrpSpPr>
            <p:grpSpPr>
              <a:xfrm>
                <a:off x="3649523" y="242147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81BBFCB3-7C12-45C7-9502-2EDF95778B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6AD410E3-C626-43BA-8690-002AD93E92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47" name="文本框 15">
              <a:extLst>
                <a:ext uri="{FF2B5EF4-FFF2-40B4-BE49-F238E27FC236}">
                  <a16:creationId xmlns:a16="http://schemas.microsoft.com/office/drawing/2014/main" id="{ABAFE15F-BA8C-49BA-A9BF-CB4BD659B82B}"/>
                </a:ext>
              </a:extLst>
            </p:cNvPr>
            <p:cNvSpPr txBox="1"/>
            <p:nvPr/>
          </p:nvSpPr>
          <p:spPr>
            <a:xfrm>
              <a:off x="4222326" y="5735651"/>
              <a:ext cx="908614" cy="384413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</a:rPr>
                <a:t>关键词</a:t>
              </a:r>
            </a:p>
          </p:txBody>
        </p:sp>
        <p:sp>
          <p:nvSpPr>
            <p:cNvPr id="48" name="文本框 16">
              <a:extLst>
                <a:ext uri="{FF2B5EF4-FFF2-40B4-BE49-F238E27FC236}">
                  <a16:creationId xmlns:a16="http://schemas.microsoft.com/office/drawing/2014/main" id="{91A1F032-9CF6-48C1-82B9-ECE595667902}"/>
                </a:ext>
              </a:extLst>
            </p:cNvPr>
            <p:cNvSpPr txBox="1"/>
            <p:nvPr/>
          </p:nvSpPr>
          <p:spPr>
            <a:xfrm>
              <a:off x="5873390" y="5735649"/>
              <a:ext cx="908614" cy="384413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</a:rPr>
                <a:t>关键词</a:t>
              </a:r>
            </a:p>
          </p:txBody>
        </p:sp>
        <p:sp>
          <p:nvSpPr>
            <p:cNvPr id="49" name="文本框 17">
              <a:extLst>
                <a:ext uri="{FF2B5EF4-FFF2-40B4-BE49-F238E27FC236}">
                  <a16:creationId xmlns:a16="http://schemas.microsoft.com/office/drawing/2014/main" id="{60450304-8ED9-45F5-A6DB-F47E0801C5D4}"/>
                </a:ext>
              </a:extLst>
            </p:cNvPr>
            <p:cNvSpPr txBox="1"/>
            <p:nvPr/>
          </p:nvSpPr>
          <p:spPr>
            <a:xfrm>
              <a:off x="7790041" y="5735649"/>
              <a:ext cx="908614" cy="384413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</a:rPr>
                <a:t>关键词</a:t>
              </a:r>
            </a:p>
          </p:txBody>
        </p:sp>
        <p:sp>
          <p:nvSpPr>
            <p:cNvPr id="50" name="文本框 18">
              <a:extLst>
                <a:ext uri="{FF2B5EF4-FFF2-40B4-BE49-F238E27FC236}">
                  <a16:creationId xmlns:a16="http://schemas.microsoft.com/office/drawing/2014/main" id="{C79CAA9A-EB22-45ED-BCE0-474FD53CD8B5}"/>
                </a:ext>
              </a:extLst>
            </p:cNvPr>
            <p:cNvSpPr txBox="1"/>
            <p:nvPr/>
          </p:nvSpPr>
          <p:spPr>
            <a:xfrm>
              <a:off x="9892168" y="5735649"/>
              <a:ext cx="908614" cy="384413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</a:rPr>
                <a:t>关键词</a:t>
              </a: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052C1142-D1EA-4F91-BEDD-0C55D89A2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7436" y="2507007"/>
              <a:ext cx="1903821" cy="3090180"/>
            </a:xfrm>
            <a:custGeom>
              <a:avLst/>
              <a:gdLst>
                <a:gd name="T0" fmla="*/ 222 w 369"/>
                <a:gd name="T1" fmla="*/ 571 h 600"/>
                <a:gd name="T2" fmla="*/ 236 w 369"/>
                <a:gd name="T3" fmla="*/ 582 h 600"/>
                <a:gd name="T4" fmla="*/ 249 w 369"/>
                <a:gd name="T5" fmla="*/ 595 h 600"/>
                <a:gd name="T6" fmla="*/ 207 w 369"/>
                <a:gd name="T7" fmla="*/ 574 h 600"/>
                <a:gd name="T8" fmla="*/ 199 w 369"/>
                <a:gd name="T9" fmla="*/ 569 h 600"/>
                <a:gd name="T10" fmla="*/ 203 w 369"/>
                <a:gd name="T11" fmla="*/ 519 h 600"/>
                <a:gd name="T12" fmla="*/ 175 w 369"/>
                <a:gd name="T13" fmla="*/ 544 h 600"/>
                <a:gd name="T14" fmla="*/ 170 w 369"/>
                <a:gd name="T15" fmla="*/ 570 h 600"/>
                <a:gd name="T16" fmla="*/ 166 w 369"/>
                <a:gd name="T17" fmla="*/ 586 h 600"/>
                <a:gd name="T18" fmla="*/ 130 w 369"/>
                <a:gd name="T19" fmla="*/ 597 h 600"/>
                <a:gd name="T20" fmla="*/ 142 w 369"/>
                <a:gd name="T21" fmla="*/ 585 h 600"/>
                <a:gd name="T22" fmla="*/ 141 w 369"/>
                <a:gd name="T23" fmla="*/ 569 h 600"/>
                <a:gd name="T24" fmla="*/ 113 w 369"/>
                <a:gd name="T25" fmla="*/ 512 h 600"/>
                <a:gd name="T26" fmla="*/ 113 w 369"/>
                <a:gd name="T27" fmla="*/ 507 h 600"/>
                <a:gd name="T28" fmla="*/ 112 w 369"/>
                <a:gd name="T29" fmla="*/ 249 h 600"/>
                <a:gd name="T30" fmla="*/ 60 w 369"/>
                <a:gd name="T31" fmla="*/ 166 h 600"/>
                <a:gd name="T32" fmla="*/ 0 w 369"/>
                <a:gd name="T33" fmla="*/ 148 h 600"/>
                <a:gd name="T34" fmla="*/ 24 w 369"/>
                <a:gd name="T35" fmla="*/ 95 h 600"/>
                <a:gd name="T36" fmla="*/ 15 w 369"/>
                <a:gd name="T37" fmla="*/ 25 h 600"/>
                <a:gd name="T38" fmla="*/ 28 w 369"/>
                <a:gd name="T39" fmla="*/ 54 h 600"/>
                <a:gd name="T40" fmla="*/ 41 w 369"/>
                <a:gd name="T41" fmla="*/ 59 h 600"/>
                <a:gd name="T42" fmla="*/ 103 w 369"/>
                <a:gd name="T43" fmla="*/ 105 h 600"/>
                <a:gd name="T44" fmla="*/ 126 w 369"/>
                <a:gd name="T45" fmla="*/ 126 h 600"/>
                <a:gd name="T46" fmla="*/ 164 w 369"/>
                <a:gd name="T47" fmla="*/ 145 h 600"/>
                <a:gd name="T48" fmla="*/ 156 w 369"/>
                <a:gd name="T49" fmla="*/ 118 h 600"/>
                <a:gd name="T50" fmla="*/ 153 w 369"/>
                <a:gd name="T51" fmla="*/ 83 h 600"/>
                <a:gd name="T52" fmla="*/ 129 w 369"/>
                <a:gd name="T53" fmla="*/ 57 h 600"/>
                <a:gd name="T54" fmla="*/ 207 w 369"/>
                <a:gd name="T55" fmla="*/ 64 h 600"/>
                <a:gd name="T56" fmla="*/ 215 w 369"/>
                <a:gd name="T57" fmla="*/ 81 h 600"/>
                <a:gd name="T58" fmla="*/ 213 w 369"/>
                <a:gd name="T59" fmla="*/ 81 h 600"/>
                <a:gd name="T60" fmla="*/ 199 w 369"/>
                <a:gd name="T61" fmla="*/ 92 h 600"/>
                <a:gd name="T62" fmla="*/ 191 w 369"/>
                <a:gd name="T63" fmla="*/ 128 h 600"/>
                <a:gd name="T64" fmla="*/ 210 w 369"/>
                <a:gd name="T65" fmla="*/ 138 h 600"/>
                <a:gd name="T66" fmla="*/ 244 w 369"/>
                <a:gd name="T67" fmla="*/ 119 h 600"/>
                <a:gd name="T68" fmla="*/ 255 w 369"/>
                <a:gd name="T69" fmla="*/ 102 h 600"/>
                <a:gd name="T70" fmla="*/ 314 w 369"/>
                <a:gd name="T71" fmla="*/ 53 h 600"/>
                <a:gd name="T72" fmla="*/ 339 w 369"/>
                <a:gd name="T73" fmla="*/ 5 h 600"/>
                <a:gd name="T74" fmla="*/ 359 w 369"/>
                <a:gd name="T75" fmla="*/ 27 h 600"/>
                <a:gd name="T76" fmla="*/ 346 w 369"/>
                <a:gd name="T77" fmla="*/ 54 h 600"/>
                <a:gd name="T78" fmla="*/ 362 w 369"/>
                <a:gd name="T79" fmla="*/ 105 h 600"/>
                <a:gd name="T80" fmla="*/ 303 w 369"/>
                <a:gd name="T81" fmla="*/ 161 h 600"/>
                <a:gd name="T82" fmla="*/ 254 w 369"/>
                <a:gd name="T83" fmla="*/ 192 h 600"/>
                <a:gd name="T84" fmla="*/ 251 w 369"/>
                <a:gd name="T85" fmla="*/ 290 h 600"/>
                <a:gd name="T86" fmla="*/ 261 w 369"/>
                <a:gd name="T87" fmla="*/ 446 h 600"/>
                <a:gd name="T88" fmla="*/ 240 w 369"/>
                <a:gd name="T89" fmla="*/ 511 h 600"/>
                <a:gd name="T90" fmla="*/ 233 w 369"/>
                <a:gd name="T91" fmla="*/ 570 h 600"/>
                <a:gd name="T92" fmla="*/ 227 w 369"/>
                <a:gd name="T93" fmla="*/ 596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9" h="600">
                  <a:moveTo>
                    <a:pt x="233" y="570"/>
                  </a:moveTo>
                  <a:cubicBezTo>
                    <a:pt x="230" y="570"/>
                    <a:pt x="226" y="570"/>
                    <a:pt x="222" y="570"/>
                  </a:cubicBezTo>
                  <a:cubicBezTo>
                    <a:pt x="222" y="570"/>
                    <a:pt x="222" y="570"/>
                    <a:pt x="222" y="571"/>
                  </a:cubicBezTo>
                  <a:cubicBezTo>
                    <a:pt x="225" y="573"/>
                    <a:pt x="228" y="576"/>
                    <a:pt x="231" y="578"/>
                  </a:cubicBezTo>
                  <a:cubicBezTo>
                    <a:pt x="232" y="579"/>
                    <a:pt x="233" y="579"/>
                    <a:pt x="234" y="579"/>
                  </a:cubicBezTo>
                  <a:cubicBezTo>
                    <a:pt x="235" y="580"/>
                    <a:pt x="236" y="581"/>
                    <a:pt x="236" y="582"/>
                  </a:cubicBezTo>
                  <a:cubicBezTo>
                    <a:pt x="240" y="585"/>
                    <a:pt x="243" y="588"/>
                    <a:pt x="247" y="590"/>
                  </a:cubicBezTo>
                  <a:cubicBezTo>
                    <a:pt x="248" y="591"/>
                    <a:pt x="248" y="592"/>
                    <a:pt x="249" y="593"/>
                  </a:cubicBezTo>
                  <a:cubicBezTo>
                    <a:pt x="249" y="594"/>
                    <a:pt x="249" y="594"/>
                    <a:pt x="249" y="595"/>
                  </a:cubicBezTo>
                  <a:cubicBezTo>
                    <a:pt x="245" y="596"/>
                    <a:pt x="232" y="597"/>
                    <a:pt x="229" y="596"/>
                  </a:cubicBezTo>
                  <a:cubicBezTo>
                    <a:pt x="223" y="594"/>
                    <a:pt x="210" y="583"/>
                    <a:pt x="206" y="578"/>
                  </a:cubicBezTo>
                  <a:cubicBezTo>
                    <a:pt x="206" y="577"/>
                    <a:pt x="207" y="575"/>
                    <a:pt x="207" y="574"/>
                  </a:cubicBezTo>
                  <a:cubicBezTo>
                    <a:pt x="206" y="573"/>
                    <a:pt x="206" y="571"/>
                    <a:pt x="205" y="570"/>
                  </a:cubicBezTo>
                  <a:cubicBezTo>
                    <a:pt x="203" y="570"/>
                    <a:pt x="201" y="569"/>
                    <a:pt x="199" y="569"/>
                  </a:cubicBezTo>
                  <a:cubicBezTo>
                    <a:pt x="199" y="569"/>
                    <a:pt x="199" y="569"/>
                    <a:pt x="199" y="569"/>
                  </a:cubicBezTo>
                  <a:cubicBezTo>
                    <a:pt x="200" y="565"/>
                    <a:pt x="201" y="560"/>
                    <a:pt x="203" y="556"/>
                  </a:cubicBezTo>
                  <a:cubicBezTo>
                    <a:pt x="203" y="552"/>
                    <a:pt x="203" y="547"/>
                    <a:pt x="203" y="543"/>
                  </a:cubicBezTo>
                  <a:cubicBezTo>
                    <a:pt x="203" y="535"/>
                    <a:pt x="203" y="527"/>
                    <a:pt x="203" y="519"/>
                  </a:cubicBezTo>
                  <a:cubicBezTo>
                    <a:pt x="203" y="518"/>
                    <a:pt x="202" y="517"/>
                    <a:pt x="202" y="515"/>
                  </a:cubicBezTo>
                  <a:cubicBezTo>
                    <a:pt x="195" y="516"/>
                    <a:pt x="188" y="516"/>
                    <a:pt x="180" y="517"/>
                  </a:cubicBezTo>
                  <a:cubicBezTo>
                    <a:pt x="181" y="526"/>
                    <a:pt x="177" y="536"/>
                    <a:pt x="175" y="544"/>
                  </a:cubicBezTo>
                  <a:cubicBezTo>
                    <a:pt x="175" y="552"/>
                    <a:pt x="176" y="561"/>
                    <a:pt x="177" y="570"/>
                  </a:cubicBezTo>
                  <a:cubicBezTo>
                    <a:pt x="174" y="570"/>
                    <a:pt x="172" y="570"/>
                    <a:pt x="170" y="569"/>
                  </a:cubicBezTo>
                  <a:cubicBezTo>
                    <a:pt x="170" y="570"/>
                    <a:pt x="170" y="570"/>
                    <a:pt x="170" y="570"/>
                  </a:cubicBezTo>
                  <a:cubicBezTo>
                    <a:pt x="170" y="573"/>
                    <a:pt x="171" y="576"/>
                    <a:pt x="171" y="579"/>
                  </a:cubicBezTo>
                  <a:cubicBezTo>
                    <a:pt x="170" y="580"/>
                    <a:pt x="169" y="581"/>
                    <a:pt x="168" y="582"/>
                  </a:cubicBezTo>
                  <a:cubicBezTo>
                    <a:pt x="167" y="584"/>
                    <a:pt x="167" y="585"/>
                    <a:pt x="166" y="586"/>
                  </a:cubicBezTo>
                  <a:cubicBezTo>
                    <a:pt x="164" y="588"/>
                    <a:pt x="162" y="589"/>
                    <a:pt x="160" y="591"/>
                  </a:cubicBezTo>
                  <a:cubicBezTo>
                    <a:pt x="157" y="593"/>
                    <a:pt x="155" y="597"/>
                    <a:pt x="150" y="598"/>
                  </a:cubicBezTo>
                  <a:cubicBezTo>
                    <a:pt x="144" y="600"/>
                    <a:pt x="136" y="598"/>
                    <a:pt x="130" y="597"/>
                  </a:cubicBezTo>
                  <a:cubicBezTo>
                    <a:pt x="130" y="597"/>
                    <a:pt x="130" y="597"/>
                    <a:pt x="130" y="596"/>
                  </a:cubicBezTo>
                  <a:cubicBezTo>
                    <a:pt x="131" y="595"/>
                    <a:pt x="131" y="593"/>
                    <a:pt x="131" y="592"/>
                  </a:cubicBezTo>
                  <a:cubicBezTo>
                    <a:pt x="133" y="588"/>
                    <a:pt x="139" y="587"/>
                    <a:pt x="142" y="585"/>
                  </a:cubicBezTo>
                  <a:cubicBezTo>
                    <a:pt x="145" y="582"/>
                    <a:pt x="149" y="579"/>
                    <a:pt x="152" y="576"/>
                  </a:cubicBezTo>
                  <a:cubicBezTo>
                    <a:pt x="153" y="574"/>
                    <a:pt x="153" y="571"/>
                    <a:pt x="153" y="569"/>
                  </a:cubicBezTo>
                  <a:cubicBezTo>
                    <a:pt x="149" y="569"/>
                    <a:pt x="145" y="569"/>
                    <a:pt x="141" y="569"/>
                  </a:cubicBezTo>
                  <a:cubicBezTo>
                    <a:pt x="141" y="564"/>
                    <a:pt x="140" y="557"/>
                    <a:pt x="140" y="553"/>
                  </a:cubicBezTo>
                  <a:cubicBezTo>
                    <a:pt x="142" y="541"/>
                    <a:pt x="143" y="515"/>
                    <a:pt x="136" y="509"/>
                  </a:cubicBezTo>
                  <a:cubicBezTo>
                    <a:pt x="128" y="510"/>
                    <a:pt x="121" y="511"/>
                    <a:pt x="113" y="512"/>
                  </a:cubicBezTo>
                  <a:cubicBezTo>
                    <a:pt x="113" y="512"/>
                    <a:pt x="113" y="511"/>
                    <a:pt x="113" y="511"/>
                  </a:cubicBezTo>
                  <a:cubicBezTo>
                    <a:pt x="113" y="509"/>
                    <a:pt x="114" y="508"/>
                    <a:pt x="114" y="507"/>
                  </a:cubicBezTo>
                  <a:cubicBezTo>
                    <a:pt x="113" y="507"/>
                    <a:pt x="113" y="507"/>
                    <a:pt x="113" y="507"/>
                  </a:cubicBezTo>
                  <a:cubicBezTo>
                    <a:pt x="113" y="457"/>
                    <a:pt x="114" y="407"/>
                    <a:pt x="115" y="358"/>
                  </a:cubicBezTo>
                  <a:cubicBezTo>
                    <a:pt x="114" y="334"/>
                    <a:pt x="113" y="310"/>
                    <a:pt x="113" y="286"/>
                  </a:cubicBezTo>
                  <a:cubicBezTo>
                    <a:pt x="112" y="273"/>
                    <a:pt x="112" y="261"/>
                    <a:pt x="112" y="249"/>
                  </a:cubicBezTo>
                  <a:cubicBezTo>
                    <a:pt x="111" y="242"/>
                    <a:pt x="111" y="235"/>
                    <a:pt x="111" y="228"/>
                  </a:cubicBezTo>
                  <a:cubicBezTo>
                    <a:pt x="110" y="218"/>
                    <a:pt x="109" y="208"/>
                    <a:pt x="108" y="198"/>
                  </a:cubicBezTo>
                  <a:cubicBezTo>
                    <a:pt x="92" y="188"/>
                    <a:pt x="76" y="177"/>
                    <a:pt x="60" y="166"/>
                  </a:cubicBezTo>
                  <a:cubicBezTo>
                    <a:pt x="56" y="167"/>
                    <a:pt x="51" y="168"/>
                    <a:pt x="47" y="169"/>
                  </a:cubicBezTo>
                  <a:cubicBezTo>
                    <a:pt x="36" y="168"/>
                    <a:pt x="27" y="163"/>
                    <a:pt x="20" y="159"/>
                  </a:cubicBezTo>
                  <a:cubicBezTo>
                    <a:pt x="13" y="155"/>
                    <a:pt x="7" y="152"/>
                    <a:pt x="0" y="148"/>
                  </a:cubicBezTo>
                  <a:cubicBezTo>
                    <a:pt x="0" y="145"/>
                    <a:pt x="0" y="141"/>
                    <a:pt x="1" y="137"/>
                  </a:cubicBezTo>
                  <a:cubicBezTo>
                    <a:pt x="4" y="132"/>
                    <a:pt x="8" y="128"/>
                    <a:pt x="12" y="123"/>
                  </a:cubicBezTo>
                  <a:cubicBezTo>
                    <a:pt x="16" y="113"/>
                    <a:pt x="20" y="104"/>
                    <a:pt x="24" y="95"/>
                  </a:cubicBezTo>
                  <a:cubicBezTo>
                    <a:pt x="26" y="92"/>
                    <a:pt x="32" y="77"/>
                    <a:pt x="32" y="74"/>
                  </a:cubicBezTo>
                  <a:cubicBezTo>
                    <a:pt x="31" y="65"/>
                    <a:pt x="20" y="60"/>
                    <a:pt x="16" y="54"/>
                  </a:cubicBezTo>
                  <a:cubicBezTo>
                    <a:pt x="15" y="44"/>
                    <a:pt x="13" y="34"/>
                    <a:pt x="15" y="25"/>
                  </a:cubicBezTo>
                  <a:cubicBezTo>
                    <a:pt x="17" y="25"/>
                    <a:pt x="18" y="25"/>
                    <a:pt x="20" y="24"/>
                  </a:cubicBezTo>
                  <a:cubicBezTo>
                    <a:pt x="24" y="27"/>
                    <a:pt x="27" y="31"/>
                    <a:pt x="31" y="35"/>
                  </a:cubicBezTo>
                  <a:cubicBezTo>
                    <a:pt x="30" y="36"/>
                    <a:pt x="26" y="51"/>
                    <a:pt x="28" y="54"/>
                  </a:cubicBezTo>
                  <a:cubicBezTo>
                    <a:pt x="32" y="56"/>
                    <a:pt x="35" y="59"/>
                    <a:pt x="38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1"/>
                    <a:pt x="40" y="60"/>
                    <a:pt x="41" y="59"/>
                  </a:cubicBezTo>
                  <a:cubicBezTo>
                    <a:pt x="52" y="67"/>
                    <a:pt x="63" y="75"/>
                    <a:pt x="74" y="83"/>
                  </a:cubicBezTo>
                  <a:cubicBezTo>
                    <a:pt x="80" y="89"/>
                    <a:pt x="86" y="96"/>
                    <a:pt x="92" y="103"/>
                  </a:cubicBezTo>
                  <a:cubicBezTo>
                    <a:pt x="96" y="104"/>
                    <a:pt x="99" y="104"/>
                    <a:pt x="103" y="105"/>
                  </a:cubicBezTo>
                  <a:cubicBezTo>
                    <a:pt x="108" y="107"/>
                    <a:pt x="113" y="112"/>
                    <a:pt x="116" y="116"/>
                  </a:cubicBezTo>
                  <a:cubicBezTo>
                    <a:pt x="115" y="117"/>
                    <a:pt x="114" y="121"/>
                    <a:pt x="115" y="121"/>
                  </a:cubicBezTo>
                  <a:cubicBezTo>
                    <a:pt x="119" y="123"/>
                    <a:pt x="122" y="124"/>
                    <a:pt x="126" y="126"/>
                  </a:cubicBezTo>
                  <a:cubicBezTo>
                    <a:pt x="128" y="128"/>
                    <a:pt x="131" y="131"/>
                    <a:pt x="133" y="133"/>
                  </a:cubicBezTo>
                  <a:cubicBezTo>
                    <a:pt x="135" y="134"/>
                    <a:pt x="137" y="135"/>
                    <a:pt x="139" y="136"/>
                  </a:cubicBezTo>
                  <a:cubicBezTo>
                    <a:pt x="147" y="140"/>
                    <a:pt x="154" y="144"/>
                    <a:pt x="164" y="145"/>
                  </a:cubicBezTo>
                  <a:cubicBezTo>
                    <a:pt x="166" y="141"/>
                    <a:pt x="168" y="136"/>
                    <a:pt x="166" y="131"/>
                  </a:cubicBezTo>
                  <a:cubicBezTo>
                    <a:pt x="165" y="129"/>
                    <a:pt x="161" y="127"/>
                    <a:pt x="160" y="126"/>
                  </a:cubicBezTo>
                  <a:cubicBezTo>
                    <a:pt x="158" y="123"/>
                    <a:pt x="157" y="121"/>
                    <a:pt x="156" y="118"/>
                  </a:cubicBezTo>
                  <a:cubicBezTo>
                    <a:pt x="154" y="111"/>
                    <a:pt x="156" y="104"/>
                    <a:pt x="156" y="97"/>
                  </a:cubicBezTo>
                  <a:cubicBezTo>
                    <a:pt x="156" y="95"/>
                    <a:pt x="156" y="93"/>
                    <a:pt x="156" y="91"/>
                  </a:cubicBezTo>
                  <a:cubicBezTo>
                    <a:pt x="155" y="89"/>
                    <a:pt x="154" y="86"/>
                    <a:pt x="153" y="83"/>
                  </a:cubicBezTo>
                  <a:cubicBezTo>
                    <a:pt x="153" y="82"/>
                    <a:pt x="154" y="81"/>
                    <a:pt x="154" y="79"/>
                  </a:cubicBezTo>
                  <a:cubicBezTo>
                    <a:pt x="154" y="75"/>
                    <a:pt x="153" y="71"/>
                    <a:pt x="153" y="67"/>
                  </a:cubicBezTo>
                  <a:cubicBezTo>
                    <a:pt x="145" y="64"/>
                    <a:pt x="137" y="60"/>
                    <a:pt x="129" y="57"/>
                  </a:cubicBezTo>
                  <a:cubicBezTo>
                    <a:pt x="145" y="55"/>
                    <a:pt x="160" y="53"/>
                    <a:pt x="176" y="51"/>
                  </a:cubicBezTo>
                  <a:cubicBezTo>
                    <a:pt x="180" y="53"/>
                    <a:pt x="183" y="54"/>
                    <a:pt x="187" y="56"/>
                  </a:cubicBezTo>
                  <a:cubicBezTo>
                    <a:pt x="193" y="58"/>
                    <a:pt x="200" y="61"/>
                    <a:pt x="207" y="64"/>
                  </a:cubicBezTo>
                  <a:cubicBezTo>
                    <a:pt x="211" y="66"/>
                    <a:pt x="215" y="69"/>
                    <a:pt x="220" y="72"/>
                  </a:cubicBezTo>
                  <a:cubicBezTo>
                    <a:pt x="224" y="74"/>
                    <a:pt x="227" y="76"/>
                    <a:pt x="231" y="79"/>
                  </a:cubicBezTo>
                  <a:cubicBezTo>
                    <a:pt x="226" y="79"/>
                    <a:pt x="220" y="80"/>
                    <a:pt x="215" y="81"/>
                  </a:cubicBezTo>
                  <a:cubicBezTo>
                    <a:pt x="215" y="85"/>
                    <a:pt x="214" y="90"/>
                    <a:pt x="214" y="95"/>
                  </a:cubicBezTo>
                  <a:cubicBezTo>
                    <a:pt x="214" y="95"/>
                    <a:pt x="213" y="94"/>
                    <a:pt x="213" y="94"/>
                  </a:cubicBezTo>
                  <a:cubicBezTo>
                    <a:pt x="213" y="90"/>
                    <a:pt x="213" y="85"/>
                    <a:pt x="213" y="81"/>
                  </a:cubicBezTo>
                  <a:cubicBezTo>
                    <a:pt x="209" y="81"/>
                    <a:pt x="205" y="81"/>
                    <a:pt x="200" y="82"/>
                  </a:cubicBezTo>
                  <a:cubicBezTo>
                    <a:pt x="199" y="84"/>
                    <a:pt x="198" y="87"/>
                    <a:pt x="198" y="90"/>
                  </a:cubicBezTo>
                  <a:cubicBezTo>
                    <a:pt x="198" y="91"/>
                    <a:pt x="198" y="90"/>
                    <a:pt x="199" y="92"/>
                  </a:cubicBezTo>
                  <a:cubicBezTo>
                    <a:pt x="196" y="99"/>
                    <a:pt x="201" y="109"/>
                    <a:pt x="198" y="118"/>
                  </a:cubicBezTo>
                  <a:cubicBezTo>
                    <a:pt x="197" y="121"/>
                    <a:pt x="195" y="123"/>
                    <a:pt x="194" y="126"/>
                  </a:cubicBezTo>
                  <a:cubicBezTo>
                    <a:pt x="193" y="127"/>
                    <a:pt x="192" y="127"/>
                    <a:pt x="191" y="128"/>
                  </a:cubicBezTo>
                  <a:cubicBezTo>
                    <a:pt x="190" y="131"/>
                    <a:pt x="192" y="139"/>
                    <a:pt x="194" y="140"/>
                  </a:cubicBezTo>
                  <a:cubicBezTo>
                    <a:pt x="195" y="141"/>
                    <a:pt x="196" y="142"/>
                    <a:pt x="197" y="143"/>
                  </a:cubicBezTo>
                  <a:cubicBezTo>
                    <a:pt x="201" y="141"/>
                    <a:pt x="205" y="140"/>
                    <a:pt x="210" y="138"/>
                  </a:cubicBezTo>
                  <a:cubicBezTo>
                    <a:pt x="218" y="133"/>
                    <a:pt x="223" y="125"/>
                    <a:pt x="236" y="125"/>
                  </a:cubicBezTo>
                  <a:cubicBezTo>
                    <a:pt x="236" y="124"/>
                    <a:pt x="236" y="122"/>
                    <a:pt x="237" y="121"/>
                  </a:cubicBezTo>
                  <a:cubicBezTo>
                    <a:pt x="239" y="120"/>
                    <a:pt x="242" y="120"/>
                    <a:pt x="244" y="119"/>
                  </a:cubicBezTo>
                  <a:cubicBezTo>
                    <a:pt x="245" y="117"/>
                    <a:pt x="246" y="115"/>
                    <a:pt x="247" y="113"/>
                  </a:cubicBezTo>
                  <a:cubicBezTo>
                    <a:pt x="249" y="111"/>
                    <a:pt x="253" y="112"/>
                    <a:pt x="254" y="110"/>
                  </a:cubicBezTo>
                  <a:cubicBezTo>
                    <a:pt x="255" y="108"/>
                    <a:pt x="254" y="103"/>
                    <a:pt x="255" y="102"/>
                  </a:cubicBezTo>
                  <a:cubicBezTo>
                    <a:pt x="261" y="97"/>
                    <a:pt x="267" y="93"/>
                    <a:pt x="273" y="88"/>
                  </a:cubicBezTo>
                  <a:cubicBezTo>
                    <a:pt x="278" y="84"/>
                    <a:pt x="282" y="80"/>
                    <a:pt x="287" y="75"/>
                  </a:cubicBezTo>
                  <a:cubicBezTo>
                    <a:pt x="296" y="68"/>
                    <a:pt x="305" y="60"/>
                    <a:pt x="314" y="53"/>
                  </a:cubicBezTo>
                  <a:cubicBezTo>
                    <a:pt x="325" y="44"/>
                    <a:pt x="337" y="36"/>
                    <a:pt x="345" y="24"/>
                  </a:cubicBezTo>
                  <a:cubicBezTo>
                    <a:pt x="344" y="18"/>
                    <a:pt x="341" y="13"/>
                    <a:pt x="338" y="8"/>
                  </a:cubicBezTo>
                  <a:cubicBezTo>
                    <a:pt x="338" y="7"/>
                    <a:pt x="339" y="6"/>
                    <a:pt x="339" y="5"/>
                  </a:cubicBezTo>
                  <a:cubicBezTo>
                    <a:pt x="340" y="4"/>
                    <a:pt x="351" y="0"/>
                    <a:pt x="352" y="0"/>
                  </a:cubicBezTo>
                  <a:cubicBezTo>
                    <a:pt x="354" y="2"/>
                    <a:pt x="351" y="6"/>
                    <a:pt x="352" y="9"/>
                  </a:cubicBezTo>
                  <a:cubicBezTo>
                    <a:pt x="353" y="13"/>
                    <a:pt x="360" y="22"/>
                    <a:pt x="359" y="27"/>
                  </a:cubicBezTo>
                  <a:cubicBezTo>
                    <a:pt x="358" y="28"/>
                    <a:pt x="357" y="29"/>
                    <a:pt x="356" y="30"/>
                  </a:cubicBezTo>
                  <a:cubicBezTo>
                    <a:pt x="353" y="35"/>
                    <a:pt x="349" y="40"/>
                    <a:pt x="346" y="44"/>
                  </a:cubicBezTo>
                  <a:cubicBezTo>
                    <a:pt x="346" y="48"/>
                    <a:pt x="346" y="51"/>
                    <a:pt x="346" y="54"/>
                  </a:cubicBezTo>
                  <a:cubicBezTo>
                    <a:pt x="345" y="56"/>
                    <a:pt x="345" y="58"/>
                    <a:pt x="345" y="60"/>
                  </a:cubicBezTo>
                  <a:cubicBezTo>
                    <a:pt x="348" y="68"/>
                    <a:pt x="352" y="75"/>
                    <a:pt x="355" y="83"/>
                  </a:cubicBezTo>
                  <a:cubicBezTo>
                    <a:pt x="357" y="90"/>
                    <a:pt x="360" y="98"/>
                    <a:pt x="362" y="105"/>
                  </a:cubicBezTo>
                  <a:cubicBezTo>
                    <a:pt x="365" y="113"/>
                    <a:pt x="369" y="120"/>
                    <a:pt x="367" y="131"/>
                  </a:cubicBezTo>
                  <a:cubicBezTo>
                    <a:pt x="354" y="138"/>
                    <a:pt x="341" y="145"/>
                    <a:pt x="329" y="152"/>
                  </a:cubicBezTo>
                  <a:cubicBezTo>
                    <a:pt x="320" y="155"/>
                    <a:pt x="312" y="158"/>
                    <a:pt x="303" y="161"/>
                  </a:cubicBezTo>
                  <a:cubicBezTo>
                    <a:pt x="300" y="163"/>
                    <a:pt x="300" y="167"/>
                    <a:pt x="295" y="170"/>
                  </a:cubicBezTo>
                  <a:cubicBezTo>
                    <a:pt x="283" y="175"/>
                    <a:pt x="270" y="181"/>
                    <a:pt x="258" y="186"/>
                  </a:cubicBezTo>
                  <a:cubicBezTo>
                    <a:pt x="256" y="188"/>
                    <a:pt x="255" y="190"/>
                    <a:pt x="254" y="192"/>
                  </a:cubicBezTo>
                  <a:cubicBezTo>
                    <a:pt x="251" y="193"/>
                    <a:pt x="249" y="193"/>
                    <a:pt x="247" y="193"/>
                  </a:cubicBezTo>
                  <a:cubicBezTo>
                    <a:pt x="248" y="221"/>
                    <a:pt x="249" y="248"/>
                    <a:pt x="251" y="275"/>
                  </a:cubicBezTo>
                  <a:cubicBezTo>
                    <a:pt x="251" y="280"/>
                    <a:pt x="251" y="285"/>
                    <a:pt x="251" y="290"/>
                  </a:cubicBezTo>
                  <a:cubicBezTo>
                    <a:pt x="252" y="306"/>
                    <a:pt x="253" y="322"/>
                    <a:pt x="254" y="339"/>
                  </a:cubicBezTo>
                  <a:cubicBezTo>
                    <a:pt x="256" y="368"/>
                    <a:pt x="258" y="397"/>
                    <a:pt x="260" y="426"/>
                  </a:cubicBezTo>
                  <a:cubicBezTo>
                    <a:pt x="261" y="433"/>
                    <a:pt x="261" y="440"/>
                    <a:pt x="261" y="446"/>
                  </a:cubicBezTo>
                  <a:cubicBezTo>
                    <a:pt x="263" y="458"/>
                    <a:pt x="264" y="475"/>
                    <a:pt x="262" y="487"/>
                  </a:cubicBezTo>
                  <a:cubicBezTo>
                    <a:pt x="261" y="490"/>
                    <a:pt x="262" y="505"/>
                    <a:pt x="261" y="507"/>
                  </a:cubicBezTo>
                  <a:cubicBezTo>
                    <a:pt x="254" y="508"/>
                    <a:pt x="247" y="509"/>
                    <a:pt x="240" y="511"/>
                  </a:cubicBezTo>
                  <a:cubicBezTo>
                    <a:pt x="239" y="517"/>
                    <a:pt x="236" y="521"/>
                    <a:pt x="235" y="526"/>
                  </a:cubicBezTo>
                  <a:cubicBezTo>
                    <a:pt x="234" y="531"/>
                    <a:pt x="234" y="535"/>
                    <a:pt x="234" y="540"/>
                  </a:cubicBezTo>
                  <a:cubicBezTo>
                    <a:pt x="232" y="549"/>
                    <a:pt x="233" y="561"/>
                    <a:pt x="233" y="570"/>
                  </a:cubicBezTo>
                  <a:close/>
                  <a:moveTo>
                    <a:pt x="227" y="596"/>
                  </a:moveTo>
                  <a:cubicBezTo>
                    <a:pt x="227" y="596"/>
                    <a:pt x="227" y="596"/>
                    <a:pt x="228" y="596"/>
                  </a:cubicBezTo>
                  <a:cubicBezTo>
                    <a:pt x="227" y="596"/>
                    <a:pt x="227" y="596"/>
                    <a:pt x="227" y="5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14300" dir="18900000" sy="23000" kx="-1200000" algn="bl" rotWithShape="0">
                <a:prstClr val="black">
                  <a:alpha val="5000"/>
                </a:prstClr>
              </a:outerShdw>
            </a:effectLst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1AB8FA1-A23C-439E-BB1A-C52324D7F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853" y="4577449"/>
              <a:ext cx="876473" cy="1031848"/>
            </a:xfrm>
            <a:custGeom>
              <a:avLst/>
              <a:gdLst>
                <a:gd name="T0" fmla="*/ 53 w 104"/>
                <a:gd name="T1" fmla="*/ 78 h 123"/>
                <a:gd name="T2" fmla="*/ 52 w 104"/>
                <a:gd name="T3" fmla="*/ 83 h 123"/>
                <a:gd name="T4" fmla="*/ 28 w 104"/>
                <a:gd name="T5" fmla="*/ 1 h 123"/>
                <a:gd name="T6" fmla="*/ 28 w 104"/>
                <a:gd name="T7" fmla="*/ 1 h 123"/>
                <a:gd name="T8" fmla="*/ 25 w 104"/>
                <a:gd name="T9" fmla="*/ 3 h 123"/>
                <a:gd name="T10" fmla="*/ 23 w 104"/>
                <a:gd name="T11" fmla="*/ 4 h 123"/>
                <a:gd name="T12" fmla="*/ 23 w 104"/>
                <a:gd name="T13" fmla="*/ 4 h 123"/>
                <a:gd name="T14" fmla="*/ 22 w 104"/>
                <a:gd name="T15" fmla="*/ 3 h 123"/>
                <a:gd name="T16" fmla="*/ 14 w 104"/>
                <a:gd name="T17" fmla="*/ 18 h 123"/>
                <a:gd name="T18" fmla="*/ 14 w 104"/>
                <a:gd name="T19" fmla="*/ 18 h 123"/>
                <a:gd name="T20" fmla="*/ 15 w 104"/>
                <a:gd name="T21" fmla="*/ 24 h 123"/>
                <a:gd name="T22" fmla="*/ 14 w 104"/>
                <a:gd name="T23" fmla="*/ 22 h 123"/>
                <a:gd name="T24" fmla="*/ 14 w 104"/>
                <a:gd name="T25" fmla="*/ 20 h 123"/>
                <a:gd name="T26" fmla="*/ 14 w 104"/>
                <a:gd name="T27" fmla="*/ 20 h 123"/>
                <a:gd name="T28" fmla="*/ 14 w 104"/>
                <a:gd name="T29" fmla="*/ 21 h 123"/>
                <a:gd name="T30" fmla="*/ 14 w 104"/>
                <a:gd name="T31" fmla="*/ 20 h 123"/>
                <a:gd name="T32" fmla="*/ 14 w 104"/>
                <a:gd name="T33" fmla="*/ 20 h 123"/>
                <a:gd name="T34" fmla="*/ 49 w 104"/>
                <a:gd name="T35" fmla="*/ 14 h 123"/>
                <a:gd name="T36" fmla="*/ 49 w 104"/>
                <a:gd name="T37" fmla="*/ 17 h 123"/>
                <a:gd name="T38" fmla="*/ 50 w 104"/>
                <a:gd name="T39" fmla="*/ 20 h 123"/>
                <a:gd name="T40" fmla="*/ 49 w 104"/>
                <a:gd name="T41" fmla="*/ 23 h 123"/>
                <a:gd name="T42" fmla="*/ 52 w 104"/>
                <a:gd name="T43" fmla="*/ 25 h 123"/>
                <a:gd name="T44" fmla="*/ 45 w 104"/>
                <a:gd name="T45" fmla="*/ 34 h 123"/>
                <a:gd name="T46" fmla="*/ 54 w 104"/>
                <a:gd name="T47" fmla="*/ 46 h 123"/>
                <a:gd name="T48" fmla="*/ 65 w 104"/>
                <a:gd name="T49" fmla="*/ 74 h 123"/>
                <a:gd name="T50" fmla="*/ 75 w 104"/>
                <a:gd name="T51" fmla="*/ 92 h 123"/>
                <a:gd name="T52" fmla="*/ 93 w 104"/>
                <a:gd name="T53" fmla="*/ 105 h 123"/>
                <a:gd name="T54" fmla="*/ 103 w 104"/>
                <a:gd name="T55" fmla="*/ 112 h 123"/>
                <a:gd name="T56" fmla="*/ 101 w 104"/>
                <a:gd name="T57" fmla="*/ 116 h 123"/>
                <a:gd name="T58" fmla="*/ 83 w 104"/>
                <a:gd name="T59" fmla="*/ 117 h 123"/>
                <a:gd name="T60" fmla="*/ 76 w 104"/>
                <a:gd name="T61" fmla="*/ 115 h 123"/>
                <a:gd name="T62" fmla="*/ 65 w 104"/>
                <a:gd name="T63" fmla="*/ 105 h 123"/>
                <a:gd name="T64" fmla="*/ 60 w 104"/>
                <a:gd name="T65" fmla="*/ 110 h 123"/>
                <a:gd name="T66" fmla="*/ 58 w 104"/>
                <a:gd name="T67" fmla="*/ 114 h 123"/>
                <a:gd name="T68" fmla="*/ 46 w 104"/>
                <a:gd name="T69" fmla="*/ 117 h 123"/>
                <a:gd name="T70" fmla="*/ 16 w 104"/>
                <a:gd name="T71" fmla="*/ 112 h 123"/>
                <a:gd name="T72" fmla="*/ 2 w 104"/>
                <a:gd name="T73" fmla="*/ 103 h 123"/>
                <a:gd name="T74" fmla="*/ 7 w 104"/>
                <a:gd name="T75" fmla="*/ 87 h 123"/>
                <a:gd name="T76" fmla="*/ 5 w 104"/>
                <a:gd name="T77" fmla="*/ 84 h 123"/>
                <a:gd name="T78" fmla="*/ 5 w 104"/>
                <a:gd name="T79" fmla="*/ 62 h 123"/>
                <a:gd name="T80" fmla="*/ 22 w 104"/>
                <a:gd name="T81" fmla="*/ 41 h 123"/>
                <a:gd name="T82" fmla="*/ 16 w 104"/>
                <a:gd name="T83" fmla="*/ 25 h 123"/>
                <a:gd name="T84" fmla="*/ 15 w 104"/>
                <a:gd name="T85" fmla="*/ 25 h 123"/>
                <a:gd name="T86" fmla="*/ 14 w 104"/>
                <a:gd name="T87" fmla="*/ 15 h 123"/>
                <a:gd name="T88" fmla="*/ 18 w 104"/>
                <a:gd name="T89" fmla="*/ 8 h 123"/>
                <a:gd name="T90" fmla="*/ 22 w 104"/>
                <a:gd name="T91" fmla="*/ 4 h 123"/>
                <a:gd name="T92" fmla="*/ 22 w 104"/>
                <a:gd name="T93" fmla="*/ 4 h 123"/>
                <a:gd name="T94" fmla="*/ 22 w 104"/>
                <a:gd name="T95" fmla="*/ 4 h 123"/>
                <a:gd name="T96" fmla="*/ 25 w 104"/>
                <a:gd name="T97" fmla="*/ 2 h 123"/>
                <a:gd name="T98" fmla="*/ 28 w 104"/>
                <a:gd name="T99" fmla="*/ 1 h 123"/>
                <a:gd name="T100" fmla="*/ 29 w 104"/>
                <a:gd name="T101" fmla="*/ 1 h 123"/>
                <a:gd name="T102" fmla="*/ 29 w 104"/>
                <a:gd name="T103" fmla="*/ 0 h 123"/>
                <a:gd name="T104" fmla="*/ 29 w 104"/>
                <a:gd name="T105" fmla="*/ 0 h 123"/>
                <a:gd name="T106" fmla="*/ 30 w 104"/>
                <a:gd name="T107" fmla="*/ 1 h 123"/>
                <a:gd name="T108" fmla="*/ 31 w 104"/>
                <a:gd name="T109" fmla="*/ 1 h 123"/>
                <a:gd name="T110" fmla="*/ 31 w 104"/>
                <a:gd name="T111" fmla="*/ 1 h 123"/>
                <a:gd name="T112" fmla="*/ 34 w 104"/>
                <a:gd name="T113" fmla="*/ 1 h 123"/>
                <a:gd name="T114" fmla="*/ 39 w 104"/>
                <a:gd name="T115" fmla="*/ 3 h 123"/>
                <a:gd name="T116" fmla="*/ 101 w 104"/>
                <a:gd name="T117" fmla="*/ 11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4" h="123">
                  <a:moveTo>
                    <a:pt x="52" y="72"/>
                  </a:moveTo>
                  <a:cubicBezTo>
                    <a:pt x="52" y="74"/>
                    <a:pt x="54" y="76"/>
                    <a:pt x="53" y="78"/>
                  </a:cubicBezTo>
                  <a:cubicBezTo>
                    <a:pt x="53" y="79"/>
                    <a:pt x="53" y="82"/>
                    <a:pt x="54" y="84"/>
                  </a:cubicBezTo>
                  <a:cubicBezTo>
                    <a:pt x="53" y="84"/>
                    <a:pt x="53" y="83"/>
                    <a:pt x="52" y="83"/>
                  </a:cubicBezTo>
                  <a:cubicBezTo>
                    <a:pt x="53" y="80"/>
                    <a:pt x="52" y="76"/>
                    <a:pt x="52" y="72"/>
                  </a:cubicBezTo>
                  <a:moveTo>
                    <a:pt x="28" y="1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8" y="2"/>
                    <a:pt x="28" y="1"/>
                    <a:pt x="28" y="1"/>
                  </a:cubicBezTo>
                  <a:close/>
                  <a:moveTo>
                    <a:pt x="24" y="2"/>
                  </a:moveTo>
                  <a:cubicBezTo>
                    <a:pt x="24" y="2"/>
                    <a:pt x="25" y="3"/>
                    <a:pt x="25" y="3"/>
                  </a:cubicBezTo>
                  <a:cubicBezTo>
                    <a:pt x="24" y="3"/>
                    <a:pt x="24" y="3"/>
                    <a:pt x="24" y="2"/>
                  </a:cubicBezTo>
                  <a:close/>
                  <a:moveTo>
                    <a:pt x="23" y="4"/>
                  </a:moveTo>
                  <a:cubicBezTo>
                    <a:pt x="23" y="4"/>
                    <a:pt x="24" y="3"/>
                    <a:pt x="23" y="3"/>
                  </a:cubicBezTo>
                  <a:cubicBezTo>
                    <a:pt x="23" y="3"/>
                    <a:pt x="23" y="4"/>
                    <a:pt x="23" y="4"/>
                  </a:cubicBezTo>
                  <a:close/>
                  <a:moveTo>
                    <a:pt x="23" y="4"/>
                  </a:moveTo>
                  <a:cubicBezTo>
                    <a:pt x="23" y="4"/>
                    <a:pt x="23" y="3"/>
                    <a:pt x="22" y="3"/>
                  </a:cubicBezTo>
                  <a:cubicBezTo>
                    <a:pt x="23" y="3"/>
                    <a:pt x="23" y="3"/>
                    <a:pt x="23" y="4"/>
                  </a:cubicBezTo>
                  <a:close/>
                  <a:moveTo>
                    <a:pt x="14" y="18"/>
                  </a:moveTo>
                  <a:cubicBezTo>
                    <a:pt x="14" y="18"/>
                    <a:pt x="14" y="18"/>
                    <a:pt x="14" y="19"/>
                  </a:cubicBezTo>
                  <a:cubicBezTo>
                    <a:pt x="14" y="18"/>
                    <a:pt x="14" y="18"/>
                    <a:pt x="14" y="18"/>
                  </a:cubicBezTo>
                  <a:close/>
                  <a:moveTo>
                    <a:pt x="14" y="21"/>
                  </a:moveTo>
                  <a:cubicBezTo>
                    <a:pt x="14" y="22"/>
                    <a:pt x="15" y="23"/>
                    <a:pt x="15" y="24"/>
                  </a:cubicBezTo>
                  <a:cubicBezTo>
                    <a:pt x="14" y="23"/>
                    <a:pt x="14" y="22"/>
                    <a:pt x="14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1"/>
                    <a:pt x="14" y="21"/>
                  </a:cubicBezTo>
                  <a:moveTo>
                    <a:pt x="14" y="20"/>
                  </a:moveTo>
                  <a:cubicBezTo>
                    <a:pt x="14" y="20"/>
                    <a:pt x="14" y="21"/>
                    <a:pt x="14" y="22"/>
                  </a:cubicBezTo>
                  <a:cubicBezTo>
                    <a:pt x="14" y="21"/>
                    <a:pt x="15" y="21"/>
                    <a:pt x="14" y="20"/>
                  </a:cubicBezTo>
                  <a:moveTo>
                    <a:pt x="14" y="19"/>
                  </a:moveTo>
                  <a:cubicBezTo>
                    <a:pt x="14" y="19"/>
                    <a:pt x="14" y="20"/>
                    <a:pt x="14" y="21"/>
                  </a:cubicBezTo>
                  <a:cubicBezTo>
                    <a:pt x="14" y="20"/>
                    <a:pt x="14" y="20"/>
                    <a:pt x="14" y="19"/>
                  </a:cubicBezTo>
                  <a:close/>
                  <a:moveTo>
                    <a:pt x="14" y="20"/>
                  </a:moveTo>
                  <a:cubicBezTo>
                    <a:pt x="14" y="20"/>
                    <a:pt x="14" y="21"/>
                    <a:pt x="14" y="21"/>
                  </a:cubicBezTo>
                  <a:cubicBezTo>
                    <a:pt x="14" y="21"/>
                    <a:pt x="14" y="20"/>
                    <a:pt x="14" y="20"/>
                  </a:cubicBezTo>
                  <a:moveTo>
                    <a:pt x="39" y="3"/>
                  </a:moveTo>
                  <a:cubicBezTo>
                    <a:pt x="44" y="4"/>
                    <a:pt x="48" y="9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8" y="14"/>
                    <a:pt x="49" y="16"/>
                    <a:pt x="49" y="17"/>
                  </a:cubicBezTo>
                  <a:cubicBezTo>
                    <a:pt x="50" y="18"/>
                    <a:pt x="50" y="19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1"/>
                    <a:pt x="49" y="22"/>
                    <a:pt x="49" y="23"/>
                  </a:cubicBezTo>
                  <a:cubicBezTo>
                    <a:pt x="49" y="22"/>
                    <a:pt x="49" y="24"/>
                    <a:pt x="48" y="24"/>
                  </a:cubicBezTo>
                  <a:cubicBezTo>
                    <a:pt x="50" y="24"/>
                    <a:pt x="51" y="23"/>
                    <a:pt x="52" y="25"/>
                  </a:cubicBezTo>
                  <a:cubicBezTo>
                    <a:pt x="52" y="27"/>
                    <a:pt x="51" y="28"/>
                    <a:pt x="50" y="30"/>
                  </a:cubicBezTo>
                  <a:cubicBezTo>
                    <a:pt x="50" y="31"/>
                    <a:pt x="47" y="35"/>
                    <a:pt x="45" y="34"/>
                  </a:cubicBezTo>
                  <a:cubicBezTo>
                    <a:pt x="45" y="36"/>
                    <a:pt x="43" y="40"/>
                    <a:pt x="42" y="42"/>
                  </a:cubicBezTo>
                  <a:cubicBezTo>
                    <a:pt x="46" y="43"/>
                    <a:pt x="50" y="44"/>
                    <a:pt x="54" y="46"/>
                  </a:cubicBezTo>
                  <a:cubicBezTo>
                    <a:pt x="59" y="49"/>
                    <a:pt x="58" y="55"/>
                    <a:pt x="60" y="60"/>
                  </a:cubicBezTo>
                  <a:cubicBezTo>
                    <a:pt x="62" y="65"/>
                    <a:pt x="65" y="69"/>
                    <a:pt x="65" y="74"/>
                  </a:cubicBezTo>
                  <a:cubicBezTo>
                    <a:pt x="66" y="78"/>
                    <a:pt x="65" y="83"/>
                    <a:pt x="64" y="87"/>
                  </a:cubicBezTo>
                  <a:cubicBezTo>
                    <a:pt x="68" y="88"/>
                    <a:pt x="73" y="88"/>
                    <a:pt x="75" y="92"/>
                  </a:cubicBezTo>
                  <a:cubicBezTo>
                    <a:pt x="78" y="96"/>
                    <a:pt x="81" y="99"/>
                    <a:pt x="84" y="103"/>
                  </a:cubicBezTo>
                  <a:cubicBezTo>
                    <a:pt x="86" y="106"/>
                    <a:pt x="90" y="105"/>
                    <a:pt x="93" y="105"/>
                  </a:cubicBezTo>
                  <a:cubicBezTo>
                    <a:pt x="95" y="106"/>
                    <a:pt x="104" y="105"/>
                    <a:pt x="101" y="109"/>
                  </a:cubicBezTo>
                  <a:cubicBezTo>
                    <a:pt x="103" y="109"/>
                    <a:pt x="104" y="111"/>
                    <a:pt x="103" y="112"/>
                  </a:cubicBezTo>
                  <a:cubicBezTo>
                    <a:pt x="103" y="113"/>
                    <a:pt x="103" y="114"/>
                    <a:pt x="102" y="114"/>
                  </a:cubicBezTo>
                  <a:cubicBezTo>
                    <a:pt x="104" y="115"/>
                    <a:pt x="102" y="117"/>
                    <a:pt x="101" y="116"/>
                  </a:cubicBezTo>
                  <a:cubicBezTo>
                    <a:pt x="103" y="119"/>
                    <a:pt x="96" y="118"/>
                    <a:pt x="95" y="118"/>
                  </a:cubicBezTo>
                  <a:cubicBezTo>
                    <a:pt x="91" y="118"/>
                    <a:pt x="87" y="117"/>
                    <a:pt x="83" y="117"/>
                  </a:cubicBezTo>
                  <a:cubicBezTo>
                    <a:pt x="81" y="117"/>
                    <a:pt x="79" y="117"/>
                    <a:pt x="77" y="116"/>
                  </a:cubicBezTo>
                  <a:cubicBezTo>
                    <a:pt x="76" y="116"/>
                    <a:pt x="76" y="115"/>
                    <a:pt x="76" y="115"/>
                  </a:cubicBezTo>
                  <a:cubicBezTo>
                    <a:pt x="75" y="113"/>
                    <a:pt x="75" y="114"/>
                    <a:pt x="73" y="113"/>
                  </a:cubicBezTo>
                  <a:cubicBezTo>
                    <a:pt x="69" y="112"/>
                    <a:pt x="65" y="110"/>
                    <a:pt x="65" y="105"/>
                  </a:cubicBezTo>
                  <a:cubicBezTo>
                    <a:pt x="63" y="105"/>
                    <a:pt x="62" y="106"/>
                    <a:pt x="61" y="107"/>
                  </a:cubicBezTo>
                  <a:cubicBezTo>
                    <a:pt x="60" y="107"/>
                    <a:pt x="60" y="109"/>
                    <a:pt x="60" y="110"/>
                  </a:cubicBezTo>
                  <a:cubicBezTo>
                    <a:pt x="60" y="111"/>
                    <a:pt x="59" y="110"/>
                    <a:pt x="59" y="111"/>
                  </a:cubicBezTo>
                  <a:cubicBezTo>
                    <a:pt x="59" y="112"/>
                    <a:pt x="58" y="113"/>
                    <a:pt x="58" y="114"/>
                  </a:cubicBezTo>
                  <a:cubicBezTo>
                    <a:pt x="57" y="116"/>
                    <a:pt x="57" y="119"/>
                    <a:pt x="55" y="120"/>
                  </a:cubicBezTo>
                  <a:cubicBezTo>
                    <a:pt x="50" y="123"/>
                    <a:pt x="51" y="117"/>
                    <a:pt x="46" y="117"/>
                  </a:cubicBezTo>
                  <a:cubicBezTo>
                    <a:pt x="42" y="117"/>
                    <a:pt x="36" y="117"/>
                    <a:pt x="32" y="117"/>
                  </a:cubicBezTo>
                  <a:cubicBezTo>
                    <a:pt x="25" y="116"/>
                    <a:pt x="21" y="115"/>
                    <a:pt x="16" y="112"/>
                  </a:cubicBezTo>
                  <a:cubicBezTo>
                    <a:pt x="12" y="113"/>
                    <a:pt x="6" y="111"/>
                    <a:pt x="4" y="108"/>
                  </a:cubicBezTo>
                  <a:cubicBezTo>
                    <a:pt x="3" y="106"/>
                    <a:pt x="2" y="106"/>
                    <a:pt x="2" y="103"/>
                  </a:cubicBezTo>
                  <a:cubicBezTo>
                    <a:pt x="2" y="101"/>
                    <a:pt x="0" y="99"/>
                    <a:pt x="0" y="97"/>
                  </a:cubicBezTo>
                  <a:cubicBezTo>
                    <a:pt x="0" y="94"/>
                    <a:pt x="4" y="88"/>
                    <a:pt x="7" y="87"/>
                  </a:cubicBezTo>
                  <a:cubicBezTo>
                    <a:pt x="7" y="87"/>
                    <a:pt x="3" y="87"/>
                    <a:pt x="3" y="87"/>
                  </a:cubicBezTo>
                  <a:cubicBezTo>
                    <a:pt x="3" y="86"/>
                    <a:pt x="5" y="84"/>
                    <a:pt x="5" y="84"/>
                  </a:cubicBezTo>
                  <a:cubicBezTo>
                    <a:pt x="3" y="81"/>
                    <a:pt x="2" y="79"/>
                    <a:pt x="2" y="74"/>
                  </a:cubicBezTo>
                  <a:cubicBezTo>
                    <a:pt x="2" y="70"/>
                    <a:pt x="3" y="66"/>
                    <a:pt x="5" y="62"/>
                  </a:cubicBezTo>
                  <a:cubicBezTo>
                    <a:pt x="6" y="56"/>
                    <a:pt x="8" y="51"/>
                    <a:pt x="13" y="47"/>
                  </a:cubicBezTo>
                  <a:cubicBezTo>
                    <a:pt x="16" y="45"/>
                    <a:pt x="19" y="43"/>
                    <a:pt x="22" y="41"/>
                  </a:cubicBezTo>
                  <a:cubicBezTo>
                    <a:pt x="18" y="40"/>
                    <a:pt x="18" y="36"/>
                    <a:pt x="16" y="33"/>
                  </a:cubicBezTo>
                  <a:cubicBezTo>
                    <a:pt x="15" y="31"/>
                    <a:pt x="10" y="24"/>
                    <a:pt x="16" y="25"/>
                  </a:cubicBezTo>
                  <a:cubicBezTo>
                    <a:pt x="15" y="25"/>
                    <a:pt x="15" y="24"/>
                    <a:pt x="15" y="24"/>
                  </a:cubicBezTo>
                  <a:cubicBezTo>
                    <a:pt x="15" y="24"/>
                    <a:pt x="15" y="24"/>
                    <a:pt x="15" y="25"/>
                  </a:cubicBezTo>
                  <a:cubicBezTo>
                    <a:pt x="13" y="22"/>
                    <a:pt x="13" y="17"/>
                    <a:pt x="15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3"/>
                    <a:pt x="16" y="10"/>
                    <a:pt x="18" y="8"/>
                  </a:cubicBezTo>
                  <a:cubicBezTo>
                    <a:pt x="19" y="7"/>
                    <a:pt x="18" y="8"/>
                    <a:pt x="18" y="8"/>
                  </a:cubicBezTo>
                  <a:cubicBezTo>
                    <a:pt x="19" y="7"/>
                    <a:pt x="20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3" y="4"/>
                    <a:pt x="23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3" y="4"/>
                    <a:pt x="23" y="4"/>
                  </a:cubicBezTo>
                  <a:cubicBezTo>
                    <a:pt x="23" y="3"/>
                    <a:pt x="23" y="3"/>
                    <a:pt x="22" y="4"/>
                  </a:cubicBezTo>
                  <a:cubicBezTo>
                    <a:pt x="22" y="4"/>
                    <a:pt x="23" y="3"/>
                    <a:pt x="23" y="3"/>
                  </a:cubicBezTo>
                  <a:cubicBezTo>
                    <a:pt x="24" y="3"/>
                    <a:pt x="24" y="2"/>
                    <a:pt x="25" y="2"/>
                  </a:cubicBezTo>
                  <a:cubicBezTo>
                    <a:pt x="24" y="3"/>
                    <a:pt x="26" y="2"/>
                    <a:pt x="26" y="2"/>
                  </a:cubicBezTo>
                  <a:cubicBezTo>
                    <a:pt x="26" y="2"/>
                    <a:pt x="27" y="1"/>
                    <a:pt x="28" y="1"/>
                  </a:cubicBezTo>
                  <a:cubicBezTo>
                    <a:pt x="28" y="1"/>
                    <a:pt x="28" y="1"/>
                    <a:pt x="27" y="1"/>
                  </a:cubicBezTo>
                  <a:cubicBezTo>
                    <a:pt x="28" y="1"/>
                    <a:pt x="28" y="1"/>
                    <a:pt x="29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9" y="1"/>
                    <a:pt x="29" y="0"/>
                  </a:cubicBezTo>
                  <a:cubicBezTo>
                    <a:pt x="29" y="1"/>
                    <a:pt x="28" y="2"/>
                    <a:pt x="29" y="1"/>
                  </a:cubicBezTo>
                  <a:cubicBezTo>
                    <a:pt x="30" y="1"/>
                    <a:pt x="30" y="1"/>
                    <a:pt x="29" y="0"/>
                  </a:cubicBezTo>
                  <a:cubicBezTo>
                    <a:pt x="30" y="0"/>
                    <a:pt x="30" y="1"/>
                    <a:pt x="30" y="1"/>
                  </a:cubicBezTo>
                  <a:cubicBezTo>
                    <a:pt x="30" y="1"/>
                    <a:pt x="30" y="2"/>
                    <a:pt x="30" y="1"/>
                  </a:cubicBezTo>
                  <a:cubicBezTo>
                    <a:pt x="30" y="1"/>
                    <a:pt x="31" y="0"/>
                    <a:pt x="30" y="1"/>
                  </a:cubicBezTo>
                  <a:cubicBezTo>
                    <a:pt x="31" y="0"/>
                    <a:pt x="31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0"/>
                    <a:pt x="31" y="1"/>
                  </a:cubicBezTo>
                  <a:cubicBezTo>
                    <a:pt x="32" y="1"/>
                    <a:pt x="31" y="1"/>
                    <a:pt x="31" y="1"/>
                  </a:cubicBezTo>
                  <a:cubicBezTo>
                    <a:pt x="32" y="1"/>
                    <a:pt x="34" y="2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5" y="1"/>
                    <a:pt x="38" y="3"/>
                    <a:pt x="39" y="3"/>
                  </a:cubicBezTo>
                  <a:moveTo>
                    <a:pt x="99" y="116"/>
                  </a:moveTo>
                  <a:cubicBezTo>
                    <a:pt x="99" y="116"/>
                    <a:pt x="100" y="116"/>
                    <a:pt x="101" y="116"/>
                  </a:cubicBezTo>
                  <a:cubicBezTo>
                    <a:pt x="100" y="116"/>
                    <a:pt x="100" y="115"/>
                    <a:pt x="99" y="116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114300" dir="18900000" sy="23000" kx="-1200000" algn="bl" rotWithShape="0">
                <a:prstClr val="black">
                  <a:alpha val="5000"/>
                </a:prstClr>
              </a:outerShdw>
            </a:effectLst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60E8B96-32E0-4EF7-A4EC-FB2871E37C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8952" y="3668429"/>
              <a:ext cx="1682491" cy="1971018"/>
            </a:xfrm>
            <a:custGeom>
              <a:avLst/>
              <a:gdLst>
                <a:gd name="T0" fmla="*/ 11 w 202"/>
                <a:gd name="T1" fmla="*/ 19 h 237"/>
                <a:gd name="T2" fmla="*/ 10 w 202"/>
                <a:gd name="T3" fmla="*/ 17 h 237"/>
                <a:gd name="T4" fmla="*/ 11 w 202"/>
                <a:gd name="T5" fmla="*/ 11 h 237"/>
                <a:gd name="T6" fmla="*/ 11 w 202"/>
                <a:gd name="T7" fmla="*/ 7 h 237"/>
                <a:gd name="T8" fmla="*/ 17 w 202"/>
                <a:gd name="T9" fmla="*/ 8 h 237"/>
                <a:gd name="T10" fmla="*/ 24 w 202"/>
                <a:gd name="T11" fmla="*/ 12 h 237"/>
                <a:gd name="T12" fmla="*/ 31 w 202"/>
                <a:gd name="T13" fmla="*/ 13 h 237"/>
                <a:gd name="T14" fmla="*/ 44 w 202"/>
                <a:gd name="T15" fmla="*/ 20 h 237"/>
                <a:gd name="T16" fmla="*/ 63 w 202"/>
                <a:gd name="T17" fmla="*/ 28 h 237"/>
                <a:gd name="T18" fmla="*/ 68 w 202"/>
                <a:gd name="T19" fmla="*/ 32 h 237"/>
                <a:gd name="T20" fmla="*/ 87 w 202"/>
                <a:gd name="T21" fmla="*/ 32 h 237"/>
                <a:gd name="T22" fmla="*/ 92 w 202"/>
                <a:gd name="T23" fmla="*/ 24 h 237"/>
                <a:gd name="T24" fmla="*/ 97 w 202"/>
                <a:gd name="T25" fmla="*/ 5 h 237"/>
                <a:gd name="T26" fmla="*/ 112 w 202"/>
                <a:gd name="T27" fmla="*/ 3 h 237"/>
                <a:gd name="T28" fmla="*/ 115 w 202"/>
                <a:gd name="T29" fmla="*/ 4 h 237"/>
                <a:gd name="T30" fmla="*/ 118 w 202"/>
                <a:gd name="T31" fmla="*/ 7 h 237"/>
                <a:gd name="T32" fmla="*/ 120 w 202"/>
                <a:gd name="T33" fmla="*/ 24 h 237"/>
                <a:gd name="T34" fmla="*/ 115 w 202"/>
                <a:gd name="T35" fmla="*/ 38 h 237"/>
                <a:gd name="T36" fmla="*/ 130 w 202"/>
                <a:gd name="T37" fmla="*/ 40 h 237"/>
                <a:gd name="T38" fmla="*/ 142 w 202"/>
                <a:gd name="T39" fmla="*/ 41 h 237"/>
                <a:gd name="T40" fmla="*/ 154 w 202"/>
                <a:gd name="T41" fmla="*/ 37 h 237"/>
                <a:gd name="T42" fmla="*/ 180 w 202"/>
                <a:gd name="T43" fmla="*/ 28 h 237"/>
                <a:gd name="T44" fmla="*/ 189 w 202"/>
                <a:gd name="T45" fmla="*/ 24 h 237"/>
                <a:gd name="T46" fmla="*/ 195 w 202"/>
                <a:gd name="T47" fmla="*/ 22 h 237"/>
                <a:gd name="T48" fmla="*/ 197 w 202"/>
                <a:gd name="T49" fmla="*/ 24 h 237"/>
                <a:gd name="T50" fmla="*/ 195 w 202"/>
                <a:gd name="T51" fmla="*/ 30 h 237"/>
                <a:gd name="T52" fmla="*/ 171 w 202"/>
                <a:gd name="T53" fmla="*/ 42 h 237"/>
                <a:gd name="T54" fmla="*/ 138 w 202"/>
                <a:gd name="T55" fmla="*/ 63 h 237"/>
                <a:gd name="T56" fmla="*/ 128 w 202"/>
                <a:gd name="T57" fmla="*/ 81 h 237"/>
                <a:gd name="T58" fmla="*/ 123 w 202"/>
                <a:gd name="T59" fmla="*/ 111 h 237"/>
                <a:gd name="T60" fmla="*/ 118 w 202"/>
                <a:gd name="T61" fmla="*/ 132 h 237"/>
                <a:gd name="T62" fmla="*/ 110 w 202"/>
                <a:gd name="T63" fmla="*/ 153 h 237"/>
                <a:gd name="T64" fmla="*/ 106 w 202"/>
                <a:gd name="T65" fmla="*/ 177 h 237"/>
                <a:gd name="T66" fmla="*/ 98 w 202"/>
                <a:gd name="T67" fmla="*/ 198 h 237"/>
                <a:gd name="T68" fmla="*/ 99 w 202"/>
                <a:gd name="T69" fmla="*/ 205 h 237"/>
                <a:gd name="T70" fmla="*/ 82 w 202"/>
                <a:gd name="T71" fmla="*/ 226 h 237"/>
                <a:gd name="T72" fmla="*/ 77 w 202"/>
                <a:gd name="T73" fmla="*/ 209 h 237"/>
                <a:gd name="T74" fmla="*/ 82 w 202"/>
                <a:gd name="T75" fmla="*/ 191 h 237"/>
                <a:gd name="T76" fmla="*/ 75 w 202"/>
                <a:gd name="T77" fmla="*/ 192 h 237"/>
                <a:gd name="T78" fmla="*/ 77 w 202"/>
                <a:gd name="T79" fmla="*/ 182 h 237"/>
                <a:gd name="T80" fmla="*/ 75 w 202"/>
                <a:gd name="T81" fmla="*/ 157 h 237"/>
                <a:gd name="T82" fmla="*/ 77 w 202"/>
                <a:gd name="T83" fmla="*/ 142 h 237"/>
                <a:gd name="T84" fmla="*/ 76 w 202"/>
                <a:gd name="T85" fmla="*/ 122 h 237"/>
                <a:gd name="T86" fmla="*/ 71 w 202"/>
                <a:gd name="T87" fmla="*/ 98 h 237"/>
                <a:gd name="T88" fmla="*/ 69 w 202"/>
                <a:gd name="T89" fmla="*/ 65 h 237"/>
                <a:gd name="T90" fmla="*/ 36 w 202"/>
                <a:gd name="T91" fmla="*/ 30 h 237"/>
                <a:gd name="T92" fmla="*/ 20 w 202"/>
                <a:gd name="T93" fmla="*/ 1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2" h="237">
                  <a:moveTo>
                    <a:pt x="20" y="19"/>
                  </a:moveTo>
                  <a:cubicBezTo>
                    <a:pt x="17" y="19"/>
                    <a:pt x="13" y="17"/>
                    <a:pt x="11" y="19"/>
                  </a:cubicBezTo>
                  <a:cubicBezTo>
                    <a:pt x="10" y="20"/>
                    <a:pt x="7" y="21"/>
                    <a:pt x="6" y="21"/>
                  </a:cubicBezTo>
                  <a:cubicBezTo>
                    <a:pt x="5" y="19"/>
                    <a:pt x="10" y="17"/>
                    <a:pt x="10" y="17"/>
                  </a:cubicBezTo>
                  <a:cubicBezTo>
                    <a:pt x="15" y="14"/>
                    <a:pt x="2" y="14"/>
                    <a:pt x="2" y="13"/>
                  </a:cubicBezTo>
                  <a:cubicBezTo>
                    <a:pt x="1" y="11"/>
                    <a:pt x="11" y="12"/>
                    <a:pt x="11" y="11"/>
                  </a:cubicBezTo>
                  <a:cubicBezTo>
                    <a:pt x="10" y="8"/>
                    <a:pt x="4" y="8"/>
                    <a:pt x="3" y="7"/>
                  </a:cubicBezTo>
                  <a:cubicBezTo>
                    <a:pt x="0" y="4"/>
                    <a:pt x="11" y="6"/>
                    <a:pt x="11" y="7"/>
                  </a:cubicBezTo>
                  <a:cubicBezTo>
                    <a:pt x="11" y="7"/>
                    <a:pt x="5" y="0"/>
                    <a:pt x="8" y="0"/>
                  </a:cubicBezTo>
                  <a:cubicBezTo>
                    <a:pt x="9" y="1"/>
                    <a:pt x="16" y="10"/>
                    <a:pt x="17" y="8"/>
                  </a:cubicBezTo>
                  <a:cubicBezTo>
                    <a:pt x="18" y="8"/>
                    <a:pt x="15" y="1"/>
                    <a:pt x="19" y="2"/>
                  </a:cubicBezTo>
                  <a:cubicBezTo>
                    <a:pt x="18" y="1"/>
                    <a:pt x="23" y="11"/>
                    <a:pt x="24" y="12"/>
                  </a:cubicBezTo>
                  <a:cubicBezTo>
                    <a:pt x="25" y="12"/>
                    <a:pt x="26" y="10"/>
                    <a:pt x="26" y="11"/>
                  </a:cubicBezTo>
                  <a:cubicBezTo>
                    <a:pt x="28" y="12"/>
                    <a:pt x="29" y="14"/>
                    <a:pt x="31" y="13"/>
                  </a:cubicBezTo>
                  <a:cubicBezTo>
                    <a:pt x="33" y="13"/>
                    <a:pt x="35" y="16"/>
                    <a:pt x="35" y="17"/>
                  </a:cubicBezTo>
                  <a:cubicBezTo>
                    <a:pt x="38" y="18"/>
                    <a:pt x="41" y="19"/>
                    <a:pt x="44" y="20"/>
                  </a:cubicBezTo>
                  <a:cubicBezTo>
                    <a:pt x="47" y="22"/>
                    <a:pt x="50" y="24"/>
                    <a:pt x="54" y="25"/>
                  </a:cubicBezTo>
                  <a:cubicBezTo>
                    <a:pt x="57" y="26"/>
                    <a:pt x="60" y="27"/>
                    <a:pt x="63" y="28"/>
                  </a:cubicBezTo>
                  <a:cubicBezTo>
                    <a:pt x="64" y="28"/>
                    <a:pt x="64" y="30"/>
                    <a:pt x="65" y="31"/>
                  </a:cubicBezTo>
                  <a:cubicBezTo>
                    <a:pt x="66" y="32"/>
                    <a:pt x="67" y="31"/>
                    <a:pt x="68" y="32"/>
                  </a:cubicBezTo>
                  <a:cubicBezTo>
                    <a:pt x="72" y="35"/>
                    <a:pt x="76" y="31"/>
                    <a:pt x="80" y="32"/>
                  </a:cubicBezTo>
                  <a:cubicBezTo>
                    <a:pt x="83" y="32"/>
                    <a:pt x="84" y="32"/>
                    <a:pt x="87" y="32"/>
                  </a:cubicBezTo>
                  <a:cubicBezTo>
                    <a:pt x="91" y="32"/>
                    <a:pt x="93" y="35"/>
                    <a:pt x="95" y="37"/>
                  </a:cubicBezTo>
                  <a:cubicBezTo>
                    <a:pt x="94" y="35"/>
                    <a:pt x="89" y="25"/>
                    <a:pt x="92" y="24"/>
                  </a:cubicBezTo>
                  <a:cubicBezTo>
                    <a:pt x="91" y="21"/>
                    <a:pt x="90" y="17"/>
                    <a:pt x="91" y="13"/>
                  </a:cubicBezTo>
                  <a:cubicBezTo>
                    <a:pt x="93" y="9"/>
                    <a:pt x="95" y="8"/>
                    <a:pt x="97" y="5"/>
                  </a:cubicBezTo>
                  <a:cubicBezTo>
                    <a:pt x="100" y="0"/>
                    <a:pt x="109" y="2"/>
                    <a:pt x="112" y="2"/>
                  </a:cubicBezTo>
                  <a:cubicBezTo>
                    <a:pt x="112" y="2"/>
                    <a:pt x="112" y="3"/>
                    <a:pt x="112" y="3"/>
                  </a:cubicBezTo>
                  <a:cubicBezTo>
                    <a:pt x="112" y="3"/>
                    <a:pt x="115" y="4"/>
                    <a:pt x="116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7" y="5"/>
                    <a:pt x="118" y="5"/>
                  </a:cubicBezTo>
                  <a:cubicBezTo>
                    <a:pt x="117" y="5"/>
                    <a:pt x="118" y="6"/>
                    <a:pt x="118" y="7"/>
                  </a:cubicBezTo>
                  <a:cubicBezTo>
                    <a:pt x="118" y="8"/>
                    <a:pt x="121" y="12"/>
                    <a:pt x="121" y="15"/>
                  </a:cubicBezTo>
                  <a:cubicBezTo>
                    <a:pt x="121" y="18"/>
                    <a:pt x="120" y="21"/>
                    <a:pt x="120" y="24"/>
                  </a:cubicBezTo>
                  <a:cubicBezTo>
                    <a:pt x="123" y="23"/>
                    <a:pt x="121" y="33"/>
                    <a:pt x="117" y="32"/>
                  </a:cubicBezTo>
                  <a:cubicBezTo>
                    <a:pt x="116" y="34"/>
                    <a:pt x="116" y="36"/>
                    <a:pt x="115" y="38"/>
                  </a:cubicBezTo>
                  <a:cubicBezTo>
                    <a:pt x="119" y="36"/>
                    <a:pt x="120" y="37"/>
                    <a:pt x="124" y="38"/>
                  </a:cubicBezTo>
                  <a:cubicBezTo>
                    <a:pt x="127" y="38"/>
                    <a:pt x="128" y="39"/>
                    <a:pt x="130" y="40"/>
                  </a:cubicBezTo>
                  <a:cubicBezTo>
                    <a:pt x="131" y="41"/>
                    <a:pt x="133" y="40"/>
                    <a:pt x="135" y="40"/>
                  </a:cubicBezTo>
                  <a:cubicBezTo>
                    <a:pt x="138" y="41"/>
                    <a:pt x="138" y="42"/>
                    <a:pt x="142" y="41"/>
                  </a:cubicBezTo>
                  <a:cubicBezTo>
                    <a:pt x="143" y="41"/>
                    <a:pt x="145" y="41"/>
                    <a:pt x="147" y="40"/>
                  </a:cubicBezTo>
                  <a:cubicBezTo>
                    <a:pt x="148" y="39"/>
                    <a:pt x="153" y="38"/>
                    <a:pt x="154" y="37"/>
                  </a:cubicBezTo>
                  <a:cubicBezTo>
                    <a:pt x="155" y="34"/>
                    <a:pt x="160" y="34"/>
                    <a:pt x="163" y="33"/>
                  </a:cubicBezTo>
                  <a:cubicBezTo>
                    <a:pt x="165" y="31"/>
                    <a:pt x="178" y="26"/>
                    <a:pt x="180" y="28"/>
                  </a:cubicBezTo>
                  <a:cubicBezTo>
                    <a:pt x="183" y="27"/>
                    <a:pt x="186" y="24"/>
                    <a:pt x="187" y="21"/>
                  </a:cubicBezTo>
                  <a:cubicBezTo>
                    <a:pt x="188" y="16"/>
                    <a:pt x="189" y="22"/>
                    <a:pt x="189" y="24"/>
                  </a:cubicBezTo>
                  <a:cubicBezTo>
                    <a:pt x="191" y="23"/>
                    <a:pt x="195" y="16"/>
                    <a:pt x="198" y="17"/>
                  </a:cubicBezTo>
                  <a:cubicBezTo>
                    <a:pt x="199" y="17"/>
                    <a:pt x="195" y="21"/>
                    <a:pt x="195" y="22"/>
                  </a:cubicBezTo>
                  <a:cubicBezTo>
                    <a:pt x="195" y="21"/>
                    <a:pt x="200" y="18"/>
                    <a:pt x="201" y="19"/>
                  </a:cubicBezTo>
                  <a:cubicBezTo>
                    <a:pt x="202" y="20"/>
                    <a:pt x="197" y="24"/>
                    <a:pt x="197" y="24"/>
                  </a:cubicBezTo>
                  <a:cubicBezTo>
                    <a:pt x="198" y="24"/>
                    <a:pt x="199" y="23"/>
                    <a:pt x="200" y="22"/>
                  </a:cubicBezTo>
                  <a:cubicBezTo>
                    <a:pt x="201" y="25"/>
                    <a:pt x="189" y="30"/>
                    <a:pt x="195" y="30"/>
                  </a:cubicBezTo>
                  <a:cubicBezTo>
                    <a:pt x="202" y="31"/>
                    <a:pt x="191" y="32"/>
                    <a:pt x="189" y="32"/>
                  </a:cubicBezTo>
                  <a:cubicBezTo>
                    <a:pt x="183" y="32"/>
                    <a:pt x="176" y="39"/>
                    <a:pt x="171" y="42"/>
                  </a:cubicBezTo>
                  <a:cubicBezTo>
                    <a:pt x="162" y="47"/>
                    <a:pt x="154" y="51"/>
                    <a:pt x="146" y="57"/>
                  </a:cubicBezTo>
                  <a:cubicBezTo>
                    <a:pt x="143" y="59"/>
                    <a:pt x="141" y="61"/>
                    <a:pt x="138" y="63"/>
                  </a:cubicBezTo>
                  <a:cubicBezTo>
                    <a:pt x="137" y="64"/>
                    <a:pt x="133" y="65"/>
                    <a:pt x="132" y="66"/>
                  </a:cubicBezTo>
                  <a:cubicBezTo>
                    <a:pt x="130" y="70"/>
                    <a:pt x="129" y="77"/>
                    <a:pt x="128" y="81"/>
                  </a:cubicBezTo>
                  <a:cubicBezTo>
                    <a:pt x="126" y="85"/>
                    <a:pt x="124" y="90"/>
                    <a:pt x="124" y="95"/>
                  </a:cubicBezTo>
                  <a:cubicBezTo>
                    <a:pt x="123" y="100"/>
                    <a:pt x="124" y="105"/>
                    <a:pt x="123" y="111"/>
                  </a:cubicBezTo>
                  <a:cubicBezTo>
                    <a:pt x="123" y="113"/>
                    <a:pt x="124" y="120"/>
                    <a:pt x="122" y="122"/>
                  </a:cubicBezTo>
                  <a:cubicBezTo>
                    <a:pt x="119" y="124"/>
                    <a:pt x="118" y="128"/>
                    <a:pt x="118" y="132"/>
                  </a:cubicBezTo>
                  <a:cubicBezTo>
                    <a:pt x="118" y="137"/>
                    <a:pt x="114" y="140"/>
                    <a:pt x="112" y="144"/>
                  </a:cubicBezTo>
                  <a:cubicBezTo>
                    <a:pt x="111" y="146"/>
                    <a:pt x="110" y="151"/>
                    <a:pt x="110" y="153"/>
                  </a:cubicBezTo>
                  <a:cubicBezTo>
                    <a:pt x="111" y="156"/>
                    <a:pt x="112" y="160"/>
                    <a:pt x="110" y="163"/>
                  </a:cubicBezTo>
                  <a:cubicBezTo>
                    <a:pt x="107" y="167"/>
                    <a:pt x="104" y="172"/>
                    <a:pt x="106" y="177"/>
                  </a:cubicBezTo>
                  <a:cubicBezTo>
                    <a:pt x="108" y="181"/>
                    <a:pt x="103" y="187"/>
                    <a:pt x="102" y="191"/>
                  </a:cubicBezTo>
                  <a:cubicBezTo>
                    <a:pt x="101" y="194"/>
                    <a:pt x="99" y="196"/>
                    <a:pt x="98" y="198"/>
                  </a:cubicBezTo>
                  <a:cubicBezTo>
                    <a:pt x="98" y="199"/>
                    <a:pt x="98" y="201"/>
                    <a:pt x="99" y="201"/>
                  </a:cubicBezTo>
                  <a:cubicBezTo>
                    <a:pt x="102" y="201"/>
                    <a:pt x="99" y="204"/>
                    <a:pt x="99" y="205"/>
                  </a:cubicBezTo>
                  <a:cubicBezTo>
                    <a:pt x="101" y="211"/>
                    <a:pt x="98" y="217"/>
                    <a:pt x="98" y="222"/>
                  </a:cubicBezTo>
                  <a:cubicBezTo>
                    <a:pt x="98" y="232"/>
                    <a:pt x="81" y="237"/>
                    <a:pt x="82" y="226"/>
                  </a:cubicBezTo>
                  <a:cubicBezTo>
                    <a:pt x="82" y="221"/>
                    <a:pt x="84" y="216"/>
                    <a:pt x="85" y="211"/>
                  </a:cubicBezTo>
                  <a:cubicBezTo>
                    <a:pt x="84" y="211"/>
                    <a:pt x="78" y="211"/>
                    <a:pt x="77" y="209"/>
                  </a:cubicBezTo>
                  <a:cubicBezTo>
                    <a:pt x="77" y="208"/>
                    <a:pt x="78" y="204"/>
                    <a:pt x="78" y="203"/>
                  </a:cubicBezTo>
                  <a:cubicBezTo>
                    <a:pt x="79" y="199"/>
                    <a:pt x="81" y="195"/>
                    <a:pt x="82" y="191"/>
                  </a:cubicBezTo>
                  <a:cubicBezTo>
                    <a:pt x="80" y="192"/>
                    <a:pt x="78" y="193"/>
                    <a:pt x="76" y="194"/>
                  </a:cubicBezTo>
                  <a:cubicBezTo>
                    <a:pt x="74" y="195"/>
                    <a:pt x="73" y="193"/>
                    <a:pt x="75" y="192"/>
                  </a:cubicBezTo>
                  <a:cubicBezTo>
                    <a:pt x="77" y="190"/>
                    <a:pt x="78" y="191"/>
                    <a:pt x="78" y="189"/>
                  </a:cubicBezTo>
                  <a:cubicBezTo>
                    <a:pt x="77" y="187"/>
                    <a:pt x="77" y="184"/>
                    <a:pt x="77" y="182"/>
                  </a:cubicBezTo>
                  <a:cubicBezTo>
                    <a:pt x="77" y="178"/>
                    <a:pt x="81" y="171"/>
                    <a:pt x="78" y="168"/>
                  </a:cubicBezTo>
                  <a:cubicBezTo>
                    <a:pt x="74" y="164"/>
                    <a:pt x="75" y="162"/>
                    <a:pt x="75" y="157"/>
                  </a:cubicBezTo>
                  <a:cubicBezTo>
                    <a:pt x="76" y="152"/>
                    <a:pt x="77" y="148"/>
                    <a:pt x="79" y="144"/>
                  </a:cubicBezTo>
                  <a:cubicBezTo>
                    <a:pt x="80" y="142"/>
                    <a:pt x="78" y="143"/>
                    <a:pt x="77" y="142"/>
                  </a:cubicBezTo>
                  <a:cubicBezTo>
                    <a:pt x="76" y="141"/>
                    <a:pt x="76" y="136"/>
                    <a:pt x="77" y="135"/>
                  </a:cubicBezTo>
                  <a:cubicBezTo>
                    <a:pt x="78" y="130"/>
                    <a:pt x="76" y="127"/>
                    <a:pt x="76" y="122"/>
                  </a:cubicBezTo>
                  <a:cubicBezTo>
                    <a:pt x="75" y="118"/>
                    <a:pt x="70" y="116"/>
                    <a:pt x="72" y="111"/>
                  </a:cubicBezTo>
                  <a:cubicBezTo>
                    <a:pt x="73" y="107"/>
                    <a:pt x="71" y="102"/>
                    <a:pt x="71" y="98"/>
                  </a:cubicBezTo>
                  <a:cubicBezTo>
                    <a:pt x="70" y="92"/>
                    <a:pt x="70" y="87"/>
                    <a:pt x="71" y="82"/>
                  </a:cubicBezTo>
                  <a:cubicBezTo>
                    <a:pt x="71" y="76"/>
                    <a:pt x="70" y="70"/>
                    <a:pt x="69" y="65"/>
                  </a:cubicBezTo>
                  <a:cubicBezTo>
                    <a:pt x="69" y="58"/>
                    <a:pt x="64" y="54"/>
                    <a:pt x="60" y="50"/>
                  </a:cubicBezTo>
                  <a:cubicBezTo>
                    <a:pt x="52" y="43"/>
                    <a:pt x="44" y="36"/>
                    <a:pt x="36" y="30"/>
                  </a:cubicBezTo>
                  <a:cubicBezTo>
                    <a:pt x="33" y="28"/>
                    <a:pt x="28" y="28"/>
                    <a:pt x="25" y="26"/>
                  </a:cubicBezTo>
                  <a:cubicBezTo>
                    <a:pt x="23" y="24"/>
                    <a:pt x="21" y="21"/>
                    <a:pt x="20" y="1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14300" dir="18900000" sy="23000" kx="-1200000" algn="bl" rotWithShape="0">
                <a:prstClr val="black">
                  <a:alpha val="5000"/>
                </a:prst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D58F4CC-49CB-4686-98B5-ADC4C521F0F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3611" y="1788317"/>
              <a:ext cx="2644310" cy="3828062"/>
            </a:xfrm>
            <a:custGeom>
              <a:avLst/>
              <a:gdLst>
                <a:gd name="T0" fmla="*/ 200 w 205"/>
                <a:gd name="T1" fmla="*/ 119 h 298"/>
                <a:gd name="T2" fmla="*/ 177 w 205"/>
                <a:gd name="T3" fmla="*/ 115 h 298"/>
                <a:gd name="T4" fmla="*/ 151 w 205"/>
                <a:gd name="T5" fmla="*/ 86 h 298"/>
                <a:gd name="T6" fmla="*/ 137 w 205"/>
                <a:gd name="T7" fmla="*/ 48 h 298"/>
                <a:gd name="T8" fmla="*/ 114 w 205"/>
                <a:gd name="T9" fmla="*/ 39 h 298"/>
                <a:gd name="T10" fmla="*/ 121 w 205"/>
                <a:gd name="T11" fmla="*/ 21 h 298"/>
                <a:gd name="T12" fmla="*/ 119 w 205"/>
                <a:gd name="T13" fmla="*/ 14 h 298"/>
                <a:gd name="T14" fmla="*/ 111 w 205"/>
                <a:gd name="T15" fmla="*/ 3 h 298"/>
                <a:gd name="T16" fmla="*/ 109 w 205"/>
                <a:gd name="T17" fmla="*/ 3 h 298"/>
                <a:gd name="T18" fmla="*/ 109 w 205"/>
                <a:gd name="T19" fmla="*/ 3 h 298"/>
                <a:gd name="T20" fmla="*/ 101 w 205"/>
                <a:gd name="T21" fmla="*/ 1 h 298"/>
                <a:gd name="T22" fmla="*/ 99 w 205"/>
                <a:gd name="T23" fmla="*/ 1 h 298"/>
                <a:gd name="T24" fmla="*/ 93 w 205"/>
                <a:gd name="T25" fmla="*/ 10 h 298"/>
                <a:gd name="T26" fmla="*/ 93 w 205"/>
                <a:gd name="T27" fmla="*/ 13 h 298"/>
                <a:gd name="T28" fmla="*/ 92 w 205"/>
                <a:gd name="T29" fmla="*/ 14 h 298"/>
                <a:gd name="T30" fmla="*/ 91 w 205"/>
                <a:gd name="T31" fmla="*/ 27 h 298"/>
                <a:gd name="T32" fmla="*/ 90 w 205"/>
                <a:gd name="T33" fmla="*/ 42 h 298"/>
                <a:gd name="T34" fmla="*/ 63 w 205"/>
                <a:gd name="T35" fmla="*/ 58 h 298"/>
                <a:gd name="T36" fmla="*/ 52 w 205"/>
                <a:gd name="T37" fmla="*/ 88 h 298"/>
                <a:gd name="T38" fmla="*/ 25 w 205"/>
                <a:gd name="T39" fmla="*/ 121 h 298"/>
                <a:gd name="T40" fmla="*/ 6 w 205"/>
                <a:gd name="T41" fmla="*/ 125 h 298"/>
                <a:gd name="T42" fmla="*/ 4 w 205"/>
                <a:gd name="T43" fmla="*/ 142 h 298"/>
                <a:gd name="T44" fmla="*/ 11 w 205"/>
                <a:gd name="T45" fmla="*/ 145 h 298"/>
                <a:gd name="T46" fmla="*/ 24 w 205"/>
                <a:gd name="T47" fmla="*/ 135 h 298"/>
                <a:gd name="T48" fmla="*/ 60 w 205"/>
                <a:gd name="T49" fmla="*/ 113 h 298"/>
                <a:gd name="T50" fmla="*/ 69 w 205"/>
                <a:gd name="T51" fmla="*/ 127 h 298"/>
                <a:gd name="T52" fmla="*/ 74 w 205"/>
                <a:gd name="T53" fmla="*/ 228 h 298"/>
                <a:gd name="T54" fmla="*/ 69 w 205"/>
                <a:gd name="T55" fmla="*/ 277 h 298"/>
                <a:gd name="T56" fmla="*/ 64 w 205"/>
                <a:gd name="T57" fmla="*/ 284 h 298"/>
                <a:gd name="T58" fmla="*/ 86 w 205"/>
                <a:gd name="T59" fmla="*/ 291 h 298"/>
                <a:gd name="T60" fmla="*/ 94 w 205"/>
                <a:gd name="T61" fmla="*/ 266 h 298"/>
                <a:gd name="T62" fmla="*/ 99 w 205"/>
                <a:gd name="T63" fmla="*/ 192 h 298"/>
                <a:gd name="T64" fmla="*/ 115 w 205"/>
                <a:gd name="T65" fmla="*/ 266 h 298"/>
                <a:gd name="T66" fmla="*/ 118 w 205"/>
                <a:gd name="T67" fmla="*/ 289 h 298"/>
                <a:gd name="T68" fmla="*/ 135 w 205"/>
                <a:gd name="T69" fmla="*/ 289 h 298"/>
                <a:gd name="T70" fmla="*/ 134 w 205"/>
                <a:gd name="T71" fmla="*/ 251 h 298"/>
                <a:gd name="T72" fmla="*/ 130 w 205"/>
                <a:gd name="T73" fmla="*/ 173 h 298"/>
                <a:gd name="T74" fmla="*/ 128 w 205"/>
                <a:gd name="T75" fmla="*/ 130 h 298"/>
                <a:gd name="T76" fmla="*/ 139 w 205"/>
                <a:gd name="T77" fmla="*/ 101 h 298"/>
                <a:gd name="T78" fmla="*/ 180 w 205"/>
                <a:gd name="T79" fmla="*/ 133 h 298"/>
                <a:gd name="T80" fmla="*/ 187 w 205"/>
                <a:gd name="T81" fmla="*/ 137 h 298"/>
                <a:gd name="T82" fmla="*/ 196 w 205"/>
                <a:gd name="T83" fmla="*/ 141 h 298"/>
                <a:gd name="T84" fmla="*/ 203 w 205"/>
                <a:gd name="T85" fmla="*/ 138 h 298"/>
                <a:gd name="T86" fmla="*/ 121 w 205"/>
                <a:gd name="T87" fmla="*/ 20 h 298"/>
                <a:gd name="T88" fmla="*/ 119 w 205"/>
                <a:gd name="T89" fmla="*/ 15 h 298"/>
                <a:gd name="T90" fmla="*/ 117 w 205"/>
                <a:gd name="T91" fmla="*/ 11 h 298"/>
                <a:gd name="T92" fmla="*/ 94 w 205"/>
                <a:gd name="T93" fmla="*/ 12 h 298"/>
                <a:gd name="T94" fmla="*/ 95 w 205"/>
                <a:gd name="T95" fmla="*/ 9 h 298"/>
                <a:gd name="T96" fmla="*/ 97 w 205"/>
                <a:gd name="T97" fmla="*/ 5 h 298"/>
                <a:gd name="T98" fmla="*/ 98 w 205"/>
                <a:gd name="T99" fmla="*/ 4 h 298"/>
                <a:gd name="T100" fmla="*/ 107 w 205"/>
                <a:gd name="T101" fmla="*/ 2 h 298"/>
                <a:gd name="T102" fmla="*/ 105 w 205"/>
                <a:gd name="T103" fmla="*/ 1 h 298"/>
                <a:gd name="T104" fmla="*/ 104 w 205"/>
                <a:gd name="T105" fmla="*/ 2 h 298"/>
                <a:gd name="T106" fmla="*/ 105 w 205"/>
                <a:gd name="T107" fmla="*/ 3 h 298"/>
                <a:gd name="T108" fmla="*/ 104 w 205"/>
                <a:gd name="T109" fmla="*/ 0 h 298"/>
                <a:gd name="T110" fmla="*/ 107 w 205"/>
                <a:gd name="T111" fmla="*/ 3 h 298"/>
                <a:gd name="T112" fmla="*/ 114 w 205"/>
                <a:gd name="T113" fmla="*/ 7 h 298"/>
                <a:gd name="T114" fmla="*/ 111 w 205"/>
                <a:gd name="T115" fmla="*/ 3 h 298"/>
                <a:gd name="T116" fmla="*/ 109 w 205"/>
                <a:gd name="T117" fmla="*/ 5 h 298"/>
                <a:gd name="T118" fmla="*/ 110 w 205"/>
                <a:gd name="T119" fmla="*/ 5 h 298"/>
                <a:gd name="T120" fmla="*/ 114 w 205"/>
                <a:gd name="T121" fmla="*/ 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5" h="298">
                  <a:moveTo>
                    <a:pt x="204" y="136"/>
                  </a:moveTo>
                  <a:cubicBezTo>
                    <a:pt x="204" y="136"/>
                    <a:pt x="203" y="135"/>
                    <a:pt x="202" y="134"/>
                  </a:cubicBezTo>
                  <a:cubicBezTo>
                    <a:pt x="201" y="134"/>
                    <a:pt x="200" y="133"/>
                    <a:pt x="199" y="132"/>
                  </a:cubicBezTo>
                  <a:cubicBezTo>
                    <a:pt x="199" y="132"/>
                    <a:pt x="197" y="131"/>
                    <a:pt x="196" y="131"/>
                  </a:cubicBezTo>
                  <a:cubicBezTo>
                    <a:pt x="196" y="130"/>
                    <a:pt x="195" y="130"/>
                    <a:pt x="194" y="129"/>
                  </a:cubicBezTo>
                  <a:cubicBezTo>
                    <a:pt x="193" y="128"/>
                    <a:pt x="192" y="128"/>
                    <a:pt x="192" y="127"/>
                  </a:cubicBezTo>
                  <a:cubicBezTo>
                    <a:pt x="192" y="126"/>
                    <a:pt x="191" y="125"/>
                    <a:pt x="191" y="124"/>
                  </a:cubicBezTo>
                  <a:cubicBezTo>
                    <a:pt x="191" y="123"/>
                    <a:pt x="192" y="123"/>
                    <a:pt x="193" y="122"/>
                  </a:cubicBezTo>
                  <a:cubicBezTo>
                    <a:pt x="193" y="122"/>
                    <a:pt x="196" y="122"/>
                    <a:pt x="197" y="121"/>
                  </a:cubicBezTo>
                  <a:cubicBezTo>
                    <a:pt x="199" y="121"/>
                    <a:pt x="200" y="120"/>
                    <a:pt x="200" y="119"/>
                  </a:cubicBezTo>
                  <a:cubicBezTo>
                    <a:pt x="200" y="118"/>
                    <a:pt x="200" y="118"/>
                    <a:pt x="200" y="118"/>
                  </a:cubicBezTo>
                  <a:cubicBezTo>
                    <a:pt x="199" y="118"/>
                    <a:pt x="197" y="118"/>
                    <a:pt x="196" y="118"/>
                  </a:cubicBezTo>
                  <a:cubicBezTo>
                    <a:pt x="196" y="119"/>
                    <a:pt x="194" y="119"/>
                    <a:pt x="193" y="119"/>
                  </a:cubicBezTo>
                  <a:cubicBezTo>
                    <a:pt x="192" y="119"/>
                    <a:pt x="189" y="119"/>
                    <a:pt x="189" y="119"/>
                  </a:cubicBezTo>
                  <a:cubicBezTo>
                    <a:pt x="188" y="119"/>
                    <a:pt x="187" y="119"/>
                    <a:pt x="187" y="119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6" y="119"/>
                    <a:pt x="185" y="119"/>
                    <a:pt x="184" y="119"/>
                  </a:cubicBezTo>
                  <a:cubicBezTo>
                    <a:pt x="184" y="118"/>
                    <a:pt x="183" y="118"/>
                    <a:pt x="182" y="118"/>
                  </a:cubicBezTo>
                  <a:cubicBezTo>
                    <a:pt x="182" y="118"/>
                    <a:pt x="180" y="117"/>
                    <a:pt x="179" y="116"/>
                  </a:cubicBezTo>
                  <a:cubicBezTo>
                    <a:pt x="179" y="116"/>
                    <a:pt x="177" y="115"/>
                    <a:pt x="177" y="115"/>
                  </a:cubicBezTo>
                  <a:cubicBezTo>
                    <a:pt x="176" y="115"/>
                    <a:pt x="175" y="114"/>
                    <a:pt x="174" y="112"/>
                  </a:cubicBezTo>
                  <a:cubicBezTo>
                    <a:pt x="173" y="110"/>
                    <a:pt x="170" y="109"/>
                    <a:pt x="170" y="108"/>
                  </a:cubicBezTo>
                  <a:cubicBezTo>
                    <a:pt x="169" y="108"/>
                    <a:pt x="168" y="107"/>
                    <a:pt x="168" y="107"/>
                  </a:cubicBezTo>
                  <a:cubicBezTo>
                    <a:pt x="168" y="107"/>
                    <a:pt x="167" y="107"/>
                    <a:pt x="167" y="105"/>
                  </a:cubicBezTo>
                  <a:cubicBezTo>
                    <a:pt x="166" y="104"/>
                    <a:pt x="166" y="104"/>
                    <a:pt x="165" y="103"/>
                  </a:cubicBezTo>
                  <a:cubicBezTo>
                    <a:pt x="164" y="102"/>
                    <a:pt x="162" y="100"/>
                    <a:pt x="161" y="100"/>
                  </a:cubicBezTo>
                  <a:cubicBezTo>
                    <a:pt x="160" y="99"/>
                    <a:pt x="160" y="99"/>
                    <a:pt x="160" y="98"/>
                  </a:cubicBezTo>
                  <a:cubicBezTo>
                    <a:pt x="159" y="97"/>
                    <a:pt x="157" y="94"/>
                    <a:pt x="157" y="93"/>
                  </a:cubicBezTo>
                  <a:cubicBezTo>
                    <a:pt x="156" y="93"/>
                    <a:pt x="154" y="90"/>
                    <a:pt x="153" y="89"/>
                  </a:cubicBezTo>
                  <a:cubicBezTo>
                    <a:pt x="153" y="88"/>
                    <a:pt x="152" y="88"/>
                    <a:pt x="151" y="86"/>
                  </a:cubicBezTo>
                  <a:cubicBezTo>
                    <a:pt x="151" y="84"/>
                    <a:pt x="151" y="84"/>
                    <a:pt x="150" y="83"/>
                  </a:cubicBezTo>
                  <a:cubicBezTo>
                    <a:pt x="150" y="82"/>
                    <a:pt x="149" y="82"/>
                    <a:pt x="149" y="82"/>
                  </a:cubicBezTo>
                  <a:cubicBezTo>
                    <a:pt x="149" y="82"/>
                    <a:pt x="149" y="79"/>
                    <a:pt x="149" y="77"/>
                  </a:cubicBezTo>
                  <a:cubicBezTo>
                    <a:pt x="149" y="75"/>
                    <a:pt x="148" y="70"/>
                    <a:pt x="147" y="69"/>
                  </a:cubicBezTo>
                  <a:cubicBezTo>
                    <a:pt x="147" y="68"/>
                    <a:pt x="146" y="64"/>
                    <a:pt x="145" y="63"/>
                  </a:cubicBezTo>
                  <a:cubicBezTo>
                    <a:pt x="145" y="63"/>
                    <a:pt x="145" y="61"/>
                    <a:pt x="145" y="60"/>
                  </a:cubicBezTo>
                  <a:cubicBezTo>
                    <a:pt x="145" y="59"/>
                    <a:pt x="144" y="54"/>
                    <a:pt x="144" y="53"/>
                  </a:cubicBezTo>
                  <a:cubicBezTo>
                    <a:pt x="144" y="52"/>
                    <a:pt x="143" y="51"/>
                    <a:pt x="143" y="51"/>
                  </a:cubicBezTo>
                  <a:cubicBezTo>
                    <a:pt x="143" y="51"/>
                    <a:pt x="142" y="51"/>
                    <a:pt x="141" y="50"/>
                  </a:cubicBezTo>
                  <a:cubicBezTo>
                    <a:pt x="141" y="50"/>
                    <a:pt x="138" y="49"/>
                    <a:pt x="137" y="48"/>
                  </a:cubicBezTo>
                  <a:cubicBezTo>
                    <a:pt x="136" y="48"/>
                    <a:pt x="134" y="47"/>
                    <a:pt x="134" y="47"/>
                  </a:cubicBezTo>
                  <a:cubicBezTo>
                    <a:pt x="133" y="47"/>
                    <a:pt x="131" y="46"/>
                    <a:pt x="129" y="46"/>
                  </a:cubicBezTo>
                  <a:cubicBezTo>
                    <a:pt x="128" y="45"/>
                    <a:pt x="123" y="44"/>
                    <a:pt x="122" y="44"/>
                  </a:cubicBezTo>
                  <a:cubicBezTo>
                    <a:pt x="121" y="44"/>
                    <a:pt x="121" y="44"/>
                    <a:pt x="121" y="43"/>
                  </a:cubicBezTo>
                  <a:cubicBezTo>
                    <a:pt x="121" y="43"/>
                    <a:pt x="120" y="43"/>
                    <a:pt x="120" y="43"/>
                  </a:cubicBezTo>
                  <a:cubicBezTo>
                    <a:pt x="120" y="43"/>
                    <a:pt x="119" y="43"/>
                    <a:pt x="119" y="42"/>
                  </a:cubicBezTo>
                  <a:cubicBezTo>
                    <a:pt x="118" y="42"/>
                    <a:pt x="118" y="42"/>
                    <a:pt x="118" y="41"/>
                  </a:cubicBezTo>
                  <a:cubicBezTo>
                    <a:pt x="117" y="41"/>
                    <a:pt x="117" y="41"/>
                    <a:pt x="116" y="41"/>
                  </a:cubicBezTo>
                  <a:cubicBezTo>
                    <a:pt x="116" y="41"/>
                    <a:pt x="116" y="40"/>
                    <a:pt x="115" y="40"/>
                  </a:cubicBezTo>
                  <a:cubicBezTo>
                    <a:pt x="115" y="39"/>
                    <a:pt x="114" y="39"/>
                    <a:pt x="114" y="39"/>
                  </a:cubicBezTo>
                  <a:cubicBezTo>
                    <a:pt x="114" y="39"/>
                    <a:pt x="113" y="39"/>
                    <a:pt x="113" y="39"/>
                  </a:cubicBezTo>
                  <a:cubicBezTo>
                    <a:pt x="113" y="39"/>
                    <a:pt x="113" y="38"/>
                    <a:pt x="113" y="38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15" y="37"/>
                    <a:pt x="116" y="36"/>
                    <a:pt x="116" y="35"/>
                  </a:cubicBezTo>
                  <a:cubicBezTo>
                    <a:pt x="116" y="35"/>
                    <a:pt x="116" y="35"/>
                    <a:pt x="117" y="35"/>
                  </a:cubicBezTo>
                  <a:cubicBezTo>
                    <a:pt x="117" y="34"/>
                    <a:pt x="117" y="34"/>
                    <a:pt x="118" y="33"/>
                  </a:cubicBezTo>
                  <a:cubicBezTo>
                    <a:pt x="118" y="32"/>
                    <a:pt x="119" y="30"/>
                    <a:pt x="119" y="29"/>
                  </a:cubicBezTo>
                  <a:cubicBezTo>
                    <a:pt x="119" y="29"/>
                    <a:pt x="120" y="27"/>
                    <a:pt x="120" y="26"/>
                  </a:cubicBezTo>
                  <a:cubicBezTo>
                    <a:pt x="120" y="26"/>
                    <a:pt x="121" y="25"/>
                    <a:pt x="121" y="24"/>
                  </a:cubicBezTo>
                  <a:cubicBezTo>
                    <a:pt x="121" y="22"/>
                    <a:pt x="121" y="22"/>
                    <a:pt x="121" y="21"/>
                  </a:cubicBezTo>
                  <a:cubicBezTo>
                    <a:pt x="121" y="20"/>
                    <a:pt x="121" y="20"/>
                    <a:pt x="121" y="19"/>
                  </a:cubicBezTo>
                  <a:cubicBezTo>
                    <a:pt x="121" y="19"/>
                    <a:pt x="120" y="18"/>
                    <a:pt x="120" y="18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7"/>
                    <a:pt x="121" y="18"/>
                    <a:pt x="121" y="18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19"/>
                    <a:pt x="121" y="18"/>
                    <a:pt x="121" y="18"/>
                  </a:cubicBezTo>
                  <a:cubicBezTo>
                    <a:pt x="120" y="17"/>
                    <a:pt x="120" y="17"/>
                    <a:pt x="120" y="16"/>
                  </a:cubicBezTo>
                  <a:cubicBezTo>
                    <a:pt x="120" y="16"/>
                    <a:pt x="120" y="15"/>
                    <a:pt x="120" y="15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20" y="14"/>
                    <a:pt x="120" y="14"/>
                    <a:pt x="119" y="13"/>
                  </a:cubicBezTo>
                  <a:cubicBezTo>
                    <a:pt x="119" y="13"/>
                    <a:pt x="118" y="12"/>
                    <a:pt x="118" y="11"/>
                  </a:cubicBezTo>
                  <a:cubicBezTo>
                    <a:pt x="118" y="11"/>
                    <a:pt x="118" y="10"/>
                    <a:pt x="117" y="10"/>
                  </a:cubicBezTo>
                  <a:cubicBezTo>
                    <a:pt x="117" y="9"/>
                    <a:pt x="116" y="9"/>
                    <a:pt x="116" y="8"/>
                  </a:cubicBezTo>
                  <a:cubicBezTo>
                    <a:pt x="115" y="8"/>
                    <a:pt x="114" y="8"/>
                    <a:pt x="114" y="8"/>
                  </a:cubicBezTo>
                  <a:cubicBezTo>
                    <a:pt x="114" y="8"/>
                    <a:pt x="114" y="7"/>
                    <a:pt x="114" y="6"/>
                  </a:cubicBezTo>
                  <a:cubicBezTo>
                    <a:pt x="114" y="6"/>
                    <a:pt x="114" y="5"/>
                    <a:pt x="113" y="5"/>
                  </a:cubicBezTo>
                  <a:cubicBezTo>
                    <a:pt x="113" y="4"/>
                    <a:pt x="113" y="4"/>
                    <a:pt x="112" y="4"/>
                  </a:cubicBezTo>
                  <a:cubicBezTo>
                    <a:pt x="111" y="4"/>
                    <a:pt x="111" y="3"/>
                    <a:pt x="111" y="3"/>
                  </a:cubicBezTo>
                  <a:cubicBezTo>
                    <a:pt x="111" y="3"/>
                    <a:pt x="111" y="3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2"/>
                    <a:pt x="113" y="2"/>
                  </a:cubicBezTo>
                  <a:cubicBezTo>
                    <a:pt x="113" y="2"/>
                    <a:pt x="114" y="2"/>
                    <a:pt x="114" y="2"/>
                  </a:cubicBezTo>
                  <a:cubicBezTo>
                    <a:pt x="114" y="2"/>
                    <a:pt x="113" y="2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2" y="1"/>
                    <a:pt x="112" y="2"/>
                    <a:pt x="112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10" y="2"/>
                    <a:pt x="110" y="2"/>
                  </a:cubicBezTo>
                  <a:cubicBezTo>
                    <a:pt x="110" y="2"/>
                    <a:pt x="110" y="2"/>
                    <a:pt x="109" y="3"/>
                  </a:cubicBezTo>
                  <a:cubicBezTo>
                    <a:pt x="109" y="3"/>
                    <a:pt x="109" y="4"/>
                    <a:pt x="109" y="4"/>
                  </a:cubicBezTo>
                  <a:cubicBezTo>
                    <a:pt x="109" y="4"/>
                    <a:pt x="109" y="4"/>
                    <a:pt x="109" y="3"/>
                  </a:cubicBezTo>
                  <a:cubicBezTo>
                    <a:pt x="109" y="3"/>
                    <a:pt x="110" y="2"/>
                    <a:pt x="111" y="2"/>
                  </a:cubicBezTo>
                  <a:cubicBezTo>
                    <a:pt x="111" y="1"/>
                    <a:pt x="112" y="1"/>
                    <a:pt x="112" y="1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1" y="1"/>
                    <a:pt x="111" y="1"/>
                    <a:pt x="110" y="2"/>
                  </a:cubicBezTo>
                  <a:cubicBezTo>
                    <a:pt x="110" y="2"/>
                    <a:pt x="109" y="3"/>
                    <a:pt x="109" y="3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3"/>
                  </a:cubicBezTo>
                  <a:cubicBezTo>
                    <a:pt x="108" y="2"/>
                    <a:pt x="108" y="2"/>
                    <a:pt x="107" y="1"/>
                  </a:cubicBezTo>
                  <a:cubicBezTo>
                    <a:pt x="107" y="1"/>
                    <a:pt x="106" y="0"/>
                    <a:pt x="106" y="0"/>
                  </a:cubicBezTo>
                  <a:cubicBezTo>
                    <a:pt x="106" y="0"/>
                    <a:pt x="105" y="0"/>
                    <a:pt x="104" y="0"/>
                  </a:cubicBezTo>
                  <a:cubicBezTo>
                    <a:pt x="104" y="0"/>
                    <a:pt x="103" y="0"/>
                    <a:pt x="103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1" y="0"/>
                    <a:pt x="101" y="0"/>
                    <a:pt x="101" y="1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2" y="1"/>
                    <a:pt x="102" y="2"/>
                    <a:pt x="102" y="2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102" y="2"/>
                    <a:pt x="101" y="2"/>
                    <a:pt x="101" y="2"/>
                  </a:cubicBezTo>
                  <a:cubicBezTo>
                    <a:pt x="101" y="1"/>
                    <a:pt x="100" y="1"/>
                    <a:pt x="100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7" y="1"/>
                    <a:pt x="97" y="2"/>
                    <a:pt x="97" y="1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2"/>
                    <a:pt x="98" y="2"/>
                  </a:cubicBezTo>
                  <a:cubicBezTo>
                    <a:pt x="98" y="2"/>
                    <a:pt x="98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5" y="4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5" y="6"/>
                    <a:pt x="95" y="6"/>
                    <a:pt x="95" y="7"/>
                  </a:cubicBezTo>
                  <a:cubicBezTo>
                    <a:pt x="95" y="7"/>
                    <a:pt x="94" y="7"/>
                    <a:pt x="94" y="8"/>
                  </a:cubicBezTo>
                  <a:cubicBezTo>
                    <a:pt x="94" y="8"/>
                    <a:pt x="94" y="9"/>
                    <a:pt x="94" y="9"/>
                  </a:cubicBezTo>
                  <a:cubicBezTo>
                    <a:pt x="94" y="9"/>
                    <a:pt x="93" y="10"/>
                    <a:pt x="93" y="10"/>
                  </a:cubicBezTo>
                  <a:cubicBezTo>
                    <a:pt x="93" y="10"/>
                    <a:pt x="93" y="10"/>
                    <a:pt x="94" y="10"/>
                  </a:cubicBezTo>
                  <a:cubicBezTo>
                    <a:pt x="94" y="10"/>
                    <a:pt x="94" y="9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9"/>
                    <a:pt x="94" y="10"/>
                  </a:cubicBezTo>
                  <a:cubicBezTo>
                    <a:pt x="94" y="10"/>
                    <a:pt x="94" y="10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12"/>
                    <a:pt x="92" y="12"/>
                    <a:pt x="92" y="12"/>
                  </a:cubicBezTo>
                  <a:cubicBezTo>
                    <a:pt x="92" y="12"/>
                    <a:pt x="93" y="12"/>
                    <a:pt x="93" y="1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12"/>
                    <a:pt x="93" y="12"/>
                    <a:pt x="93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4"/>
                    <a:pt x="91" y="14"/>
                    <a:pt x="91" y="14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4"/>
                    <a:pt x="92" y="14"/>
                    <a:pt x="92" y="13"/>
                  </a:cubicBezTo>
                  <a:cubicBezTo>
                    <a:pt x="92" y="13"/>
                    <a:pt x="93" y="12"/>
                    <a:pt x="93" y="12"/>
                  </a:cubicBezTo>
                  <a:cubicBezTo>
                    <a:pt x="93" y="12"/>
                    <a:pt x="94" y="12"/>
                    <a:pt x="94" y="12"/>
                  </a:cubicBezTo>
                  <a:cubicBezTo>
                    <a:pt x="94" y="12"/>
                    <a:pt x="93" y="12"/>
                    <a:pt x="93" y="12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5"/>
                    <a:pt x="91" y="16"/>
                    <a:pt x="92" y="15"/>
                  </a:cubicBezTo>
                  <a:cubicBezTo>
                    <a:pt x="92" y="15"/>
                    <a:pt x="92" y="14"/>
                    <a:pt x="92" y="14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4" y="13"/>
                    <a:pt x="94" y="13"/>
                  </a:cubicBezTo>
                  <a:cubicBezTo>
                    <a:pt x="94" y="13"/>
                    <a:pt x="93" y="13"/>
                    <a:pt x="93" y="14"/>
                  </a:cubicBezTo>
                  <a:cubicBezTo>
                    <a:pt x="93" y="14"/>
                    <a:pt x="92" y="15"/>
                    <a:pt x="92" y="15"/>
                  </a:cubicBezTo>
                  <a:cubicBezTo>
                    <a:pt x="92" y="16"/>
                    <a:pt x="92" y="16"/>
                    <a:pt x="92" y="17"/>
                  </a:cubicBezTo>
                  <a:cubicBezTo>
                    <a:pt x="92" y="17"/>
                    <a:pt x="92" y="18"/>
                    <a:pt x="92" y="19"/>
                  </a:cubicBezTo>
                  <a:cubicBezTo>
                    <a:pt x="92" y="20"/>
                    <a:pt x="92" y="20"/>
                    <a:pt x="91" y="21"/>
                  </a:cubicBezTo>
                  <a:cubicBezTo>
                    <a:pt x="90" y="24"/>
                    <a:pt x="91" y="26"/>
                    <a:pt x="91" y="27"/>
                  </a:cubicBezTo>
                  <a:cubicBezTo>
                    <a:pt x="91" y="28"/>
                    <a:pt x="92" y="28"/>
                    <a:pt x="91" y="29"/>
                  </a:cubicBezTo>
                  <a:cubicBezTo>
                    <a:pt x="91" y="29"/>
                    <a:pt x="92" y="29"/>
                    <a:pt x="92" y="29"/>
                  </a:cubicBezTo>
                  <a:cubicBezTo>
                    <a:pt x="92" y="30"/>
                    <a:pt x="92" y="29"/>
                    <a:pt x="93" y="30"/>
                  </a:cubicBezTo>
                  <a:cubicBezTo>
                    <a:pt x="93" y="31"/>
                    <a:pt x="93" y="32"/>
                    <a:pt x="93" y="33"/>
                  </a:cubicBezTo>
                  <a:cubicBezTo>
                    <a:pt x="92" y="34"/>
                    <a:pt x="92" y="37"/>
                    <a:pt x="92" y="37"/>
                  </a:cubicBezTo>
                  <a:cubicBezTo>
                    <a:pt x="92" y="37"/>
                    <a:pt x="92" y="38"/>
                    <a:pt x="92" y="38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40"/>
                    <a:pt x="91" y="40"/>
                    <a:pt x="91" y="41"/>
                  </a:cubicBezTo>
                  <a:cubicBezTo>
                    <a:pt x="90" y="41"/>
                    <a:pt x="90" y="42"/>
                    <a:pt x="90" y="42"/>
                  </a:cubicBezTo>
                  <a:cubicBezTo>
                    <a:pt x="89" y="42"/>
                    <a:pt x="87" y="44"/>
                    <a:pt x="87" y="44"/>
                  </a:cubicBezTo>
                  <a:cubicBezTo>
                    <a:pt x="86" y="44"/>
                    <a:pt x="85" y="45"/>
                    <a:pt x="84" y="45"/>
                  </a:cubicBezTo>
                  <a:cubicBezTo>
                    <a:pt x="83" y="45"/>
                    <a:pt x="77" y="47"/>
                    <a:pt x="75" y="48"/>
                  </a:cubicBezTo>
                  <a:cubicBezTo>
                    <a:pt x="73" y="49"/>
                    <a:pt x="70" y="50"/>
                    <a:pt x="69" y="50"/>
                  </a:cubicBezTo>
                  <a:cubicBezTo>
                    <a:pt x="68" y="51"/>
                    <a:pt x="67" y="51"/>
                    <a:pt x="67" y="51"/>
                  </a:cubicBezTo>
                  <a:cubicBezTo>
                    <a:pt x="67" y="51"/>
                    <a:pt x="66" y="51"/>
                    <a:pt x="66" y="51"/>
                  </a:cubicBezTo>
                  <a:cubicBezTo>
                    <a:pt x="66" y="51"/>
                    <a:pt x="65" y="52"/>
                    <a:pt x="65" y="53"/>
                  </a:cubicBezTo>
                  <a:cubicBezTo>
                    <a:pt x="65" y="53"/>
                    <a:pt x="65" y="54"/>
                    <a:pt x="64" y="54"/>
                  </a:cubicBezTo>
                  <a:cubicBezTo>
                    <a:pt x="64" y="54"/>
                    <a:pt x="64" y="55"/>
                    <a:pt x="64" y="56"/>
                  </a:cubicBezTo>
                  <a:cubicBezTo>
                    <a:pt x="63" y="57"/>
                    <a:pt x="63" y="58"/>
                    <a:pt x="63" y="58"/>
                  </a:cubicBezTo>
                  <a:cubicBezTo>
                    <a:pt x="63" y="59"/>
                    <a:pt x="63" y="59"/>
                    <a:pt x="62" y="59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2" y="61"/>
                    <a:pt x="62" y="62"/>
                    <a:pt x="62" y="63"/>
                  </a:cubicBezTo>
                  <a:cubicBezTo>
                    <a:pt x="62" y="63"/>
                    <a:pt x="61" y="65"/>
                    <a:pt x="60" y="68"/>
                  </a:cubicBezTo>
                  <a:cubicBezTo>
                    <a:pt x="59" y="70"/>
                    <a:pt x="59" y="71"/>
                    <a:pt x="59" y="72"/>
                  </a:cubicBezTo>
                  <a:cubicBezTo>
                    <a:pt x="59" y="73"/>
                    <a:pt x="57" y="75"/>
                    <a:pt x="56" y="77"/>
                  </a:cubicBezTo>
                  <a:cubicBezTo>
                    <a:pt x="55" y="79"/>
                    <a:pt x="54" y="82"/>
                    <a:pt x="54" y="82"/>
                  </a:cubicBezTo>
                  <a:cubicBezTo>
                    <a:pt x="54" y="83"/>
                    <a:pt x="54" y="85"/>
                    <a:pt x="54" y="85"/>
                  </a:cubicBezTo>
                  <a:cubicBezTo>
                    <a:pt x="53" y="85"/>
                    <a:pt x="53" y="86"/>
                    <a:pt x="53" y="86"/>
                  </a:cubicBezTo>
                  <a:cubicBezTo>
                    <a:pt x="52" y="87"/>
                    <a:pt x="52" y="87"/>
                    <a:pt x="52" y="88"/>
                  </a:cubicBezTo>
                  <a:cubicBezTo>
                    <a:pt x="51" y="89"/>
                    <a:pt x="49" y="90"/>
                    <a:pt x="49" y="91"/>
                  </a:cubicBezTo>
                  <a:cubicBezTo>
                    <a:pt x="48" y="92"/>
                    <a:pt x="47" y="94"/>
                    <a:pt x="47" y="95"/>
                  </a:cubicBezTo>
                  <a:cubicBezTo>
                    <a:pt x="46" y="96"/>
                    <a:pt x="45" y="97"/>
                    <a:pt x="45" y="97"/>
                  </a:cubicBezTo>
                  <a:cubicBezTo>
                    <a:pt x="44" y="97"/>
                    <a:pt x="41" y="102"/>
                    <a:pt x="41" y="102"/>
                  </a:cubicBezTo>
                  <a:cubicBezTo>
                    <a:pt x="40" y="103"/>
                    <a:pt x="39" y="105"/>
                    <a:pt x="38" y="106"/>
                  </a:cubicBezTo>
                  <a:cubicBezTo>
                    <a:pt x="37" y="106"/>
                    <a:pt x="36" y="108"/>
                    <a:pt x="35" y="109"/>
                  </a:cubicBezTo>
                  <a:cubicBezTo>
                    <a:pt x="34" y="110"/>
                    <a:pt x="33" y="112"/>
                    <a:pt x="32" y="113"/>
                  </a:cubicBezTo>
                  <a:cubicBezTo>
                    <a:pt x="31" y="115"/>
                    <a:pt x="29" y="118"/>
                    <a:pt x="29" y="118"/>
                  </a:cubicBezTo>
                  <a:cubicBezTo>
                    <a:pt x="29" y="118"/>
                    <a:pt x="29" y="118"/>
                    <a:pt x="28" y="119"/>
                  </a:cubicBezTo>
                  <a:cubicBezTo>
                    <a:pt x="26" y="119"/>
                    <a:pt x="25" y="121"/>
                    <a:pt x="25" y="121"/>
                  </a:cubicBezTo>
                  <a:cubicBezTo>
                    <a:pt x="24" y="121"/>
                    <a:pt x="23" y="123"/>
                    <a:pt x="22" y="124"/>
                  </a:cubicBezTo>
                  <a:cubicBezTo>
                    <a:pt x="22" y="124"/>
                    <a:pt x="21" y="125"/>
                    <a:pt x="21" y="125"/>
                  </a:cubicBezTo>
                  <a:cubicBezTo>
                    <a:pt x="21" y="125"/>
                    <a:pt x="21" y="125"/>
                    <a:pt x="21" y="125"/>
                  </a:cubicBezTo>
                  <a:cubicBezTo>
                    <a:pt x="21" y="125"/>
                    <a:pt x="21" y="125"/>
                    <a:pt x="20" y="125"/>
                  </a:cubicBezTo>
                  <a:cubicBezTo>
                    <a:pt x="20" y="125"/>
                    <a:pt x="18" y="125"/>
                    <a:pt x="18" y="125"/>
                  </a:cubicBezTo>
                  <a:cubicBezTo>
                    <a:pt x="17" y="125"/>
                    <a:pt x="16" y="125"/>
                    <a:pt x="15" y="125"/>
                  </a:cubicBezTo>
                  <a:cubicBezTo>
                    <a:pt x="14" y="124"/>
                    <a:pt x="14" y="124"/>
                    <a:pt x="13" y="124"/>
                  </a:cubicBezTo>
                  <a:cubicBezTo>
                    <a:pt x="13" y="124"/>
                    <a:pt x="11" y="124"/>
                    <a:pt x="10" y="124"/>
                  </a:cubicBezTo>
                  <a:cubicBezTo>
                    <a:pt x="9" y="123"/>
                    <a:pt x="9" y="123"/>
                    <a:pt x="7" y="123"/>
                  </a:cubicBezTo>
                  <a:cubicBezTo>
                    <a:pt x="6" y="122"/>
                    <a:pt x="6" y="124"/>
                    <a:pt x="6" y="125"/>
                  </a:cubicBezTo>
                  <a:cubicBezTo>
                    <a:pt x="6" y="125"/>
                    <a:pt x="6" y="125"/>
                    <a:pt x="7" y="125"/>
                  </a:cubicBezTo>
                  <a:cubicBezTo>
                    <a:pt x="7" y="126"/>
                    <a:pt x="8" y="126"/>
                    <a:pt x="9" y="127"/>
                  </a:cubicBezTo>
                  <a:cubicBezTo>
                    <a:pt x="10" y="127"/>
                    <a:pt x="12" y="128"/>
                    <a:pt x="12" y="128"/>
                  </a:cubicBezTo>
                  <a:cubicBezTo>
                    <a:pt x="13" y="129"/>
                    <a:pt x="13" y="130"/>
                    <a:pt x="13" y="131"/>
                  </a:cubicBezTo>
                  <a:cubicBezTo>
                    <a:pt x="13" y="133"/>
                    <a:pt x="12" y="133"/>
                    <a:pt x="11" y="134"/>
                  </a:cubicBezTo>
                  <a:cubicBezTo>
                    <a:pt x="10" y="135"/>
                    <a:pt x="9" y="136"/>
                    <a:pt x="8" y="136"/>
                  </a:cubicBezTo>
                  <a:cubicBezTo>
                    <a:pt x="8" y="137"/>
                    <a:pt x="6" y="138"/>
                    <a:pt x="6" y="138"/>
                  </a:cubicBezTo>
                  <a:cubicBezTo>
                    <a:pt x="5" y="139"/>
                    <a:pt x="3" y="140"/>
                    <a:pt x="1" y="142"/>
                  </a:cubicBezTo>
                  <a:cubicBezTo>
                    <a:pt x="0" y="143"/>
                    <a:pt x="1" y="144"/>
                    <a:pt x="1" y="144"/>
                  </a:cubicBezTo>
                  <a:cubicBezTo>
                    <a:pt x="1" y="144"/>
                    <a:pt x="3" y="143"/>
                    <a:pt x="4" y="142"/>
                  </a:cubicBezTo>
                  <a:cubicBezTo>
                    <a:pt x="5" y="142"/>
                    <a:pt x="8" y="141"/>
                    <a:pt x="8" y="140"/>
                  </a:cubicBezTo>
                  <a:cubicBezTo>
                    <a:pt x="8" y="140"/>
                    <a:pt x="9" y="140"/>
                    <a:pt x="9" y="139"/>
                  </a:cubicBezTo>
                  <a:cubicBezTo>
                    <a:pt x="10" y="139"/>
                    <a:pt x="11" y="138"/>
                    <a:pt x="11" y="139"/>
                  </a:cubicBezTo>
                  <a:cubicBezTo>
                    <a:pt x="11" y="139"/>
                    <a:pt x="11" y="140"/>
                    <a:pt x="11" y="140"/>
                  </a:cubicBezTo>
                  <a:cubicBezTo>
                    <a:pt x="11" y="140"/>
                    <a:pt x="9" y="142"/>
                    <a:pt x="9" y="142"/>
                  </a:cubicBezTo>
                  <a:cubicBezTo>
                    <a:pt x="8" y="143"/>
                    <a:pt x="7" y="144"/>
                    <a:pt x="7" y="144"/>
                  </a:cubicBezTo>
                  <a:cubicBezTo>
                    <a:pt x="6" y="144"/>
                    <a:pt x="5" y="146"/>
                    <a:pt x="3" y="148"/>
                  </a:cubicBezTo>
                  <a:cubicBezTo>
                    <a:pt x="2" y="149"/>
                    <a:pt x="4" y="150"/>
                    <a:pt x="4" y="150"/>
                  </a:cubicBezTo>
                  <a:cubicBezTo>
                    <a:pt x="4" y="150"/>
                    <a:pt x="5" y="149"/>
                    <a:pt x="6" y="148"/>
                  </a:cubicBezTo>
                  <a:cubicBezTo>
                    <a:pt x="7" y="147"/>
                    <a:pt x="10" y="145"/>
                    <a:pt x="11" y="145"/>
                  </a:cubicBezTo>
                  <a:cubicBezTo>
                    <a:pt x="11" y="144"/>
                    <a:pt x="11" y="145"/>
                    <a:pt x="11" y="145"/>
                  </a:cubicBezTo>
                  <a:cubicBezTo>
                    <a:pt x="10" y="146"/>
                    <a:pt x="7" y="149"/>
                    <a:pt x="7" y="150"/>
                  </a:cubicBezTo>
                  <a:cubicBezTo>
                    <a:pt x="6" y="151"/>
                    <a:pt x="7" y="152"/>
                    <a:pt x="7" y="152"/>
                  </a:cubicBezTo>
                  <a:cubicBezTo>
                    <a:pt x="7" y="152"/>
                    <a:pt x="9" y="150"/>
                    <a:pt x="9" y="150"/>
                  </a:cubicBezTo>
                  <a:cubicBezTo>
                    <a:pt x="10" y="149"/>
                    <a:pt x="11" y="148"/>
                    <a:pt x="11" y="148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2" y="149"/>
                    <a:pt x="14" y="147"/>
                    <a:pt x="15" y="145"/>
                  </a:cubicBezTo>
                  <a:cubicBezTo>
                    <a:pt x="17" y="144"/>
                    <a:pt x="18" y="141"/>
                    <a:pt x="19" y="140"/>
                  </a:cubicBezTo>
                  <a:cubicBezTo>
                    <a:pt x="20" y="139"/>
                    <a:pt x="20" y="139"/>
                    <a:pt x="21" y="138"/>
                  </a:cubicBezTo>
                  <a:cubicBezTo>
                    <a:pt x="22" y="137"/>
                    <a:pt x="23" y="136"/>
                    <a:pt x="24" y="135"/>
                  </a:cubicBezTo>
                  <a:cubicBezTo>
                    <a:pt x="25" y="135"/>
                    <a:pt x="25" y="134"/>
                    <a:pt x="25" y="134"/>
                  </a:cubicBezTo>
                  <a:cubicBezTo>
                    <a:pt x="26" y="134"/>
                    <a:pt x="26" y="134"/>
                    <a:pt x="27" y="133"/>
                  </a:cubicBezTo>
                  <a:cubicBezTo>
                    <a:pt x="27" y="133"/>
                    <a:pt x="28" y="132"/>
                    <a:pt x="28" y="132"/>
                  </a:cubicBezTo>
                  <a:cubicBezTo>
                    <a:pt x="28" y="132"/>
                    <a:pt x="28" y="133"/>
                    <a:pt x="29" y="134"/>
                  </a:cubicBezTo>
                  <a:cubicBezTo>
                    <a:pt x="29" y="134"/>
                    <a:pt x="29" y="134"/>
                    <a:pt x="30" y="134"/>
                  </a:cubicBezTo>
                  <a:cubicBezTo>
                    <a:pt x="30" y="134"/>
                    <a:pt x="31" y="135"/>
                    <a:pt x="31" y="135"/>
                  </a:cubicBezTo>
                  <a:cubicBezTo>
                    <a:pt x="31" y="135"/>
                    <a:pt x="32" y="134"/>
                    <a:pt x="33" y="133"/>
                  </a:cubicBezTo>
                  <a:cubicBezTo>
                    <a:pt x="34" y="132"/>
                    <a:pt x="37" y="129"/>
                    <a:pt x="41" y="127"/>
                  </a:cubicBezTo>
                  <a:cubicBezTo>
                    <a:pt x="44" y="125"/>
                    <a:pt x="48" y="122"/>
                    <a:pt x="53" y="118"/>
                  </a:cubicBezTo>
                  <a:cubicBezTo>
                    <a:pt x="57" y="113"/>
                    <a:pt x="58" y="113"/>
                    <a:pt x="60" y="113"/>
                  </a:cubicBezTo>
                  <a:cubicBezTo>
                    <a:pt x="61" y="112"/>
                    <a:pt x="62" y="111"/>
                    <a:pt x="62" y="110"/>
                  </a:cubicBezTo>
                  <a:cubicBezTo>
                    <a:pt x="62" y="110"/>
                    <a:pt x="63" y="107"/>
                    <a:pt x="64" y="107"/>
                  </a:cubicBezTo>
                  <a:cubicBezTo>
                    <a:pt x="65" y="106"/>
                    <a:pt x="67" y="103"/>
                    <a:pt x="67" y="102"/>
                  </a:cubicBezTo>
                  <a:cubicBezTo>
                    <a:pt x="68" y="102"/>
                    <a:pt x="69" y="98"/>
                    <a:pt x="70" y="96"/>
                  </a:cubicBezTo>
                  <a:cubicBezTo>
                    <a:pt x="70" y="94"/>
                    <a:pt x="70" y="94"/>
                    <a:pt x="71" y="100"/>
                  </a:cubicBezTo>
                  <a:cubicBezTo>
                    <a:pt x="72" y="105"/>
                    <a:pt x="72" y="106"/>
                    <a:pt x="72" y="108"/>
                  </a:cubicBezTo>
                  <a:cubicBezTo>
                    <a:pt x="72" y="111"/>
                    <a:pt x="71" y="116"/>
                    <a:pt x="71" y="117"/>
                  </a:cubicBezTo>
                  <a:cubicBezTo>
                    <a:pt x="71" y="118"/>
                    <a:pt x="71" y="119"/>
                    <a:pt x="70" y="119"/>
                  </a:cubicBezTo>
                  <a:cubicBezTo>
                    <a:pt x="70" y="119"/>
                    <a:pt x="69" y="124"/>
                    <a:pt x="69" y="125"/>
                  </a:cubicBezTo>
                  <a:cubicBezTo>
                    <a:pt x="69" y="127"/>
                    <a:pt x="69" y="127"/>
                    <a:pt x="69" y="127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0" y="125"/>
                    <a:pt x="70" y="127"/>
                    <a:pt x="70" y="133"/>
                  </a:cubicBezTo>
                  <a:cubicBezTo>
                    <a:pt x="70" y="138"/>
                    <a:pt x="70" y="143"/>
                    <a:pt x="70" y="144"/>
                  </a:cubicBezTo>
                  <a:cubicBezTo>
                    <a:pt x="70" y="145"/>
                    <a:pt x="70" y="150"/>
                    <a:pt x="70" y="152"/>
                  </a:cubicBezTo>
                  <a:cubicBezTo>
                    <a:pt x="70" y="154"/>
                    <a:pt x="70" y="157"/>
                    <a:pt x="70" y="157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3" y="189"/>
                    <a:pt x="73" y="209"/>
                    <a:pt x="73" y="210"/>
                  </a:cubicBezTo>
                  <a:cubicBezTo>
                    <a:pt x="74" y="212"/>
                    <a:pt x="74" y="226"/>
                    <a:pt x="74" y="228"/>
                  </a:cubicBezTo>
                  <a:cubicBezTo>
                    <a:pt x="74" y="231"/>
                    <a:pt x="75" y="241"/>
                    <a:pt x="75" y="245"/>
                  </a:cubicBezTo>
                  <a:cubicBezTo>
                    <a:pt x="76" y="250"/>
                    <a:pt x="76" y="254"/>
                    <a:pt x="76" y="256"/>
                  </a:cubicBezTo>
                  <a:cubicBezTo>
                    <a:pt x="76" y="258"/>
                    <a:pt x="76" y="257"/>
                    <a:pt x="75" y="260"/>
                  </a:cubicBezTo>
                  <a:cubicBezTo>
                    <a:pt x="75" y="262"/>
                    <a:pt x="75" y="263"/>
                    <a:pt x="75" y="264"/>
                  </a:cubicBezTo>
                  <a:cubicBezTo>
                    <a:pt x="75" y="265"/>
                    <a:pt x="75" y="265"/>
                    <a:pt x="75" y="266"/>
                  </a:cubicBezTo>
                  <a:cubicBezTo>
                    <a:pt x="75" y="266"/>
                    <a:pt x="75" y="266"/>
                    <a:pt x="74" y="266"/>
                  </a:cubicBezTo>
                  <a:cubicBezTo>
                    <a:pt x="73" y="266"/>
                    <a:pt x="74" y="267"/>
                    <a:pt x="73" y="267"/>
                  </a:cubicBezTo>
                  <a:cubicBezTo>
                    <a:pt x="73" y="268"/>
                    <a:pt x="72" y="270"/>
                    <a:pt x="72" y="271"/>
                  </a:cubicBezTo>
                  <a:cubicBezTo>
                    <a:pt x="71" y="271"/>
                    <a:pt x="71" y="273"/>
                    <a:pt x="70" y="274"/>
                  </a:cubicBezTo>
                  <a:cubicBezTo>
                    <a:pt x="70" y="275"/>
                    <a:pt x="69" y="277"/>
                    <a:pt x="69" y="277"/>
                  </a:cubicBezTo>
                  <a:cubicBezTo>
                    <a:pt x="69" y="277"/>
                    <a:pt x="69" y="278"/>
                    <a:pt x="69" y="278"/>
                  </a:cubicBezTo>
                  <a:cubicBezTo>
                    <a:pt x="68" y="278"/>
                    <a:pt x="68" y="278"/>
                    <a:pt x="68" y="278"/>
                  </a:cubicBezTo>
                  <a:cubicBezTo>
                    <a:pt x="69" y="279"/>
                    <a:pt x="69" y="279"/>
                    <a:pt x="69" y="279"/>
                  </a:cubicBezTo>
                  <a:cubicBezTo>
                    <a:pt x="66" y="281"/>
                    <a:pt x="66" y="281"/>
                    <a:pt x="66" y="281"/>
                  </a:cubicBezTo>
                  <a:cubicBezTo>
                    <a:pt x="67" y="281"/>
                    <a:pt x="67" y="281"/>
                    <a:pt x="67" y="281"/>
                  </a:cubicBezTo>
                  <a:cubicBezTo>
                    <a:pt x="67" y="281"/>
                    <a:pt x="67" y="281"/>
                    <a:pt x="67" y="281"/>
                  </a:cubicBezTo>
                  <a:cubicBezTo>
                    <a:pt x="67" y="281"/>
                    <a:pt x="67" y="281"/>
                    <a:pt x="67" y="281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68" y="281"/>
                    <a:pt x="66" y="283"/>
                    <a:pt x="65" y="283"/>
                  </a:cubicBezTo>
                  <a:cubicBezTo>
                    <a:pt x="65" y="284"/>
                    <a:pt x="64" y="284"/>
                    <a:pt x="64" y="284"/>
                  </a:cubicBezTo>
                  <a:cubicBezTo>
                    <a:pt x="63" y="284"/>
                    <a:pt x="62" y="284"/>
                    <a:pt x="61" y="284"/>
                  </a:cubicBezTo>
                  <a:cubicBezTo>
                    <a:pt x="59" y="285"/>
                    <a:pt x="57" y="286"/>
                    <a:pt x="57" y="287"/>
                  </a:cubicBezTo>
                  <a:cubicBezTo>
                    <a:pt x="56" y="288"/>
                    <a:pt x="57" y="288"/>
                    <a:pt x="57" y="288"/>
                  </a:cubicBezTo>
                  <a:cubicBezTo>
                    <a:pt x="57" y="288"/>
                    <a:pt x="57" y="288"/>
                    <a:pt x="56" y="288"/>
                  </a:cubicBezTo>
                  <a:cubicBezTo>
                    <a:pt x="56" y="288"/>
                    <a:pt x="56" y="289"/>
                    <a:pt x="56" y="290"/>
                  </a:cubicBezTo>
                  <a:cubicBezTo>
                    <a:pt x="56" y="291"/>
                    <a:pt x="57" y="291"/>
                    <a:pt x="59" y="292"/>
                  </a:cubicBezTo>
                  <a:cubicBezTo>
                    <a:pt x="61" y="293"/>
                    <a:pt x="68" y="292"/>
                    <a:pt x="71" y="292"/>
                  </a:cubicBezTo>
                  <a:cubicBezTo>
                    <a:pt x="74" y="292"/>
                    <a:pt x="78" y="290"/>
                    <a:pt x="78" y="290"/>
                  </a:cubicBezTo>
                  <a:cubicBezTo>
                    <a:pt x="79" y="290"/>
                    <a:pt x="79" y="290"/>
                    <a:pt x="80" y="291"/>
                  </a:cubicBezTo>
                  <a:cubicBezTo>
                    <a:pt x="81" y="291"/>
                    <a:pt x="84" y="291"/>
                    <a:pt x="86" y="291"/>
                  </a:cubicBezTo>
                  <a:cubicBezTo>
                    <a:pt x="89" y="291"/>
                    <a:pt x="90" y="290"/>
                    <a:pt x="90" y="290"/>
                  </a:cubicBezTo>
                  <a:cubicBezTo>
                    <a:pt x="90" y="290"/>
                    <a:pt x="90" y="288"/>
                    <a:pt x="90" y="287"/>
                  </a:cubicBezTo>
                  <a:cubicBezTo>
                    <a:pt x="90" y="287"/>
                    <a:pt x="90" y="286"/>
                    <a:pt x="90" y="286"/>
                  </a:cubicBezTo>
                  <a:cubicBezTo>
                    <a:pt x="90" y="286"/>
                    <a:pt x="90" y="286"/>
                    <a:pt x="90" y="286"/>
                  </a:cubicBezTo>
                  <a:cubicBezTo>
                    <a:pt x="90" y="285"/>
                    <a:pt x="90" y="283"/>
                    <a:pt x="90" y="283"/>
                  </a:cubicBezTo>
                  <a:cubicBezTo>
                    <a:pt x="90" y="282"/>
                    <a:pt x="90" y="281"/>
                    <a:pt x="90" y="281"/>
                  </a:cubicBezTo>
                  <a:cubicBezTo>
                    <a:pt x="90" y="281"/>
                    <a:pt x="90" y="279"/>
                    <a:pt x="90" y="277"/>
                  </a:cubicBezTo>
                  <a:cubicBezTo>
                    <a:pt x="90" y="276"/>
                    <a:pt x="90" y="275"/>
                    <a:pt x="89" y="275"/>
                  </a:cubicBezTo>
                  <a:cubicBezTo>
                    <a:pt x="89" y="274"/>
                    <a:pt x="90" y="273"/>
                    <a:pt x="91" y="272"/>
                  </a:cubicBezTo>
                  <a:cubicBezTo>
                    <a:pt x="91" y="272"/>
                    <a:pt x="93" y="266"/>
                    <a:pt x="94" y="266"/>
                  </a:cubicBezTo>
                  <a:cubicBezTo>
                    <a:pt x="94" y="266"/>
                    <a:pt x="94" y="263"/>
                    <a:pt x="94" y="262"/>
                  </a:cubicBezTo>
                  <a:cubicBezTo>
                    <a:pt x="94" y="261"/>
                    <a:pt x="94" y="257"/>
                    <a:pt x="94" y="254"/>
                  </a:cubicBezTo>
                  <a:cubicBezTo>
                    <a:pt x="95" y="251"/>
                    <a:pt x="95" y="249"/>
                    <a:pt x="95" y="248"/>
                  </a:cubicBezTo>
                  <a:cubicBezTo>
                    <a:pt x="95" y="246"/>
                    <a:pt x="96" y="237"/>
                    <a:pt x="96" y="234"/>
                  </a:cubicBezTo>
                  <a:cubicBezTo>
                    <a:pt x="96" y="231"/>
                    <a:pt x="97" y="224"/>
                    <a:pt x="97" y="222"/>
                  </a:cubicBezTo>
                  <a:cubicBezTo>
                    <a:pt x="97" y="220"/>
                    <a:pt x="96" y="218"/>
                    <a:pt x="96" y="218"/>
                  </a:cubicBezTo>
                  <a:cubicBezTo>
                    <a:pt x="96" y="218"/>
                    <a:pt x="97" y="216"/>
                    <a:pt x="97" y="215"/>
                  </a:cubicBezTo>
                  <a:cubicBezTo>
                    <a:pt x="97" y="213"/>
                    <a:pt x="98" y="209"/>
                    <a:pt x="98" y="207"/>
                  </a:cubicBezTo>
                  <a:cubicBezTo>
                    <a:pt x="98" y="205"/>
                    <a:pt x="98" y="204"/>
                    <a:pt x="98" y="200"/>
                  </a:cubicBezTo>
                  <a:cubicBezTo>
                    <a:pt x="99" y="197"/>
                    <a:pt x="99" y="195"/>
                    <a:pt x="99" y="192"/>
                  </a:cubicBezTo>
                  <a:cubicBezTo>
                    <a:pt x="99" y="190"/>
                    <a:pt x="99" y="188"/>
                    <a:pt x="99" y="187"/>
                  </a:cubicBezTo>
                  <a:cubicBezTo>
                    <a:pt x="99" y="185"/>
                    <a:pt x="99" y="184"/>
                    <a:pt x="100" y="182"/>
                  </a:cubicBezTo>
                  <a:cubicBezTo>
                    <a:pt x="100" y="181"/>
                    <a:pt x="101" y="176"/>
                    <a:pt x="101" y="176"/>
                  </a:cubicBezTo>
                  <a:cubicBezTo>
                    <a:pt x="101" y="176"/>
                    <a:pt x="101" y="176"/>
                    <a:pt x="101" y="176"/>
                  </a:cubicBezTo>
                  <a:cubicBezTo>
                    <a:pt x="101" y="177"/>
                    <a:pt x="102" y="177"/>
                    <a:pt x="102" y="181"/>
                  </a:cubicBezTo>
                  <a:cubicBezTo>
                    <a:pt x="103" y="185"/>
                    <a:pt x="104" y="197"/>
                    <a:pt x="105" y="202"/>
                  </a:cubicBezTo>
                  <a:cubicBezTo>
                    <a:pt x="106" y="207"/>
                    <a:pt x="107" y="218"/>
                    <a:pt x="108" y="222"/>
                  </a:cubicBezTo>
                  <a:cubicBezTo>
                    <a:pt x="109" y="227"/>
                    <a:pt x="110" y="234"/>
                    <a:pt x="110" y="237"/>
                  </a:cubicBezTo>
                  <a:cubicBezTo>
                    <a:pt x="110" y="240"/>
                    <a:pt x="112" y="249"/>
                    <a:pt x="112" y="249"/>
                  </a:cubicBezTo>
                  <a:cubicBezTo>
                    <a:pt x="112" y="249"/>
                    <a:pt x="114" y="263"/>
                    <a:pt x="115" y="266"/>
                  </a:cubicBezTo>
                  <a:cubicBezTo>
                    <a:pt x="116" y="269"/>
                    <a:pt x="116" y="272"/>
                    <a:pt x="116" y="273"/>
                  </a:cubicBezTo>
                  <a:cubicBezTo>
                    <a:pt x="116" y="274"/>
                    <a:pt x="116" y="278"/>
                    <a:pt x="116" y="278"/>
                  </a:cubicBezTo>
                  <a:cubicBezTo>
                    <a:pt x="116" y="279"/>
                    <a:pt x="116" y="280"/>
                    <a:pt x="116" y="280"/>
                  </a:cubicBezTo>
                  <a:cubicBezTo>
                    <a:pt x="116" y="280"/>
                    <a:pt x="116" y="280"/>
                    <a:pt x="117" y="281"/>
                  </a:cubicBezTo>
                  <a:cubicBezTo>
                    <a:pt x="118" y="282"/>
                    <a:pt x="120" y="283"/>
                    <a:pt x="120" y="283"/>
                  </a:cubicBezTo>
                  <a:cubicBezTo>
                    <a:pt x="120" y="283"/>
                    <a:pt x="120" y="284"/>
                    <a:pt x="120" y="285"/>
                  </a:cubicBezTo>
                  <a:cubicBezTo>
                    <a:pt x="119" y="286"/>
                    <a:pt x="119" y="287"/>
                    <a:pt x="119" y="287"/>
                  </a:cubicBezTo>
                  <a:cubicBezTo>
                    <a:pt x="119" y="287"/>
                    <a:pt x="118" y="288"/>
                    <a:pt x="118" y="288"/>
                  </a:cubicBezTo>
                  <a:cubicBezTo>
                    <a:pt x="118" y="288"/>
                    <a:pt x="118" y="288"/>
                    <a:pt x="118" y="288"/>
                  </a:cubicBezTo>
                  <a:cubicBezTo>
                    <a:pt x="118" y="289"/>
                    <a:pt x="118" y="289"/>
                    <a:pt x="118" y="289"/>
                  </a:cubicBezTo>
                  <a:cubicBezTo>
                    <a:pt x="118" y="289"/>
                    <a:pt x="117" y="290"/>
                    <a:pt x="117" y="291"/>
                  </a:cubicBezTo>
                  <a:cubicBezTo>
                    <a:pt x="116" y="291"/>
                    <a:pt x="117" y="293"/>
                    <a:pt x="117" y="294"/>
                  </a:cubicBezTo>
                  <a:cubicBezTo>
                    <a:pt x="118" y="294"/>
                    <a:pt x="117" y="294"/>
                    <a:pt x="117" y="294"/>
                  </a:cubicBezTo>
                  <a:cubicBezTo>
                    <a:pt x="117" y="295"/>
                    <a:pt x="117" y="295"/>
                    <a:pt x="116" y="295"/>
                  </a:cubicBezTo>
                  <a:cubicBezTo>
                    <a:pt x="116" y="296"/>
                    <a:pt x="117" y="296"/>
                    <a:pt x="120" y="297"/>
                  </a:cubicBezTo>
                  <a:cubicBezTo>
                    <a:pt x="122" y="297"/>
                    <a:pt x="127" y="298"/>
                    <a:pt x="130" y="298"/>
                  </a:cubicBezTo>
                  <a:cubicBezTo>
                    <a:pt x="134" y="298"/>
                    <a:pt x="134" y="296"/>
                    <a:pt x="133" y="296"/>
                  </a:cubicBezTo>
                  <a:cubicBezTo>
                    <a:pt x="133" y="295"/>
                    <a:pt x="134" y="294"/>
                    <a:pt x="134" y="294"/>
                  </a:cubicBezTo>
                  <a:cubicBezTo>
                    <a:pt x="135" y="293"/>
                    <a:pt x="135" y="292"/>
                    <a:pt x="135" y="292"/>
                  </a:cubicBezTo>
                  <a:cubicBezTo>
                    <a:pt x="135" y="291"/>
                    <a:pt x="135" y="290"/>
                    <a:pt x="135" y="289"/>
                  </a:cubicBezTo>
                  <a:cubicBezTo>
                    <a:pt x="135" y="288"/>
                    <a:pt x="135" y="287"/>
                    <a:pt x="134" y="286"/>
                  </a:cubicBezTo>
                  <a:cubicBezTo>
                    <a:pt x="134" y="285"/>
                    <a:pt x="134" y="284"/>
                    <a:pt x="134" y="283"/>
                  </a:cubicBezTo>
                  <a:cubicBezTo>
                    <a:pt x="134" y="283"/>
                    <a:pt x="134" y="282"/>
                    <a:pt x="134" y="282"/>
                  </a:cubicBezTo>
                  <a:cubicBezTo>
                    <a:pt x="134" y="282"/>
                    <a:pt x="134" y="282"/>
                    <a:pt x="134" y="282"/>
                  </a:cubicBezTo>
                  <a:cubicBezTo>
                    <a:pt x="135" y="282"/>
                    <a:pt x="135" y="280"/>
                    <a:pt x="135" y="278"/>
                  </a:cubicBezTo>
                  <a:cubicBezTo>
                    <a:pt x="135" y="277"/>
                    <a:pt x="135" y="276"/>
                    <a:pt x="135" y="274"/>
                  </a:cubicBezTo>
                  <a:cubicBezTo>
                    <a:pt x="135" y="272"/>
                    <a:pt x="134" y="269"/>
                    <a:pt x="134" y="268"/>
                  </a:cubicBezTo>
                  <a:cubicBezTo>
                    <a:pt x="134" y="266"/>
                    <a:pt x="134" y="266"/>
                    <a:pt x="135" y="264"/>
                  </a:cubicBezTo>
                  <a:cubicBezTo>
                    <a:pt x="135" y="263"/>
                    <a:pt x="136" y="261"/>
                    <a:pt x="135" y="260"/>
                  </a:cubicBezTo>
                  <a:cubicBezTo>
                    <a:pt x="135" y="258"/>
                    <a:pt x="135" y="254"/>
                    <a:pt x="134" y="251"/>
                  </a:cubicBezTo>
                  <a:cubicBezTo>
                    <a:pt x="134" y="248"/>
                    <a:pt x="133" y="242"/>
                    <a:pt x="133" y="241"/>
                  </a:cubicBezTo>
                  <a:cubicBezTo>
                    <a:pt x="132" y="239"/>
                    <a:pt x="132" y="239"/>
                    <a:pt x="132" y="238"/>
                  </a:cubicBezTo>
                  <a:cubicBezTo>
                    <a:pt x="132" y="237"/>
                    <a:pt x="132" y="232"/>
                    <a:pt x="132" y="229"/>
                  </a:cubicBezTo>
                  <a:cubicBezTo>
                    <a:pt x="131" y="226"/>
                    <a:pt x="131" y="222"/>
                    <a:pt x="131" y="221"/>
                  </a:cubicBezTo>
                  <a:cubicBezTo>
                    <a:pt x="131" y="221"/>
                    <a:pt x="131" y="219"/>
                    <a:pt x="130" y="218"/>
                  </a:cubicBezTo>
                  <a:cubicBezTo>
                    <a:pt x="130" y="217"/>
                    <a:pt x="130" y="213"/>
                    <a:pt x="130" y="209"/>
                  </a:cubicBezTo>
                  <a:cubicBezTo>
                    <a:pt x="130" y="205"/>
                    <a:pt x="129" y="199"/>
                    <a:pt x="129" y="198"/>
                  </a:cubicBezTo>
                  <a:cubicBezTo>
                    <a:pt x="129" y="197"/>
                    <a:pt x="130" y="194"/>
                    <a:pt x="130" y="193"/>
                  </a:cubicBezTo>
                  <a:cubicBezTo>
                    <a:pt x="130" y="191"/>
                    <a:pt x="130" y="187"/>
                    <a:pt x="130" y="184"/>
                  </a:cubicBezTo>
                  <a:cubicBezTo>
                    <a:pt x="130" y="182"/>
                    <a:pt x="130" y="175"/>
                    <a:pt x="130" y="173"/>
                  </a:cubicBezTo>
                  <a:cubicBezTo>
                    <a:pt x="130" y="171"/>
                    <a:pt x="129" y="168"/>
                    <a:pt x="129" y="165"/>
                  </a:cubicBezTo>
                  <a:cubicBezTo>
                    <a:pt x="129" y="161"/>
                    <a:pt x="129" y="158"/>
                    <a:pt x="129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7"/>
                    <a:pt x="129" y="153"/>
                    <a:pt x="129" y="152"/>
                  </a:cubicBezTo>
                  <a:cubicBezTo>
                    <a:pt x="129" y="151"/>
                    <a:pt x="129" y="149"/>
                    <a:pt x="128" y="148"/>
                  </a:cubicBezTo>
                  <a:cubicBezTo>
                    <a:pt x="128" y="148"/>
                    <a:pt x="128" y="146"/>
                    <a:pt x="129" y="145"/>
                  </a:cubicBezTo>
                  <a:cubicBezTo>
                    <a:pt x="129" y="144"/>
                    <a:pt x="129" y="141"/>
                    <a:pt x="128" y="140"/>
                  </a:cubicBezTo>
                  <a:cubicBezTo>
                    <a:pt x="128" y="139"/>
                    <a:pt x="129" y="136"/>
                    <a:pt x="129" y="135"/>
                  </a:cubicBezTo>
                  <a:cubicBezTo>
                    <a:pt x="129" y="133"/>
                    <a:pt x="128" y="131"/>
                    <a:pt x="128" y="130"/>
                  </a:cubicBezTo>
                  <a:cubicBezTo>
                    <a:pt x="128" y="129"/>
                    <a:pt x="128" y="127"/>
                    <a:pt x="128" y="126"/>
                  </a:cubicBezTo>
                  <a:cubicBezTo>
                    <a:pt x="127" y="125"/>
                    <a:pt x="127" y="124"/>
                    <a:pt x="127" y="123"/>
                  </a:cubicBezTo>
                  <a:cubicBezTo>
                    <a:pt x="128" y="123"/>
                    <a:pt x="128" y="117"/>
                    <a:pt x="128" y="117"/>
                  </a:cubicBezTo>
                  <a:cubicBezTo>
                    <a:pt x="128" y="117"/>
                    <a:pt x="128" y="115"/>
                    <a:pt x="129" y="113"/>
                  </a:cubicBezTo>
                  <a:cubicBezTo>
                    <a:pt x="129" y="111"/>
                    <a:pt x="129" y="106"/>
                    <a:pt x="129" y="106"/>
                  </a:cubicBezTo>
                  <a:cubicBezTo>
                    <a:pt x="129" y="106"/>
                    <a:pt x="130" y="103"/>
                    <a:pt x="131" y="101"/>
                  </a:cubicBezTo>
                  <a:cubicBezTo>
                    <a:pt x="132" y="98"/>
                    <a:pt x="133" y="95"/>
                    <a:pt x="134" y="95"/>
                  </a:cubicBezTo>
                  <a:cubicBezTo>
                    <a:pt x="134" y="94"/>
                    <a:pt x="134" y="92"/>
                    <a:pt x="134" y="92"/>
                  </a:cubicBezTo>
                  <a:cubicBezTo>
                    <a:pt x="134" y="91"/>
                    <a:pt x="135" y="91"/>
                    <a:pt x="136" y="94"/>
                  </a:cubicBezTo>
                  <a:cubicBezTo>
                    <a:pt x="137" y="97"/>
                    <a:pt x="138" y="99"/>
                    <a:pt x="139" y="101"/>
                  </a:cubicBezTo>
                  <a:cubicBezTo>
                    <a:pt x="140" y="104"/>
                    <a:pt x="142" y="107"/>
                    <a:pt x="143" y="109"/>
                  </a:cubicBezTo>
                  <a:cubicBezTo>
                    <a:pt x="143" y="111"/>
                    <a:pt x="144" y="111"/>
                    <a:pt x="146" y="112"/>
                  </a:cubicBezTo>
                  <a:cubicBezTo>
                    <a:pt x="148" y="114"/>
                    <a:pt x="152" y="117"/>
                    <a:pt x="154" y="119"/>
                  </a:cubicBezTo>
                  <a:cubicBezTo>
                    <a:pt x="156" y="120"/>
                    <a:pt x="160" y="122"/>
                    <a:pt x="162" y="124"/>
                  </a:cubicBezTo>
                  <a:cubicBezTo>
                    <a:pt x="164" y="125"/>
                    <a:pt x="167" y="127"/>
                    <a:pt x="170" y="128"/>
                  </a:cubicBezTo>
                  <a:cubicBezTo>
                    <a:pt x="172" y="130"/>
                    <a:pt x="173" y="131"/>
                    <a:pt x="174" y="131"/>
                  </a:cubicBezTo>
                  <a:cubicBezTo>
                    <a:pt x="175" y="132"/>
                    <a:pt x="177" y="133"/>
                    <a:pt x="177" y="133"/>
                  </a:cubicBezTo>
                  <a:cubicBezTo>
                    <a:pt x="177" y="133"/>
                    <a:pt x="177" y="133"/>
                    <a:pt x="177" y="133"/>
                  </a:cubicBezTo>
                  <a:cubicBezTo>
                    <a:pt x="178" y="133"/>
                    <a:pt x="179" y="133"/>
                    <a:pt x="179" y="133"/>
                  </a:cubicBezTo>
                  <a:cubicBezTo>
                    <a:pt x="179" y="133"/>
                    <a:pt x="180" y="133"/>
                    <a:pt x="180" y="133"/>
                  </a:cubicBezTo>
                  <a:cubicBezTo>
                    <a:pt x="180" y="132"/>
                    <a:pt x="180" y="132"/>
                    <a:pt x="180" y="132"/>
                  </a:cubicBezTo>
                  <a:cubicBezTo>
                    <a:pt x="180" y="132"/>
                    <a:pt x="182" y="133"/>
                    <a:pt x="182" y="134"/>
                  </a:cubicBezTo>
                  <a:cubicBezTo>
                    <a:pt x="183" y="134"/>
                    <a:pt x="183" y="135"/>
                    <a:pt x="184" y="136"/>
                  </a:cubicBezTo>
                  <a:cubicBezTo>
                    <a:pt x="185" y="138"/>
                    <a:pt x="185" y="138"/>
                    <a:pt x="185" y="139"/>
                  </a:cubicBezTo>
                  <a:cubicBezTo>
                    <a:pt x="186" y="141"/>
                    <a:pt x="186" y="141"/>
                    <a:pt x="186" y="141"/>
                  </a:cubicBezTo>
                  <a:cubicBezTo>
                    <a:pt x="187" y="142"/>
                    <a:pt x="187" y="142"/>
                    <a:pt x="187" y="143"/>
                  </a:cubicBezTo>
                  <a:cubicBezTo>
                    <a:pt x="188" y="143"/>
                    <a:pt x="188" y="143"/>
                    <a:pt x="188" y="142"/>
                  </a:cubicBezTo>
                  <a:cubicBezTo>
                    <a:pt x="188" y="142"/>
                    <a:pt x="188" y="142"/>
                    <a:pt x="188" y="142"/>
                  </a:cubicBezTo>
                  <a:cubicBezTo>
                    <a:pt x="188" y="141"/>
                    <a:pt x="188" y="140"/>
                    <a:pt x="187" y="139"/>
                  </a:cubicBezTo>
                  <a:cubicBezTo>
                    <a:pt x="187" y="139"/>
                    <a:pt x="187" y="138"/>
                    <a:pt x="187" y="137"/>
                  </a:cubicBezTo>
                  <a:cubicBezTo>
                    <a:pt x="187" y="136"/>
                    <a:pt x="187" y="137"/>
                    <a:pt x="188" y="138"/>
                  </a:cubicBezTo>
                  <a:cubicBezTo>
                    <a:pt x="188" y="138"/>
                    <a:pt x="188" y="139"/>
                    <a:pt x="188" y="139"/>
                  </a:cubicBezTo>
                  <a:cubicBezTo>
                    <a:pt x="188" y="139"/>
                    <a:pt x="192" y="145"/>
                    <a:pt x="194" y="146"/>
                  </a:cubicBezTo>
                  <a:cubicBezTo>
                    <a:pt x="195" y="147"/>
                    <a:pt x="195" y="147"/>
                    <a:pt x="195" y="146"/>
                  </a:cubicBezTo>
                  <a:cubicBezTo>
                    <a:pt x="196" y="146"/>
                    <a:pt x="195" y="145"/>
                    <a:pt x="195" y="144"/>
                  </a:cubicBezTo>
                  <a:cubicBezTo>
                    <a:pt x="195" y="144"/>
                    <a:pt x="193" y="141"/>
                    <a:pt x="192" y="140"/>
                  </a:cubicBezTo>
                  <a:cubicBezTo>
                    <a:pt x="191" y="138"/>
                    <a:pt x="191" y="137"/>
                    <a:pt x="190" y="137"/>
                  </a:cubicBezTo>
                  <a:cubicBezTo>
                    <a:pt x="190" y="136"/>
                    <a:pt x="190" y="136"/>
                    <a:pt x="190" y="136"/>
                  </a:cubicBezTo>
                  <a:cubicBezTo>
                    <a:pt x="190" y="136"/>
                    <a:pt x="191" y="137"/>
                    <a:pt x="192" y="138"/>
                  </a:cubicBezTo>
                  <a:cubicBezTo>
                    <a:pt x="193" y="139"/>
                    <a:pt x="194" y="139"/>
                    <a:pt x="196" y="141"/>
                  </a:cubicBezTo>
                  <a:cubicBezTo>
                    <a:pt x="197" y="141"/>
                    <a:pt x="199" y="143"/>
                    <a:pt x="199" y="143"/>
                  </a:cubicBezTo>
                  <a:cubicBezTo>
                    <a:pt x="200" y="144"/>
                    <a:pt x="200" y="144"/>
                    <a:pt x="201" y="144"/>
                  </a:cubicBezTo>
                  <a:cubicBezTo>
                    <a:pt x="201" y="145"/>
                    <a:pt x="201" y="144"/>
                    <a:pt x="201" y="143"/>
                  </a:cubicBezTo>
                  <a:cubicBezTo>
                    <a:pt x="201" y="142"/>
                    <a:pt x="200" y="142"/>
                    <a:pt x="200" y="141"/>
                  </a:cubicBezTo>
                  <a:cubicBezTo>
                    <a:pt x="199" y="140"/>
                    <a:pt x="196" y="138"/>
                    <a:pt x="196" y="137"/>
                  </a:cubicBezTo>
                  <a:cubicBezTo>
                    <a:pt x="195" y="136"/>
                    <a:pt x="193" y="135"/>
                    <a:pt x="193" y="134"/>
                  </a:cubicBezTo>
                  <a:cubicBezTo>
                    <a:pt x="193" y="134"/>
                    <a:pt x="192" y="134"/>
                    <a:pt x="193" y="133"/>
                  </a:cubicBezTo>
                  <a:cubicBezTo>
                    <a:pt x="193" y="132"/>
                    <a:pt x="194" y="133"/>
                    <a:pt x="195" y="133"/>
                  </a:cubicBezTo>
                  <a:cubicBezTo>
                    <a:pt x="197" y="134"/>
                    <a:pt x="198" y="135"/>
                    <a:pt x="199" y="135"/>
                  </a:cubicBezTo>
                  <a:cubicBezTo>
                    <a:pt x="200" y="136"/>
                    <a:pt x="202" y="137"/>
                    <a:pt x="203" y="138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205" y="137"/>
                    <a:pt x="205" y="136"/>
                    <a:pt x="204" y="136"/>
                  </a:cubicBezTo>
                  <a:close/>
                  <a:moveTo>
                    <a:pt x="121" y="22"/>
                  </a:moveTo>
                  <a:cubicBezTo>
                    <a:pt x="121" y="22"/>
                    <a:pt x="121" y="22"/>
                    <a:pt x="121" y="22"/>
                  </a:cubicBezTo>
                  <a:cubicBezTo>
                    <a:pt x="121" y="23"/>
                    <a:pt x="121" y="23"/>
                    <a:pt x="121" y="24"/>
                  </a:cubicBezTo>
                  <a:cubicBezTo>
                    <a:pt x="121" y="24"/>
                    <a:pt x="121" y="25"/>
                    <a:pt x="121" y="25"/>
                  </a:cubicBezTo>
                  <a:cubicBezTo>
                    <a:pt x="121" y="25"/>
                    <a:pt x="121" y="24"/>
                    <a:pt x="121" y="23"/>
                  </a:cubicBezTo>
                  <a:cubicBezTo>
                    <a:pt x="120" y="22"/>
                    <a:pt x="121" y="22"/>
                    <a:pt x="121" y="22"/>
                  </a:cubicBezTo>
                  <a:close/>
                  <a:moveTo>
                    <a:pt x="120" y="18"/>
                  </a:moveTo>
                  <a:cubicBezTo>
                    <a:pt x="120" y="19"/>
                    <a:pt x="120" y="19"/>
                    <a:pt x="121" y="20"/>
                  </a:cubicBezTo>
                  <a:cubicBezTo>
                    <a:pt x="121" y="20"/>
                    <a:pt x="121" y="21"/>
                    <a:pt x="121" y="21"/>
                  </a:cubicBezTo>
                  <a:cubicBezTo>
                    <a:pt x="121" y="21"/>
                    <a:pt x="120" y="20"/>
                    <a:pt x="120" y="20"/>
                  </a:cubicBezTo>
                  <a:cubicBezTo>
                    <a:pt x="120" y="19"/>
                    <a:pt x="120" y="18"/>
                    <a:pt x="120" y="18"/>
                  </a:cubicBezTo>
                  <a:close/>
                  <a:moveTo>
                    <a:pt x="119" y="15"/>
                  </a:moveTo>
                  <a:cubicBezTo>
                    <a:pt x="119" y="15"/>
                    <a:pt x="119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19" y="16"/>
                    <a:pt x="119" y="16"/>
                  </a:cubicBezTo>
                  <a:cubicBezTo>
                    <a:pt x="119" y="16"/>
                    <a:pt x="119" y="16"/>
                    <a:pt x="119" y="15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9" y="15"/>
                    <a:pt x="119" y="15"/>
                    <a:pt x="119" y="15"/>
                  </a:cubicBezTo>
                  <a:close/>
                  <a:moveTo>
                    <a:pt x="117" y="11"/>
                  </a:moveTo>
                  <a:cubicBezTo>
                    <a:pt x="118" y="11"/>
                    <a:pt x="118" y="12"/>
                    <a:pt x="118" y="12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7" y="12"/>
                    <a:pt x="117" y="11"/>
                    <a:pt x="117" y="11"/>
                  </a:cubicBezTo>
                  <a:close/>
                  <a:moveTo>
                    <a:pt x="117" y="11"/>
                  </a:moveTo>
                  <a:cubicBezTo>
                    <a:pt x="117" y="11"/>
                    <a:pt x="117" y="11"/>
                    <a:pt x="116" y="11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6" y="10"/>
                    <a:pt x="116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lose/>
                  <a:moveTo>
                    <a:pt x="116" y="10"/>
                  </a:move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6" y="10"/>
                  </a:cubicBezTo>
                  <a:cubicBezTo>
                    <a:pt x="116" y="10"/>
                    <a:pt x="115" y="9"/>
                    <a:pt x="115" y="9"/>
                  </a:cubicBezTo>
                  <a:cubicBezTo>
                    <a:pt x="115" y="9"/>
                    <a:pt x="116" y="9"/>
                    <a:pt x="116" y="10"/>
                  </a:cubicBezTo>
                  <a:close/>
                  <a:moveTo>
                    <a:pt x="115" y="10"/>
                  </a:moveTo>
                  <a:cubicBezTo>
                    <a:pt x="115" y="10"/>
                    <a:pt x="116" y="10"/>
                    <a:pt x="116" y="11"/>
                  </a:cubicBezTo>
                  <a:cubicBezTo>
                    <a:pt x="116" y="11"/>
                    <a:pt x="116" y="11"/>
                    <a:pt x="115" y="11"/>
                  </a:cubicBezTo>
                  <a:cubicBezTo>
                    <a:pt x="115" y="11"/>
                    <a:pt x="115" y="10"/>
                    <a:pt x="115" y="10"/>
                  </a:cubicBezTo>
                  <a:close/>
                  <a:moveTo>
                    <a:pt x="94" y="12"/>
                  </a:moveTo>
                  <a:cubicBezTo>
                    <a:pt x="94" y="12"/>
                    <a:pt x="93" y="12"/>
                    <a:pt x="93" y="12"/>
                  </a:cubicBezTo>
                  <a:cubicBezTo>
                    <a:pt x="93" y="12"/>
                    <a:pt x="93" y="12"/>
                    <a:pt x="94" y="11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1"/>
                    <a:pt x="94" y="11"/>
                    <a:pt x="94" y="12"/>
                  </a:cubicBezTo>
                  <a:close/>
                  <a:moveTo>
                    <a:pt x="95" y="10"/>
                  </a:moveTo>
                  <a:cubicBezTo>
                    <a:pt x="95" y="10"/>
                    <a:pt x="94" y="10"/>
                    <a:pt x="94" y="10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3" y="11"/>
                    <a:pt x="93" y="12"/>
                    <a:pt x="93" y="12"/>
                  </a:cubicBezTo>
                  <a:cubicBezTo>
                    <a:pt x="93" y="12"/>
                    <a:pt x="94" y="10"/>
                    <a:pt x="94" y="10"/>
                  </a:cubicBezTo>
                  <a:cubicBezTo>
                    <a:pt x="94" y="10"/>
                    <a:pt x="95" y="9"/>
                    <a:pt x="95" y="9"/>
                  </a:cubicBezTo>
                  <a:cubicBezTo>
                    <a:pt x="95" y="9"/>
                    <a:pt x="95" y="9"/>
                    <a:pt x="95" y="10"/>
                  </a:cubicBezTo>
                  <a:close/>
                  <a:moveTo>
                    <a:pt x="97" y="3"/>
                  </a:moveTo>
                  <a:cubicBezTo>
                    <a:pt x="97" y="3"/>
                    <a:pt x="98" y="3"/>
                    <a:pt x="97" y="4"/>
                  </a:cubicBezTo>
                  <a:cubicBezTo>
                    <a:pt x="97" y="4"/>
                    <a:pt x="96" y="4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96" y="5"/>
                    <a:pt x="97" y="4"/>
                  </a:cubicBezTo>
                  <a:cubicBezTo>
                    <a:pt x="97" y="3"/>
                    <a:pt x="97" y="3"/>
                    <a:pt x="97" y="3"/>
                  </a:cubicBezTo>
                  <a:close/>
                  <a:moveTo>
                    <a:pt x="98" y="3"/>
                  </a:moveTo>
                  <a:cubicBezTo>
                    <a:pt x="98" y="3"/>
                    <a:pt x="98" y="4"/>
                    <a:pt x="98" y="4"/>
                  </a:cubicBezTo>
                  <a:cubicBezTo>
                    <a:pt x="97" y="4"/>
                    <a:pt x="97" y="5"/>
                    <a:pt x="97" y="5"/>
                  </a:cubicBezTo>
                  <a:cubicBezTo>
                    <a:pt x="96" y="5"/>
                    <a:pt x="97" y="4"/>
                    <a:pt x="97" y="4"/>
                  </a:cubicBezTo>
                  <a:cubicBezTo>
                    <a:pt x="97" y="4"/>
                    <a:pt x="98" y="3"/>
                    <a:pt x="98" y="3"/>
                  </a:cubicBezTo>
                  <a:close/>
                  <a:moveTo>
                    <a:pt x="96" y="4"/>
                  </a:moveTo>
                  <a:cubicBezTo>
                    <a:pt x="96" y="4"/>
                    <a:pt x="96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6" y="3"/>
                  </a:cubicBezTo>
                  <a:cubicBezTo>
                    <a:pt x="96" y="4"/>
                    <a:pt x="95" y="5"/>
                    <a:pt x="95" y="5"/>
                  </a:cubicBezTo>
                  <a:cubicBezTo>
                    <a:pt x="95" y="5"/>
                    <a:pt x="96" y="4"/>
                    <a:pt x="96" y="4"/>
                  </a:cubicBezTo>
                  <a:close/>
                  <a:moveTo>
                    <a:pt x="98" y="4"/>
                  </a:moveTo>
                  <a:cubicBezTo>
                    <a:pt x="98" y="4"/>
                    <a:pt x="98" y="5"/>
                    <a:pt x="97" y="5"/>
                  </a:cubicBezTo>
                  <a:cubicBezTo>
                    <a:pt x="97" y="6"/>
                    <a:pt x="96" y="6"/>
                    <a:pt x="96" y="6"/>
                  </a:cubicBezTo>
                  <a:cubicBezTo>
                    <a:pt x="96" y="6"/>
                    <a:pt x="96" y="6"/>
                    <a:pt x="96" y="5"/>
                  </a:cubicBezTo>
                  <a:cubicBezTo>
                    <a:pt x="97" y="5"/>
                    <a:pt x="97" y="5"/>
                    <a:pt x="98" y="4"/>
                  </a:cubicBezTo>
                  <a:cubicBezTo>
                    <a:pt x="98" y="4"/>
                    <a:pt x="99" y="4"/>
                    <a:pt x="99" y="4"/>
                  </a:cubicBezTo>
                  <a:cubicBezTo>
                    <a:pt x="99" y="4"/>
                    <a:pt x="99" y="4"/>
                    <a:pt x="98" y="4"/>
                  </a:cubicBezTo>
                  <a:close/>
                  <a:moveTo>
                    <a:pt x="106" y="0"/>
                  </a:moveTo>
                  <a:cubicBezTo>
                    <a:pt x="106" y="1"/>
                    <a:pt x="107" y="2"/>
                    <a:pt x="107" y="2"/>
                  </a:cubicBezTo>
                  <a:cubicBezTo>
                    <a:pt x="107" y="2"/>
                    <a:pt x="107" y="3"/>
                    <a:pt x="107" y="3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6" y="1"/>
                  </a:cubicBezTo>
                  <a:cubicBezTo>
                    <a:pt x="106" y="1"/>
                    <a:pt x="105" y="0"/>
                    <a:pt x="105" y="0"/>
                  </a:cubicBezTo>
                  <a:cubicBezTo>
                    <a:pt x="105" y="0"/>
                    <a:pt x="104" y="0"/>
                    <a:pt x="104" y="0"/>
                  </a:cubicBezTo>
                  <a:cubicBezTo>
                    <a:pt x="104" y="0"/>
                    <a:pt x="105" y="0"/>
                    <a:pt x="106" y="0"/>
                  </a:cubicBezTo>
                  <a:close/>
                  <a:moveTo>
                    <a:pt x="103" y="2"/>
                  </a:moveTo>
                  <a:cubicBezTo>
                    <a:pt x="103" y="2"/>
                    <a:pt x="103" y="2"/>
                    <a:pt x="102" y="2"/>
                  </a:cubicBezTo>
                  <a:cubicBezTo>
                    <a:pt x="102" y="2"/>
                    <a:pt x="102" y="1"/>
                    <a:pt x="102" y="1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102" y="0"/>
                    <a:pt x="103" y="0"/>
                    <a:pt x="103" y="0"/>
                  </a:cubicBezTo>
                  <a:cubicBezTo>
                    <a:pt x="104" y="0"/>
                    <a:pt x="104" y="1"/>
                    <a:pt x="105" y="1"/>
                  </a:cubicBezTo>
                  <a:cubicBezTo>
                    <a:pt x="105" y="1"/>
                    <a:pt x="106" y="2"/>
                    <a:pt x="106" y="2"/>
                  </a:cubicBezTo>
                  <a:cubicBezTo>
                    <a:pt x="106" y="2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3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5" y="2"/>
                    <a:pt x="105" y="3"/>
                    <a:pt x="104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3" y="2"/>
                    <a:pt x="103" y="2"/>
                    <a:pt x="103" y="2"/>
                  </a:cubicBezTo>
                  <a:close/>
                  <a:moveTo>
                    <a:pt x="106" y="4"/>
                  </a:moveTo>
                  <a:cubicBezTo>
                    <a:pt x="106" y="4"/>
                    <a:pt x="106" y="4"/>
                    <a:pt x="105" y="4"/>
                  </a:cubicBezTo>
                  <a:cubicBezTo>
                    <a:pt x="105" y="4"/>
                    <a:pt x="105" y="4"/>
                    <a:pt x="104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4" y="3"/>
                    <a:pt x="104" y="3"/>
                    <a:pt x="105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5" y="3"/>
                    <a:pt x="106" y="3"/>
                    <a:pt x="106" y="4"/>
                  </a:cubicBezTo>
                  <a:cubicBezTo>
                    <a:pt x="106" y="4"/>
                    <a:pt x="106" y="4"/>
                    <a:pt x="106" y="4"/>
                  </a:cubicBezTo>
                  <a:close/>
                  <a:moveTo>
                    <a:pt x="106" y="4"/>
                  </a:moveTo>
                  <a:cubicBezTo>
                    <a:pt x="106" y="5"/>
                    <a:pt x="106" y="4"/>
                    <a:pt x="106" y="4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4"/>
                    <a:pt x="106" y="4"/>
                  </a:cubicBezTo>
                  <a:cubicBezTo>
                    <a:pt x="107" y="4"/>
                    <a:pt x="106" y="4"/>
                    <a:pt x="106" y="4"/>
                  </a:cubicBezTo>
                  <a:close/>
                  <a:moveTo>
                    <a:pt x="106" y="2"/>
                  </a:moveTo>
                  <a:cubicBezTo>
                    <a:pt x="106" y="2"/>
                    <a:pt x="105" y="1"/>
                    <a:pt x="105" y="1"/>
                  </a:cubicBezTo>
                  <a:cubicBezTo>
                    <a:pt x="105" y="1"/>
                    <a:pt x="104" y="0"/>
                    <a:pt x="10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104" y="0"/>
                    <a:pt x="104" y="0"/>
                  </a:cubicBezTo>
                  <a:cubicBezTo>
                    <a:pt x="105" y="0"/>
                    <a:pt x="106" y="1"/>
                    <a:pt x="106" y="2"/>
                  </a:cubicBezTo>
                  <a:cubicBezTo>
                    <a:pt x="106" y="2"/>
                    <a:pt x="107" y="3"/>
                    <a:pt x="107" y="3"/>
                  </a:cubicBezTo>
                  <a:cubicBezTo>
                    <a:pt x="107" y="3"/>
                    <a:pt x="106" y="3"/>
                    <a:pt x="106" y="2"/>
                  </a:cubicBezTo>
                  <a:close/>
                  <a:moveTo>
                    <a:pt x="107" y="4"/>
                  </a:moveTo>
                  <a:cubicBezTo>
                    <a:pt x="107" y="4"/>
                    <a:pt x="107" y="4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4"/>
                    <a:pt x="107" y="4"/>
                  </a:cubicBezTo>
                  <a:cubicBezTo>
                    <a:pt x="107" y="4"/>
                    <a:pt x="107" y="4"/>
                    <a:pt x="107" y="4"/>
                  </a:cubicBezTo>
                  <a:close/>
                  <a:moveTo>
                    <a:pt x="114" y="7"/>
                  </a:move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3" y="7"/>
                    <a:pt x="113" y="7"/>
                  </a:cubicBezTo>
                  <a:cubicBezTo>
                    <a:pt x="113" y="6"/>
                    <a:pt x="113" y="6"/>
                    <a:pt x="112" y="6"/>
                  </a:cubicBezTo>
                  <a:cubicBezTo>
                    <a:pt x="112" y="6"/>
                    <a:pt x="112" y="5"/>
                    <a:pt x="112" y="5"/>
                  </a:cubicBezTo>
                  <a:cubicBezTo>
                    <a:pt x="112" y="6"/>
                    <a:pt x="113" y="6"/>
                    <a:pt x="113" y="6"/>
                  </a:cubicBezTo>
                  <a:cubicBezTo>
                    <a:pt x="113" y="6"/>
                    <a:pt x="114" y="6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lose/>
                  <a:moveTo>
                    <a:pt x="113" y="6"/>
                  </a:moveTo>
                  <a:cubicBezTo>
                    <a:pt x="113" y="6"/>
                    <a:pt x="113" y="5"/>
                    <a:pt x="113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3" y="5"/>
                    <a:pt x="113" y="5"/>
                  </a:cubicBezTo>
                  <a:cubicBezTo>
                    <a:pt x="113" y="5"/>
                    <a:pt x="114" y="6"/>
                    <a:pt x="114" y="6"/>
                  </a:cubicBezTo>
                  <a:cubicBezTo>
                    <a:pt x="114" y="6"/>
                    <a:pt x="114" y="6"/>
                    <a:pt x="114" y="6"/>
                  </a:cubicBezTo>
                  <a:cubicBezTo>
                    <a:pt x="114" y="6"/>
                    <a:pt x="113" y="6"/>
                    <a:pt x="113" y="6"/>
                  </a:cubicBezTo>
                  <a:close/>
                  <a:moveTo>
                    <a:pt x="110" y="2"/>
                  </a:moveTo>
                  <a:cubicBezTo>
                    <a:pt x="111" y="2"/>
                    <a:pt x="111" y="2"/>
                    <a:pt x="111" y="2"/>
                  </a:cubicBezTo>
                  <a:cubicBezTo>
                    <a:pt x="111" y="2"/>
                    <a:pt x="111" y="2"/>
                    <a:pt x="111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4"/>
                    <a:pt x="110" y="3"/>
                    <a:pt x="110" y="2"/>
                  </a:cubicBezTo>
                  <a:close/>
                  <a:moveTo>
                    <a:pt x="109" y="5"/>
                  </a:moveTo>
                  <a:cubicBezTo>
                    <a:pt x="109" y="5"/>
                    <a:pt x="109" y="4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09" y="5"/>
                    <a:pt x="109" y="5"/>
                  </a:cubicBezTo>
                  <a:close/>
                  <a:moveTo>
                    <a:pt x="110" y="4"/>
                  </a:moveTo>
                  <a:cubicBezTo>
                    <a:pt x="110" y="4"/>
                    <a:pt x="111" y="4"/>
                    <a:pt x="111" y="4"/>
                  </a:cubicBezTo>
                  <a:cubicBezTo>
                    <a:pt x="111" y="4"/>
                    <a:pt x="110" y="4"/>
                    <a:pt x="111" y="4"/>
                  </a:cubicBezTo>
                  <a:cubicBezTo>
                    <a:pt x="111" y="4"/>
                    <a:pt x="111" y="4"/>
                    <a:pt x="112" y="4"/>
                  </a:cubicBezTo>
                  <a:cubicBezTo>
                    <a:pt x="112" y="4"/>
                    <a:pt x="113" y="4"/>
                    <a:pt x="113" y="5"/>
                  </a:cubicBezTo>
                  <a:cubicBezTo>
                    <a:pt x="113" y="5"/>
                    <a:pt x="114" y="5"/>
                    <a:pt x="114" y="6"/>
                  </a:cubicBezTo>
                  <a:cubicBezTo>
                    <a:pt x="114" y="6"/>
                    <a:pt x="114" y="6"/>
                    <a:pt x="113" y="5"/>
                  </a:cubicBezTo>
                  <a:cubicBezTo>
                    <a:pt x="113" y="5"/>
                    <a:pt x="113" y="5"/>
                    <a:pt x="112" y="5"/>
                  </a:cubicBezTo>
                  <a:cubicBezTo>
                    <a:pt x="112" y="5"/>
                    <a:pt x="111" y="5"/>
                    <a:pt x="111" y="5"/>
                  </a:cubicBezTo>
                  <a:cubicBezTo>
                    <a:pt x="111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4"/>
                  </a:cubicBezTo>
                  <a:close/>
                  <a:moveTo>
                    <a:pt x="110" y="6"/>
                  </a:move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2" y="6"/>
                    <a:pt x="112" y="6"/>
                    <a:pt x="113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2" y="7"/>
                  </a:cubicBezTo>
                  <a:cubicBezTo>
                    <a:pt x="111" y="6"/>
                    <a:pt x="111" y="6"/>
                    <a:pt x="110" y="6"/>
                  </a:cubicBezTo>
                  <a:close/>
                  <a:moveTo>
                    <a:pt x="113" y="9"/>
                  </a:moveTo>
                  <a:cubicBezTo>
                    <a:pt x="113" y="9"/>
                    <a:pt x="113" y="9"/>
                    <a:pt x="114" y="9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4" y="10"/>
                    <a:pt x="113" y="10"/>
                    <a:pt x="113" y="10"/>
                  </a:cubicBezTo>
                  <a:cubicBezTo>
                    <a:pt x="113" y="9"/>
                    <a:pt x="113" y="9"/>
                    <a:pt x="113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14300" dir="18900000" sy="23000" kx="-1200000" algn="bl" rotWithShape="0">
                <a:prstClr val="black">
                  <a:alpha val="5000"/>
                </a:prst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4">
            <a:extLst>
              <a:ext uri="{FF2B5EF4-FFF2-40B4-BE49-F238E27FC236}">
                <a16:creationId xmlns:a16="http://schemas.microsoft.com/office/drawing/2014/main" id="{C829EED9-8254-46E5-A386-F0D16021041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180677" y="1847435"/>
            <a:ext cx="2885663" cy="3255962"/>
            <a:chOff x="839416" y="2132856"/>
            <a:chExt cx="2613001" cy="2948312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8569BF84-906A-4DE2-8270-C8FCCC8FB9F6}"/>
                </a:ext>
              </a:extLst>
            </p:cNvPr>
            <p:cNvGrpSpPr/>
            <p:nvPr/>
          </p:nvGrpSpPr>
          <p:grpSpPr>
            <a:xfrm>
              <a:off x="839416" y="2132856"/>
              <a:ext cx="2613001" cy="658233"/>
              <a:chOff x="1487488" y="2204864"/>
              <a:chExt cx="2613001" cy="658233"/>
            </a:xfrm>
          </p:grpSpPr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B41BFF49-298F-4F76-BCBF-17E9FFB8E85D}"/>
                  </a:ext>
                </a:extLst>
              </p:cNvPr>
              <p:cNvSpPr/>
              <p:nvPr/>
            </p:nvSpPr>
            <p:spPr>
              <a:xfrm>
                <a:off x="1487488" y="2312730"/>
                <a:ext cx="2613001" cy="442502"/>
              </a:xfrm>
              <a:prstGeom prst="roundRect">
                <a:avLst>
                  <a:gd name="adj" fmla="val 21525"/>
                </a:avLst>
              </a:prstGeom>
              <a:solidFill>
                <a:schemeClr val="accent4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E3AE5941-6E97-453B-9453-D3A5498B148F}"/>
                  </a:ext>
                </a:extLst>
              </p:cNvPr>
              <p:cNvSpPr/>
              <p:nvPr/>
            </p:nvSpPr>
            <p:spPr>
              <a:xfrm>
                <a:off x="1769354" y="2204864"/>
                <a:ext cx="658232" cy="6582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CA46927B-FBBE-42CF-954F-7CDEE04E4DAF}"/>
                  </a:ext>
                </a:extLst>
              </p:cNvPr>
              <p:cNvSpPr/>
              <p:nvPr/>
            </p:nvSpPr>
            <p:spPr>
              <a:xfrm>
                <a:off x="2474831" y="2404750"/>
                <a:ext cx="1499260" cy="2348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200" dirty="0">
                    <a:solidFill>
                      <a:schemeClr val="bg1"/>
                    </a:solidFill>
                  </a:rPr>
                  <a:t>输入标题文本</a:t>
                </a:r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6D12DA58-905A-46FF-B3EA-A500AF553C14}"/>
                  </a:ext>
                </a:extLst>
              </p:cNvPr>
              <p:cNvGrpSpPr/>
              <p:nvPr/>
            </p:nvGrpSpPr>
            <p:grpSpPr>
              <a:xfrm>
                <a:off x="1877220" y="2312730"/>
                <a:ext cx="442502" cy="442502"/>
                <a:chOff x="0" y="0"/>
                <a:chExt cx="885002" cy="885002"/>
              </a:xfrm>
            </p:grpSpPr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EBE75129-91E6-479B-B7EE-EA92D7D5EF7B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885002" cy="885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noFill/>
                <a:ln w="63500" cap="flat">
                  <a:solidFill>
                    <a:schemeClr val="accent4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60B6B831-8668-4A78-A2B5-F23044AC4E00}"/>
                    </a:ext>
                  </a:extLst>
                </p:cNvPr>
                <p:cNvSpPr/>
                <p:nvPr/>
              </p:nvSpPr>
              <p:spPr>
                <a:xfrm>
                  <a:off x="204600" y="195528"/>
                  <a:ext cx="475800" cy="4014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427" y="0"/>
                      </a:moveTo>
                      <a:cubicBezTo>
                        <a:pt x="6595" y="0"/>
                        <a:pt x="5854" y="590"/>
                        <a:pt x="5543" y="1508"/>
                      </a:cubicBezTo>
                      <a:lnTo>
                        <a:pt x="4621" y="4258"/>
                      </a:lnTo>
                      <a:lnTo>
                        <a:pt x="1689" y="4833"/>
                      </a:lnTo>
                      <a:cubicBezTo>
                        <a:pt x="708" y="5026"/>
                        <a:pt x="0" y="6024"/>
                        <a:pt x="0" y="7204"/>
                      </a:cubicBezTo>
                      <a:lnTo>
                        <a:pt x="0" y="19206"/>
                      </a:lnTo>
                      <a:cubicBezTo>
                        <a:pt x="0" y="20530"/>
                        <a:pt x="912" y="21600"/>
                        <a:pt x="2029" y="21600"/>
                      </a:cubicBezTo>
                      <a:lnTo>
                        <a:pt x="19571" y="21600"/>
                      </a:lnTo>
                      <a:cubicBezTo>
                        <a:pt x="20687" y="21600"/>
                        <a:pt x="21600" y="20530"/>
                        <a:pt x="21600" y="19206"/>
                      </a:cubicBezTo>
                      <a:lnTo>
                        <a:pt x="21600" y="7204"/>
                      </a:lnTo>
                      <a:cubicBezTo>
                        <a:pt x="21600" y="6024"/>
                        <a:pt x="20892" y="5026"/>
                        <a:pt x="19911" y="4833"/>
                      </a:cubicBezTo>
                      <a:lnTo>
                        <a:pt x="16979" y="4258"/>
                      </a:lnTo>
                      <a:lnTo>
                        <a:pt x="16057" y="1508"/>
                      </a:lnTo>
                      <a:cubicBezTo>
                        <a:pt x="15747" y="591"/>
                        <a:pt x="15005" y="0"/>
                        <a:pt x="14173" y="0"/>
                      </a:cubicBezTo>
                      <a:lnTo>
                        <a:pt x="7427" y="0"/>
                      </a:lnTo>
                      <a:close/>
                      <a:moveTo>
                        <a:pt x="7320" y="1841"/>
                      </a:moveTo>
                      <a:lnTo>
                        <a:pt x="14067" y="1841"/>
                      </a:lnTo>
                      <a:cubicBezTo>
                        <a:pt x="14342" y="1841"/>
                        <a:pt x="14595" y="2044"/>
                        <a:pt x="14698" y="2348"/>
                      </a:cubicBezTo>
                      <a:lnTo>
                        <a:pt x="15901" y="5926"/>
                      </a:lnTo>
                      <a:lnTo>
                        <a:pt x="19581" y="6651"/>
                      </a:lnTo>
                      <a:cubicBezTo>
                        <a:pt x="19906" y="6715"/>
                        <a:pt x="20144" y="7054"/>
                        <a:pt x="20144" y="7445"/>
                      </a:cubicBezTo>
                      <a:cubicBezTo>
                        <a:pt x="20144" y="7445"/>
                        <a:pt x="20144" y="19448"/>
                        <a:pt x="20144" y="19448"/>
                      </a:cubicBezTo>
                      <a:cubicBezTo>
                        <a:pt x="20144" y="19890"/>
                        <a:pt x="19837" y="20242"/>
                        <a:pt x="19464" y="20242"/>
                      </a:cubicBezTo>
                      <a:lnTo>
                        <a:pt x="1922" y="20242"/>
                      </a:lnTo>
                      <a:cubicBezTo>
                        <a:pt x="1549" y="20242"/>
                        <a:pt x="1243" y="19890"/>
                        <a:pt x="1243" y="19448"/>
                      </a:cubicBezTo>
                      <a:lnTo>
                        <a:pt x="1243" y="7445"/>
                      </a:lnTo>
                      <a:cubicBezTo>
                        <a:pt x="1243" y="7054"/>
                        <a:pt x="1480" y="6715"/>
                        <a:pt x="1806" y="6651"/>
                      </a:cubicBezTo>
                      <a:lnTo>
                        <a:pt x="5485" y="5926"/>
                      </a:lnTo>
                      <a:lnTo>
                        <a:pt x="6689" y="2348"/>
                      </a:lnTo>
                      <a:cubicBezTo>
                        <a:pt x="6792" y="2044"/>
                        <a:pt x="7043" y="1841"/>
                        <a:pt x="7320" y="1841"/>
                      </a:cubicBezTo>
                      <a:close/>
                      <a:moveTo>
                        <a:pt x="10679" y="5892"/>
                      </a:moveTo>
                      <a:cubicBezTo>
                        <a:pt x="7695" y="5892"/>
                        <a:pt x="5281" y="8755"/>
                        <a:pt x="5281" y="12290"/>
                      </a:cubicBezTo>
                      <a:cubicBezTo>
                        <a:pt x="5281" y="15826"/>
                        <a:pt x="7695" y="18689"/>
                        <a:pt x="10679" y="18689"/>
                      </a:cubicBezTo>
                      <a:cubicBezTo>
                        <a:pt x="13661" y="18689"/>
                        <a:pt x="16076" y="15826"/>
                        <a:pt x="16076" y="12290"/>
                      </a:cubicBezTo>
                      <a:cubicBezTo>
                        <a:pt x="16076" y="8755"/>
                        <a:pt x="13661" y="5892"/>
                        <a:pt x="10679" y="5892"/>
                      </a:cubicBezTo>
                      <a:close/>
                      <a:moveTo>
                        <a:pt x="10261" y="7376"/>
                      </a:moveTo>
                      <a:cubicBezTo>
                        <a:pt x="11295" y="7282"/>
                        <a:pt x="12363" y="7653"/>
                        <a:pt x="13212" y="8516"/>
                      </a:cubicBezTo>
                      <a:cubicBezTo>
                        <a:pt x="14911" y="10240"/>
                        <a:pt x="15105" y="13280"/>
                        <a:pt x="13649" y="15294"/>
                      </a:cubicBezTo>
                      <a:cubicBezTo>
                        <a:pt x="12194" y="17308"/>
                        <a:pt x="9639" y="17537"/>
                        <a:pt x="7941" y="15812"/>
                      </a:cubicBezTo>
                      <a:cubicBezTo>
                        <a:pt x="6242" y="14086"/>
                        <a:pt x="6039" y="11058"/>
                        <a:pt x="7494" y="9045"/>
                      </a:cubicBezTo>
                      <a:cubicBezTo>
                        <a:pt x="8222" y="8038"/>
                        <a:pt x="9228" y="7470"/>
                        <a:pt x="10261" y="7376"/>
                      </a:cubicBezTo>
                      <a:close/>
                      <a:moveTo>
                        <a:pt x="10776" y="8838"/>
                      </a:moveTo>
                      <a:cubicBezTo>
                        <a:pt x="9285" y="8838"/>
                        <a:pt x="8077" y="10270"/>
                        <a:pt x="8077" y="12037"/>
                      </a:cubicBezTo>
                      <a:cubicBezTo>
                        <a:pt x="8077" y="12258"/>
                        <a:pt x="8229" y="12440"/>
                        <a:pt x="8417" y="12440"/>
                      </a:cubicBezTo>
                      <a:cubicBezTo>
                        <a:pt x="8603" y="12440"/>
                        <a:pt x="8756" y="12258"/>
                        <a:pt x="8756" y="12037"/>
                      </a:cubicBezTo>
                      <a:cubicBezTo>
                        <a:pt x="8756" y="10711"/>
                        <a:pt x="9657" y="9643"/>
                        <a:pt x="10776" y="9643"/>
                      </a:cubicBezTo>
                      <a:cubicBezTo>
                        <a:pt x="10962" y="9643"/>
                        <a:pt x="11116" y="9461"/>
                        <a:pt x="11116" y="9241"/>
                      </a:cubicBezTo>
                      <a:cubicBezTo>
                        <a:pt x="11116" y="9020"/>
                        <a:pt x="10962" y="8838"/>
                        <a:pt x="10776" y="8838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FAB1C81-66F6-4D30-B209-20988A5CAF46}"/>
                </a:ext>
              </a:extLst>
            </p:cNvPr>
            <p:cNvGrpSpPr/>
            <p:nvPr/>
          </p:nvGrpSpPr>
          <p:grpSpPr>
            <a:xfrm>
              <a:off x="839416" y="2896216"/>
              <a:ext cx="2613001" cy="658233"/>
              <a:chOff x="1487488" y="2807457"/>
              <a:chExt cx="2613001" cy="658233"/>
            </a:xfrm>
          </p:grpSpPr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C8FEFBD0-BFEE-401E-B1AF-BFE15293B61F}"/>
                  </a:ext>
                </a:extLst>
              </p:cNvPr>
              <p:cNvSpPr/>
              <p:nvPr/>
            </p:nvSpPr>
            <p:spPr>
              <a:xfrm>
                <a:off x="1487488" y="2915323"/>
                <a:ext cx="2613001" cy="442502"/>
              </a:xfrm>
              <a:prstGeom prst="roundRect">
                <a:avLst>
                  <a:gd name="adj" fmla="val 21525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0F9C1A6D-EC88-46B4-B028-CC626FFF72E6}"/>
                  </a:ext>
                </a:extLst>
              </p:cNvPr>
              <p:cNvSpPr/>
              <p:nvPr/>
            </p:nvSpPr>
            <p:spPr>
              <a:xfrm>
                <a:off x="1769354" y="2807457"/>
                <a:ext cx="658232" cy="6582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718D5A10-925B-4792-85C1-D3E18BCF4FD5}"/>
                  </a:ext>
                </a:extLst>
              </p:cNvPr>
              <p:cNvSpPr/>
              <p:nvPr/>
            </p:nvSpPr>
            <p:spPr>
              <a:xfrm>
                <a:off x="2474831" y="3007343"/>
                <a:ext cx="1499260" cy="2348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200" dirty="0">
                    <a:solidFill>
                      <a:schemeClr val="bg1"/>
                    </a:solidFill>
                  </a:rPr>
                  <a:t>输入标题文本</a:t>
                </a:r>
              </a:p>
            </p:txBody>
          </p: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5DDB7BE3-87AD-4F7D-94EC-746C985C71E5}"/>
                  </a:ext>
                </a:extLst>
              </p:cNvPr>
              <p:cNvGrpSpPr/>
              <p:nvPr/>
            </p:nvGrpSpPr>
            <p:grpSpPr>
              <a:xfrm>
                <a:off x="1877220" y="2915323"/>
                <a:ext cx="442502" cy="442502"/>
                <a:chOff x="0" y="0"/>
                <a:chExt cx="885002" cy="885002"/>
              </a:xfrm>
            </p:grpSpPr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4A67BC1C-9A4C-4F75-A8BF-3D26B2F39653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885002" cy="885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noFill/>
                <a:ln w="63500" cap="flat">
                  <a:solidFill>
                    <a:schemeClr val="accent1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4B778AA7-EB20-42C4-83F5-EFFCE71AF996}"/>
                    </a:ext>
                  </a:extLst>
                </p:cNvPr>
                <p:cNvSpPr/>
                <p:nvPr/>
              </p:nvSpPr>
              <p:spPr>
                <a:xfrm>
                  <a:off x="205258" y="215586"/>
                  <a:ext cx="449085" cy="4490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727" y="0"/>
                      </a:moveTo>
                      <a:cubicBezTo>
                        <a:pt x="3608" y="0"/>
                        <a:pt x="2704" y="903"/>
                        <a:pt x="2704" y="2023"/>
                      </a:cubicBezTo>
                      <a:lnTo>
                        <a:pt x="2704" y="3375"/>
                      </a:lnTo>
                      <a:lnTo>
                        <a:pt x="2023" y="3375"/>
                      </a:lnTo>
                      <a:cubicBezTo>
                        <a:pt x="904" y="3375"/>
                        <a:pt x="0" y="4278"/>
                        <a:pt x="0" y="5397"/>
                      </a:cubicBezTo>
                      <a:lnTo>
                        <a:pt x="0" y="18896"/>
                      </a:lnTo>
                      <a:cubicBezTo>
                        <a:pt x="0" y="20387"/>
                        <a:pt x="1213" y="21600"/>
                        <a:pt x="2704" y="21600"/>
                      </a:cubicBezTo>
                      <a:lnTo>
                        <a:pt x="18896" y="21600"/>
                      </a:lnTo>
                      <a:cubicBezTo>
                        <a:pt x="20387" y="21600"/>
                        <a:pt x="21600" y="20387"/>
                        <a:pt x="21600" y="18896"/>
                      </a:cubicBezTo>
                      <a:lnTo>
                        <a:pt x="21600" y="2023"/>
                      </a:lnTo>
                      <a:cubicBezTo>
                        <a:pt x="21600" y="903"/>
                        <a:pt x="20696" y="0"/>
                        <a:pt x="19577" y="0"/>
                      </a:cubicBezTo>
                      <a:lnTo>
                        <a:pt x="4727" y="0"/>
                      </a:lnTo>
                      <a:close/>
                      <a:moveTo>
                        <a:pt x="4696" y="1321"/>
                      </a:moveTo>
                      <a:lnTo>
                        <a:pt x="19546" y="1321"/>
                      </a:lnTo>
                      <a:cubicBezTo>
                        <a:pt x="19919" y="1321"/>
                        <a:pt x="20217" y="1619"/>
                        <a:pt x="20217" y="1992"/>
                      </a:cubicBezTo>
                      <a:cubicBezTo>
                        <a:pt x="20217" y="1992"/>
                        <a:pt x="20217" y="18865"/>
                        <a:pt x="20217" y="18865"/>
                      </a:cubicBezTo>
                      <a:cubicBezTo>
                        <a:pt x="20217" y="19608"/>
                        <a:pt x="19610" y="20217"/>
                        <a:pt x="18865" y="20217"/>
                      </a:cubicBezTo>
                      <a:lnTo>
                        <a:pt x="2673" y="20217"/>
                      </a:lnTo>
                      <a:cubicBezTo>
                        <a:pt x="1928" y="20217"/>
                        <a:pt x="1321" y="19608"/>
                        <a:pt x="1321" y="18865"/>
                      </a:cubicBezTo>
                      <a:lnTo>
                        <a:pt x="1321" y="5366"/>
                      </a:lnTo>
                      <a:cubicBezTo>
                        <a:pt x="1321" y="4994"/>
                        <a:pt x="1620" y="4696"/>
                        <a:pt x="1992" y="4696"/>
                      </a:cubicBezTo>
                      <a:lnTo>
                        <a:pt x="2673" y="4696"/>
                      </a:lnTo>
                      <a:lnTo>
                        <a:pt x="2673" y="18194"/>
                      </a:lnTo>
                      <a:cubicBezTo>
                        <a:pt x="2673" y="18567"/>
                        <a:pt x="2971" y="18865"/>
                        <a:pt x="3344" y="18865"/>
                      </a:cubicBezTo>
                      <a:cubicBezTo>
                        <a:pt x="3717" y="18865"/>
                        <a:pt x="4025" y="18567"/>
                        <a:pt x="4025" y="18194"/>
                      </a:cubicBezTo>
                      <a:lnTo>
                        <a:pt x="4025" y="1992"/>
                      </a:lnTo>
                      <a:cubicBezTo>
                        <a:pt x="4025" y="1619"/>
                        <a:pt x="4323" y="1321"/>
                        <a:pt x="4696" y="1321"/>
                      </a:cubicBezTo>
                      <a:close/>
                      <a:moveTo>
                        <a:pt x="5955" y="2642"/>
                      </a:moveTo>
                      <a:cubicBezTo>
                        <a:pt x="5582" y="2642"/>
                        <a:pt x="5284" y="2940"/>
                        <a:pt x="5284" y="3313"/>
                      </a:cubicBezTo>
                      <a:lnTo>
                        <a:pt x="5284" y="8039"/>
                      </a:lnTo>
                      <a:cubicBezTo>
                        <a:pt x="5284" y="8412"/>
                        <a:pt x="5582" y="8710"/>
                        <a:pt x="5955" y="8710"/>
                      </a:cubicBezTo>
                      <a:lnTo>
                        <a:pt x="10681" y="8710"/>
                      </a:lnTo>
                      <a:cubicBezTo>
                        <a:pt x="11054" y="8710"/>
                        <a:pt x="11362" y="8412"/>
                        <a:pt x="11362" y="8039"/>
                      </a:cubicBezTo>
                      <a:lnTo>
                        <a:pt x="11362" y="3313"/>
                      </a:lnTo>
                      <a:cubicBezTo>
                        <a:pt x="11362" y="2940"/>
                        <a:pt x="11054" y="2642"/>
                        <a:pt x="10681" y="2642"/>
                      </a:cubicBezTo>
                      <a:lnTo>
                        <a:pt x="5955" y="2642"/>
                      </a:lnTo>
                      <a:close/>
                      <a:moveTo>
                        <a:pt x="6605" y="3963"/>
                      </a:moveTo>
                      <a:lnTo>
                        <a:pt x="9980" y="3963"/>
                      </a:lnTo>
                      <a:lnTo>
                        <a:pt x="9980" y="7338"/>
                      </a:lnTo>
                      <a:lnTo>
                        <a:pt x="6605" y="7338"/>
                      </a:lnTo>
                      <a:cubicBezTo>
                        <a:pt x="6605" y="7338"/>
                        <a:pt x="6605" y="3963"/>
                        <a:pt x="6605" y="3963"/>
                      </a:cubicBezTo>
                      <a:close/>
                      <a:moveTo>
                        <a:pt x="13045" y="3963"/>
                      </a:moveTo>
                      <a:cubicBezTo>
                        <a:pt x="12858" y="3963"/>
                        <a:pt x="12704" y="4117"/>
                        <a:pt x="12704" y="4303"/>
                      </a:cubicBezTo>
                      <a:cubicBezTo>
                        <a:pt x="12704" y="4490"/>
                        <a:pt x="12858" y="4634"/>
                        <a:pt x="13045" y="4634"/>
                      </a:cubicBezTo>
                      <a:lnTo>
                        <a:pt x="18442" y="4634"/>
                      </a:lnTo>
                      <a:cubicBezTo>
                        <a:pt x="18629" y="4634"/>
                        <a:pt x="18783" y="4490"/>
                        <a:pt x="18783" y="4303"/>
                      </a:cubicBezTo>
                      <a:cubicBezTo>
                        <a:pt x="18783" y="4117"/>
                        <a:pt x="18629" y="3963"/>
                        <a:pt x="18442" y="3963"/>
                      </a:cubicBezTo>
                      <a:lnTo>
                        <a:pt x="13045" y="3963"/>
                      </a:lnTo>
                      <a:close/>
                      <a:moveTo>
                        <a:pt x="13045" y="5986"/>
                      </a:moveTo>
                      <a:cubicBezTo>
                        <a:pt x="12858" y="5986"/>
                        <a:pt x="12704" y="6140"/>
                        <a:pt x="12704" y="6326"/>
                      </a:cubicBezTo>
                      <a:cubicBezTo>
                        <a:pt x="12704" y="6512"/>
                        <a:pt x="12858" y="6667"/>
                        <a:pt x="13045" y="6667"/>
                      </a:cubicBezTo>
                      <a:lnTo>
                        <a:pt x="18442" y="6667"/>
                      </a:lnTo>
                      <a:cubicBezTo>
                        <a:pt x="18629" y="6667"/>
                        <a:pt x="18783" y="6512"/>
                        <a:pt x="18783" y="6326"/>
                      </a:cubicBezTo>
                      <a:cubicBezTo>
                        <a:pt x="18783" y="6140"/>
                        <a:pt x="18629" y="5986"/>
                        <a:pt x="18442" y="5986"/>
                      </a:cubicBezTo>
                      <a:lnTo>
                        <a:pt x="13045" y="5986"/>
                      </a:lnTo>
                      <a:close/>
                      <a:moveTo>
                        <a:pt x="13045" y="8008"/>
                      </a:moveTo>
                      <a:cubicBezTo>
                        <a:pt x="12858" y="8008"/>
                        <a:pt x="12704" y="8163"/>
                        <a:pt x="12704" y="8349"/>
                      </a:cubicBezTo>
                      <a:cubicBezTo>
                        <a:pt x="12704" y="8535"/>
                        <a:pt x="12858" y="8690"/>
                        <a:pt x="13045" y="8690"/>
                      </a:cubicBezTo>
                      <a:lnTo>
                        <a:pt x="18442" y="8690"/>
                      </a:lnTo>
                      <a:cubicBezTo>
                        <a:pt x="18629" y="8690"/>
                        <a:pt x="18783" y="8535"/>
                        <a:pt x="18783" y="8349"/>
                      </a:cubicBezTo>
                      <a:cubicBezTo>
                        <a:pt x="18783" y="8163"/>
                        <a:pt x="18629" y="8008"/>
                        <a:pt x="18442" y="8008"/>
                      </a:cubicBezTo>
                      <a:lnTo>
                        <a:pt x="13045" y="8008"/>
                      </a:lnTo>
                      <a:close/>
                      <a:moveTo>
                        <a:pt x="5624" y="10041"/>
                      </a:moveTo>
                      <a:cubicBezTo>
                        <a:pt x="5439" y="10041"/>
                        <a:pt x="5284" y="10186"/>
                        <a:pt x="5284" y="10372"/>
                      </a:cubicBezTo>
                      <a:cubicBezTo>
                        <a:pt x="5284" y="10558"/>
                        <a:pt x="5439" y="10712"/>
                        <a:pt x="5624" y="10712"/>
                      </a:cubicBezTo>
                      <a:lnTo>
                        <a:pt x="18442" y="10712"/>
                      </a:lnTo>
                      <a:cubicBezTo>
                        <a:pt x="18628" y="10712"/>
                        <a:pt x="18783" y="10558"/>
                        <a:pt x="18783" y="10372"/>
                      </a:cubicBezTo>
                      <a:cubicBezTo>
                        <a:pt x="18783" y="10186"/>
                        <a:pt x="18628" y="10041"/>
                        <a:pt x="18442" y="10041"/>
                      </a:cubicBezTo>
                      <a:lnTo>
                        <a:pt x="5624" y="10041"/>
                      </a:lnTo>
                      <a:close/>
                      <a:moveTo>
                        <a:pt x="5624" y="12064"/>
                      </a:moveTo>
                      <a:cubicBezTo>
                        <a:pt x="5439" y="12064"/>
                        <a:pt x="5284" y="12209"/>
                        <a:pt x="5284" y="12394"/>
                      </a:cubicBezTo>
                      <a:cubicBezTo>
                        <a:pt x="5284" y="12582"/>
                        <a:pt x="5439" y="12735"/>
                        <a:pt x="5624" y="12735"/>
                      </a:cubicBezTo>
                      <a:lnTo>
                        <a:pt x="18442" y="12735"/>
                      </a:lnTo>
                      <a:cubicBezTo>
                        <a:pt x="18628" y="12735"/>
                        <a:pt x="18783" y="12582"/>
                        <a:pt x="18783" y="12394"/>
                      </a:cubicBezTo>
                      <a:cubicBezTo>
                        <a:pt x="18783" y="12209"/>
                        <a:pt x="18628" y="12064"/>
                        <a:pt x="18442" y="12064"/>
                      </a:cubicBezTo>
                      <a:lnTo>
                        <a:pt x="5624" y="12064"/>
                      </a:lnTo>
                      <a:close/>
                      <a:moveTo>
                        <a:pt x="5624" y="14087"/>
                      </a:moveTo>
                      <a:cubicBezTo>
                        <a:pt x="5439" y="14087"/>
                        <a:pt x="5284" y="14241"/>
                        <a:pt x="5284" y="14428"/>
                      </a:cubicBezTo>
                      <a:cubicBezTo>
                        <a:pt x="5284" y="14615"/>
                        <a:pt x="5439" y="14758"/>
                        <a:pt x="5624" y="14758"/>
                      </a:cubicBezTo>
                      <a:lnTo>
                        <a:pt x="11022" y="14758"/>
                      </a:lnTo>
                      <a:cubicBezTo>
                        <a:pt x="11208" y="14758"/>
                        <a:pt x="11362" y="14615"/>
                        <a:pt x="11362" y="14428"/>
                      </a:cubicBezTo>
                      <a:cubicBezTo>
                        <a:pt x="11362" y="14241"/>
                        <a:pt x="11208" y="14087"/>
                        <a:pt x="11022" y="14087"/>
                      </a:cubicBezTo>
                      <a:lnTo>
                        <a:pt x="5624" y="14087"/>
                      </a:lnTo>
                      <a:close/>
                      <a:moveTo>
                        <a:pt x="13045" y="14087"/>
                      </a:moveTo>
                      <a:cubicBezTo>
                        <a:pt x="12859" y="14087"/>
                        <a:pt x="12704" y="14241"/>
                        <a:pt x="12704" y="14428"/>
                      </a:cubicBezTo>
                      <a:cubicBezTo>
                        <a:pt x="12704" y="14615"/>
                        <a:pt x="12859" y="14758"/>
                        <a:pt x="13045" y="14758"/>
                      </a:cubicBezTo>
                      <a:lnTo>
                        <a:pt x="18442" y="14758"/>
                      </a:lnTo>
                      <a:cubicBezTo>
                        <a:pt x="18628" y="14758"/>
                        <a:pt x="18783" y="14615"/>
                        <a:pt x="18783" y="14428"/>
                      </a:cubicBezTo>
                      <a:cubicBezTo>
                        <a:pt x="18783" y="14241"/>
                        <a:pt x="18628" y="14087"/>
                        <a:pt x="18442" y="14087"/>
                      </a:cubicBezTo>
                      <a:lnTo>
                        <a:pt x="13045" y="14087"/>
                      </a:lnTo>
                      <a:close/>
                      <a:moveTo>
                        <a:pt x="5624" y="16110"/>
                      </a:moveTo>
                      <a:cubicBezTo>
                        <a:pt x="5439" y="16110"/>
                        <a:pt x="5284" y="16264"/>
                        <a:pt x="5284" y="16450"/>
                      </a:cubicBezTo>
                      <a:cubicBezTo>
                        <a:pt x="5284" y="16637"/>
                        <a:pt x="5439" y="16791"/>
                        <a:pt x="5624" y="16791"/>
                      </a:cubicBezTo>
                      <a:lnTo>
                        <a:pt x="11022" y="16791"/>
                      </a:lnTo>
                      <a:cubicBezTo>
                        <a:pt x="11208" y="16791"/>
                        <a:pt x="11362" y="16637"/>
                        <a:pt x="11362" y="16450"/>
                      </a:cubicBezTo>
                      <a:cubicBezTo>
                        <a:pt x="11362" y="16264"/>
                        <a:pt x="11208" y="16110"/>
                        <a:pt x="11022" y="16110"/>
                      </a:cubicBezTo>
                      <a:lnTo>
                        <a:pt x="5624" y="16110"/>
                      </a:lnTo>
                      <a:close/>
                      <a:moveTo>
                        <a:pt x="13045" y="16110"/>
                      </a:moveTo>
                      <a:cubicBezTo>
                        <a:pt x="12859" y="16110"/>
                        <a:pt x="12704" y="16264"/>
                        <a:pt x="12704" y="16450"/>
                      </a:cubicBezTo>
                      <a:cubicBezTo>
                        <a:pt x="12704" y="16637"/>
                        <a:pt x="12859" y="16791"/>
                        <a:pt x="13045" y="16791"/>
                      </a:cubicBezTo>
                      <a:lnTo>
                        <a:pt x="18442" y="16791"/>
                      </a:lnTo>
                      <a:cubicBezTo>
                        <a:pt x="18628" y="16791"/>
                        <a:pt x="18783" y="16637"/>
                        <a:pt x="18783" y="16450"/>
                      </a:cubicBezTo>
                      <a:cubicBezTo>
                        <a:pt x="18783" y="16264"/>
                        <a:pt x="18628" y="16110"/>
                        <a:pt x="18442" y="16110"/>
                      </a:cubicBezTo>
                      <a:lnTo>
                        <a:pt x="13045" y="16110"/>
                      </a:lnTo>
                      <a:close/>
                      <a:moveTo>
                        <a:pt x="5624" y="18132"/>
                      </a:moveTo>
                      <a:cubicBezTo>
                        <a:pt x="5439" y="18132"/>
                        <a:pt x="5284" y="18287"/>
                        <a:pt x="5284" y="18473"/>
                      </a:cubicBezTo>
                      <a:cubicBezTo>
                        <a:pt x="5284" y="18660"/>
                        <a:pt x="5439" y="18814"/>
                        <a:pt x="5624" y="18814"/>
                      </a:cubicBezTo>
                      <a:lnTo>
                        <a:pt x="11022" y="18814"/>
                      </a:lnTo>
                      <a:cubicBezTo>
                        <a:pt x="11208" y="18814"/>
                        <a:pt x="11362" y="18660"/>
                        <a:pt x="11362" y="18473"/>
                      </a:cubicBezTo>
                      <a:cubicBezTo>
                        <a:pt x="11362" y="18287"/>
                        <a:pt x="11208" y="18132"/>
                        <a:pt x="11022" y="18132"/>
                      </a:cubicBezTo>
                      <a:lnTo>
                        <a:pt x="5624" y="18132"/>
                      </a:lnTo>
                      <a:close/>
                      <a:moveTo>
                        <a:pt x="13045" y="18132"/>
                      </a:moveTo>
                      <a:cubicBezTo>
                        <a:pt x="12859" y="18132"/>
                        <a:pt x="12704" y="18287"/>
                        <a:pt x="12704" y="18473"/>
                      </a:cubicBezTo>
                      <a:cubicBezTo>
                        <a:pt x="12704" y="18660"/>
                        <a:pt x="12859" y="18814"/>
                        <a:pt x="13045" y="18814"/>
                      </a:cubicBezTo>
                      <a:lnTo>
                        <a:pt x="18442" y="18814"/>
                      </a:lnTo>
                      <a:cubicBezTo>
                        <a:pt x="18628" y="18814"/>
                        <a:pt x="18783" y="18660"/>
                        <a:pt x="18783" y="18473"/>
                      </a:cubicBezTo>
                      <a:cubicBezTo>
                        <a:pt x="18783" y="18287"/>
                        <a:pt x="18628" y="18132"/>
                        <a:pt x="18442" y="18132"/>
                      </a:cubicBezTo>
                      <a:lnTo>
                        <a:pt x="13045" y="1813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E081513-A6E1-4488-9D3B-7CA364A32A29}"/>
                </a:ext>
              </a:extLst>
            </p:cNvPr>
            <p:cNvGrpSpPr/>
            <p:nvPr/>
          </p:nvGrpSpPr>
          <p:grpSpPr>
            <a:xfrm>
              <a:off x="839416" y="3659576"/>
              <a:ext cx="2613001" cy="658233"/>
              <a:chOff x="1487488" y="3410050"/>
              <a:chExt cx="2613001" cy="658233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8BDCD08F-C39B-4436-9D63-AFDE737C03FB}"/>
                  </a:ext>
                </a:extLst>
              </p:cNvPr>
              <p:cNvSpPr/>
              <p:nvPr/>
            </p:nvSpPr>
            <p:spPr>
              <a:xfrm>
                <a:off x="1487488" y="3517916"/>
                <a:ext cx="2613001" cy="442502"/>
              </a:xfrm>
              <a:prstGeom prst="roundRect">
                <a:avLst>
                  <a:gd name="adj" fmla="val 21525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91750C72-9957-484A-9289-883D0F6E9345}"/>
                  </a:ext>
                </a:extLst>
              </p:cNvPr>
              <p:cNvSpPr/>
              <p:nvPr/>
            </p:nvSpPr>
            <p:spPr>
              <a:xfrm>
                <a:off x="1769354" y="3410050"/>
                <a:ext cx="658232" cy="6582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937C41F4-16E1-4B9B-9D23-3C3647909986}"/>
                  </a:ext>
                </a:extLst>
              </p:cNvPr>
              <p:cNvSpPr/>
              <p:nvPr/>
            </p:nvSpPr>
            <p:spPr>
              <a:xfrm>
                <a:off x="2474831" y="3603889"/>
                <a:ext cx="1499260" cy="2348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200" dirty="0">
                    <a:solidFill>
                      <a:schemeClr val="bg1"/>
                    </a:solidFill>
                  </a:rPr>
                  <a:t>输入标题文本</a:t>
                </a:r>
              </a:p>
            </p:txBody>
          </p: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CF79BABD-09A9-4DB2-956A-8631F95C9D8C}"/>
                  </a:ext>
                </a:extLst>
              </p:cNvPr>
              <p:cNvGrpSpPr/>
              <p:nvPr/>
            </p:nvGrpSpPr>
            <p:grpSpPr>
              <a:xfrm>
                <a:off x="1877220" y="3517915"/>
                <a:ext cx="442502" cy="442503"/>
                <a:chOff x="0" y="0"/>
                <a:chExt cx="885002" cy="885002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396541B7-2149-4EA8-9580-4B1B6B0A6CDC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885002" cy="885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noFill/>
                <a:ln w="63500" cap="flat">
                  <a:solidFill>
                    <a:schemeClr val="accent2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849A2C7E-6B9D-4E62-B0B6-E9A1849E50A1}"/>
                    </a:ext>
                  </a:extLst>
                </p:cNvPr>
                <p:cNvSpPr/>
                <p:nvPr/>
              </p:nvSpPr>
              <p:spPr>
                <a:xfrm>
                  <a:off x="160666" y="222246"/>
                  <a:ext cx="512869" cy="4490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82" y="0"/>
                      </a:moveTo>
                      <a:cubicBezTo>
                        <a:pt x="10633" y="0"/>
                        <a:pt x="10476" y="23"/>
                        <a:pt x="10320" y="63"/>
                      </a:cubicBezTo>
                      <a:lnTo>
                        <a:pt x="1569" y="2361"/>
                      </a:lnTo>
                      <a:cubicBezTo>
                        <a:pt x="647" y="2604"/>
                        <a:pt x="0" y="3536"/>
                        <a:pt x="0" y="4617"/>
                      </a:cubicBezTo>
                      <a:cubicBezTo>
                        <a:pt x="0" y="5699"/>
                        <a:pt x="647" y="6620"/>
                        <a:pt x="1569" y="6863"/>
                      </a:cubicBezTo>
                      <a:lnTo>
                        <a:pt x="3369" y="7337"/>
                      </a:lnTo>
                      <a:lnTo>
                        <a:pt x="3369" y="13841"/>
                      </a:lnTo>
                      <a:cubicBezTo>
                        <a:pt x="3369" y="15882"/>
                        <a:pt x="5418" y="17689"/>
                        <a:pt x="10782" y="17689"/>
                      </a:cubicBezTo>
                      <a:cubicBezTo>
                        <a:pt x="16144" y="17689"/>
                        <a:pt x="18185" y="15882"/>
                        <a:pt x="18185" y="13841"/>
                      </a:cubicBezTo>
                      <a:lnTo>
                        <a:pt x="18185" y="7337"/>
                      </a:lnTo>
                      <a:lnTo>
                        <a:pt x="19985" y="6863"/>
                      </a:lnTo>
                      <a:cubicBezTo>
                        <a:pt x="20907" y="6620"/>
                        <a:pt x="21554" y="5699"/>
                        <a:pt x="21554" y="4617"/>
                      </a:cubicBezTo>
                      <a:cubicBezTo>
                        <a:pt x="21554" y="3536"/>
                        <a:pt x="20906" y="2604"/>
                        <a:pt x="19985" y="2361"/>
                      </a:cubicBezTo>
                      <a:lnTo>
                        <a:pt x="11225" y="53"/>
                      </a:lnTo>
                      <a:cubicBezTo>
                        <a:pt x="11078" y="15"/>
                        <a:pt x="10930" y="0"/>
                        <a:pt x="10782" y="0"/>
                      </a:cubicBezTo>
                      <a:close/>
                      <a:moveTo>
                        <a:pt x="10615" y="1687"/>
                      </a:moveTo>
                      <a:cubicBezTo>
                        <a:pt x="10666" y="1687"/>
                        <a:pt x="10713" y="1695"/>
                        <a:pt x="10763" y="1708"/>
                      </a:cubicBezTo>
                      <a:lnTo>
                        <a:pt x="19523" y="4016"/>
                      </a:lnTo>
                      <a:cubicBezTo>
                        <a:pt x="19830" y="4097"/>
                        <a:pt x="20040" y="4407"/>
                        <a:pt x="20040" y="4765"/>
                      </a:cubicBezTo>
                      <a:cubicBezTo>
                        <a:pt x="20040" y="5123"/>
                        <a:pt x="19830" y="5433"/>
                        <a:pt x="19523" y="5513"/>
                      </a:cubicBezTo>
                      <a:lnTo>
                        <a:pt x="10763" y="7822"/>
                      </a:lnTo>
                      <a:cubicBezTo>
                        <a:pt x="10713" y="7835"/>
                        <a:pt x="10666" y="7843"/>
                        <a:pt x="10615" y="7843"/>
                      </a:cubicBezTo>
                      <a:cubicBezTo>
                        <a:pt x="10564" y="7843"/>
                        <a:pt x="10508" y="7835"/>
                        <a:pt x="10458" y="7822"/>
                      </a:cubicBezTo>
                      <a:lnTo>
                        <a:pt x="1708" y="5513"/>
                      </a:lnTo>
                      <a:cubicBezTo>
                        <a:pt x="1402" y="5433"/>
                        <a:pt x="1182" y="5123"/>
                        <a:pt x="1182" y="4765"/>
                      </a:cubicBezTo>
                      <a:cubicBezTo>
                        <a:pt x="1182" y="4407"/>
                        <a:pt x="1402" y="4097"/>
                        <a:pt x="1708" y="4016"/>
                      </a:cubicBezTo>
                      <a:lnTo>
                        <a:pt x="10458" y="1708"/>
                      </a:lnTo>
                      <a:cubicBezTo>
                        <a:pt x="10508" y="1695"/>
                        <a:pt x="10564" y="1687"/>
                        <a:pt x="10615" y="1687"/>
                      </a:cubicBezTo>
                      <a:close/>
                      <a:moveTo>
                        <a:pt x="4726" y="7759"/>
                      </a:moveTo>
                      <a:lnTo>
                        <a:pt x="10338" y="9235"/>
                      </a:lnTo>
                      <a:cubicBezTo>
                        <a:pt x="10486" y="9272"/>
                        <a:pt x="10642" y="9298"/>
                        <a:pt x="10791" y="9298"/>
                      </a:cubicBezTo>
                      <a:cubicBezTo>
                        <a:pt x="10939" y="9298"/>
                        <a:pt x="11086" y="9275"/>
                        <a:pt x="11243" y="9235"/>
                      </a:cubicBezTo>
                      <a:lnTo>
                        <a:pt x="16846" y="7759"/>
                      </a:lnTo>
                      <a:cubicBezTo>
                        <a:pt x="16846" y="7759"/>
                        <a:pt x="16846" y="13915"/>
                        <a:pt x="16846" y="13915"/>
                      </a:cubicBezTo>
                      <a:cubicBezTo>
                        <a:pt x="16846" y="14765"/>
                        <a:pt x="14832" y="16213"/>
                        <a:pt x="10791" y="16213"/>
                      </a:cubicBezTo>
                      <a:cubicBezTo>
                        <a:pt x="6749" y="16213"/>
                        <a:pt x="4726" y="14765"/>
                        <a:pt x="4726" y="13915"/>
                      </a:cubicBezTo>
                      <a:lnTo>
                        <a:pt x="4726" y="7759"/>
                      </a:lnTo>
                      <a:close/>
                      <a:moveTo>
                        <a:pt x="20252" y="7759"/>
                      </a:moveTo>
                      <a:cubicBezTo>
                        <a:pt x="19881" y="7759"/>
                        <a:pt x="19578" y="8103"/>
                        <a:pt x="19578" y="8528"/>
                      </a:cubicBezTo>
                      <a:lnTo>
                        <a:pt x="19578" y="15454"/>
                      </a:lnTo>
                      <a:cubicBezTo>
                        <a:pt x="19578" y="15880"/>
                        <a:pt x="19881" y="16224"/>
                        <a:pt x="20252" y="16224"/>
                      </a:cubicBezTo>
                      <a:cubicBezTo>
                        <a:pt x="20624" y="16224"/>
                        <a:pt x="20926" y="15880"/>
                        <a:pt x="20926" y="15454"/>
                      </a:cubicBezTo>
                      <a:lnTo>
                        <a:pt x="20926" y="8528"/>
                      </a:lnTo>
                      <a:cubicBezTo>
                        <a:pt x="20926" y="8103"/>
                        <a:pt x="20624" y="7759"/>
                        <a:pt x="20252" y="7759"/>
                      </a:cubicBezTo>
                      <a:close/>
                      <a:moveTo>
                        <a:pt x="20252" y="16993"/>
                      </a:moveTo>
                      <a:cubicBezTo>
                        <a:pt x="19509" y="16993"/>
                        <a:pt x="18905" y="19222"/>
                        <a:pt x="18905" y="20071"/>
                      </a:cubicBezTo>
                      <a:cubicBezTo>
                        <a:pt x="18905" y="20920"/>
                        <a:pt x="19509" y="21600"/>
                        <a:pt x="20252" y="21600"/>
                      </a:cubicBezTo>
                      <a:cubicBezTo>
                        <a:pt x="20995" y="21600"/>
                        <a:pt x="21600" y="20920"/>
                        <a:pt x="21600" y="20071"/>
                      </a:cubicBezTo>
                      <a:cubicBezTo>
                        <a:pt x="21600" y="19222"/>
                        <a:pt x="20995" y="16993"/>
                        <a:pt x="20252" y="16993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8CB4CB1A-0CBC-4823-A8EA-A53A3472EB05}"/>
                </a:ext>
              </a:extLst>
            </p:cNvPr>
            <p:cNvGrpSpPr/>
            <p:nvPr/>
          </p:nvGrpSpPr>
          <p:grpSpPr>
            <a:xfrm>
              <a:off x="839416" y="4422935"/>
              <a:ext cx="2613001" cy="658233"/>
              <a:chOff x="1487488" y="4012643"/>
              <a:chExt cx="2613001" cy="658233"/>
            </a:xfrm>
          </p:grpSpPr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4A43DD1A-E729-4C20-9419-5CDF9A9CFA94}"/>
                  </a:ext>
                </a:extLst>
              </p:cNvPr>
              <p:cNvSpPr/>
              <p:nvPr/>
            </p:nvSpPr>
            <p:spPr>
              <a:xfrm>
                <a:off x="1487488" y="4120509"/>
                <a:ext cx="2613001" cy="442502"/>
              </a:xfrm>
              <a:prstGeom prst="roundRect">
                <a:avLst>
                  <a:gd name="adj" fmla="val 21525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F1AF96D1-8508-4C44-B32D-BCCDDA3ECBD6}"/>
                  </a:ext>
                </a:extLst>
              </p:cNvPr>
              <p:cNvSpPr/>
              <p:nvPr/>
            </p:nvSpPr>
            <p:spPr>
              <a:xfrm>
                <a:off x="1769354" y="4012643"/>
                <a:ext cx="658232" cy="6582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1E8A88C5-F743-40BC-8282-7A661843A343}"/>
                  </a:ext>
                </a:extLst>
              </p:cNvPr>
              <p:cNvSpPr/>
              <p:nvPr/>
            </p:nvSpPr>
            <p:spPr>
              <a:xfrm>
                <a:off x="2474831" y="4206179"/>
                <a:ext cx="1499260" cy="2348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200" dirty="0">
                    <a:solidFill>
                      <a:schemeClr val="bg1"/>
                    </a:solidFill>
                  </a:rPr>
                  <a:t>输入标题文本</a:t>
                </a:r>
              </a:p>
            </p:txBody>
          </p: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56055704-AEC7-4E34-8FAF-2067140C9BF9}"/>
                  </a:ext>
                </a:extLst>
              </p:cNvPr>
              <p:cNvGrpSpPr/>
              <p:nvPr/>
            </p:nvGrpSpPr>
            <p:grpSpPr>
              <a:xfrm>
                <a:off x="1877220" y="4120508"/>
                <a:ext cx="442502" cy="442503"/>
                <a:chOff x="0" y="0"/>
                <a:chExt cx="885002" cy="885002"/>
              </a:xfrm>
            </p:grpSpPr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56356D8F-97A7-4998-A21B-168640066EA1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885002" cy="885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noFill/>
                <a:ln w="63500" cap="flat">
                  <a:solidFill>
                    <a:schemeClr val="accent3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4910A5FC-A368-46A8-B641-C4A11C91322D}"/>
                    </a:ext>
                  </a:extLst>
                </p:cNvPr>
                <p:cNvSpPr/>
                <p:nvPr/>
              </p:nvSpPr>
              <p:spPr>
                <a:xfrm>
                  <a:off x="176755" y="241509"/>
                  <a:ext cx="531491" cy="4153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96" h="21600" extrusionOk="0">
                      <a:moveTo>
                        <a:pt x="10547" y="0"/>
                      </a:moveTo>
                      <a:cubicBezTo>
                        <a:pt x="7670" y="0"/>
                        <a:pt x="4754" y="229"/>
                        <a:pt x="1879" y="686"/>
                      </a:cubicBezTo>
                      <a:cubicBezTo>
                        <a:pt x="1331" y="773"/>
                        <a:pt x="883" y="1299"/>
                        <a:pt x="755" y="2002"/>
                      </a:cubicBezTo>
                      <a:cubicBezTo>
                        <a:pt x="-252" y="7551"/>
                        <a:pt x="-252" y="13178"/>
                        <a:pt x="755" y="18728"/>
                      </a:cubicBezTo>
                      <a:cubicBezTo>
                        <a:pt x="883" y="19431"/>
                        <a:pt x="1331" y="19958"/>
                        <a:pt x="1879" y="20044"/>
                      </a:cubicBezTo>
                      <a:cubicBezTo>
                        <a:pt x="3264" y="20265"/>
                        <a:pt x="4658" y="20428"/>
                        <a:pt x="6053" y="20543"/>
                      </a:cubicBezTo>
                      <a:cubicBezTo>
                        <a:pt x="5978" y="20604"/>
                        <a:pt x="5931" y="20669"/>
                        <a:pt x="5931" y="20734"/>
                      </a:cubicBezTo>
                      <a:cubicBezTo>
                        <a:pt x="5931" y="21212"/>
                        <a:pt x="7997" y="21600"/>
                        <a:pt x="10547" y="21600"/>
                      </a:cubicBezTo>
                      <a:cubicBezTo>
                        <a:pt x="13097" y="21600"/>
                        <a:pt x="15163" y="21212"/>
                        <a:pt x="15163" y="20734"/>
                      </a:cubicBezTo>
                      <a:cubicBezTo>
                        <a:pt x="15163" y="20669"/>
                        <a:pt x="15114" y="20604"/>
                        <a:pt x="15038" y="20543"/>
                      </a:cubicBezTo>
                      <a:cubicBezTo>
                        <a:pt x="16433" y="20428"/>
                        <a:pt x="17830" y="20265"/>
                        <a:pt x="19215" y="20044"/>
                      </a:cubicBezTo>
                      <a:cubicBezTo>
                        <a:pt x="19762" y="19958"/>
                        <a:pt x="20212" y="19431"/>
                        <a:pt x="20339" y="18728"/>
                      </a:cubicBezTo>
                      <a:cubicBezTo>
                        <a:pt x="21348" y="13178"/>
                        <a:pt x="21348" y="7551"/>
                        <a:pt x="20339" y="2002"/>
                      </a:cubicBezTo>
                      <a:cubicBezTo>
                        <a:pt x="20212" y="1299"/>
                        <a:pt x="19762" y="773"/>
                        <a:pt x="19215" y="686"/>
                      </a:cubicBezTo>
                      <a:cubicBezTo>
                        <a:pt x="16339" y="229"/>
                        <a:pt x="13423" y="0"/>
                        <a:pt x="10547" y="0"/>
                      </a:cubicBezTo>
                      <a:close/>
                      <a:moveTo>
                        <a:pt x="10602" y="1795"/>
                      </a:moveTo>
                      <a:cubicBezTo>
                        <a:pt x="13438" y="1795"/>
                        <a:pt x="16273" y="2018"/>
                        <a:pt x="19109" y="2469"/>
                      </a:cubicBezTo>
                      <a:cubicBezTo>
                        <a:pt x="20074" y="7778"/>
                        <a:pt x="20074" y="13088"/>
                        <a:pt x="19109" y="18397"/>
                      </a:cubicBezTo>
                      <a:cubicBezTo>
                        <a:pt x="13437" y="19298"/>
                        <a:pt x="7764" y="19298"/>
                        <a:pt x="2092" y="18397"/>
                      </a:cubicBezTo>
                      <a:cubicBezTo>
                        <a:pt x="1127" y="13088"/>
                        <a:pt x="1127" y="7778"/>
                        <a:pt x="2092" y="2469"/>
                      </a:cubicBezTo>
                      <a:cubicBezTo>
                        <a:pt x="4928" y="2018"/>
                        <a:pt x="7766" y="1795"/>
                        <a:pt x="10602" y="1795"/>
                      </a:cubicBezTo>
                      <a:close/>
                      <a:moveTo>
                        <a:pt x="9332" y="3231"/>
                      </a:moveTo>
                      <a:cubicBezTo>
                        <a:pt x="7547" y="3231"/>
                        <a:pt x="5731" y="3472"/>
                        <a:pt x="3946" y="3953"/>
                      </a:cubicBezTo>
                      <a:cubicBezTo>
                        <a:pt x="3715" y="4016"/>
                        <a:pt x="3527" y="4238"/>
                        <a:pt x="3453" y="4531"/>
                      </a:cubicBezTo>
                      <a:cubicBezTo>
                        <a:pt x="2502" y="8317"/>
                        <a:pt x="2502" y="12151"/>
                        <a:pt x="3453" y="15936"/>
                      </a:cubicBezTo>
                      <a:cubicBezTo>
                        <a:pt x="3527" y="16230"/>
                        <a:pt x="3715" y="16452"/>
                        <a:pt x="3946" y="16514"/>
                      </a:cubicBezTo>
                      <a:cubicBezTo>
                        <a:pt x="5731" y="16996"/>
                        <a:pt x="7547" y="17240"/>
                        <a:pt x="9332" y="17240"/>
                      </a:cubicBezTo>
                      <a:cubicBezTo>
                        <a:pt x="11120" y="17240"/>
                        <a:pt x="12929" y="16996"/>
                        <a:pt x="14715" y="16514"/>
                      </a:cubicBezTo>
                      <a:cubicBezTo>
                        <a:pt x="14947" y="16452"/>
                        <a:pt x="15135" y="16230"/>
                        <a:pt x="15209" y="15936"/>
                      </a:cubicBezTo>
                      <a:cubicBezTo>
                        <a:pt x="16161" y="12151"/>
                        <a:pt x="16161" y="8317"/>
                        <a:pt x="15209" y="4531"/>
                      </a:cubicBezTo>
                      <a:cubicBezTo>
                        <a:pt x="15135" y="4238"/>
                        <a:pt x="14947" y="4016"/>
                        <a:pt x="14715" y="3953"/>
                      </a:cubicBezTo>
                      <a:cubicBezTo>
                        <a:pt x="12929" y="3472"/>
                        <a:pt x="11120" y="3231"/>
                        <a:pt x="9332" y="3231"/>
                      </a:cubicBezTo>
                      <a:close/>
                      <a:moveTo>
                        <a:pt x="9223" y="3949"/>
                      </a:moveTo>
                      <a:cubicBezTo>
                        <a:pt x="10973" y="3949"/>
                        <a:pt x="12724" y="4184"/>
                        <a:pt x="14475" y="4655"/>
                      </a:cubicBezTo>
                      <a:cubicBezTo>
                        <a:pt x="15385" y="8277"/>
                        <a:pt x="15385" y="11899"/>
                        <a:pt x="14475" y="15521"/>
                      </a:cubicBezTo>
                      <a:cubicBezTo>
                        <a:pt x="10973" y="16463"/>
                        <a:pt x="7472" y="16463"/>
                        <a:pt x="3971" y="15521"/>
                      </a:cubicBezTo>
                      <a:cubicBezTo>
                        <a:pt x="3060" y="11899"/>
                        <a:pt x="3060" y="8277"/>
                        <a:pt x="3971" y="4655"/>
                      </a:cubicBezTo>
                      <a:cubicBezTo>
                        <a:pt x="5721" y="4184"/>
                        <a:pt x="7472" y="3949"/>
                        <a:pt x="9223" y="3949"/>
                      </a:cubicBezTo>
                      <a:close/>
                      <a:moveTo>
                        <a:pt x="17434" y="4308"/>
                      </a:moveTo>
                      <a:cubicBezTo>
                        <a:pt x="16888" y="4308"/>
                        <a:pt x="16445" y="4888"/>
                        <a:pt x="16445" y="5604"/>
                      </a:cubicBezTo>
                      <a:cubicBezTo>
                        <a:pt x="16445" y="6320"/>
                        <a:pt x="16888" y="6901"/>
                        <a:pt x="17434" y="6901"/>
                      </a:cubicBezTo>
                      <a:cubicBezTo>
                        <a:pt x="17980" y="6901"/>
                        <a:pt x="18421" y="6320"/>
                        <a:pt x="18421" y="5604"/>
                      </a:cubicBezTo>
                      <a:cubicBezTo>
                        <a:pt x="18421" y="4888"/>
                        <a:pt x="17980" y="4308"/>
                        <a:pt x="17434" y="4308"/>
                      </a:cubicBezTo>
                      <a:close/>
                      <a:moveTo>
                        <a:pt x="17410" y="5170"/>
                      </a:moveTo>
                      <a:cubicBezTo>
                        <a:pt x="17591" y="5170"/>
                        <a:pt x="17739" y="5366"/>
                        <a:pt x="17739" y="5604"/>
                      </a:cubicBezTo>
                      <a:cubicBezTo>
                        <a:pt x="17739" y="5841"/>
                        <a:pt x="17591" y="6035"/>
                        <a:pt x="17410" y="6035"/>
                      </a:cubicBezTo>
                      <a:cubicBezTo>
                        <a:pt x="17229" y="6035"/>
                        <a:pt x="17081" y="5841"/>
                        <a:pt x="17081" y="5604"/>
                      </a:cubicBezTo>
                      <a:cubicBezTo>
                        <a:pt x="17081" y="5366"/>
                        <a:pt x="17229" y="5170"/>
                        <a:pt x="17410" y="5170"/>
                      </a:cubicBezTo>
                      <a:close/>
                      <a:moveTo>
                        <a:pt x="9089" y="6821"/>
                      </a:moveTo>
                      <a:lnTo>
                        <a:pt x="6065" y="7132"/>
                      </a:lnTo>
                      <a:cubicBezTo>
                        <a:pt x="5886" y="7160"/>
                        <a:pt x="5713" y="7373"/>
                        <a:pt x="5682" y="7607"/>
                      </a:cubicBezTo>
                      <a:lnTo>
                        <a:pt x="5481" y="10016"/>
                      </a:lnTo>
                      <a:cubicBezTo>
                        <a:pt x="5473" y="10254"/>
                        <a:pt x="5614" y="10447"/>
                        <a:pt x="5794" y="10447"/>
                      </a:cubicBezTo>
                      <a:cubicBezTo>
                        <a:pt x="5975" y="10447"/>
                        <a:pt x="6128" y="10251"/>
                        <a:pt x="6135" y="10012"/>
                      </a:cubicBezTo>
                      <a:lnTo>
                        <a:pt x="6245" y="8377"/>
                      </a:lnTo>
                      <a:cubicBezTo>
                        <a:pt x="6269" y="8141"/>
                        <a:pt x="6436" y="7930"/>
                        <a:pt x="6617" y="7906"/>
                      </a:cubicBezTo>
                      <a:lnTo>
                        <a:pt x="9089" y="7683"/>
                      </a:lnTo>
                      <a:cubicBezTo>
                        <a:pt x="9270" y="7674"/>
                        <a:pt x="9421" y="7474"/>
                        <a:pt x="9421" y="7236"/>
                      </a:cubicBezTo>
                      <a:cubicBezTo>
                        <a:pt x="9421" y="6998"/>
                        <a:pt x="9270" y="6812"/>
                        <a:pt x="9089" y="6821"/>
                      </a:cubicBezTo>
                      <a:close/>
                      <a:moveTo>
                        <a:pt x="17002" y="10447"/>
                      </a:moveTo>
                      <a:cubicBezTo>
                        <a:pt x="16820" y="10447"/>
                        <a:pt x="16673" y="10639"/>
                        <a:pt x="16673" y="10878"/>
                      </a:cubicBezTo>
                      <a:cubicBezTo>
                        <a:pt x="16673" y="11116"/>
                        <a:pt x="16820" y="11309"/>
                        <a:pt x="17002" y="11309"/>
                      </a:cubicBezTo>
                      <a:lnTo>
                        <a:pt x="18981" y="11309"/>
                      </a:lnTo>
                      <a:cubicBezTo>
                        <a:pt x="19163" y="11309"/>
                        <a:pt x="19310" y="11116"/>
                        <a:pt x="19310" y="10878"/>
                      </a:cubicBezTo>
                      <a:cubicBezTo>
                        <a:pt x="19310" y="10639"/>
                        <a:pt x="19163" y="10447"/>
                        <a:pt x="18981" y="10447"/>
                      </a:cubicBezTo>
                      <a:lnTo>
                        <a:pt x="17002" y="10447"/>
                      </a:lnTo>
                      <a:close/>
                      <a:moveTo>
                        <a:pt x="17002" y="13040"/>
                      </a:moveTo>
                      <a:cubicBezTo>
                        <a:pt x="16820" y="13040"/>
                        <a:pt x="16673" y="13232"/>
                        <a:pt x="16673" y="13471"/>
                      </a:cubicBezTo>
                      <a:cubicBezTo>
                        <a:pt x="16673" y="13708"/>
                        <a:pt x="16820" y="13901"/>
                        <a:pt x="17002" y="13901"/>
                      </a:cubicBezTo>
                      <a:lnTo>
                        <a:pt x="18981" y="13901"/>
                      </a:lnTo>
                      <a:cubicBezTo>
                        <a:pt x="19163" y="13901"/>
                        <a:pt x="19310" y="13708"/>
                        <a:pt x="19310" y="13471"/>
                      </a:cubicBezTo>
                      <a:cubicBezTo>
                        <a:pt x="19310" y="13232"/>
                        <a:pt x="19163" y="13040"/>
                        <a:pt x="18981" y="13040"/>
                      </a:cubicBezTo>
                      <a:lnTo>
                        <a:pt x="17002" y="13040"/>
                      </a:lnTo>
                      <a:close/>
                      <a:moveTo>
                        <a:pt x="16344" y="15629"/>
                      </a:moveTo>
                      <a:cubicBezTo>
                        <a:pt x="16162" y="15629"/>
                        <a:pt x="16015" y="15825"/>
                        <a:pt x="16015" y="16063"/>
                      </a:cubicBezTo>
                      <a:cubicBezTo>
                        <a:pt x="16015" y="16302"/>
                        <a:pt x="16162" y="16494"/>
                        <a:pt x="16344" y="16494"/>
                      </a:cubicBezTo>
                      <a:lnTo>
                        <a:pt x="18323" y="16494"/>
                      </a:lnTo>
                      <a:cubicBezTo>
                        <a:pt x="18505" y="16494"/>
                        <a:pt x="18652" y="16302"/>
                        <a:pt x="18652" y="16063"/>
                      </a:cubicBezTo>
                      <a:cubicBezTo>
                        <a:pt x="18652" y="15825"/>
                        <a:pt x="18505" y="15629"/>
                        <a:pt x="18323" y="15629"/>
                      </a:cubicBezTo>
                      <a:lnTo>
                        <a:pt x="16344" y="15629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50897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8573F207-B583-4F04-B004-42E363F0AC6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45117" y="2600920"/>
            <a:ext cx="2256851" cy="3451644"/>
            <a:chOff x="845117" y="2600920"/>
            <a:chExt cx="2256851" cy="3451644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5B33BB2-9973-457D-B149-D0C083BBBA01}"/>
                </a:ext>
              </a:extLst>
            </p:cNvPr>
            <p:cNvSpPr/>
            <p:nvPr/>
          </p:nvSpPr>
          <p:spPr bwMode="auto">
            <a:xfrm>
              <a:off x="1533527" y="4504396"/>
              <a:ext cx="880032" cy="1548168"/>
            </a:xfrm>
            <a:custGeom>
              <a:avLst/>
              <a:gdLst>
                <a:gd name="connsiteX0" fmla="*/ 108012 w 1224024"/>
                <a:gd name="connsiteY0" fmla="*/ 1116120 h 1548168"/>
                <a:gd name="connsiteX1" fmla="*/ 108012 w 1224024"/>
                <a:gd name="connsiteY1" fmla="*/ 1296144 h 1548168"/>
                <a:gd name="connsiteX2" fmla="*/ 1116012 w 1224024"/>
                <a:gd name="connsiteY2" fmla="*/ 1296144 h 1548168"/>
                <a:gd name="connsiteX3" fmla="*/ 1116012 w 1224024"/>
                <a:gd name="connsiteY3" fmla="*/ 1116120 h 1548168"/>
                <a:gd name="connsiteX4" fmla="*/ 108012 w 1224024"/>
                <a:gd name="connsiteY4" fmla="*/ 900096 h 1548168"/>
                <a:gd name="connsiteX5" fmla="*/ 108012 w 1224024"/>
                <a:gd name="connsiteY5" fmla="*/ 1080120 h 1548168"/>
                <a:gd name="connsiteX6" fmla="*/ 1116012 w 1224024"/>
                <a:gd name="connsiteY6" fmla="*/ 1080120 h 1548168"/>
                <a:gd name="connsiteX7" fmla="*/ 1116012 w 1224024"/>
                <a:gd name="connsiteY7" fmla="*/ 900096 h 1548168"/>
                <a:gd name="connsiteX8" fmla="*/ 108012 w 1224024"/>
                <a:gd name="connsiteY8" fmla="*/ 684072 h 1548168"/>
                <a:gd name="connsiteX9" fmla="*/ 108012 w 1224024"/>
                <a:gd name="connsiteY9" fmla="*/ 864096 h 1548168"/>
                <a:gd name="connsiteX10" fmla="*/ 1116012 w 1224024"/>
                <a:gd name="connsiteY10" fmla="*/ 864096 h 1548168"/>
                <a:gd name="connsiteX11" fmla="*/ 1116012 w 1224024"/>
                <a:gd name="connsiteY11" fmla="*/ 684072 h 1548168"/>
                <a:gd name="connsiteX12" fmla="*/ 108012 w 1224024"/>
                <a:gd name="connsiteY12" fmla="*/ 468048 h 1548168"/>
                <a:gd name="connsiteX13" fmla="*/ 108012 w 1224024"/>
                <a:gd name="connsiteY13" fmla="*/ 648072 h 1548168"/>
                <a:gd name="connsiteX14" fmla="*/ 1116012 w 1224024"/>
                <a:gd name="connsiteY14" fmla="*/ 648072 h 1548168"/>
                <a:gd name="connsiteX15" fmla="*/ 1116012 w 1224024"/>
                <a:gd name="connsiteY15" fmla="*/ 468048 h 1548168"/>
                <a:gd name="connsiteX16" fmla="*/ 108012 w 1224024"/>
                <a:gd name="connsiteY16" fmla="*/ 252024 h 1548168"/>
                <a:gd name="connsiteX17" fmla="*/ 108012 w 1224024"/>
                <a:gd name="connsiteY17" fmla="*/ 432048 h 1548168"/>
                <a:gd name="connsiteX18" fmla="*/ 1116012 w 1224024"/>
                <a:gd name="connsiteY18" fmla="*/ 432048 h 1548168"/>
                <a:gd name="connsiteX19" fmla="*/ 1116012 w 1224024"/>
                <a:gd name="connsiteY19" fmla="*/ 252024 h 1548168"/>
                <a:gd name="connsiteX20" fmla="*/ 0 w 1224024"/>
                <a:gd name="connsiteY20" fmla="*/ 0 h 1548168"/>
                <a:gd name="connsiteX21" fmla="*/ 108012 w 1224024"/>
                <a:gd name="connsiteY21" fmla="*/ 0 h 1548168"/>
                <a:gd name="connsiteX22" fmla="*/ 108012 w 1224024"/>
                <a:gd name="connsiteY22" fmla="*/ 216024 h 1548168"/>
                <a:gd name="connsiteX23" fmla="*/ 1116012 w 1224024"/>
                <a:gd name="connsiteY23" fmla="*/ 216024 h 1548168"/>
                <a:gd name="connsiteX24" fmla="*/ 1116012 w 1224024"/>
                <a:gd name="connsiteY24" fmla="*/ 0 h 1548168"/>
                <a:gd name="connsiteX25" fmla="*/ 1224024 w 1224024"/>
                <a:gd name="connsiteY25" fmla="*/ 0 h 1548168"/>
                <a:gd name="connsiteX26" fmla="*/ 1224024 w 1224024"/>
                <a:gd name="connsiteY26" fmla="*/ 1548168 h 1548168"/>
                <a:gd name="connsiteX27" fmla="*/ 1116012 w 1224024"/>
                <a:gd name="connsiteY27" fmla="*/ 1548168 h 1548168"/>
                <a:gd name="connsiteX28" fmla="*/ 1116012 w 1224024"/>
                <a:gd name="connsiteY28" fmla="*/ 1332144 h 1548168"/>
                <a:gd name="connsiteX29" fmla="*/ 108012 w 1224024"/>
                <a:gd name="connsiteY29" fmla="*/ 1332144 h 1548168"/>
                <a:gd name="connsiteX30" fmla="*/ 108012 w 1224024"/>
                <a:gd name="connsiteY30" fmla="*/ 1548168 h 1548168"/>
                <a:gd name="connsiteX31" fmla="*/ 0 w 1224024"/>
                <a:gd name="connsiteY31" fmla="*/ 1548168 h 154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24024" h="1548168">
                  <a:moveTo>
                    <a:pt x="108012" y="1116120"/>
                  </a:moveTo>
                  <a:lnTo>
                    <a:pt x="108012" y="1296144"/>
                  </a:lnTo>
                  <a:lnTo>
                    <a:pt x="1116012" y="1296144"/>
                  </a:lnTo>
                  <a:lnTo>
                    <a:pt x="1116012" y="1116120"/>
                  </a:lnTo>
                  <a:close/>
                  <a:moveTo>
                    <a:pt x="108012" y="900096"/>
                  </a:moveTo>
                  <a:lnTo>
                    <a:pt x="108012" y="1080120"/>
                  </a:lnTo>
                  <a:lnTo>
                    <a:pt x="1116012" y="1080120"/>
                  </a:lnTo>
                  <a:lnTo>
                    <a:pt x="1116012" y="900096"/>
                  </a:lnTo>
                  <a:close/>
                  <a:moveTo>
                    <a:pt x="108012" y="684072"/>
                  </a:moveTo>
                  <a:lnTo>
                    <a:pt x="108012" y="864096"/>
                  </a:lnTo>
                  <a:lnTo>
                    <a:pt x="1116012" y="864096"/>
                  </a:lnTo>
                  <a:lnTo>
                    <a:pt x="1116012" y="684072"/>
                  </a:lnTo>
                  <a:close/>
                  <a:moveTo>
                    <a:pt x="108012" y="468048"/>
                  </a:moveTo>
                  <a:lnTo>
                    <a:pt x="108012" y="648072"/>
                  </a:lnTo>
                  <a:lnTo>
                    <a:pt x="1116012" y="648072"/>
                  </a:lnTo>
                  <a:lnTo>
                    <a:pt x="1116012" y="468048"/>
                  </a:lnTo>
                  <a:close/>
                  <a:moveTo>
                    <a:pt x="108012" y="252024"/>
                  </a:moveTo>
                  <a:lnTo>
                    <a:pt x="108012" y="432048"/>
                  </a:lnTo>
                  <a:lnTo>
                    <a:pt x="1116012" y="432048"/>
                  </a:lnTo>
                  <a:lnTo>
                    <a:pt x="1116012" y="252024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4"/>
                  </a:lnTo>
                  <a:lnTo>
                    <a:pt x="1116012" y="216024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1548168"/>
                  </a:lnTo>
                  <a:lnTo>
                    <a:pt x="1116012" y="1548168"/>
                  </a:lnTo>
                  <a:lnTo>
                    <a:pt x="1116012" y="1332144"/>
                  </a:lnTo>
                  <a:lnTo>
                    <a:pt x="108012" y="1332144"/>
                  </a:lnTo>
                  <a:lnTo>
                    <a:pt x="108012" y="1548168"/>
                  </a:lnTo>
                  <a:lnTo>
                    <a:pt x="0" y="1548168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AAE21FD-B8C7-46AC-9034-162FE26625F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03886" y="3491209"/>
              <a:ext cx="1539314" cy="1149066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58C1547-1F0E-484E-9A2C-D69F90144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9571" y="3881771"/>
              <a:ext cx="367944" cy="367942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A51EF475-2B64-48B1-B7F6-E70446C005DD}"/>
                </a:ext>
              </a:extLst>
            </p:cNvPr>
            <p:cNvGrpSpPr/>
            <p:nvPr/>
          </p:nvGrpSpPr>
          <p:grpSpPr>
            <a:xfrm>
              <a:off x="845117" y="2600920"/>
              <a:ext cx="2256851" cy="1007968"/>
              <a:chOff x="474650" y="1907073"/>
              <a:chExt cx="2256851" cy="1007968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0F2B8583-AD7B-4DC3-B2E1-C7E06C1098D2}"/>
                  </a:ext>
                </a:extLst>
              </p:cNvPr>
              <p:cNvSpPr/>
              <p:nvPr/>
            </p:nvSpPr>
            <p:spPr>
              <a:xfrm>
                <a:off x="474650" y="1907073"/>
                <a:ext cx="2256851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EACA4AF5-350E-4F1A-A1C9-69DF2CCFF336}"/>
                  </a:ext>
                </a:extLst>
              </p:cNvPr>
              <p:cNvSpPr/>
              <p:nvPr/>
            </p:nvSpPr>
            <p:spPr>
              <a:xfrm>
                <a:off x="474650" y="2153294"/>
                <a:ext cx="2256851" cy="761747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千图网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8" name="千图PPT彼岸天：ID 8661124库_组合 27">
            <a:extLst>
              <a:ext uri="{FF2B5EF4-FFF2-40B4-BE49-F238E27FC236}">
                <a16:creationId xmlns:a16="http://schemas.microsoft.com/office/drawing/2014/main" id="{C2249232-8D1D-44CC-A020-30749106501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593422" y="2204872"/>
            <a:ext cx="2256851" cy="3847692"/>
            <a:chOff x="3593422" y="2204872"/>
            <a:chExt cx="2256851" cy="3847692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5C17CC8-1842-4607-ADD4-56993F448322}"/>
                </a:ext>
              </a:extLst>
            </p:cNvPr>
            <p:cNvSpPr/>
            <p:nvPr/>
          </p:nvSpPr>
          <p:spPr bwMode="auto">
            <a:xfrm>
              <a:off x="4281832" y="4072348"/>
              <a:ext cx="880032" cy="1980216"/>
            </a:xfrm>
            <a:custGeom>
              <a:avLst/>
              <a:gdLst>
                <a:gd name="connsiteX0" fmla="*/ 108012 w 1224024"/>
                <a:gd name="connsiteY0" fmla="*/ 1548168 h 1980216"/>
                <a:gd name="connsiteX1" fmla="*/ 108012 w 1224024"/>
                <a:gd name="connsiteY1" fmla="*/ 1728192 h 1980216"/>
                <a:gd name="connsiteX2" fmla="*/ 1116012 w 1224024"/>
                <a:gd name="connsiteY2" fmla="*/ 1728192 h 1980216"/>
                <a:gd name="connsiteX3" fmla="*/ 1116012 w 1224024"/>
                <a:gd name="connsiteY3" fmla="*/ 1548168 h 1980216"/>
                <a:gd name="connsiteX4" fmla="*/ 108012 w 1224024"/>
                <a:gd name="connsiteY4" fmla="*/ 1332144 h 1980216"/>
                <a:gd name="connsiteX5" fmla="*/ 108012 w 1224024"/>
                <a:gd name="connsiteY5" fmla="*/ 1512168 h 1980216"/>
                <a:gd name="connsiteX6" fmla="*/ 1116012 w 1224024"/>
                <a:gd name="connsiteY6" fmla="*/ 1512168 h 1980216"/>
                <a:gd name="connsiteX7" fmla="*/ 1116012 w 1224024"/>
                <a:gd name="connsiteY7" fmla="*/ 1332144 h 1980216"/>
                <a:gd name="connsiteX8" fmla="*/ 108012 w 1224024"/>
                <a:gd name="connsiteY8" fmla="*/ 1116120 h 1980216"/>
                <a:gd name="connsiteX9" fmla="*/ 108012 w 1224024"/>
                <a:gd name="connsiteY9" fmla="*/ 1296144 h 1980216"/>
                <a:gd name="connsiteX10" fmla="*/ 1116012 w 1224024"/>
                <a:gd name="connsiteY10" fmla="*/ 1296144 h 1980216"/>
                <a:gd name="connsiteX11" fmla="*/ 1116012 w 1224024"/>
                <a:gd name="connsiteY11" fmla="*/ 1116120 h 1980216"/>
                <a:gd name="connsiteX12" fmla="*/ 108012 w 1224024"/>
                <a:gd name="connsiteY12" fmla="*/ 900096 h 1980216"/>
                <a:gd name="connsiteX13" fmla="*/ 108012 w 1224024"/>
                <a:gd name="connsiteY13" fmla="*/ 1080120 h 1980216"/>
                <a:gd name="connsiteX14" fmla="*/ 1116012 w 1224024"/>
                <a:gd name="connsiteY14" fmla="*/ 1080120 h 1980216"/>
                <a:gd name="connsiteX15" fmla="*/ 1116012 w 1224024"/>
                <a:gd name="connsiteY15" fmla="*/ 900096 h 1980216"/>
                <a:gd name="connsiteX16" fmla="*/ 108012 w 1224024"/>
                <a:gd name="connsiteY16" fmla="*/ 684072 h 1980216"/>
                <a:gd name="connsiteX17" fmla="*/ 108012 w 1224024"/>
                <a:gd name="connsiteY17" fmla="*/ 864096 h 1980216"/>
                <a:gd name="connsiteX18" fmla="*/ 1116012 w 1224024"/>
                <a:gd name="connsiteY18" fmla="*/ 864096 h 1980216"/>
                <a:gd name="connsiteX19" fmla="*/ 1116012 w 1224024"/>
                <a:gd name="connsiteY19" fmla="*/ 684072 h 1980216"/>
                <a:gd name="connsiteX20" fmla="*/ 108012 w 1224024"/>
                <a:gd name="connsiteY20" fmla="*/ 468048 h 1980216"/>
                <a:gd name="connsiteX21" fmla="*/ 108012 w 1224024"/>
                <a:gd name="connsiteY21" fmla="*/ 648072 h 1980216"/>
                <a:gd name="connsiteX22" fmla="*/ 1116012 w 1224024"/>
                <a:gd name="connsiteY22" fmla="*/ 648072 h 1980216"/>
                <a:gd name="connsiteX23" fmla="*/ 1116012 w 1224024"/>
                <a:gd name="connsiteY23" fmla="*/ 468048 h 1980216"/>
                <a:gd name="connsiteX24" fmla="*/ 108012 w 1224024"/>
                <a:gd name="connsiteY24" fmla="*/ 252024 h 1980216"/>
                <a:gd name="connsiteX25" fmla="*/ 108012 w 1224024"/>
                <a:gd name="connsiteY25" fmla="*/ 432048 h 1980216"/>
                <a:gd name="connsiteX26" fmla="*/ 1116012 w 1224024"/>
                <a:gd name="connsiteY26" fmla="*/ 432048 h 1980216"/>
                <a:gd name="connsiteX27" fmla="*/ 1116012 w 1224024"/>
                <a:gd name="connsiteY27" fmla="*/ 252024 h 1980216"/>
                <a:gd name="connsiteX28" fmla="*/ 0 w 1224024"/>
                <a:gd name="connsiteY28" fmla="*/ 0 h 1980216"/>
                <a:gd name="connsiteX29" fmla="*/ 108012 w 1224024"/>
                <a:gd name="connsiteY29" fmla="*/ 0 h 1980216"/>
                <a:gd name="connsiteX30" fmla="*/ 108012 w 1224024"/>
                <a:gd name="connsiteY30" fmla="*/ 216024 h 1980216"/>
                <a:gd name="connsiteX31" fmla="*/ 1116012 w 1224024"/>
                <a:gd name="connsiteY31" fmla="*/ 216024 h 1980216"/>
                <a:gd name="connsiteX32" fmla="*/ 1116012 w 1224024"/>
                <a:gd name="connsiteY32" fmla="*/ 0 h 1980216"/>
                <a:gd name="connsiteX33" fmla="*/ 1224024 w 1224024"/>
                <a:gd name="connsiteY33" fmla="*/ 0 h 1980216"/>
                <a:gd name="connsiteX34" fmla="*/ 1224024 w 1224024"/>
                <a:gd name="connsiteY34" fmla="*/ 1980216 h 1980216"/>
                <a:gd name="connsiteX35" fmla="*/ 1116012 w 1224024"/>
                <a:gd name="connsiteY35" fmla="*/ 1980216 h 1980216"/>
                <a:gd name="connsiteX36" fmla="*/ 1116012 w 1224024"/>
                <a:gd name="connsiteY36" fmla="*/ 1764192 h 1980216"/>
                <a:gd name="connsiteX37" fmla="*/ 108012 w 1224024"/>
                <a:gd name="connsiteY37" fmla="*/ 1764192 h 1980216"/>
                <a:gd name="connsiteX38" fmla="*/ 108012 w 1224024"/>
                <a:gd name="connsiteY38" fmla="*/ 1980216 h 1980216"/>
                <a:gd name="connsiteX39" fmla="*/ 0 w 1224024"/>
                <a:gd name="connsiteY39" fmla="*/ 1980216 h 198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224024" h="1980216">
                  <a:moveTo>
                    <a:pt x="108012" y="1548168"/>
                  </a:moveTo>
                  <a:lnTo>
                    <a:pt x="108012" y="1728192"/>
                  </a:lnTo>
                  <a:lnTo>
                    <a:pt x="1116012" y="1728192"/>
                  </a:lnTo>
                  <a:lnTo>
                    <a:pt x="1116012" y="1548168"/>
                  </a:lnTo>
                  <a:close/>
                  <a:moveTo>
                    <a:pt x="108012" y="1332144"/>
                  </a:moveTo>
                  <a:lnTo>
                    <a:pt x="108012" y="1512168"/>
                  </a:lnTo>
                  <a:lnTo>
                    <a:pt x="1116012" y="1512168"/>
                  </a:lnTo>
                  <a:lnTo>
                    <a:pt x="1116012" y="1332144"/>
                  </a:lnTo>
                  <a:close/>
                  <a:moveTo>
                    <a:pt x="108012" y="1116120"/>
                  </a:moveTo>
                  <a:lnTo>
                    <a:pt x="108012" y="1296144"/>
                  </a:lnTo>
                  <a:lnTo>
                    <a:pt x="1116012" y="1296144"/>
                  </a:lnTo>
                  <a:lnTo>
                    <a:pt x="1116012" y="1116120"/>
                  </a:lnTo>
                  <a:close/>
                  <a:moveTo>
                    <a:pt x="108012" y="900096"/>
                  </a:moveTo>
                  <a:lnTo>
                    <a:pt x="108012" y="1080120"/>
                  </a:lnTo>
                  <a:lnTo>
                    <a:pt x="1116012" y="1080120"/>
                  </a:lnTo>
                  <a:lnTo>
                    <a:pt x="1116012" y="900096"/>
                  </a:lnTo>
                  <a:close/>
                  <a:moveTo>
                    <a:pt x="108012" y="684072"/>
                  </a:moveTo>
                  <a:lnTo>
                    <a:pt x="108012" y="864096"/>
                  </a:lnTo>
                  <a:lnTo>
                    <a:pt x="1116012" y="864096"/>
                  </a:lnTo>
                  <a:lnTo>
                    <a:pt x="1116012" y="684072"/>
                  </a:lnTo>
                  <a:close/>
                  <a:moveTo>
                    <a:pt x="108012" y="468048"/>
                  </a:moveTo>
                  <a:lnTo>
                    <a:pt x="108012" y="648072"/>
                  </a:lnTo>
                  <a:lnTo>
                    <a:pt x="1116012" y="648072"/>
                  </a:lnTo>
                  <a:lnTo>
                    <a:pt x="1116012" y="468048"/>
                  </a:lnTo>
                  <a:close/>
                  <a:moveTo>
                    <a:pt x="108012" y="252024"/>
                  </a:moveTo>
                  <a:lnTo>
                    <a:pt x="108012" y="432048"/>
                  </a:lnTo>
                  <a:lnTo>
                    <a:pt x="1116012" y="432048"/>
                  </a:lnTo>
                  <a:lnTo>
                    <a:pt x="1116012" y="252024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4"/>
                  </a:lnTo>
                  <a:lnTo>
                    <a:pt x="1116012" y="216024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1980216"/>
                  </a:lnTo>
                  <a:lnTo>
                    <a:pt x="1116012" y="1980216"/>
                  </a:lnTo>
                  <a:lnTo>
                    <a:pt x="1116012" y="1764192"/>
                  </a:lnTo>
                  <a:lnTo>
                    <a:pt x="108012" y="1764192"/>
                  </a:lnTo>
                  <a:lnTo>
                    <a:pt x="108012" y="1980216"/>
                  </a:lnTo>
                  <a:lnTo>
                    <a:pt x="0" y="1980216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1522B55-27E0-4A7E-BF72-199D98F74C4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52191" y="3095161"/>
              <a:ext cx="1539314" cy="1149066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7854C6E-A220-45B7-B981-36F3C419E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7876" y="3485723"/>
              <a:ext cx="367944" cy="36794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413" y="19459"/>
                  </a:moveTo>
                  <a:cubicBezTo>
                    <a:pt x="3413" y="20724"/>
                    <a:pt x="4778" y="21600"/>
                    <a:pt x="6046" y="21600"/>
                  </a:cubicBezTo>
                  <a:cubicBezTo>
                    <a:pt x="7363" y="21600"/>
                    <a:pt x="8191" y="20724"/>
                    <a:pt x="8191" y="19459"/>
                  </a:cubicBezTo>
                  <a:cubicBezTo>
                    <a:pt x="8191" y="18146"/>
                    <a:pt x="7363" y="16832"/>
                    <a:pt x="6046" y="16832"/>
                  </a:cubicBezTo>
                  <a:cubicBezTo>
                    <a:pt x="4778" y="16832"/>
                    <a:pt x="3413" y="18146"/>
                    <a:pt x="3413" y="19459"/>
                  </a:cubicBezTo>
                  <a:close/>
                  <a:moveTo>
                    <a:pt x="15554" y="19459"/>
                  </a:moveTo>
                  <a:cubicBezTo>
                    <a:pt x="15554" y="20724"/>
                    <a:pt x="16822" y="21600"/>
                    <a:pt x="18138" y="21600"/>
                  </a:cubicBezTo>
                  <a:cubicBezTo>
                    <a:pt x="19455" y="21600"/>
                    <a:pt x="20332" y="20724"/>
                    <a:pt x="20332" y="19459"/>
                  </a:cubicBezTo>
                  <a:cubicBezTo>
                    <a:pt x="20332" y="18146"/>
                    <a:pt x="19455" y="16832"/>
                    <a:pt x="18138" y="16832"/>
                  </a:cubicBezTo>
                  <a:cubicBezTo>
                    <a:pt x="16822" y="16832"/>
                    <a:pt x="15554" y="18146"/>
                    <a:pt x="15554" y="19459"/>
                  </a:cubicBezTo>
                  <a:close/>
                  <a:moveTo>
                    <a:pt x="7753" y="13816"/>
                  </a:moveTo>
                  <a:cubicBezTo>
                    <a:pt x="21161" y="9924"/>
                    <a:pt x="21161" y="9924"/>
                    <a:pt x="21161" y="9924"/>
                  </a:cubicBezTo>
                  <a:cubicBezTo>
                    <a:pt x="21600" y="9924"/>
                    <a:pt x="21600" y="9486"/>
                    <a:pt x="21600" y="9097"/>
                  </a:cubicBezTo>
                  <a:cubicBezTo>
                    <a:pt x="21600" y="2627"/>
                    <a:pt x="21600" y="2627"/>
                    <a:pt x="21600" y="2627"/>
                  </a:cubicBezTo>
                  <a:cubicBezTo>
                    <a:pt x="4778" y="2627"/>
                    <a:pt x="4778" y="2627"/>
                    <a:pt x="4778" y="2627"/>
                  </a:cubicBezTo>
                  <a:cubicBezTo>
                    <a:pt x="4778" y="486"/>
                    <a:pt x="4778" y="486"/>
                    <a:pt x="4778" y="486"/>
                  </a:cubicBezTo>
                  <a:lnTo>
                    <a:pt x="4340" y="0"/>
                  </a:lnTo>
                  <a:cubicBezTo>
                    <a:pt x="439" y="0"/>
                    <a:pt x="439" y="0"/>
                    <a:pt x="439" y="0"/>
                  </a:cubicBezTo>
                  <a:cubicBezTo>
                    <a:pt x="0" y="0"/>
                    <a:pt x="0" y="486"/>
                    <a:pt x="0" y="486"/>
                  </a:cubicBezTo>
                  <a:cubicBezTo>
                    <a:pt x="0" y="2627"/>
                    <a:pt x="0" y="2627"/>
                    <a:pt x="0" y="2627"/>
                  </a:cubicBezTo>
                  <a:cubicBezTo>
                    <a:pt x="2194" y="2627"/>
                    <a:pt x="2194" y="2627"/>
                    <a:pt x="2194" y="2627"/>
                  </a:cubicBezTo>
                  <a:cubicBezTo>
                    <a:pt x="4778" y="13378"/>
                    <a:pt x="4778" y="13378"/>
                    <a:pt x="4778" y="13378"/>
                  </a:cubicBezTo>
                  <a:cubicBezTo>
                    <a:pt x="4778" y="14692"/>
                    <a:pt x="4778" y="14692"/>
                    <a:pt x="4778" y="14692"/>
                  </a:cubicBezTo>
                  <a:cubicBezTo>
                    <a:pt x="4778" y="16443"/>
                    <a:pt x="4778" y="16443"/>
                    <a:pt x="4778" y="16443"/>
                  </a:cubicBezTo>
                  <a:cubicBezTo>
                    <a:pt x="4778" y="16832"/>
                    <a:pt x="5168" y="16832"/>
                    <a:pt x="5168" y="16832"/>
                  </a:cubicBezTo>
                  <a:cubicBezTo>
                    <a:pt x="6046" y="16832"/>
                    <a:pt x="6046" y="16832"/>
                    <a:pt x="6046" y="16832"/>
                  </a:cubicBezTo>
                  <a:cubicBezTo>
                    <a:pt x="18138" y="16832"/>
                    <a:pt x="18138" y="16832"/>
                    <a:pt x="18138" y="16832"/>
                  </a:cubicBezTo>
                  <a:cubicBezTo>
                    <a:pt x="21161" y="16832"/>
                    <a:pt x="21161" y="16832"/>
                    <a:pt x="21161" y="16832"/>
                  </a:cubicBezTo>
                  <a:cubicBezTo>
                    <a:pt x="21600" y="16832"/>
                    <a:pt x="21600" y="16832"/>
                    <a:pt x="21600" y="16443"/>
                  </a:cubicBezTo>
                  <a:cubicBezTo>
                    <a:pt x="21600" y="14692"/>
                    <a:pt x="21600" y="14692"/>
                    <a:pt x="21600" y="14692"/>
                  </a:cubicBezTo>
                  <a:cubicBezTo>
                    <a:pt x="8191" y="14692"/>
                    <a:pt x="8191" y="14692"/>
                    <a:pt x="8191" y="14692"/>
                  </a:cubicBezTo>
                  <a:cubicBezTo>
                    <a:pt x="6485" y="14692"/>
                    <a:pt x="6485" y="13816"/>
                    <a:pt x="7753" y="138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90D3832-16BF-4F1F-8998-7294ED99913D}"/>
                </a:ext>
              </a:extLst>
            </p:cNvPr>
            <p:cNvGrpSpPr/>
            <p:nvPr/>
          </p:nvGrpSpPr>
          <p:grpSpPr>
            <a:xfrm>
              <a:off x="3593422" y="2204872"/>
              <a:ext cx="2256851" cy="1007968"/>
              <a:chOff x="3463769" y="1907073"/>
              <a:chExt cx="2256851" cy="1007968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98477DE2-478B-4FB4-A312-0AF1ED157DAB}"/>
                  </a:ext>
                </a:extLst>
              </p:cNvPr>
              <p:cNvSpPr/>
              <p:nvPr/>
            </p:nvSpPr>
            <p:spPr>
              <a:xfrm>
                <a:off x="3463769" y="1907073"/>
                <a:ext cx="2256851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C66F4288-2399-49B3-A675-B964E96EF9E5}"/>
                  </a:ext>
                </a:extLst>
              </p:cNvPr>
              <p:cNvSpPr/>
              <p:nvPr/>
            </p:nvSpPr>
            <p:spPr>
              <a:xfrm>
                <a:off x="3463769" y="2153294"/>
                <a:ext cx="2256851" cy="761747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千图网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9" name="千图PPT彼岸天：ID 8661124库_组合 28">
            <a:extLst>
              <a:ext uri="{FF2B5EF4-FFF2-40B4-BE49-F238E27FC236}">
                <a16:creationId xmlns:a16="http://schemas.microsoft.com/office/drawing/2014/main" id="{99597EF6-BA06-43D0-B16F-0A02292F60CC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341819" y="1808824"/>
            <a:ext cx="2256851" cy="4243740"/>
            <a:chOff x="6341819" y="1808824"/>
            <a:chExt cx="2256851" cy="424374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9E265FBE-636A-4F3C-A36B-ADD753C3234D}"/>
                </a:ext>
              </a:extLst>
            </p:cNvPr>
            <p:cNvSpPr/>
            <p:nvPr/>
          </p:nvSpPr>
          <p:spPr bwMode="auto">
            <a:xfrm>
              <a:off x="7030137" y="3640300"/>
              <a:ext cx="880032" cy="2412264"/>
            </a:xfrm>
            <a:custGeom>
              <a:avLst/>
              <a:gdLst>
                <a:gd name="connsiteX0" fmla="*/ 108012 w 1224024"/>
                <a:gd name="connsiteY0" fmla="*/ 1980216 h 2412264"/>
                <a:gd name="connsiteX1" fmla="*/ 108012 w 1224024"/>
                <a:gd name="connsiteY1" fmla="*/ 2160240 h 2412264"/>
                <a:gd name="connsiteX2" fmla="*/ 1116012 w 1224024"/>
                <a:gd name="connsiteY2" fmla="*/ 2160240 h 2412264"/>
                <a:gd name="connsiteX3" fmla="*/ 1116012 w 1224024"/>
                <a:gd name="connsiteY3" fmla="*/ 1980216 h 2412264"/>
                <a:gd name="connsiteX4" fmla="*/ 108012 w 1224024"/>
                <a:gd name="connsiteY4" fmla="*/ 1764192 h 2412264"/>
                <a:gd name="connsiteX5" fmla="*/ 108012 w 1224024"/>
                <a:gd name="connsiteY5" fmla="*/ 1944216 h 2412264"/>
                <a:gd name="connsiteX6" fmla="*/ 1116012 w 1224024"/>
                <a:gd name="connsiteY6" fmla="*/ 1944216 h 2412264"/>
                <a:gd name="connsiteX7" fmla="*/ 1116012 w 1224024"/>
                <a:gd name="connsiteY7" fmla="*/ 1764192 h 2412264"/>
                <a:gd name="connsiteX8" fmla="*/ 108012 w 1224024"/>
                <a:gd name="connsiteY8" fmla="*/ 1548168 h 2412264"/>
                <a:gd name="connsiteX9" fmla="*/ 108012 w 1224024"/>
                <a:gd name="connsiteY9" fmla="*/ 1728192 h 2412264"/>
                <a:gd name="connsiteX10" fmla="*/ 1116012 w 1224024"/>
                <a:gd name="connsiteY10" fmla="*/ 1728192 h 2412264"/>
                <a:gd name="connsiteX11" fmla="*/ 1116012 w 1224024"/>
                <a:gd name="connsiteY11" fmla="*/ 1548168 h 2412264"/>
                <a:gd name="connsiteX12" fmla="*/ 108012 w 1224024"/>
                <a:gd name="connsiteY12" fmla="*/ 1332144 h 2412264"/>
                <a:gd name="connsiteX13" fmla="*/ 108012 w 1224024"/>
                <a:gd name="connsiteY13" fmla="*/ 1512168 h 2412264"/>
                <a:gd name="connsiteX14" fmla="*/ 1116012 w 1224024"/>
                <a:gd name="connsiteY14" fmla="*/ 1512168 h 2412264"/>
                <a:gd name="connsiteX15" fmla="*/ 1116012 w 1224024"/>
                <a:gd name="connsiteY15" fmla="*/ 1332144 h 2412264"/>
                <a:gd name="connsiteX16" fmla="*/ 108012 w 1224024"/>
                <a:gd name="connsiteY16" fmla="*/ 1116120 h 2412264"/>
                <a:gd name="connsiteX17" fmla="*/ 108012 w 1224024"/>
                <a:gd name="connsiteY17" fmla="*/ 1296144 h 2412264"/>
                <a:gd name="connsiteX18" fmla="*/ 1116012 w 1224024"/>
                <a:gd name="connsiteY18" fmla="*/ 1296144 h 2412264"/>
                <a:gd name="connsiteX19" fmla="*/ 1116012 w 1224024"/>
                <a:gd name="connsiteY19" fmla="*/ 1116120 h 2412264"/>
                <a:gd name="connsiteX20" fmla="*/ 108012 w 1224024"/>
                <a:gd name="connsiteY20" fmla="*/ 900096 h 2412264"/>
                <a:gd name="connsiteX21" fmla="*/ 108012 w 1224024"/>
                <a:gd name="connsiteY21" fmla="*/ 1080120 h 2412264"/>
                <a:gd name="connsiteX22" fmla="*/ 1116012 w 1224024"/>
                <a:gd name="connsiteY22" fmla="*/ 1080120 h 2412264"/>
                <a:gd name="connsiteX23" fmla="*/ 1116012 w 1224024"/>
                <a:gd name="connsiteY23" fmla="*/ 900096 h 2412264"/>
                <a:gd name="connsiteX24" fmla="*/ 108012 w 1224024"/>
                <a:gd name="connsiteY24" fmla="*/ 684072 h 2412264"/>
                <a:gd name="connsiteX25" fmla="*/ 108012 w 1224024"/>
                <a:gd name="connsiteY25" fmla="*/ 864096 h 2412264"/>
                <a:gd name="connsiteX26" fmla="*/ 1116012 w 1224024"/>
                <a:gd name="connsiteY26" fmla="*/ 864096 h 2412264"/>
                <a:gd name="connsiteX27" fmla="*/ 1116012 w 1224024"/>
                <a:gd name="connsiteY27" fmla="*/ 684072 h 2412264"/>
                <a:gd name="connsiteX28" fmla="*/ 108012 w 1224024"/>
                <a:gd name="connsiteY28" fmla="*/ 468048 h 2412264"/>
                <a:gd name="connsiteX29" fmla="*/ 108012 w 1224024"/>
                <a:gd name="connsiteY29" fmla="*/ 648072 h 2412264"/>
                <a:gd name="connsiteX30" fmla="*/ 1116012 w 1224024"/>
                <a:gd name="connsiteY30" fmla="*/ 648072 h 2412264"/>
                <a:gd name="connsiteX31" fmla="*/ 1116012 w 1224024"/>
                <a:gd name="connsiteY31" fmla="*/ 468048 h 2412264"/>
                <a:gd name="connsiteX32" fmla="*/ 108012 w 1224024"/>
                <a:gd name="connsiteY32" fmla="*/ 252024 h 2412264"/>
                <a:gd name="connsiteX33" fmla="*/ 108012 w 1224024"/>
                <a:gd name="connsiteY33" fmla="*/ 432048 h 2412264"/>
                <a:gd name="connsiteX34" fmla="*/ 1116012 w 1224024"/>
                <a:gd name="connsiteY34" fmla="*/ 432048 h 2412264"/>
                <a:gd name="connsiteX35" fmla="*/ 1116012 w 1224024"/>
                <a:gd name="connsiteY35" fmla="*/ 252024 h 2412264"/>
                <a:gd name="connsiteX36" fmla="*/ 0 w 1224024"/>
                <a:gd name="connsiteY36" fmla="*/ 0 h 2412264"/>
                <a:gd name="connsiteX37" fmla="*/ 108012 w 1224024"/>
                <a:gd name="connsiteY37" fmla="*/ 0 h 2412264"/>
                <a:gd name="connsiteX38" fmla="*/ 108012 w 1224024"/>
                <a:gd name="connsiteY38" fmla="*/ 216024 h 2412264"/>
                <a:gd name="connsiteX39" fmla="*/ 1116012 w 1224024"/>
                <a:gd name="connsiteY39" fmla="*/ 216024 h 2412264"/>
                <a:gd name="connsiteX40" fmla="*/ 1116012 w 1224024"/>
                <a:gd name="connsiteY40" fmla="*/ 0 h 2412264"/>
                <a:gd name="connsiteX41" fmla="*/ 1224024 w 1224024"/>
                <a:gd name="connsiteY41" fmla="*/ 0 h 2412264"/>
                <a:gd name="connsiteX42" fmla="*/ 1224024 w 1224024"/>
                <a:gd name="connsiteY42" fmla="*/ 2412264 h 2412264"/>
                <a:gd name="connsiteX43" fmla="*/ 1116012 w 1224024"/>
                <a:gd name="connsiteY43" fmla="*/ 2412264 h 2412264"/>
                <a:gd name="connsiteX44" fmla="*/ 1116012 w 1224024"/>
                <a:gd name="connsiteY44" fmla="*/ 2196240 h 2412264"/>
                <a:gd name="connsiteX45" fmla="*/ 108012 w 1224024"/>
                <a:gd name="connsiteY45" fmla="*/ 2196240 h 2412264"/>
                <a:gd name="connsiteX46" fmla="*/ 108012 w 1224024"/>
                <a:gd name="connsiteY46" fmla="*/ 2412264 h 2412264"/>
                <a:gd name="connsiteX47" fmla="*/ 0 w 1224024"/>
                <a:gd name="connsiteY47" fmla="*/ 2412264 h 241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224024" h="2412264">
                  <a:moveTo>
                    <a:pt x="108012" y="1980216"/>
                  </a:moveTo>
                  <a:lnTo>
                    <a:pt x="108012" y="2160240"/>
                  </a:lnTo>
                  <a:lnTo>
                    <a:pt x="1116012" y="2160240"/>
                  </a:lnTo>
                  <a:lnTo>
                    <a:pt x="1116012" y="1980216"/>
                  </a:lnTo>
                  <a:close/>
                  <a:moveTo>
                    <a:pt x="108012" y="1764192"/>
                  </a:moveTo>
                  <a:lnTo>
                    <a:pt x="108012" y="1944216"/>
                  </a:lnTo>
                  <a:lnTo>
                    <a:pt x="1116012" y="1944216"/>
                  </a:lnTo>
                  <a:lnTo>
                    <a:pt x="1116012" y="1764192"/>
                  </a:lnTo>
                  <a:close/>
                  <a:moveTo>
                    <a:pt x="108012" y="1548168"/>
                  </a:moveTo>
                  <a:lnTo>
                    <a:pt x="108012" y="1728192"/>
                  </a:lnTo>
                  <a:lnTo>
                    <a:pt x="1116012" y="1728192"/>
                  </a:lnTo>
                  <a:lnTo>
                    <a:pt x="1116012" y="1548168"/>
                  </a:lnTo>
                  <a:close/>
                  <a:moveTo>
                    <a:pt x="108012" y="1332144"/>
                  </a:moveTo>
                  <a:lnTo>
                    <a:pt x="108012" y="1512168"/>
                  </a:lnTo>
                  <a:lnTo>
                    <a:pt x="1116012" y="1512168"/>
                  </a:lnTo>
                  <a:lnTo>
                    <a:pt x="1116012" y="1332144"/>
                  </a:lnTo>
                  <a:close/>
                  <a:moveTo>
                    <a:pt x="108012" y="1116120"/>
                  </a:moveTo>
                  <a:lnTo>
                    <a:pt x="108012" y="1296144"/>
                  </a:lnTo>
                  <a:lnTo>
                    <a:pt x="1116012" y="1296144"/>
                  </a:lnTo>
                  <a:lnTo>
                    <a:pt x="1116012" y="1116120"/>
                  </a:lnTo>
                  <a:close/>
                  <a:moveTo>
                    <a:pt x="108012" y="900096"/>
                  </a:moveTo>
                  <a:lnTo>
                    <a:pt x="108012" y="1080120"/>
                  </a:lnTo>
                  <a:lnTo>
                    <a:pt x="1116012" y="1080120"/>
                  </a:lnTo>
                  <a:lnTo>
                    <a:pt x="1116012" y="900096"/>
                  </a:lnTo>
                  <a:close/>
                  <a:moveTo>
                    <a:pt x="108012" y="684072"/>
                  </a:moveTo>
                  <a:lnTo>
                    <a:pt x="108012" y="864096"/>
                  </a:lnTo>
                  <a:lnTo>
                    <a:pt x="1116012" y="864096"/>
                  </a:lnTo>
                  <a:lnTo>
                    <a:pt x="1116012" y="684072"/>
                  </a:lnTo>
                  <a:close/>
                  <a:moveTo>
                    <a:pt x="108012" y="468048"/>
                  </a:moveTo>
                  <a:lnTo>
                    <a:pt x="108012" y="648072"/>
                  </a:lnTo>
                  <a:lnTo>
                    <a:pt x="1116012" y="648072"/>
                  </a:lnTo>
                  <a:lnTo>
                    <a:pt x="1116012" y="468048"/>
                  </a:lnTo>
                  <a:close/>
                  <a:moveTo>
                    <a:pt x="108012" y="252024"/>
                  </a:moveTo>
                  <a:lnTo>
                    <a:pt x="108012" y="432048"/>
                  </a:lnTo>
                  <a:lnTo>
                    <a:pt x="1116012" y="432048"/>
                  </a:lnTo>
                  <a:lnTo>
                    <a:pt x="1116012" y="252024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4"/>
                  </a:lnTo>
                  <a:lnTo>
                    <a:pt x="1116012" y="216024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2412264"/>
                  </a:lnTo>
                  <a:lnTo>
                    <a:pt x="1116012" y="2412264"/>
                  </a:lnTo>
                  <a:lnTo>
                    <a:pt x="1116012" y="2196240"/>
                  </a:lnTo>
                  <a:lnTo>
                    <a:pt x="108012" y="2196240"/>
                  </a:lnTo>
                  <a:lnTo>
                    <a:pt x="108012" y="2412264"/>
                  </a:lnTo>
                  <a:lnTo>
                    <a:pt x="0" y="2412264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6A4928D-1607-4504-89DC-3577D953CB8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00496" y="2699113"/>
              <a:ext cx="1539314" cy="1149066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1295A93-24E1-4F2C-94D6-91067A59F42A}"/>
                </a:ext>
              </a:extLst>
            </p:cNvPr>
            <p:cNvSpPr>
              <a:spLocks/>
            </p:cNvSpPr>
            <p:nvPr/>
          </p:nvSpPr>
          <p:spPr>
            <a:xfrm>
              <a:off x="7286181" y="3089675"/>
              <a:ext cx="367944" cy="367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5B9D9ECC-0A73-4EB4-88E9-E328C67FE213}"/>
                </a:ext>
              </a:extLst>
            </p:cNvPr>
            <p:cNvGrpSpPr/>
            <p:nvPr/>
          </p:nvGrpSpPr>
          <p:grpSpPr>
            <a:xfrm>
              <a:off x="6341819" y="1808824"/>
              <a:ext cx="2256851" cy="1007968"/>
              <a:chOff x="6452888" y="1907073"/>
              <a:chExt cx="2256851" cy="1007968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4DF98354-7617-4E87-87A0-6BE4F074CC3F}"/>
                  </a:ext>
                </a:extLst>
              </p:cNvPr>
              <p:cNvSpPr/>
              <p:nvPr/>
            </p:nvSpPr>
            <p:spPr>
              <a:xfrm>
                <a:off x="6452888" y="1907073"/>
                <a:ext cx="2256851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8A735D20-AB45-4796-BB89-37D7A92B786F}"/>
                  </a:ext>
                </a:extLst>
              </p:cNvPr>
              <p:cNvSpPr/>
              <p:nvPr/>
            </p:nvSpPr>
            <p:spPr>
              <a:xfrm>
                <a:off x="6452888" y="2153294"/>
                <a:ext cx="2256851" cy="761747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千图网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0" name="千图PPT彼岸天：ID 8661124库_组合 29">
            <a:extLst>
              <a:ext uri="{FF2B5EF4-FFF2-40B4-BE49-F238E27FC236}">
                <a16:creationId xmlns:a16="http://schemas.microsoft.com/office/drawing/2014/main" id="{48ACC34A-D4B3-4FC5-9635-7E4145AEBC9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9090033" y="1412776"/>
            <a:ext cx="2256851" cy="4639788"/>
            <a:chOff x="9090033" y="1412776"/>
            <a:chExt cx="2256851" cy="4639788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C8974E2-9B06-4A28-86F9-D685040ED5F5}"/>
                </a:ext>
              </a:extLst>
            </p:cNvPr>
            <p:cNvSpPr/>
            <p:nvPr/>
          </p:nvSpPr>
          <p:spPr bwMode="auto">
            <a:xfrm>
              <a:off x="9778443" y="3208251"/>
              <a:ext cx="880032" cy="2844313"/>
            </a:xfrm>
            <a:custGeom>
              <a:avLst/>
              <a:gdLst>
                <a:gd name="connsiteX0" fmla="*/ 108012 w 1224024"/>
                <a:gd name="connsiteY0" fmla="*/ 2412265 h 2844313"/>
                <a:gd name="connsiteX1" fmla="*/ 108012 w 1224024"/>
                <a:gd name="connsiteY1" fmla="*/ 2592289 h 2844313"/>
                <a:gd name="connsiteX2" fmla="*/ 1116012 w 1224024"/>
                <a:gd name="connsiteY2" fmla="*/ 2592289 h 2844313"/>
                <a:gd name="connsiteX3" fmla="*/ 1116012 w 1224024"/>
                <a:gd name="connsiteY3" fmla="*/ 2412265 h 2844313"/>
                <a:gd name="connsiteX4" fmla="*/ 108012 w 1224024"/>
                <a:gd name="connsiteY4" fmla="*/ 2196241 h 2844313"/>
                <a:gd name="connsiteX5" fmla="*/ 108012 w 1224024"/>
                <a:gd name="connsiteY5" fmla="*/ 2376265 h 2844313"/>
                <a:gd name="connsiteX6" fmla="*/ 1116012 w 1224024"/>
                <a:gd name="connsiteY6" fmla="*/ 2376265 h 2844313"/>
                <a:gd name="connsiteX7" fmla="*/ 1116012 w 1224024"/>
                <a:gd name="connsiteY7" fmla="*/ 2196241 h 2844313"/>
                <a:gd name="connsiteX8" fmla="*/ 108012 w 1224024"/>
                <a:gd name="connsiteY8" fmla="*/ 1980217 h 2844313"/>
                <a:gd name="connsiteX9" fmla="*/ 108012 w 1224024"/>
                <a:gd name="connsiteY9" fmla="*/ 2160241 h 2844313"/>
                <a:gd name="connsiteX10" fmla="*/ 1116012 w 1224024"/>
                <a:gd name="connsiteY10" fmla="*/ 2160241 h 2844313"/>
                <a:gd name="connsiteX11" fmla="*/ 1116012 w 1224024"/>
                <a:gd name="connsiteY11" fmla="*/ 1980217 h 2844313"/>
                <a:gd name="connsiteX12" fmla="*/ 108012 w 1224024"/>
                <a:gd name="connsiteY12" fmla="*/ 1764193 h 2844313"/>
                <a:gd name="connsiteX13" fmla="*/ 108012 w 1224024"/>
                <a:gd name="connsiteY13" fmla="*/ 1944217 h 2844313"/>
                <a:gd name="connsiteX14" fmla="*/ 1116012 w 1224024"/>
                <a:gd name="connsiteY14" fmla="*/ 1944217 h 2844313"/>
                <a:gd name="connsiteX15" fmla="*/ 1116012 w 1224024"/>
                <a:gd name="connsiteY15" fmla="*/ 1764193 h 2844313"/>
                <a:gd name="connsiteX16" fmla="*/ 108012 w 1224024"/>
                <a:gd name="connsiteY16" fmla="*/ 1548169 h 2844313"/>
                <a:gd name="connsiteX17" fmla="*/ 108012 w 1224024"/>
                <a:gd name="connsiteY17" fmla="*/ 1728193 h 2844313"/>
                <a:gd name="connsiteX18" fmla="*/ 1116012 w 1224024"/>
                <a:gd name="connsiteY18" fmla="*/ 1728193 h 2844313"/>
                <a:gd name="connsiteX19" fmla="*/ 1116012 w 1224024"/>
                <a:gd name="connsiteY19" fmla="*/ 1548169 h 2844313"/>
                <a:gd name="connsiteX20" fmla="*/ 108012 w 1224024"/>
                <a:gd name="connsiteY20" fmla="*/ 1332145 h 2844313"/>
                <a:gd name="connsiteX21" fmla="*/ 108012 w 1224024"/>
                <a:gd name="connsiteY21" fmla="*/ 1512169 h 2844313"/>
                <a:gd name="connsiteX22" fmla="*/ 1116012 w 1224024"/>
                <a:gd name="connsiteY22" fmla="*/ 1512169 h 2844313"/>
                <a:gd name="connsiteX23" fmla="*/ 1116012 w 1224024"/>
                <a:gd name="connsiteY23" fmla="*/ 1332145 h 2844313"/>
                <a:gd name="connsiteX24" fmla="*/ 108012 w 1224024"/>
                <a:gd name="connsiteY24" fmla="*/ 1116121 h 2844313"/>
                <a:gd name="connsiteX25" fmla="*/ 108012 w 1224024"/>
                <a:gd name="connsiteY25" fmla="*/ 1296145 h 2844313"/>
                <a:gd name="connsiteX26" fmla="*/ 1116012 w 1224024"/>
                <a:gd name="connsiteY26" fmla="*/ 1296145 h 2844313"/>
                <a:gd name="connsiteX27" fmla="*/ 1116012 w 1224024"/>
                <a:gd name="connsiteY27" fmla="*/ 1116121 h 2844313"/>
                <a:gd name="connsiteX28" fmla="*/ 108012 w 1224024"/>
                <a:gd name="connsiteY28" fmla="*/ 900097 h 2844313"/>
                <a:gd name="connsiteX29" fmla="*/ 108012 w 1224024"/>
                <a:gd name="connsiteY29" fmla="*/ 1080121 h 2844313"/>
                <a:gd name="connsiteX30" fmla="*/ 1116012 w 1224024"/>
                <a:gd name="connsiteY30" fmla="*/ 1080121 h 2844313"/>
                <a:gd name="connsiteX31" fmla="*/ 1116012 w 1224024"/>
                <a:gd name="connsiteY31" fmla="*/ 900097 h 2844313"/>
                <a:gd name="connsiteX32" fmla="*/ 108012 w 1224024"/>
                <a:gd name="connsiteY32" fmla="*/ 684073 h 2844313"/>
                <a:gd name="connsiteX33" fmla="*/ 108012 w 1224024"/>
                <a:gd name="connsiteY33" fmla="*/ 864097 h 2844313"/>
                <a:gd name="connsiteX34" fmla="*/ 1116012 w 1224024"/>
                <a:gd name="connsiteY34" fmla="*/ 864097 h 2844313"/>
                <a:gd name="connsiteX35" fmla="*/ 1116012 w 1224024"/>
                <a:gd name="connsiteY35" fmla="*/ 684073 h 2844313"/>
                <a:gd name="connsiteX36" fmla="*/ 108012 w 1224024"/>
                <a:gd name="connsiteY36" fmla="*/ 468049 h 2844313"/>
                <a:gd name="connsiteX37" fmla="*/ 108012 w 1224024"/>
                <a:gd name="connsiteY37" fmla="*/ 648073 h 2844313"/>
                <a:gd name="connsiteX38" fmla="*/ 1116012 w 1224024"/>
                <a:gd name="connsiteY38" fmla="*/ 648073 h 2844313"/>
                <a:gd name="connsiteX39" fmla="*/ 1116012 w 1224024"/>
                <a:gd name="connsiteY39" fmla="*/ 468049 h 2844313"/>
                <a:gd name="connsiteX40" fmla="*/ 108012 w 1224024"/>
                <a:gd name="connsiteY40" fmla="*/ 252025 h 2844313"/>
                <a:gd name="connsiteX41" fmla="*/ 108012 w 1224024"/>
                <a:gd name="connsiteY41" fmla="*/ 432049 h 2844313"/>
                <a:gd name="connsiteX42" fmla="*/ 1116012 w 1224024"/>
                <a:gd name="connsiteY42" fmla="*/ 432049 h 2844313"/>
                <a:gd name="connsiteX43" fmla="*/ 1116012 w 1224024"/>
                <a:gd name="connsiteY43" fmla="*/ 252025 h 2844313"/>
                <a:gd name="connsiteX44" fmla="*/ 0 w 1224024"/>
                <a:gd name="connsiteY44" fmla="*/ 0 h 2844313"/>
                <a:gd name="connsiteX45" fmla="*/ 108012 w 1224024"/>
                <a:gd name="connsiteY45" fmla="*/ 0 h 2844313"/>
                <a:gd name="connsiteX46" fmla="*/ 108012 w 1224024"/>
                <a:gd name="connsiteY46" fmla="*/ 216025 h 2844313"/>
                <a:gd name="connsiteX47" fmla="*/ 1116012 w 1224024"/>
                <a:gd name="connsiteY47" fmla="*/ 216025 h 2844313"/>
                <a:gd name="connsiteX48" fmla="*/ 1116012 w 1224024"/>
                <a:gd name="connsiteY48" fmla="*/ 0 h 2844313"/>
                <a:gd name="connsiteX49" fmla="*/ 1224024 w 1224024"/>
                <a:gd name="connsiteY49" fmla="*/ 0 h 2844313"/>
                <a:gd name="connsiteX50" fmla="*/ 1224024 w 1224024"/>
                <a:gd name="connsiteY50" fmla="*/ 2844313 h 2844313"/>
                <a:gd name="connsiteX51" fmla="*/ 1116012 w 1224024"/>
                <a:gd name="connsiteY51" fmla="*/ 2844313 h 2844313"/>
                <a:gd name="connsiteX52" fmla="*/ 1116012 w 1224024"/>
                <a:gd name="connsiteY52" fmla="*/ 2628289 h 2844313"/>
                <a:gd name="connsiteX53" fmla="*/ 108012 w 1224024"/>
                <a:gd name="connsiteY53" fmla="*/ 2628289 h 2844313"/>
                <a:gd name="connsiteX54" fmla="*/ 108012 w 1224024"/>
                <a:gd name="connsiteY54" fmla="*/ 2844313 h 2844313"/>
                <a:gd name="connsiteX55" fmla="*/ 0 w 1224024"/>
                <a:gd name="connsiteY55" fmla="*/ 2844313 h 284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224024" h="2844313">
                  <a:moveTo>
                    <a:pt x="108012" y="2412265"/>
                  </a:moveTo>
                  <a:lnTo>
                    <a:pt x="108012" y="2592289"/>
                  </a:lnTo>
                  <a:lnTo>
                    <a:pt x="1116012" y="2592289"/>
                  </a:lnTo>
                  <a:lnTo>
                    <a:pt x="1116012" y="2412265"/>
                  </a:lnTo>
                  <a:close/>
                  <a:moveTo>
                    <a:pt x="108012" y="2196241"/>
                  </a:moveTo>
                  <a:lnTo>
                    <a:pt x="108012" y="2376265"/>
                  </a:lnTo>
                  <a:lnTo>
                    <a:pt x="1116012" y="2376265"/>
                  </a:lnTo>
                  <a:lnTo>
                    <a:pt x="1116012" y="2196241"/>
                  </a:lnTo>
                  <a:close/>
                  <a:moveTo>
                    <a:pt x="108012" y="1980217"/>
                  </a:moveTo>
                  <a:lnTo>
                    <a:pt x="108012" y="2160241"/>
                  </a:lnTo>
                  <a:lnTo>
                    <a:pt x="1116012" y="2160241"/>
                  </a:lnTo>
                  <a:lnTo>
                    <a:pt x="1116012" y="1980217"/>
                  </a:lnTo>
                  <a:close/>
                  <a:moveTo>
                    <a:pt x="108012" y="1764193"/>
                  </a:moveTo>
                  <a:lnTo>
                    <a:pt x="108012" y="1944217"/>
                  </a:lnTo>
                  <a:lnTo>
                    <a:pt x="1116012" y="1944217"/>
                  </a:lnTo>
                  <a:lnTo>
                    <a:pt x="1116012" y="1764193"/>
                  </a:lnTo>
                  <a:close/>
                  <a:moveTo>
                    <a:pt x="108012" y="1548169"/>
                  </a:moveTo>
                  <a:lnTo>
                    <a:pt x="108012" y="1728193"/>
                  </a:lnTo>
                  <a:lnTo>
                    <a:pt x="1116012" y="1728193"/>
                  </a:lnTo>
                  <a:lnTo>
                    <a:pt x="1116012" y="1548169"/>
                  </a:lnTo>
                  <a:close/>
                  <a:moveTo>
                    <a:pt x="108012" y="1332145"/>
                  </a:moveTo>
                  <a:lnTo>
                    <a:pt x="108012" y="1512169"/>
                  </a:lnTo>
                  <a:lnTo>
                    <a:pt x="1116012" y="1512169"/>
                  </a:lnTo>
                  <a:lnTo>
                    <a:pt x="1116012" y="1332145"/>
                  </a:lnTo>
                  <a:close/>
                  <a:moveTo>
                    <a:pt x="108012" y="1116121"/>
                  </a:moveTo>
                  <a:lnTo>
                    <a:pt x="108012" y="1296145"/>
                  </a:lnTo>
                  <a:lnTo>
                    <a:pt x="1116012" y="1296145"/>
                  </a:lnTo>
                  <a:lnTo>
                    <a:pt x="1116012" y="1116121"/>
                  </a:lnTo>
                  <a:close/>
                  <a:moveTo>
                    <a:pt x="108012" y="900097"/>
                  </a:moveTo>
                  <a:lnTo>
                    <a:pt x="108012" y="1080121"/>
                  </a:lnTo>
                  <a:lnTo>
                    <a:pt x="1116012" y="1080121"/>
                  </a:lnTo>
                  <a:lnTo>
                    <a:pt x="1116012" y="900097"/>
                  </a:lnTo>
                  <a:close/>
                  <a:moveTo>
                    <a:pt x="108012" y="684073"/>
                  </a:moveTo>
                  <a:lnTo>
                    <a:pt x="108012" y="864097"/>
                  </a:lnTo>
                  <a:lnTo>
                    <a:pt x="1116012" y="864097"/>
                  </a:lnTo>
                  <a:lnTo>
                    <a:pt x="1116012" y="684073"/>
                  </a:lnTo>
                  <a:close/>
                  <a:moveTo>
                    <a:pt x="108012" y="468049"/>
                  </a:moveTo>
                  <a:lnTo>
                    <a:pt x="108012" y="648073"/>
                  </a:lnTo>
                  <a:lnTo>
                    <a:pt x="1116012" y="648073"/>
                  </a:lnTo>
                  <a:lnTo>
                    <a:pt x="1116012" y="468049"/>
                  </a:lnTo>
                  <a:close/>
                  <a:moveTo>
                    <a:pt x="108012" y="252025"/>
                  </a:moveTo>
                  <a:lnTo>
                    <a:pt x="108012" y="432049"/>
                  </a:lnTo>
                  <a:lnTo>
                    <a:pt x="1116012" y="432049"/>
                  </a:lnTo>
                  <a:lnTo>
                    <a:pt x="1116012" y="252025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5"/>
                  </a:lnTo>
                  <a:lnTo>
                    <a:pt x="1116012" y="216025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2844313"/>
                  </a:lnTo>
                  <a:lnTo>
                    <a:pt x="1116012" y="2844313"/>
                  </a:lnTo>
                  <a:lnTo>
                    <a:pt x="1116012" y="2628289"/>
                  </a:lnTo>
                  <a:lnTo>
                    <a:pt x="108012" y="2628289"/>
                  </a:lnTo>
                  <a:lnTo>
                    <a:pt x="108012" y="2844313"/>
                  </a:lnTo>
                  <a:lnTo>
                    <a:pt x="0" y="2844313"/>
                  </a:lnTo>
                  <a:close/>
                </a:path>
              </a:pathLst>
            </a:cu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0505F7A-5368-4E9C-B279-93F03F4D446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448802" y="2303065"/>
              <a:ext cx="1539314" cy="1149066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2405938-BCB7-4F1F-9041-44AEFD7CF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4487" y="2693627"/>
              <a:ext cx="367944" cy="367942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AE44EB96-9876-464A-9D85-1032B94F8EC6}"/>
                </a:ext>
              </a:extLst>
            </p:cNvPr>
            <p:cNvGrpSpPr/>
            <p:nvPr/>
          </p:nvGrpSpPr>
          <p:grpSpPr>
            <a:xfrm>
              <a:off x="9090033" y="1412776"/>
              <a:ext cx="2256851" cy="1007968"/>
              <a:chOff x="9442007" y="1907073"/>
              <a:chExt cx="2256851" cy="1007968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DEDB1350-B9F7-4108-A884-F14DECD05631}"/>
                  </a:ext>
                </a:extLst>
              </p:cNvPr>
              <p:cNvSpPr/>
              <p:nvPr/>
            </p:nvSpPr>
            <p:spPr>
              <a:xfrm>
                <a:off x="9442007" y="1907073"/>
                <a:ext cx="2256851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F2A23D48-71A9-47E1-B09D-79546015D174}"/>
                  </a:ext>
                </a:extLst>
              </p:cNvPr>
              <p:cNvSpPr/>
              <p:nvPr/>
            </p:nvSpPr>
            <p:spPr>
              <a:xfrm>
                <a:off x="9442007" y="2153294"/>
                <a:ext cx="2256851" cy="761747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千图网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143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84D2C5DF-72A1-4A3B-A9F8-D1561FD7EA1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780121" y="2968024"/>
            <a:ext cx="4552375" cy="4070491"/>
            <a:chOff x="3780121" y="2968024"/>
            <a:chExt cx="4552375" cy="4070491"/>
          </a:xfrm>
        </p:grpSpPr>
        <p:grpSp>
          <p:nvGrpSpPr>
            <p:cNvPr id="4" name="Group 18">
              <a:extLst>
                <a:ext uri="{FF2B5EF4-FFF2-40B4-BE49-F238E27FC236}">
                  <a16:creationId xmlns:a16="http://schemas.microsoft.com/office/drawing/2014/main" id="{C0F747F1-D74D-4FCE-9B5A-D77123843A91}"/>
                </a:ext>
              </a:extLst>
            </p:cNvPr>
            <p:cNvGrpSpPr/>
            <p:nvPr/>
          </p:nvGrpSpPr>
          <p:grpSpPr>
            <a:xfrm rot="5662649">
              <a:off x="4092585" y="4031689"/>
              <a:ext cx="1200978" cy="1825905"/>
              <a:chOff x="1306513" y="1644650"/>
              <a:chExt cx="1109663" cy="1687513"/>
            </a:xfrm>
          </p:grpSpPr>
          <p:sp>
            <p:nvSpPr>
              <p:cNvPr id="54" name="Freeform: Shape 19">
                <a:extLst>
                  <a:ext uri="{FF2B5EF4-FFF2-40B4-BE49-F238E27FC236}">
                    <a16:creationId xmlns:a16="http://schemas.microsoft.com/office/drawing/2014/main" id="{04ECA69D-5754-4B73-B606-F71265BAC4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6513" y="1644650"/>
                <a:ext cx="839788" cy="1619250"/>
              </a:xfrm>
              <a:custGeom>
                <a:avLst/>
                <a:gdLst>
                  <a:gd name="T0" fmla="*/ 30 w 221"/>
                  <a:gd name="T1" fmla="*/ 241 h 429"/>
                  <a:gd name="T2" fmla="*/ 103 w 221"/>
                  <a:gd name="T3" fmla="*/ 429 h 429"/>
                  <a:gd name="T4" fmla="*/ 221 w 221"/>
                  <a:gd name="T5" fmla="*/ 0 h 429"/>
                  <a:gd name="T6" fmla="*/ 30 w 221"/>
                  <a:gd name="T7" fmla="*/ 241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1" h="429">
                    <a:moveTo>
                      <a:pt x="30" y="241"/>
                    </a:moveTo>
                    <a:cubicBezTo>
                      <a:pt x="0" y="352"/>
                      <a:pt x="39" y="412"/>
                      <a:pt x="103" y="429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21" y="0"/>
                      <a:pt x="61" y="129"/>
                      <a:pt x="30" y="24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20">
                <a:extLst>
                  <a:ext uri="{FF2B5EF4-FFF2-40B4-BE49-F238E27FC236}">
                    <a16:creationId xmlns:a16="http://schemas.microsoft.com/office/drawing/2014/main" id="{5A3E2856-7269-4753-9E4C-B3857F5CAC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7038" y="1644650"/>
                <a:ext cx="719138" cy="1687513"/>
              </a:xfrm>
              <a:custGeom>
                <a:avLst/>
                <a:gdLst>
                  <a:gd name="T0" fmla="*/ 118 w 189"/>
                  <a:gd name="T1" fmla="*/ 0 h 447"/>
                  <a:gd name="T2" fmla="*/ 0 w 189"/>
                  <a:gd name="T3" fmla="*/ 429 h 447"/>
                  <a:gd name="T4" fmla="*/ 159 w 189"/>
                  <a:gd name="T5" fmla="*/ 304 h 447"/>
                  <a:gd name="T6" fmla="*/ 118 w 189"/>
                  <a:gd name="T7" fmla="*/ 0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" h="447">
                    <a:moveTo>
                      <a:pt x="118" y="0"/>
                    </a:moveTo>
                    <a:cubicBezTo>
                      <a:pt x="0" y="429"/>
                      <a:pt x="0" y="429"/>
                      <a:pt x="0" y="429"/>
                    </a:cubicBezTo>
                    <a:cubicBezTo>
                      <a:pt x="64" y="447"/>
                      <a:pt x="128" y="416"/>
                      <a:pt x="159" y="304"/>
                    </a:cubicBezTo>
                    <a:cubicBezTo>
                      <a:pt x="189" y="193"/>
                      <a:pt x="118" y="0"/>
                      <a:pt x="1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21">
              <a:extLst>
                <a:ext uri="{FF2B5EF4-FFF2-40B4-BE49-F238E27FC236}">
                  <a16:creationId xmlns:a16="http://schemas.microsoft.com/office/drawing/2014/main" id="{398FC431-BC95-4AC0-B460-F8AD8865C5D6}"/>
                </a:ext>
              </a:extLst>
            </p:cNvPr>
            <p:cNvGrpSpPr/>
            <p:nvPr/>
          </p:nvGrpSpPr>
          <p:grpSpPr>
            <a:xfrm rot="13449093">
              <a:off x="6840633" y="3443650"/>
              <a:ext cx="1200665" cy="1826380"/>
              <a:chOff x="1306513" y="1644650"/>
              <a:chExt cx="1109663" cy="1687513"/>
            </a:xfrm>
          </p:grpSpPr>
          <p:sp>
            <p:nvSpPr>
              <p:cNvPr id="52" name="Freeform: Shape 22">
                <a:extLst>
                  <a:ext uri="{FF2B5EF4-FFF2-40B4-BE49-F238E27FC236}">
                    <a16:creationId xmlns:a16="http://schemas.microsoft.com/office/drawing/2014/main" id="{12FA4DB7-8DD3-47B5-A14A-22E250ED82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6513" y="1644650"/>
                <a:ext cx="839788" cy="1619250"/>
              </a:xfrm>
              <a:custGeom>
                <a:avLst/>
                <a:gdLst>
                  <a:gd name="T0" fmla="*/ 30 w 221"/>
                  <a:gd name="T1" fmla="*/ 241 h 429"/>
                  <a:gd name="T2" fmla="*/ 103 w 221"/>
                  <a:gd name="T3" fmla="*/ 429 h 429"/>
                  <a:gd name="T4" fmla="*/ 221 w 221"/>
                  <a:gd name="T5" fmla="*/ 0 h 429"/>
                  <a:gd name="T6" fmla="*/ 30 w 221"/>
                  <a:gd name="T7" fmla="*/ 241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1" h="429">
                    <a:moveTo>
                      <a:pt x="30" y="241"/>
                    </a:moveTo>
                    <a:cubicBezTo>
                      <a:pt x="0" y="352"/>
                      <a:pt x="39" y="412"/>
                      <a:pt x="103" y="429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21" y="0"/>
                      <a:pt x="61" y="129"/>
                      <a:pt x="30" y="241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23">
                <a:extLst>
                  <a:ext uri="{FF2B5EF4-FFF2-40B4-BE49-F238E27FC236}">
                    <a16:creationId xmlns:a16="http://schemas.microsoft.com/office/drawing/2014/main" id="{00EA6C3A-A64E-4CC6-84C9-4690D16F53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7038" y="1644650"/>
                <a:ext cx="719138" cy="1687513"/>
              </a:xfrm>
              <a:custGeom>
                <a:avLst/>
                <a:gdLst>
                  <a:gd name="T0" fmla="*/ 118 w 189"/>
                  <a:gd name="T1" fmla="*/ 0 h 447"/>
                  <a:gd name="T2" fmla="*/ 0 w 189"/>
                  <a:gd name="T3" fmla="*/ 429 h 447"/>
                  <a:gd name="T4" fmla="*/ 159 w 189"/>
                  <a:gd name="T5" fmla="*/ 304 h 447"/>
                  <a:gd name="T6" fmla="*/ 118 w 189"/>
                  <a:gd name="T7" fmla="*/ 0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" h="447">
                    <a:moveTo>
                      <a:pt x="118" y="0"/>
                    </a:moveTo>
                    <a:cubicBezTo>
                      <a:pt x="0" y="429"/>
                      <a:pt x="0" y="429"/>
                      <a:pt x="0" y="429"/>
                    </a:cubicBezTo>
                    <a:cubicBezTo>
                      <a:pt x="64" y="447"/>
                      <a:pt x="128" y="416"/>
                      <a:pt x="159" y="304"/>
                    </a:cubicBezTo>
                    <a:cubicBezTo>
                      <a:pt x="189" y="193"/>
                      <a:pt x="118" y="0"/>
                      <a:pt x="11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24">
              <a:extLst>
                <a:ext uri="{FF2B5EF4-FFF2-40B4-BE49-F238E27FC236}">
                  <a16:creationId xmlns:a16="http://schemas.microsoft.com/office/drawing/2014/main" id="{B4763485-7255-4289-A05B-8EE6448BFB2B}"/>
                </a:ext>
              </a:extLst>
            </p:cNvPr>
            <p:cNvGrpSpPr/>
            <p:nvPr/>
          </p:nvGrpSpPr>
          <p:grpSpPr>
            <a:xfrm rot="7830861">
              <a:off x="4772383" y="3156802"/>
              <a:ext cx="1200978" cy="1825905"/>
              <a:chOff x="1306513" y="1644650"/>
              <a:chExt cx="1109663" cy="1687513"/>
            </a:xfrm>
          </p:grpSpPr>
          <p:sp>
            <p:nvSpPr>
              <p:cNvPr id="50" name="Freeform: Shape 25">
                <a:extLst>
                  <a:ext uri="{FF2B5EF4-FFF2-40B4-BE49-F238E27FC236}">
                    <a16:creationId xmlns:a16="http://schemas.microsoft.com/office/drawing/2014/main" id="{1C884BB4-30B2-4D59-99E9-2DD8DA6A0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6513" y="1644650"/>
                <a:ext cx="839788" cy="1619250"/>
              </a:xfrm>
              <a:custGeom>
                <a:avLst/>
                <a:gdLst>
                  <a:gd name="T0" fmla="*/ 30 w 221"/>
                  <a:gd name="T1" fmla="*/ 241 h 429"/>
                  <a:gd name="T2" fmla="*/ 103 w 221"/>
                  <a:gd name="T3" fmla="*/ 429 h 429"/>
                  <a:gd name="T4" fmla="*/ 221 w 221"/>
                  <a:gd name="T5" fmla="*/ 0 h 429"/>
                  <a:gd name="T6" fmla="*/ 30 w 221"/>
                  <a:gd name="T7" fmla="*/ 241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1" h="429">
                    <a:moveTo>
                      <a:pt x="30" y="241"/>
                    </a:moveTo>
                    <a:cubicBezTo>
                      <a:pt x="0" y="352"/>
                      <a:pt x="39" y="412"/>
                      <a:pt x="103" y="429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21" y="0"/>
                      <a:pt x="61" y="129"/>
                      <a:pt x="30" y="24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26">
                <a:extLst>
                  <a:ext uri="{FF2B5EF4-FFF2-40B4-BE49-F238E27FC236}">
                    <a16:creationId xmlns:a16="http://schemas.microsoft.com/office/drawing/2014/main" id="{B9846FBE-0E11-4A13-AE1F-603EE199EA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7038" y="1644650"/>
                <a:ext cx="719138" cy="1687513"/>
              </a:xfrm>
              <a:custGeom>
                <a:avLst/>
                <a:gdLst>
                  <a:gd name="T0" fmla="*/ 118 w 189"/>
                  <a:gd name="T1" fmla="*/ 0 h 447"/>
                  <a:gd name="T2" fmla="*/ 0 w 189"/>
                  <a:gd name="T3" fmla="*/ 429 h 447"/>
                  <a:gd name="T4" fmla="*/ 159 w 189"/>
                  <a:gd name="T5" fmla="*/ 304 h 447"/>
                  <a:gd name="T6" fmla="*/ 118 w 189"/>
                  <a:gd name="T7" fmla="*/ 0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" h="447">
                    <a:moveTo>
                      <a:pt x="118" y="0"/>
                    </a:moveTo>
                    <a:cubicBezTo>
                      <a:pt x="0" y="429"/>
                      <a:pt x="0" y="429"/>
                      <a:pt x="0" y="429"/>
                    </a:cubicBezTo>
                    <a:cubicBezTo>
                      <a:pt x="64" y="447"/>
                      <a:pt x="128" y="416"/>
                      <a:pt x="159" y="304"/>
                    </a:cubicBezTo>
                    <a:cubicBezTo>
                      <a:pt x="189" y="193"/>
                      <a:pt x="118" y="0"/>
                      <a:pt x="11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27">
              <a:extLst>
                <a:ext uri="{FF2B5EF4-FFF2-40B4-BE49-F238E27FC236}">
                  <a16:creationId xmlns:a16="http://schemas.microsoft.com/office/drawing/2014/main" id="{0D5F6E28-A678-41C4-9289-9749D1D58530}"/>
                </a:ext>
              </a:extLst>
            </p:cNvPr>
            <p:cNvGrpSpPr/>
            <p:nvPr/>
          </p:nvGrpSpPr>
          <p:grpSpPr>
            <a:xfrm rot="10570456">
              <a:off x="5902865" y="2968024"/>
              <a:ext cx="1200665" cy="1826380"/>
              <a:chOff x="1306513" y="1644649"/>
              <a:chExt cx="1109663" cy="1687514"/>
            </a:xfrm>
          </p:grpSpPr>
          <p:sp>
            <p:nvSpPr>
              <p:cNvPr id="48" name="Freeform: Shape 28">
                <a:extLst>
                  <a:ext uri="{FF2B5EF4-FFF2-40B4-BE49-F238E27FC236}">
                    <a16:creationId xmlns:a16="http://schemas.microsoft.com/office/drawing/2014/main" id="{18E14989-61DF-4485-A44D-BBE6553F80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6513" y="1644649"/>
                <a:ext cx="839788" cy="1619250"/>
              </a:xfrm>
              <a:custGeom>
                <a:avLst/>
                <a:gdLst>
                  <a:gd name="T0" fmla="*/ 30 w 221"/>
                  <a:gd name="T1" fmla="*/ 241 h 429"/>
                  <a:gd name="T2" fmla="*/ 103 w 221"/>
                  <a:gd name="T3" fmla="*/ 429 h 429"/>
                  <a:gd name="T4" fmla="*/ 221 w 221"/>
                  <a:gd name="T5" fmla="*/ 0 h 429"/>
                  <a:gd name="T6" fmla="*/ 30 w 221"/>
                  <a:gd name="T7" fmla="*/ 241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1" h="429">
                    <a:moveTo>
                      <a:pt x="30" y="241"/>
                    </a:moveTo>
                    <a:cubicBezTo>
                      <a:pt x="0" y="352"/>
                      <a:pt x="39" y="412"/>
                      <a:pt x="103" y="429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21" y="0"/>
                      <a:pt x="61" y="129"/>
                      <a:pt x="30" y="241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29">
                <a:extLst>
                  <a:ext uri="{FF2B5EF4-FFF2-40B4-BE49-F238E27FC236}">
                    <a16:creationId xmlns:a16="http://schemas.microsoft.com/office/drawing/2014/main" id="{73300548-3A89-46B1-9BB1-600557E455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7038" y="1644650"/>
                <a:ext cx="719138" cy="1687513"/>
              </a:xfrm>
              <a:custGeom>
                <a:avLst/>
                <a:gdLst>
                  <a:gd name="T0" fmla="*/ 118 w 189"/>
                  <a:gd name="T1" fmla="*/ 0 h 447"/>
                  <a:gd name="T2" fmla="*/ 0 w 189"/>
                  <a:gd name="T3" fmla="*/ 429 h 447"/>
                  <a:gd name="T4" fmla="*/ 159 w 189"/>
                  <a:gd name="T5" fmla="*/ 304 h 447"/>
                  <a:gd name="T6" fmla="*/ 118 w 189"/>
                  <a:gd name="T7" fmla="*/ 0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" h="447">
                    <a:moveTo>
                      <a:pt x="118" y="0"/>
                    </a:moveTo>
                    <a:cubicBezTo>
                      <a:pt x="0" y="429"/>
                      <a:pt x="0" y="429"/>
                      <a:pt x="0" y="429"/>
                    </a:cubicBezTo>
                    <a:cubicBezTo>
                      <a:pt x="64" y="447"/>
                      <a:pt x="128" y="416"/>
                      <a:pt x="159" y="304"/>
                    </a:cubicBezTo>
                    <a:cubicBezTo>
                      <a:pt x="189" y="193"/>
                      <a:pt x="118" y="0"/>
                      <a:pt x="11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30">
              <a:extLst>
                <a:ext uri="{FF2B5EF4-FFF2-40B4-BE49-F238E27FC236}">
                  <a16:creationId xmlns:a16="http://schemas.microsoft.com/office/drawing/2014/main" id="{576257B0-A490-4B5D-A62A-A19A46F9987B}"/>
                </a:ext>
              </a:extLst>
            </p:cNvPr>
            <p:cNvGrpSpPr/>
            <p:nvPr/>
          </p:nvGrpSpPr>
          <p:grpSpPr>
            <a:xfrm rot="14923554">
              <a:off x="6819055" y="4503839"/>
              <a:ext cx="1200978" cy="1825905"/>
              <a:chOff x="1306513" y="1644650"/>
              <a:chExt cx="1109663" cy="1687513"/>
            </a:xfrm>
          </p:grpSpPr>
          <p:sp>
            <p:nvSpPr>
              <p:cNvPr id="46" name="Freeform: Shape 31">
                <a:extLst>
                  <a:ext uri="{FF2B5EF4-FFF2-40B4-BE49-F238E27FC236}">
                    <a16:creationId xmlns:a16="http://schemas.microsoft.com/office/drawing/2014/main" id="{456D8F23-B94B-4BEE-9C89-EE4FC9E08C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6513" y="1644651"/>
                <a:ext cx="839788" cy="1619250"/>
              </a:xfrm>
              <a:custGeom>
                <a:avLst/>
                <a:gdLst>
                  <a:gd name="T0" fmla="*/ 30 w 221"/>
                  <a:gd name="T1" fmla="*/ 241 h 429"/>
                  <a:gd name="T2" fmla="*/ 103 w 221"/>
                  <a:gd name="T3" fmla="*/ 429 h 429"/>
                  <a:gd name="T4" fmla="*/ 221 w 221"/>
                  <a:gd name="T5" fmla="*/ 0 h 429"/>
                  <a:gd name="T6" fmla="*/ 30 w 221"/>
                  <a:gd name="T7" fmla="*/ 241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1" h="429">
                    <a:moveTo>
                      <a:pt x="30" y="241"/>
                    </a:moveTo>
                    <a:cubicBezTo>
                      <a:pt x="0" y="352"/>
                      <a:pt x="39" y="412"/>
                      <a:pt x="103" y="429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21" y="0"/>
                      <a:pt x="61" y="129"/>
                      <a:pt x="30" y="241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32">
                <a:extLst>
                  <a:ext uri="{FF2B5EF4-FFF2-40B4-BE49-F238E27FC236}">
                    <a16:creationId xmlns:a16="http://schemas.microsoft.com/office/drawing/2014/main" id="{6E29341B-33A0-4789-AEE4-687A7F5194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7038" y="1644650"/>
                <a:ext cx="719138" cy="1687513"/>
              </a:xfrm>
              <a:custGeom>
                <a:avLst/>
                <a:gdLst>
                  <a:gd name="T0" fmla="*/ 118 w 189"/>
                  <a:gd name="T1" fmla="*/ 0 h 447"/>
                  <a:gd name="T2" fmla="*/ 0 w 189"/>
                  <a:gd name="T3" fmla="*/ 429 h 447"/>
                  <a:gd name="T4" fmla="*/ 159 w 189"/>
                  <a:gd name="T5" fmla="*/ 304 h 447"/>
                  <a:gd name="T6" fmla="*/ 118 w 189"/>
                  <a:gd name="T7" fmla="*/ 0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" h="447">
                    <a:moveTo>
                      <a:pt x="118" y="0"/>
                    </a:moveTo>
                    <a:cubicBezTo>
                      <a:pt x="0" y="429"/>
                      <a:pt x="0" y="429"/>
                      <a:pt x="0" y="429"/>
                    </a:cubicBezTo>
                    <a:cubicBezTo>
                      <a:pt x="64" y="447"/>
                      <a:pt x="128" y="416"/>
                      <a:pt x="159" y="304"/>
                    </a:cubicBezTo>
                    <a:cubicBezTo>
                      <a:pt x="189" y="193"/>
                      <a:pt x="118" y="0"/>
                      <a:pt x="11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Group 64">
              <a:extLst>
                <a:ext uri="{FF2B5EF4-FFF2-40B4-BE49-F238E27FC236}">
                  <a16:creationId xmlns:a16="http://schemas.microsoft.com/office/drawing/2014/main" id="{6EBF4F37-B857-42C7-B10E-D4D243D7EBB1}"/>
                </a:ext>
              </a:extLst>
            </p:cNvPr>
            <p:cNvGrpSpPr/>
            <p:nvPr/>
          </p:nvGrpSpPr>
          <p:grpSpPr>
            <a:xfrm>
              <a:off x="5276114" y="4734668"/>
              <a:ext cx="1680751" cy="2303847"/>
              <a:chOff x="5276114" y="4734668"/>
              <a:chExt cx="1680751" cy="2303847"/>
            </a:xfrm>
            <a:solidFill>
              <a:schemeClr val="tx2">
                <a:lumMod val="40000"/>
                <a:lumOff val="60000"/>
              </a:schemeClr>
            </a:solidFill>
          </p:grpSpPr>
          <p:sp>
            <p:nvSpPr>
              <p:cNvPr id="42" name="Freeform: Shape 34">
                <a:extLst>
                  <a:ext uri="{FF2B5EF4-FFF2-40B4-BE49-F238E27FC236}">
                    <a16:creationId xmlns:a16="http://schemas.microsoft.com/office/drawing/2014/main" id="{123AB1E8-E369-45FA-BA21-140114B1D4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8648" y="5536347"/>
                <a:ext cx="280125" cy="280198"/>
              </a:xfrm>
              <a:custGeom>
                <a:avLst/>
                <a:gdLst>
                  <a:gd name="T0" fmla="*/ 159 w 160"/>
                  <a:gd name="T1" fmla="*/ 75 h 160"/>
                  <a:gd name="T2" fmla="*/ 84 w 160"/>
                  <a:gd name="T3" fmla="*/ 159 h 160"/>
                  <a:gd name="T4" fmla="*/ 0 w 160"/>
                  <a:gd name="T5" fmla="*/ 75 h 160"/>
                  <a:gd name="T6" fmla="*/ 84 w 160"/>
                  <a:gd name="T7" fmla="*/ 0 h 160"/>
                  <a:gd name="T8" fmla="*/ 159 w 160"/>
                  <a:gd name="T9" fmla="*/ 75 h 160"/>
                  <a:gd name="T10" fmla="*/ 159 w 160"/>
                  <a:gd name="T11" fmla="*/ 75 h 160"/>
                  <a:gd name="T12" fmla="*/ 159 w 160"/>
                  <a:gd name="T13" fmla="*/ 75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160">
                    <a:moveTo>
                      <a:pt x="159" y="75"/>
                    </a:moveTo>
                    <a:cubicBezTo>
                      <a:pt x="159" y="126"/>
                      <a:pt x="126" y="159"/>
                      <a:pt x="84" y="159"/>
                    </a:cubicBezTo>
                    <a:cubicBezTo>
                      <a:pt x="34" y="159"/>
                      <a:pt x="0" y="126"/>
                      <a:pt x="0" y="75"/>
                    </a:cubicBezTo>
                    <a:cubicBezTo>
                      <a:pt x="0" y="34"/>
                      <a:pt x="34" y="0"/>
                      <a:pt x="84" y="0"/>
                    </a:cubicBezTo>
                    <a:cubicBezTo>
                      <a:pt x="126" y="0"/>
                      <a:pt x="159" y="34"/>
                      <a:pt x="159" y="75"/>
                    </a:cubicBezTo>
                    <a:close/>
                    <a:moveTo>
                      <a:pt x="159" y="75"/>
                    </a:moveTo>
                    <a:lnTo>
                      <a:pt x="159" y="7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3" name="Group 63">
                <a:extLst>
                  <a:ext uri="{FF2B5EF4-FFF2-40B4-BE49-F238E27FC236}">
                    <a16:creationId xmlns:a16="http://schemas.microsoft.com/office/drawing/2014/main" id="{B5F69BAF-F2AF-47E3-BBDC-668E4B525E1C}"/>
                  </a:ext>
                </a:extLst>
              </p:cNvPr>
              <p:cNvGrpSpPr/>
              <p:nvPr/>
            </p:nvGrpSpPr>
            <p:grpSpPr>
              <a:xfrm>
                <a:off x="5276114" y="4734668"/>
                <a:ext cx="1680751" cy="2303847"/>
                <a:chOff x="5276114" y="4734668"/>
                <a:chExt cx="1680751" cy="2303847"/>
              </a:xfrm>
              <a:grpFill/>
            </p:grpSpPr>
            <p:sp>
              <p:nvSpPr>
                <p:cNvPr id="44" name="Freeform: Shape 35">
                  <a:extLst>
                    <a:ext uri="{FF2B5EF4-FFF2-40B4-BE49-F238E27FC236}">
                      <a16:creationId xmlns:a16="http://schemas.microsoft.com/office/drawing/2014/main" id="{88D3C917-A1D7-490D-879F-98F6C25BFF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84211" y="4734668"/>
                  <a:ext cx="264563" cy="770546"/>
                </a:xfrm>
                <a:custGeom>
                  <a:avLst/>
                  <a:gdLst>
                    <a:gd name="T0" fmla="*/ 151 w 152"/>
                    <a:gd name="T1" fmla="*/ 435 h 436"/>
                    <a:gd name="T2" fmla="*/ 76 w 152"/>
                    <a:gd name="T3" fmla="*/ 0 h 436"/>
                    <a:gd name="T4" fmla="*/ 0 w 152"/>
                    <a:gd name="T5" fmla="*/ 435 h 436"/>
                    <a:gd name="T6" fmla="*/ 76 w 152"/>
                    <a:gd name="T7" fmla="*/ 409 h 436"/>
                    <a:gd name="T8" fmla="*/ 151 w 152"/>
                    <a:gd name="T9" fmla="*/ 435 h 436"/>
                    <a:gd name="T10" fmla="*/ 151 w 152"/>
                    <a:gd name="T11" fmla="*/ 435 h 436"/>
                    <a:gd name="T12" fmla="*/ 151 w 152"/>
                    <a:gd name="T13" fmla="*/ 435 h 4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2" h="436">
                      <a:moveTo>
                        <a:pt x="151" y="435"/>
                      </a:moveTo>
                      <a:cubicBezTo>
                        <a:pt x="134" y="309"/>
                        <a:pt x="109" y="0"/>
                        <a:pt x="76" y="0"/>
                      </a:cubicBezTo>
                      <a:cubicBezTo>
                        <a:pt x="42" y="0"/>
                        <a:pt x="9" y="309"/>
                        <a:pt x="0" y="435"/>
                      </a:cubicBezTo>
                      <a:cubicBezTo>
                        <a:pt x="17" y="418"/>
                        <a:pt x="42" y="409"/>
                        <a:pt x="76" y="409"/>
                      </a:cubicBezTo>
                      <a:cubicBezTo>
                        <a:pt x="101" y="409"/>
                        <a:pt x="126" y="418"/>
                        <a:pt x="151" y="435"/>
                      </a:cubicBezTo>
                      <a:close/>
                      <a:moveTo>
                        <a:pt x="151" y="435"/>
                      </a:moveTo>
                      <a:lnTo>
                        <a:pt x="151" y="4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p14="http://schemas.microsoft.com/office/powerpoint/2010/main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Freeform: Shape 36">
                  <a:extLst>
                    <a:ext uri="{FF2B5EF4-FFF2-40B4-BE49-F238E27FC236}">
                      <a16:creationId xmlns:a16="http://schemas.microsoft.com/office/drawing/2014/main" id="{1F933AED-4964-4260-B426-1080180106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76114" y="5637527"/>
                  <a:ext cx="1680751" cy="1400988"/>
                </a:xfrm>
                <a:custGeom>
                  <a:avLst/>
                  <a:gdLst>
                    <a:gd name="T0" fmla="*/ 594 w 954"/>
                    <a:gd name="T1" fmla="*/ 0 h 795"/>
                    <a:gd name="T2" fmla="*/ 594 w 954"/>
                    <a:gd name="T3" fmla="*/ 16 h 795"/>
                    <a:gd name="T4" fmla="*/ 477 w 954"/>
                    <a:gd name="T5" fmla="*/ 142 h 795"/>
                    <a:gd name="T6" fmla="*/ 351 w 954"/>
                    <a:gd name="T7" fmla="*/ 16 h 795"/>
                    <a:gd name="T8" fmla="*/ 351 w 954"/>
                    <a:gd name="T9" fmla="*/ 0 h 795"/>
                    <a:gd name="T10" fmla="*/ 17 w 954"/>
                    <a:gd name="T11" fmla="*/ 284 h 795"/>
                    <a:gd name="T12" fmla="*/ 427 w 954"/>
                    <a:gd name="T13" fmla="*/ 134 h 795"/>
                    <a:gd name="T14" fmla="*/ 393 w 954"/>
                    <a:gd name="T15" fmla="*/ 752 h 795"/>
                    <a:gd name="T16" fmla="*/ 477 w 954"/>
                    <a:gd name="T17" fmla="*/ 794 h 795"/>
                    <a:gd name="T18" fmla="*/ 552 w 954"/>
                    <a:gd name="T19" fmla="*/ 752 h 795"/>
                    <a:gd name="T20" fmla="*/ 519 w 954"/>
                    <a:gd name="T21" fmla="*/ 134 h 795"/>
                    <a:gd name="T22" fmla="*/ 937 w 954"/>
                    <a:gd name="T23" fmla="*/ 284 h 795"/>
                    <a:gd name="T24" fmla="*/ 594 w 954"/>
                    <a:gd name="T25" fmla="*/ 0 h 795"/>
                    <a:gd name="T26" fmla="*/ 594 w 954"/>
                    <a:gd name="T27" fmla="*/ 0 h 795"/>
                    <a:gd name="T28" fmla="*/ 594 w 954"/>
                    <a:gd name="T29" fmla="*/ 0 h 7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54" h="795">
                      <a:moveTo>
                        <a:pt x="594" y="0"/>
                      </a:moveTo>
                      <a:cubicBezTo>
                        <a:pt x="594" y="8"/>
                        <a:pt x="594" y="16"/>
                        <a:pt x="594" y="16"/>
                      </a:cubicBezTo>
                      <a:cubicBezTo>
                        <a:pt x="594" y="83"/>
                        <a:pt x="544" y="142"/>
                        <a:pt x="477" y="142"/>
                      </a:cubicBezTo>
                      <a:cubicBezTo>
                        <a:pt x="410" y="142"/>
                        <a:pt x="351" y="83"/>
                        <a:pt x="351" y="16"/>
                      </a:cubicBezTo>
                      <a:cubicBezTo>
                        <a:pt x="351" y="16"/>
                        <a:pt x="351" y="8"/>
                        <a:pt x="351" y="0"/>
                      </a:cubicBezTo>
                      <a:cubicBezTo>
                        <a:pt x="251" y="75"/>
                        <a:pt x="0" y="259"/>
                        <a:pt x="17" y="284"/>
                      </a:cubicBezTo>
                      <a:cubicBezTo>
                        <a:pt x="34" y="317"/>
                        <a:pt x="310" y="192"/>
                        <a:pt x="427" y="134"/>
                      </a:cubicBezTo>
                      <a:cubicBezTo>
                        <a:pt x="393" y="752"/>
                        <a:pt x="393" y="752"/>
                        <a:pt x="393" y="752"/>
                      </a:cubicBezTo>
                      <a:cubicBezTo>
                        <a:pt x="393" y="752"/>
                        <a:pt x="410" y="794"/>
                        <a:pt x="477" y="794"/>
                      </a:cubicBezTo>
                      <a:cubicBezTo>
                        <a:pt x="535" y="794"/>
                        <a:pt x="552" y="752"/>
                        <a:pt x="552" y="752"/>
                      </a:cubicBezTo>
                      <a:cubicBezTo>
                        <a:pt x="519" y="134"/>
                        <a:pt x="519" y="134"/>
                        <a:pt x="519" y="134"/>
                      </a:cubicBezTo>
                      <a:cubicBezTo>
                        <a:pt x="636" y="192"/>
                        <a:pt x="920" y="317"/>
                        <a:pt x="937" y="284"/>
                      </a:cubicBezTo>
                      <a:cubicBezTo>
                        <a:pt x="953" y="259"/>
                        <a:pt x="702" y="75"/>
                        <a:pt x="594" y="0"/>
                      </a:cubicBezTo>
                      <a:close/>
                      <a:moveTo>
                        <a:pt x="594" y="0"/>
                      </a:moveTo>
                      <a:lnTo>
                        <a:pt x="59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p14="http://schemas.microsoft.com/office/powerpoint/2010/main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0" name="Freeform: Shape 37">
              <a:extLst>
                <a:ext uri="{FF2B5EF4-FFF2-40B4-BE49-F238E27FC236}">
                  <a16:creationId xmlns:a16="http://schemas.microsoft.com/office/drawing/2014/main" id="{BA610EBF-F734-4685-A17A-9D858F2A7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3983" y="4696103"/>
              <a:ext cx="359518" cy="395573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38">
              <a:extLst>
                <a:ext uri="{FF2B5EF4-FFF2-40B4-BE49-F238E27FC236}">
                  <a16:creationId xmlns:a16="http://schemas.microsoft.com/office/drawing/2014/main" id="{26D5CB8C-6B8D-4D43-A612-7923744961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30541" y="3975860"/>
              <a:ext cx="435029" cy="375695"/>
              <a:chOff x="4679950" y="1301750"/>
              <a:chExt cx="290513" cy="250825"/>
            </a:xfrm>
            <a:solidFill>
              <a:schemeClr val="bg1"/>
            </a:solidFill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A392454B-D597-4514-B9D5-7419D72BF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9950" y="1335088"/>
                <a:ext cx="252413" cy="217487"/>
              </a:xfrm>
              <a:custGeom>
                <a:avLst/>
                <a:gdLst>
                  <a:gd name="T0" fmla="*/ 73 w 699"/>
                  <a:gd name="T1" fmla="*/ 520 h 605"/>
                  <a:gd name="T2" fmla="*/ 73 w 699"/>
                  <a:gd name="T3" fmla="*/ 0 h 605"/>
                  <a:gd name="T4" fmla="*/ 21 w 699"/>
                  <a:gd name="T5" fmla="*/ 0 h 605"/>
                  <a:gd name="T6" fmla="*/ 0 w 699"/>
                  <a:gd name="T7" fmla="*/ 20 h 605"/>
                  <a:gd name="T8" fmla="*/ 0 w 699"/>
                  <a:gd name="T9" fmla="*/ 593 h 605"/>
                  <a:gd name="T10" fmla="*/ 21 w 699"/>
                  <a:gd name="T11" fmla="*/ 604 h 605"/>
                  <a:gd name="T12" fmla="*/ 688 w 699"/>
                  <a:gd name="T13" fmla="*/ 604 h 605"/>
                  <a:gd name="T14" fmla="*/ 698 w 699"/>
                  <a:gd name="T15" fmla="*/ 593 h 605"/>
                  <a:gd name="T16" fmla="*/ 698 w 699"/>
                  <a:gd name="T17" fmla="*/ 541 h 605"/>
                  <a:gd name="T18" fmla="*/ 83 w 699"/>
                  <a:gd name="T19" fmla="*/ 541 h 605"/>
                  <a:gd name="T20" fmla="*/ 73 w 699"/>
                  <a:gd name="T21" fmla="*/ 520 h 605"/>
                  <a:gd name="T22" fmla="*/ 73 w 699"/>
                  <a:gd name="T23" fmla="*/ 520 h 605"/>
                  <a:gd name="T24" fmla="*/ 73 w 699"/>
                  <a:gd name="T25" fmla="*/ 52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9" h="605">
                    <a:moveTo>
                      <a:pt x="73" y="520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10"/>
                      <a:pt x="0" y="20"/>
                    </a:cubicBezTo>
                    <a:cubicBezTo>
                      <a:pt x="0" y="593"/>
                      <a:pt x="0" y="593"/>
                      <a:pt x="0" y="593"/>
                    </a:cubicBezTo>
                    <a:cubicBezTo>
                      <a:pt x="0" y="604"/>
                      <a:pt x="10" y="604"/>
                      <a:pt x="21" y="604"/>
                    </a:cubicBezTo>
                    <a:cubicBezTo>
                      <a:pt x="688" y="604"/>
                      <a:pt x="688" y="604"/>
                      <a:pt x="688" y="604"/>
                    </a:cubicBezTo>
                    <a:cubicBezTo>
                      <a:pt x="688" y="604"/>
                      <a:pt x="698" y="604"/>
                      <a:pt x="698" y="593"/>
                    </a:cubicBezTo>
                    <a:cubicBezTo>
                      <a:pt x="698" y="541"/>
                      <a:pt x="698" y="541"/>
                      <a:pt x="698" y="541"/>
                    </a:cubicBezTo>
                    <a:cubicBezTo>
                      <a:pt x="83" y="541"/>
                      <a:pt x="83" y="541"/>
                      <a:pt x="83" y="541"/>
                    </a:cubicBezTo>
                    <a:cubicBezTo>
                      <a:pt x="83" y="541"/>
                      <a:pt x="73" y="531"/>
                      <a:pt x="73" y="520"/>
                    </a:cubicBezTo>
                    <a:close/>
                    <a:moveTo>
                      <a:pt x="73" y="520"/>
                    </a:moveTo>
                    <a:lnTo>
                      <a:pt x="73" y="52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257FC60E-E148-4FAF-8ED5-09B00BCC7F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8050" y="1301750"/>
                <a:ext cx="252413" cy="217488"/>
              </a:xfrm>
              <a:custGeom>
                <a:avLst/>
                <a:gdLst>
                  <a:gd name="T0" fmla="*/ 677 w 699"/>
                  <a:gd name="T1" fmla="*/ 0 h 605"/>
                  <a:gd name="T2" fmla="*/ 11 w 699"/>
                  <a:gd name="T3" fmla="*/ 0 h 605"/>
                  <a:gd name="T4" fmla="*/ 0 w 699"/>
                  <a:gd name="T5" fmla="*/ 10 h 605"/>
                  <a:gd name="T6" fmla="*/ 0 w 699"/>
                  <a:gd name="T7" fmla="*/ 583 h 605"/>
                  <a:gd name="T8" fmla="*/ 11 w 699"/>
                  <a:gd name="T9" fmla="*/ 604 h 605"/>
                  <a:gd name="T10" fmla="*/ 677 w 699"/>
                  <a:gd name="T11" fmla="*/ 604 h 605"/>
                  <a:gd name="T12" fmla="*/ 698 w 699"/>
                  <a:gd name="T13" fmla="*/ 583 h 605"/>
                  <a:gd name="T14" fmla="*/ 698 w 699"/>
                  <a:gd name="T15" fmla="*/ 10 h 605"/>
                  <a:gd name="T16" fmla="*/ 677 w 699"/>
                  <a:gd name="T17" fmla="*/ 0 h 605"/>
                  <a:gd name="T18" fmla="*/ 188 w 699"/>
                  <a:gd name="T19" fmla="*/ 52 h 605"/>
                  <a:gd name="T20" fmla="*/ 261 w 699"/>
                  <a:gd name="T21" fmla="*/ 125 h 605"/>
                  <a:gd name="T22" fmla="*/ 188 w 699"/>
                  <a:gd name="T23" fmla="*/ 198 h 605"/>
                  <a:gd name="T24" fmla="*/ 115 w 699"/>
                  <a:gd name="T25" fmla="*/ 125 h 605"/>
                  <a:gd name="T26" fmla="*/ 188 w 699"/>
                  <a:gd name="T27" fmla="*/ 52 h 605"/>
                  <a:gd name="T28" fmla="*/ 646 w 699"/>
                  <a:gd name="T29" fmla="*/ 427 h 605"/>
                  <a:gd name="T30" fmla="*/ 52 w 699"/>
                  <a:gd name="T31" fmla="*/ 427 h 605"/>
                  <a:gd name="T32" fmla="*/ 167 w 699"/>
                  <a:gd name="T33" fmla="*/ 292 h 605"/>
                  <a:gd name="T34" fmla="*/ 240 w 699"/>
                  <a:gd name="T35" fmla="*/ 333 h 605"/>
                  <a:gd name="T36" fmla="*/ 313 w 699"/>
                  <a:gd name="T37" fmla="*/ 198 h 605"/>
                  <a:gd name="T38" fmla="*/ 406 w 699"/>
                  <a:gd name="T39" fmla="*/ 260 h 605"/>
                  <a:gd name="T40" fmla="*/ 490 w 699"/>
                  <a:gd name="T41" fmla="*/ 94 h 605"/>
                  <a:gd name="T42" fmla="*/ 646 w 699"/>
                  <a:gd name="T43" fmla="*/ 417 h 605"/>
                  <a:gd name="T44" fmla="*/ 646 w 699"/>
                  <a:gd name="T45" fmla="*/ 427 h 605"/>
                  <a:gd name="T46" fmla="*/ 646 w 699"/>
                  <a:gd name="T47" fmla="*/ 427 h 605"/>
                  <a:gd name="T48" fmla="*/ 646 w 699"/>
                  <a:gd name="T49" fmla="*/ 427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9" h="605">
                    <a:moveTo>
                      <a:pt x="67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0" y="0"/>
                      <a:pt x="0" y="10"/>
                    </a:cubicBezTo>
                    <a:cubicBezTo>
                      <a:pt x="0" y="583"/>
                      <a:pt x="0" y="583"/>
                      <a:pt x="0" y="583"/>
                    </a:cubicBezTo>
                    <a:cubicBezTo>
                      <a:pt x="0" y="594"/>
                      <a:pt x="11" y="604"/>
                      <a:pt x="11" y="604"/>
                    </a:cubicBezTo>
                    <a:cubicBezTo>
                      <a:pt x="677" y="604"/>
                      <a:pt x="677" y="604"/>
                      <a:pt x="677" y="604"/>
                    </a:cubicBezTo>
                    <a:cubicBezTo>
                      <a:pt x="688" y="604"/>
                      <a:pt x="698" y="594"/>
                      <a:pt x="698" y="583"/>
                    </a:cubicBezTo>
                    <a:cubicBezTo>
                      <a:pt x="698" y="10"/>
                      <a:pt x="698" y="10"/>
                      <a:pt x="698" y="10"/>
                    </a:cubicBezTo>
                    <a:cubicBezTo>
                      <a:pt x="698" y="0"/>
                      <a:pt x="688" y="0"/>
                      <a:pt x="677" y="0"/>
                    </a:cubicBezTo>
                    <a:close/>
                    <a:moveTo>
                      <a:pt x="188" y="52"/>
                    </a:moveTo>
                    <a:cubicBezTo>
                      <a:pt x="229" y="52"/>
                      <a:pt x="261" y="83"/>
                      <a:pt x="261" y="125"/>
                    </a:cubicBezTo>
                    <a:cubicBezTo>
                      <a:pt x="261" y="167"/>
                      <a:pt x="229" y="198"/>
                      <a:pt x="188" y="198"/>
                    </a:cubicBezTo>
                    <a:cubicBezTo>
                      <a:pt x="146" y="198"/>
                      <a:pt x="115" y="167"/>
                      <a:pt x="115" y="125"/>
                    </a:cubicBezTo>
                    <a:cubicBezTo>
                      <a:pt x="115" y="83"/>
                      <a:pt x="146" y="52"/>
                      <a:pt x="188" y="52"/>
                    </a:cubicBezTo>
                    <a:close/>
                    <a:moveTo>
                      <a:pt x="646" y="427"/>
                    </a:moveTo>
                    <a:cubicBezTo>
                      <a:pt x="52" y="427"/>
                      <a:pt x="52" y="427"/>
                      <a:pt x="52" y="427"/>
                    </a:cubicBezTo>
                    <a:cubicBezTo>
                      <a:pt x="167" y="292"/>
                      <a:pt x="167" y="292"/>
                      <a:pt x="167" y="292"/>
                    </a:cubicBezTo>
                    <a:cubicBezTo>
                      <a:pt x="240" y="333"/>
                      <a:pt x="240" y="333"/>
                      <a:pt x="240" y="333"/>
                    </a:cubicBezTo>
                    <a:cubicBezTo>
                      <a:pt x="313" y="198"/>
                      <a:pt x="313" y="198"/>
                      <a:pt x="313" y="198"/>
                    </a:cubicBezTo>
                    <a:cubicBezTo>
                      <a:pt x="406" y="260"/>
                      <a:pt x="406" y="260"/>
                      <a:pt x="406" y="260"/>
                    </a:cubicBezTo>
                    <a:cubicBezTo>
                      <a:pt x="490" y="94"/>
                      <a:pt x="490" y="94"/>
                      <a:pt x="490" y="94"/>
                    </a:cubicBezTo>
                    <a:cubicBezTo>
                      <a:pt x="646" y="417"/>
                      <a:pt x="646" y="417"/>
                      <a:pt x="646" y="417"/>
                    </a:cubicBezTo>
                    <a:lnTo>
                      <a:pt x="646" y="427"/>
                    </a:lnTo>
                    <a:close/>
                    <a:moveTo>
                      <a:pt x="646" y="427"/>
                    </a:moveTo>
                    <a:lnTo>
                      <a:pt x="646" y="42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Freeform: Shape 41">
              <a:extLst>
                <a:ext uri="{FF2B5EF4-FFF2-40B4-BE49-F238E27FC236}">
                  <a16:creationId xmlns:a16="http://schemas.microsoft.com/office/drawing/2014/main" id="{294B9826-4FB2-4DE3-ACF7-8B9BF00741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3419" y="3536044"/>
              <a:ext cx="484536" cy="385047"/>
            </a:xfrm>
            <a:custGeom>
              <a:avLst/>
              <a:gdLst>
                <a:gd name="T0" fmla="*/ 562 w 1115"/>
                <a:gd name="T1" fmla="*/ 333 h 886"/>
                <a:gd name="T2" fmla="*/ 395 w 1115"/>
                <a:gd name="T3" fmla="*/ 500 h 886"/>
                <a:gd name="T4" fmla="*/ 562 w 1115"/>
                <a:gd name="T5" fmla="*/ 667 h 886"/>
                <a:gd name="T6" fmla="*/ 729 w 1115"/>
                <a:gd name="T7" fmla="*/ 500 h 886"/>
                <a:gd name="T8" fmla="*/ 562 w 1115"/>
                <a:gd name="T9" fmla="*/ 333 h 886"/>
                <a:gd name="T10" fmla="*/ 1000 w 1115"/>
                <a:gd name="T11" fmla="*/ 167 h 886"/>
                <a:gd name="T12" fmla="*/ 875 w 1115"/>
                <a:gd name="T13" fmla="*/ 167 h 886"/>
                <a:gd name="T14" fmla="*/ 822 w 1115"/>
                <a:gd name="T15" fmla="*/ 135 h 886"/>
                <a:gd name="T16" fmla="*/ 791 w 1115"/>
                <a:gd name="T17" fmla="*/ 31 h 886"/>
                <a:gd name="T18" fmla="*/ 750 w 1115"/>
                <a:gd name="T19" fmla="*/ 0 h 886"/>
                <a:gd name="T20" fmla="*/ 375 w 1115"/>
                <a:gd name="T21" fmla="*/ 0 h 886"/>
                <a:gd name="T22" fmla="*/ 322 w 1115"/>
                <a:gd name="T23" fmla="*/ 31 h 886"/>
                <a:gd name="T24" fmla="*/ 291 w 1115"/>
                <a:gd name="T25" fmla="*/ 135 h 886"/>
                <a:gd name="T26" fmla="*/ 250 w 1115"/>
                <a:gd name="T27" fmla="*/ 167 h 886"/>
                <a:gd name="T28" fmla="*/ 114 w 1115"/>
                <a:gd name="T29" fmla="*/ 167 h 886"/>
                <a:gd name="T30" fmla="*/ 0 w 1115"/>
                <a:gd name="T31" fmla="*/ 281 h 886"/>
                <a:gd name="T32" fmla="*/ 0 w 1115"/>
                <a:gd name="T33" fmla="*/ 781 h 886"/>
                <a:gd name="T34" fmla="*/ 114 w 1115"/>
                <a:gd name="T35" fmla="*/ 885 h 886"/>
                <a:gd name="T36" fmla="*/ 1000 w 1115"/>
                <a:gd name="T37" fmla="*/ 885 h 886"/>
                <a:gd name="T38" fmla="*/ 1114 w 1115"/>
                <a:gd name="T39" fmla="*/ 781 h 886"/>
                <a:gd name="T40" fmla="*/ 1114 w 1115"/>
                <a:gd name="T41" fmla="*/ 281 h 886"/>
                <a:gd name="T42" fmla="*/ 1000 w 1115"/>
                <a:gd name="T43" fmla="*/ 167 h 886"/>
                <a:gd name="T44" fmla="*/ 562 w 1115"/>
                <a:gd name="T45" fmla="*/ 781 h 886"/>
                <a:gd name="T46" fmla="*/ 281 w 1115"/>
                <a:gd name="T47" fmla="*/ 500 h 886"/>
                <a:gd name="T48" fmla="*/ 562 w 1115"/>
                <a:gd name="T49" fmla="*/ 219 h 886"/>
                <a:gd name="T50" fmla="*/ 833 w 1115"/>
                <a:gd name="T51" fmla="*/ 500 h 886"/>
                <a:gd name="T52" fmla="*/ 562 w 1115"/>
                <a:gd name="T53" fmla="*/ 781 h 886"/>
                <a:gd name="T54" fmla="*/ 968 w 1115"/>
                <a:gd name="T55" fmla="*/ 354 h 886"/>
                <a:gd name="T56" fmla="*/ 927 w 1115"/>
                <a:gd name="T57" fmla="*/ 312 h 886"/>
                <a:gd name="T58" fmla="*/ 968 w 1115"/>
                <a:gd name="T59" fmla="*/ 281 h 886"/>
                <a:gd name="T60" fmla="*/ 1000 w 1115"/>
                <a:gd name="T61" fmla="*/ 312 h 886"/>
                <a:gd name="T62" fmla="*/ 968 w 1115"/>
                <a:gd name="T63" fmla="*/ 354 h 886"/>
                <a:gd name="T64" fmla="*/ 968 w 1115"/>
                <a:gd name="T65" fmla="*/ 354 h 886"/>
                <a:gd name="T66" fmla="*/ 968 w 1115"/>
                <a:gd name="T67" fmla="*/ 354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15" h="886">
                  <a:moveTo>
                    <a:pt x="562" y="333"/>
                  </a:moveTo>
                  <a:cubicBezTo>
                    <a:pt x="468" y="333"/>
                    <a:pt x="395" y="406"/>
                    <a:pt x="395" y="500"/>
                  </a:cubicBezTo>
                  <a:cubicBezTo>
                    <a:pt x="395" y="594"/>
                    <a:pt x="468" y="667"/>
                    <a:pt x="562" y="667"/>
                  </a:cubicBezTo>
                  <a:cubicBezTo>
                    <a:pt x="645" y="667"/>
                    <a:pt x="729" y="594"/>
                    <a:pt x="729" y="500"/>
                  </a:cubicBezTo>
                  <a:cubicBezTo>
                    <a:pt x="729" y="406"/>
                    <a:pt x="645" y="333"/>
                    <a:pt x="562" y="333"/>
                  </a:cubicBezTo>
                  <a:close/>
                  <a:moveTo>
                    <a:pt x="1000" y="167"/>
                  </a:moveTo>
                  <a:cubicBezTo>
                    <a:pt x="875" y="167"/>
                    <a:pt x="875" y="167"/>
                    <a:pt x="875" y="167"/>
                  </a:cubicBezTo>
                  <a:cubicBezTo>
                    <a:pt x="854" y="167"/>
                    <a:pt x="833" y="156"/>
                    <a:pt x="822" y="135"/>
                  </a:cubicBezTo>
                  <a:cubicBezTo>
                    <a:pt x="791" y="31"/>
                    <a:pt x="791" y="31"/>
                    <a:pt x="791" y="31"/>
                  </a:cubicBezTo>
                  <a:cubicBezTo>
                    <a:pt x="781" y="10"/>
                    <a:pt x="770" y="0"/>
                    <a:pt x="750" y="0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54" y="0"/>
                    <a:pt x="333" y="10"/>
                    <a:pt x="322" y="31"/>
                  </a:cubicBezTo>
                  <a:cubicBezTo>
                    <a:pt x="291" y="135"/>
                    <a:pt x="291" y="135"/>
                    <a:pt x="291" y="135"/>
                  </a:cubicBezTo>
                  <a:cubicBezTo>
                    <a:pt x="281" y="156"/>
                    <a:pt x="270" y="167"/>
                    <a:pt x="250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52" y="167"/>
                    <a:pt x="0" y="219"/>
                    <a:pt x="0" y="281"/>
                  </a:cubicBezTo>
                  <a:cubicBezTo>
                    <a:pt x="0" y="781"/>
                    <a:pt x="0" y="781"/>
                    <a:pt x="0" y="781"/>
                  </a:cubicBezTo>
                  <a:cubicBezTo>
                    <a:pt x="0" y="844"/>
                    <a:pt x="52" y="885"/>
                    <a:pt x="114" y="885"/>
                  </a:cubicBezTo>
                  <a:cubicBezTo>
                    <a:pt x="1000" y="885"/>
                    <a:pt x="1000" y="885"/>
                    <a:pt x="1000" y="885"/>
                  </a:cubicBezTo>
                  <a:cubicBezTo>
                    <a:pt x="1062" y="885"/>
                    <a:pt x="1114" y="844"/>
                    <a:pt x="1114" y="781"/>
                  </a:cubicBezTo>
                  <a:cubicBezTo>
                    <a:pt x="1114" y="281"/>
                    <a:pt x="1114" y="281"/>
                    <a:pt x="1114" y="281"/>
                  </a:cubicBezTo>
                  <a:cubicBezTo>
                    <a:pt x="1114" y="219"/>
                    <a:pt x="1062" y="167"/>
                    <a:pt x="1000" y="167"/>
                  </a:cubicBezTo>
                  <a:close/>
                  <a:moveTo>
                    <a:pt x="562" y="781"/>
                  </a:moveTo>
                  <a:cubicBezTo>
                    <a:pt x="406" y="781"/>
                    <a:pt x="281" y="656"/>
                    <a:pt x="281" y="500"/>
                  </a:cubicBezTo>
                  <a:cubicBezTo>
                    <a:pt x="281" y="344"/>
                    <a:pt x="406" y="219"/>
                    <a:pt x="562" y="219"/>
                  </a:cubicBezTo>
                  <a:cubicBezTo>
                    <a:pt x="708" y="219"/>
                    <a:pt x="833" y="344"/>
                    <a:pt x="833" y="500"/>
                  </a:cubicBezTo>
                  <a:cubicBezTo>
                    <a:pt x="833" y="656"/>
                    <a:pt x="708" y="781"/>
                    <a:pt x="562" y="781"/>
                  </a:cubicBezTo>
                  <a:close/>
                  <a:moveTo>
                    <a:pt x="968" y="354"/>
                  </a:moveTo>
                  <a:cubicBezTo>
                    <a:pt x="947" y="354"/>
                    <a:pt x="927" y="333"/>
                    <a:pt x="927" y="312"/>
                  </a:cubicBezTo>
                  <a:cubicBezTo>
                    <a:pt x="927" y="292"/>
                    <a:pt x="947" y="281"/>
                    <a:pt x="968" y="281"/>
                  </a:cubicBezTo>
                  <a:cubicBezTo>
                    <a:pt x="989" y="281"/>
                    <a:pt x="1000" y="292"/>
                    <a:pt x="1000" y="312"/>
                  </a:cubicBezTo>
                  <a:cubicBezTo>
                    <a:pt x="1000" y="333"/>
                    <a:pt x="989" y="354"/>
                    <a:pt x="968" y="354"/>
                  </a:cubicBezTo>
                  <a:close/>
                  <a:moveTo>
                    <a:pt x="968" y="354"/>
                  </a:moveTo>
                  <a:lnTo>
                    <a:pt x="968" y="3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42">
              <a:extLst>
                <a:ext uri="{FF2B5EF4-FFF2-40B4-BE49-F238E27FC236}">
                  <a16:creationId xmlns:a16="http://schemas.microsoft.com/office/drawing/2014/main" id="{90A2F40A-1F8E-407C-9FC6-60E341C66C70}"/>
                </a:ext>
              </a:extLst>
            </p:cNvPr>
            <p:cNvGrpSpPr/>
            <p:nvPr/>
          </p:nvGrpSpPr>
          <p:grpSpPr>
            <a:xfrm>
              <a:off x="5062591" y="3751657"/>
              <a:ext cx="426132" cy="506164"/>
              <a:chOff x="1393825" y="2339975"/>
              <a:chExt cx="330200" cy="392113"/>
            </a:xfrm>
            <a:solidFill>
              <a:schemeClr val="bg1"/>
            </a:solidFill>
          </p:grpSpPr>
          <p:sp>
            <p:nvSpPr>
              <p:cNvPr id="36" name="Freeform: Shape 43">
                <a:extLst>
                  <a:ext uri="{FF2B5EF4-FFF2-40B4-BE49-F238E27FC236}">
                    <a16:creationId xmlns:a16="http://schemas.microsoft.com/office/drawing/2014/main" id="{8F3AB09E-8752-4A4E-B6B5-F468D1867C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3825" y="2339975"/>
                <a:ext cx="330200" cy="374650"/>
              </a:xfrm>
              <a:custGeom>
                <a:avLst/>
                <a:gdLst>
                  <a:gd name="T0" fmla="*/ 718 w 917"/>
                  <a:gd name="T1" fmla="*/ 583 h 1042"/>
                  <a:gd name="T2" fmla="*/ 853 w 917"/>
                  <a:gd name="T3" fmla="*/ 354 h 1042"/>
                  <a:gd name="T4" fmla="*/ 885 w 917"/>
                  <a:gd name="T5" fmla="*/ 270 h 1042"/>
                  <a:gd name="T6" fmla="*/ 895 w 917"/>
                  <a:gd name="T7" fmla="*/ 229 h 1042"/>
                  <a:gd name="T8" fmla="*/ 895 w 917"/>
                  <a:gd name="T9" fmla="*/ 208 h 1042"/>
                  <a:gd name="T10" fmla="*/ 906 w 917"/>
                  <a:gd name="T11" fmla="*/ 93 h 1042"/>
                  <a:gd name="T12" fmla="*/ 906 w 917"/>
                  <a:gd name="T13" fmla="*/ 41 h 1042"/>
                  <a:gd name="T14" fmla="*/ 906 w 917"/>
                  <a:gd name="T15" fmla="*/ 20 h 1042"/>
                  <a:gd name="T16" fmla="*/ 906 w 917"/>
                  <a:gd name="T17" fmla="*/ 10 h 1042"/>
                  <a:gd name="T18" fmla="*/ 895 w 917"/>
                  <a:gd name="T19" fmla="*/ 0 h 1042"/>
                  <a:gd name="T20" fmla="*/ 885 w 917"/>
                  <a:gd name="T21" fmla="*/ 0 h 1042"/>
                  <a:gd name="T22" fmla="*/ 864 w 917"/>
                  <a:gd name="T23" fmla="*/ 10 h 1042"/>
                  <a:gd name="T24" fmla="*/ 812 w 917"/>
                  <a:gd name="T25" fmla="*/ 20 h 1042"/>
                  <a:gd name="T26" fmla="*/ 635 w 917"/>
                  <a:gd name="T27" fmla="*/ 104 h 1042"/>
                  <a:gd name="T28" fmla="*/ 395 w 917"/>
                  <a:gd name="T29" fmla="*/ 333 h 1042"/>
                  <a:gd name="T30" fmla="*/ 333 w 917"/>
                  <a:gd name="T31" fmla="*/ 375 h 1042"/>
                  <a:gd name="T32" fmla="*/ 10 w 917"/>
                  <a:gd name="T33" fmla="*/ 583 h 1042"/>
                  <a:gd name="T34" fmla="*/ 41 w 917"/>
                  <a:gd name="T35" fmla="*/ 625 h 1042"/>
                  <a:gd name="T36" fmla="*/ 531 w 917"/>
                  <a:gd name="T37" fmla="*/ 999 h 1042"/>
                  <a:gd name="T38" fmla="*/ 562 w 917"/>
                  <a:gd name="T39" fmla="*/ 1020 h 1042"/>
                  <a:gd name="T40" fmla="*/ 698 w 917"/>
                  <a:gd name="T41" fmla="*/ 656 h 1042"/>
                  <a:gd name="T42" fmla="*/ 718 w 917"/>
                  <a:gd name="T43" fmla="*/ 583 h 1042"/>
                  <a:gd name="T44" fmla="*/ 666 w 917"/>
                  <a:gd name="T45" fmla="*/ 458 h 1042"/>
                  <a:gd name="T46" fmla="*/ 562 w 917"/>
                  <a:gd name="T47" fmla="*/ 468 h 1042"/>
                  <a:gd name="T48" fmla="*/ 520 w 917"/>
                  <a:gd name="T49" fmla="*/ 354 h 1042"/>
                  <a:gd name="T50" fmla="*/ 531 w 917"/>
                  <a:gd name="T51" fmla="*/ 333 h 1042"/>
                  <a:gd name="T52" fmla="*/ 645 w 917"/>
                  <a:gd name="T53" fmla="*/ 323 h 1042"/>
                  <a:gd name="T54" fmla="*/ 677 w 917"/>
                  <a:gd name="T55" fmla="*/ 437 h 1042"/>
                  <a:gd name="T56" fmla="*/ 666 w 917"/>
                  <a:gd name="T57" fmla="*/ 458 h 1042"/>
                  <a:gd name="T58" fmla="*/ 666 w 917"/>
                  <a:gd name="T59" fmla="*/ 458 h 1042"/>
                  <a:gd name="T60" fmla="*/ 666 w 917"/>
                  <a:gd name="T61" fmla="*/ 458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17" h="1042">
                    <a:moveTo>
                      <a:pt x="718" y="583"/>
                    </a:moveTo>
                    <a:cubicBezTo>
                      <a:pt x="781" y="500"/>
                      <a:pt x="823" y="427"/>
                      <a:pt x="853" y="354"/>
                    </a:cubicBezTo>
                    <a:cubicBezTo>
                      <a:pt x="864" y="333"/>
                      <a:pt x="874" y="302"/>
                      <a:pt x="885" y="270"/>
                    </a:cubicBezTo>
                    <a:cubicBezTo>
                      <a:pt x="885" y="260"/>
                      <a:pt x="885" y="250"/>
                      <a:pt x="895" y="229"/>
                    </a:cubicBezTo>
                    <a:cubicBezTo>
                      <a:pt x="895" y="218"/>
                      <a:pt x="895" y="218"/>
                      <a:pt x="895" y="208"/>
                    </a:cubicBezTo>
                    <a:cubicBezTo>
                      <a:pt x="906" y="166"/>
                      <a:pt x="906" y="125"/>
                      <a:pt x="906" y="93"/>
                    </a:cubicBezTo>
                    <a:cubicBezTo>
                      <a:pt x="906" y="73"/>
                      <a:pt x="906" y="52"/>
                      <a:pt x="906" y="41"/>
                    </a:cubicBezTo>
                    <a:cubicBezTo>
                      <a:pt x="906" y="31"/>
                      <a:pt x="916" y="31"/>
                      <a:pt x="906" y="20"/>
                    </a:cubicBezTo>
                    <a:lnTo>
                      <a:pt x="906" y="10"/>
                    </a:lnTo>
                    <a:cubicBezTo>
                      <a:pt x="916" y="0"/>
                      <a:pt x="906" y="0"/>
                      <a:pt x="895" y="0"/>
                    </a:cubicBezTo>
                    <a:lnTo>
                      <a:pt x="885" y="0"/>
                    </a:lnTo>
                    <a:cubicBezTo>
                      <a:pt x="874" y="0"/>
                      <a:pt x="874" y="10"/>
                      <a:pt x="864" y="10"/>
                    </a:cubicBezTo>
                    <a:cubicBezTo>
                      <a:pt x="864" y="20"/>
                      <a:pt x="843" y="20"/>
                      <a:pt x="812" y="20"/>
                    </a:cubicBezTo>
                    <a:cubicBezTo>
                      <a:pt x="770" y="31"/>
                      <a:pt x="708" y="52"/>
                      <a:pt x="635" y="104"/>
                    </a:cubicBezTo>
                    <a:cubicBezTo>
                      <a:pt x="510" y="177"/>
                      <a:pt x="437" y="281"/>
                      <a:pt x="395" y="333"/>
                    </a:cubicBezTo>
                    <a:cubicBezTo>
                      <a:pt x="385" y="354"/>
                      <a:pt x="354" y="375"/>
                      <a:pt x="333" y="375"/>
                    </a:cubicBezTo>
                    <a:cubicBezTo>
                      <a:pt x="125" y="364"/>
                      <a:pt x="41" y="510"/>
                      <a:pt x="10" y="583"/>
                    </a:cubicBezTo>
                    <a:cubicBezTo>
                      <a:pt x="0" y="604"/>
                      <a:pt x="10" y="625"/>
                      <a:pt x="41" y="625"/>
                    </a:cubicBezTo>
                    <a:cubicBezTo>
                      <a:pt x="489" y="614"/>
                      <a:pt x="531" y="885"/>
                      <a:pt x="531" y="999"/>
                    </a:cubicBezTo>
                    <a:cubicBezTo>
                      <a:pt x="520" y="1031"/>
                      <a:pt x="541" y="1041"/>
                      <a:pt x="562" y="1020"/>
                    </a:cubicBezTo>
                    <a:cubicBezTo>
                      <a:pt x="729" y="926"/>
                      <a:pt x="718" y="739"/>
                      <a:pt x="698" y="656"/>
                    </a:cubicBezTo>
                    <a:cubicBezTo>
                      <a:pt x="698" y="635"/>
                      <a:pt x="708" y="593"/>
                      <a:pt x="718" y="583"/>
                    </a:cubicBezTo>
                    <a:close/>
                    <a:moveTo>
                      <a:pt x="666" y="458"/>
                    </a:moveTo>
                    <a:cubicBezTo>
                      <a:pt x="645" y="489"/>
                      <a:pt x="593" y="489"/>
                      <a:pt x="562" y="468"/>
                    </a:cubicBezTo>
                    <a:cubicBezTo>
                      <a:pt x="510" y="448"/>
                      <a:pt x="500" y="395"/>
                      <a:pt x="520" y="354"/>
                    </a:cubicBezTo>
                    <a:cubicBezTo>
                      <a:pt x="531" y="343"/>
                      <a:pt x="531" y="343"/>
                      <a:pt x="531" y="333"/>
                    </a:cubicBezTo>
                    <a:cubicBezTo>
                      <a:pt x="562" y="302"/>
                      <a:pt x="604" y="302"/>
                      <a:pt x="645" y="323"/>
                    </a:cubicBezTo>
                    <a:cubicBezTo>
                      <a:pt x="687" y="343"/>
                      <a:pt x="708" y="395"/>
                      <a:pt x="677" y="437"/>
                    </a:cubicBezTo>
                    <a:cubicBezTo>
                      <a:pt x="677" y="448"/>
                      <a:pt x="677" y="448"/>
                      <a:pt x="666" y="458"/>
                    </a:cubicBezTo>
                    <a:close/>
                    <a:moveTo>
                      <a:pt x="666" y="458"/>
                    </a:moveTo>
                    <a:lnTo>
                      <a:pt x="666" y="45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44">
                <a:extLst>
                  <a:ext uri="{FF2B5EF4-FFF2-40B4-BE49-F238E27FC236}">
                    <a16:creationId xmlns:a16="http://schemas.microsoft.com/office/drawing/2014/main" id="{4D4FB30E-CFAF-4A66-B6EA-4B24AFCB70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9550" y="2643188"/>
                <a:ext cx="71438" cy="82550"/>
              </a:xfrm>
              <a:custGeom>
                <a:avLst/>
                <a:gdLst>
                  <a:gd name="T0" fmla="*/ 42 w 199"/>
                  <a:gd name="T1" fmla="*/ 219 h 230"/>
                  <a:gd name="T2" fmla="*/ 188 w 199"/>
                  <a:gd name="T3" fmla="*/ 31 h 230"/>
                  <a:gd name="T4" fmla="*/ 156 w 199"/>
                  <a:gd name="T5" fmla="*/ 10 h 230"/>
                  <a:gd name="T6" fmla="*/ 11 w 199"/>
                  <a:gd name="T7" fmla="*/ 198 h 230"/>
                  <a:gd name="T8" fmla="*/ 42 w 199"/>
                  <a:gd name="T9" fmla="*/ 219 h 230"/>
                  <a:gd name="T10" fmla="*/ 42 w 199"/>
                  <a:gd name="T11" fmla="*/ 219 h 230"/>
                  <a:gd name="T12" fmla="*/ 42 w 199"/>
                  <a:gd name="T13" fmla="*/ 219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9" h="230">
                    <a:moveTo>
                      <a:pt x="42" y="219"/>
                    </a:moveTo>
                    <a:cubicBezTo>
                      <a:pt x="115" y="177"/>
                      <a:pt x="167" y="83"/>
                      <a:pt x="188" y="31"/>
                    </a:cubicBezTo>
                    <a:cubicBezTo>
                      <a:pt x="198" y="10"/>
                      <a:pt x="177" y="0"/>
                      <a:pt x="156" y="10"/>
                    </a:cubicBezTo>
                    <a:cubicBezTo>
                      <a:pt x="73" y="63"/>
                      <a:pt x="31" y="146"/>
                      <a:pt x="11" y="198"/>
                    </a:cubicBezTo>
                    <a:cubicBezTo>
                      <a:pt x="0" y="219"/>
                      <a:pt x="21" y="229"/>
                      <a:pt x="42" y="219"/>
                    </a:cubicBezTo>
                    <a:close/>
                    <a:moveTo>
                      <a:pt x="42" y="219"/>
                    </a:moveTo>
                    <a:lnTo>
                      <a:pt x="42" y="2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45">
                <a:extLst>
                  <a:ext uri="{FF2B5EF4-FFF2-40B4-BE49-F238E27FC236}">
                    <a16:creationId xmlns:a16="http://schemas.microsoft.com/office/drawing/2014/main" id="{F54529D9-4DCE-4418-8001-BAE9CDFA0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2400" y="2616200"/>
                <a:ext cx="93663" cy="115888"/>
              </a:xfrm>
              <a:custGeom>
                <a:avLst/>
                <a:gdLst>
                  <a:gd name="T0" fmla="*/ 31 w 261"/>
                  <a:gd name="T1" fmla="*/ 313 h 324"/>
                  <a:gd name="T2" fmla="*/ 250 w 261"/>
                  <a:gd name="T3" fmla="*/ 31 h 324"/>
                  <a:gd name="T4" fmla="*/ 219 w 261"/>
                  <a:gd name="T5" fmla="*/ 11 h 324"/>
                  <a:gd name="T6" fmla="*/ 10 w 261"/>
                  <a:gd name="T7" fmla="*/ 292 h 324"/>
                  <a:gd name="T8" fmla="*/ 31 w 261"/>
                  <a:gd name="T9" fmla="*/ 313 h 324"/>
                  <a:gd name="T10" fmla="*/ 31 w 261"/>
                  <a:gd name="T11" fmla="*/ 313 h 324"/>
                  <a:gd name="T12" fmla="*/ 31 w 261"/>
                  <a:gd name="T13" fmla="*/ 313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324">
                    <a:moveTo>
                      <a:pt x="31" y="313"/>
                    </a:moveTo>
                    <a:cubicBezTo>
                      <a:pt x="156" y="240"/>
                      <a:pt x="219" y="104"/>
                      <a:pt x="250" y="31"/>
                    </a:cubicBezTo>
                    <a:cubicBezTo>
                      <a:pt x="260" y="11"/>
                      <a:pt x="240" y="0"/>
                      <a:pt x="219" y="11"/>
                    </a:cubicBezTo>
                    <a:cubicBezTo>
                      <a:pt x="94" y="83"/>
                      <a:pt x="31" y="219"/>
                      <a:pt x="10" y="292"/>
                    </a:cubicBezTo>
                    <a:cubicBezTo>
                      <a:pt x="0" y="313"/>
                      <a:pt x="10" y="323"/>
                      <a:pt x="31" y="313"/>
                    </a:cubicBezTo>
                    <a:close/>
                    <a:moveTo>
                      <a:pt x="31" y="313"/>
                    </a:moveTo>
                    <a:lnTo>
                      <a:pt x="31" y="31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46">
                <a:extLst>
                  <a:ext uri="{FF2B5EF4-FFF2-40B4-BE49-F238E27FC236}">
                    <a16:creationId xmlns:a16="http://schemas.microsoft.com/office/drawing/2014/main" id="{1FC2363F-2A9B-454F-AC06-C13AAC297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1288" y="2587625"/>
                <a:ext cx="71437" cy="85725"/>
              </a:xfrm>
              <a:custGeom>
                <a:avLst/>
                <a:gdLst>
                  <a:gd name="T0" fmla="*/ 41 w 199"/>
                  <a:gd name="T1" fmla="*/ 229 h 240"/>
                  <a:gd name="T2" fmla="*/ 187 w 199"/>
                  <a:gd name="T3" fmla="*/ 42 h 240"/>
                  <a:gd name="T4" fmla="*/ 156 w 199"/>
                  <a:gd name="T5" fmla="*/ 21 h 240"/>
                  <a:gd name="T6" fmla="*/ 10 w 199"/>
                  <a:gd name="T7" fmla="*/ 208 h 240"/>
                  <a:gd name="T8" fmla="*/ 41 w 199"/>
                  <a:gd name="T9" fmla="*/ 229 h 240"/>
                  <a:gd name="T10" fmla="*/ 41 w 199"/>
                  <a:gd name="T11" fmla="*/ 229 h 240"/>
                  <a:gd name="T12" fmla="*/ 41 w 199"/>
                  <a:gd name="T13" fmla="*/ 229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9" h="240">
                    <a:moveTo>
                      <a:pt x="41" y="229"/>
                    </a:moveTo>
                    <a:cubicBezTo>
                      <a:pt x="114" y="177"/>
                      <a:pt x="166" y="94"/>
                      <a:pt x="187" y="42"/>
                    </a:cubicBezTo>
                    <a:cubicBezTo>
                      <a:pt x="198" y="21"/>
                      <a:pt x="177" y="0"/>
                      <a:pt x="156" y="21"/>
                    </a:cubicBezTo>
                    <a:cubicBezTo>
                      <a:pt x="73" y="73"/>
                      <a:pt x="31" y="156"/>
                      <a:pt x="10" y="208"/>
                    </a:cubicBezTo>
                    <a:cubicBezTo>
                      <a:pt x="0" y="229"/>
                      <a:pt x="10" y="239"/>
                      <a:pt x="41" y="229"/>
                    </a:cubicBezTo>
                    <a:close/>
                    <a:moveTo>
                      <a:pt x="41" y="229"/>
                    </a:moveTo>
                    <a:lnTo>
                      <a:pt x="41" y="22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Freeform: Shape 47">
              <a:extLst>
                <a:ext uri="{FF2B5EF4-FFF2-40B4-BE49-F238E27FC236}">
                  <a16:creationId xmlns:a16="http://schemas.microsoft.com/office/drawing/2014/main" id="{8864F2D2-DD7D-4690-B577-4E07BF72E5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7837" y="5149067"/>
              <a:ext cx="463891" cy="4640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598" y="2167"/>
                  </a:moveTo>
                  <a:cubicBezTo>
                    <a:pt x="3598" y="2549"/>
                    <a:pt x="3517" y="2902"/>
                    <a:pt x="3358" y="3213"/>
                  </a:cubicBezTo>
                  <a:cubicBezTo>
                    <a:pt x="3197" y="3525"/>
                    <a:pt x="2981" y="3792"/>
                    <a:pt x="2707" y="4006"/>
                  </a:cubicBezTo>
                  <a:lnTo>
                    <a:pt x="2707" y="21050"/>
                  </a:lnTo>
                  <a:cubicBezTo>
                    <a:pt x="2707" y="21203"/>
                    <a:pt x="2663" y="21329"/>
                    <a:pt x="2580" y="21438"/>
                  </a:cubicBezTo>
                  <a:cubicBezTo>
                    <a:pt x="2492" y="21547"/>
                    <a:pt x="2386" y="21599"/>
                    <a:pt x="2262" y="21599"/>
                  </a:cubicBezTo>
                  <a:lnTo>
                    <a:pt x="1348" y="21599"/>
                  </a:lnTo>
                  <a:cubicBezTo>
                    <a:pt x="1221" y="21599"/>
                    <a:pt x="1118" y="21544"/>
                    <a:pt x="1038" y="21438"/>
                  </a:cubicBezTo>
                  <a:cubicBezTo>
                    <a:pt x="954" y="21329"/>
                    <a:pt x="913" y="21203"/>
                    <a:pt x="913" y="21050"/>
                  </a:cubicBezTo>
                  <a:lnTo>
                    <a:pt x="913" y="4006"/>
                  </a:lnTo>
                  <a:cubicBezTo>
                    <a:pt x="641" y="3792"/>
                    <a:pt x="421" y="3525"/>
                    <a:pt x="252" y="3213"/>
                  </a:cubicBezTo>
                  <a:cubicBezTo>
                    <a:pt x="83" y="2902"/>
                    <a:pt x="0" y="2549"/>
                    <a:pt x="0" y="2167"/>
                  </a:cubicBezTo>
                  <a:cubicBezTo>
                    <a:pt x="0" y="1574"/>
                    <a:pt x="176" y="1069"/>
                    <a:pt x="528" y="640"/>
                  </a:cubicBezTo>
                  <a:cubicBezTo>
                    <a:pt x="878" y="211"/>
                    <a:pt x="1304" y="0"/>
                    <a:pt x="1804" y="0"/>
                  </a:cubicBezTo>
                  <a:cubicBezTo>
                    <a:pt x="2296" y="0"/>
                    <a:pt x="2719" y="211"/>
                    <a:pt x="3069" y="640"/>
                  </a:cubicBezTo>
                  <a:cubicBezTo>
                    <a:pt x="3422" y="1069"/>
                    <a:pt x="3598" y="1571"/>
                    <a:pt x="3598" y="2167"/>
                  </a:cubicBezTo>
                  <a:moveTo>
                    <a:pt x="20838" y="2476"/>
                  </a:moveTo>
                  <a:cubicBezTo>
                    <a:pt x="21063" y="2323"/>
                    <a:pt x="21247" y="2297"/>
                    <a:pt x="21389" y="2391"/>
                  </a:cubicBezTo>
                  <a:cubicBezTo>
                    <a:pt x="21529" y="2485"/>
                    <a:pt x="21599" y="2684"/>
                    <a:pt x="21599" y="2996"/>
                  </a:cubicBezTo>
                  <a:lnTo>
                    <a:pt x="21599" y="13515"/>
                  </a:lnTo>
                  <a:cubicBezTo>
                    <a:pt x="21599" y="13803"/>
                    <a:pt x="21526" y="14106"/>
                    <a:pt x="21382" y="14420"/>
                  </a:cubicBezTo>
                  <a:cubicBezTo>
                    <a:pt x="21237" y="14737"/>
                    <a:pt x="21056" y="14966"/>
                    <a:pt x="20838" y="15119"/>
                  </a:cubicBezTo>
                  <a:cubicBezTo>
                    <a:pt x="19954" y="15757"/>
                    <a:pt x="19146" y="16165"/>
                    <a:pt x="18412" y="16350"/>
                  </a:cubicBezTo>
                  <a:cubicBezTo>
                    <a:pt x="17678" y="16529"/>
                    <a:pt x="17036" y="16606"/>
                    <a:pt x="16490" y="16567"/>
                  </a:cubicBezTo>
                  <a:cubicBezTo>
                    <a:pt x="15849" y="16526"/>
                    <a:pt x="15281" y="16371"/>
                    <a:pt x="14791" y="16103"/>
                  </a:cubicBezTo>
                  <a:cubicBezTo>
                    <a:pt x="14392" y="15851"/>
                    <a:pt x="14003" y="15607"/>
                    <a:pt x="13623" y="15378"/>
                  </a:cubicBezTo>
                  <a:cubicBezTo>
                    <a:pt x="13244" y="15146"/>
                    <a:pt x="12857" y="14946"/>
                    <a:pt x="12458" y="14773"/>
                  </a:cubicBezTo>
                  <a:cubicBezTo>
                    <a:pt x="12059" y="14599"/>
                    <a:pt x="11640" y="14461"/>
                    <a:pt x="11197" y="14358"/>
                  </a:cubicBezTo>
                  <a:cubicBezTo>
                    <a:pt x="10757" y="14256"/>
                    <a:pt x="10269" y="14203"/>
                    <a:pt x="9738" y="14203"/>
                  </a:cubicBezTo>
                  <a:cubicBezTo>
                    <a:pt x="9310" y="14220"/>
                    <a:pt x="8825" y="14306"/>
                    <a:pt x="8286" y="14455"/>
                  </a:cubicBezTo>
                  <a:cubicBezTo>
                    <a:pt x="7824" y="14588"/>
                    <a:pt x="7266" y="14799"/>
                    <a:pt x="6605" y="15090"/>
                  </a:cubicBezTo>
                  <a:cubicBezTo>
                    <a:pt x="5944" y="15381"/>
                    <a:pt x="5207" y="15792"/>
                    <a:pt x="4394" y="16327"/>
                  </a:cubicBezTo>
                  <a:cubicBezTo>
                    <a:pt x="4169" y="16476"/>
                    <a:pt x="3978" y="16494"/>
                    <a:pt x="3826" y="16382"/>
                  </a:cubicBezTo>
                  <a:cubicBezTo>
                    <a:pt x="3674" y="16268"/>
                    <a:pt x="3598" y="16059"/>
                    <a:pt x="3598" y="15751"/>
                  </a:cubicBezTo>
                  <a:lnTo>
                    <a:pt x="3598" y="5273"/>
                  </a:lnTo>
                  <a:cubicBezTo>
                    <a:pt x="3598" y="4964"/>
                    <a:pt x="3674" y="4653"/>
                    <a:pt x="3826" y="4347"/>
                  </a:cubicBezTo>
                  <a:cubicBezTo>
                    <a:pt x="3978" y="4036"/>
                    <a:pt x="4169" y="3807"/>
                    <a:pt x="4394" y="3654"/>
                  </a:cubicBezTo>
                  <a:cubicBezTo>
                    <a:pt x="5207" y="3143"/>
                    <a:pt x="5941" y="2737"/>
                    <a:pt x="6597" y="2447"/>
                  </a:cubicBezTo>
                  <a:cubicBezTo>
                    <a:pt x="7253" y="2156"/>
                    <a:pt x="7816" y="1944"/>
                    <a:pt x="8286" y="1812"/>
                  </a:cubicBezTo>
                  <a:cubicBezTo>
                    <a:pt x="8832" y="1665"/>
                    <a:pt x="9317" y="1580"/>
                    <a:pt x="9738" y="1559"/>
                  </a:cubicBezTo>
                  <a:cubicBezTo>
                    <a:pt x="10269" y="1559"/>
                    <a:pt x="10757" y="1612"/>
                    <a:pt x="11197" y="1715"/>
                  </a:cubicBezTo>
                  <a:cubicBezTo>
                    <a:pt x="11640" y="1818"/>
                    <a:pt x="12059" y="1956"/>
                    <a:pt x="12458" y="2135"/>
                  </a:cubicBezTo>
                  <a:cubicBezTo>
                    <a:pt x="12857" y="2306"/>
                    <a:pt x="13242" y="2508"/>
                    <a:pt x="13619" y="2737"/>
                  </a:cubicBezTo>
                  <a:cubicBezTo>
                    <a:pt x="13993" y="2967"/>
                    <a:pt x="14385" y="3207"/>
                    <a:pt x="14791" y="3463"/>
                  </a:cubicBezTo>
                  <a:cubicBezTo>
                    <a:pt x="15281" y="3736"/>
                    <a:pt x="15849" y="3889"/>
                    <a:pt x="16490" y="3924"/>
                  </a:cubicBezTo>
                  <a:cubicBezTo>
                    <a:pt x="17036" y="3965"/>
                    <a:pt x="17678" y="3889"/>
                    <a:pt x="18412" y="3707"/>
                  </a:cubicBezTo>
                  <a:cubicBezTo>
                    <a:pt x="19146" y="3522"/>
                    <a:pt x="19957" y="3113"/>
                    <a:pt x="20838" y="247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7" name="千图PPT彼岸天：ID 8661124库_组合 56">
            <a:extLst>
              <a:ext uri="{FF2B5EF4-FFF2-40B4-BE49-F238E27FC236}">
                <a16:creationId xmlns:a16="http://schemas.microsoft.com/office/drawing/2014/main" id="{96549B51-0E08-44CB-AB2E-80167DAE4F1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429181" y="1385281"/>
            <a:ext cx="2386516" cy="1590003"/>
            <a:chOff x="1429181" y="1385281"/>
            <a:chExt cx="2386516" cy="1590003"/>
          </a:xfrm>
        </p:grpSpPr>
        <p:grpSp>
          <p:nvGrpSpPr>
            <p:cNvPr id="15" name="Group 48">
              <a:extLst>
                <a:ext uri="{FF2B5EF4-FFF2-40B4-BE49-F238E27FC236}">
                  <a16:creationId xmlns:a16="http://schemas.microsoft.com/office/drawing/2014/main" id="{16B573C0-FC6E-49C3-91CE-037D1616AF25}"/>
                </a:ext>
              </a:extLst>
            </p:cNvPr>
            <p:cNvGrpSpPr/>
            <p:nvPr/>
          </p:nvGrpSpPr>
          <p:grpSpPr>
            <a:xfrm>
              <a:off x="1429181" y="1854963"/>
              <a:ext cx="2386516" cy="1120321"/>
              <a:chOff x="1622896" y="2300333"/>
              <a:chExt cx="2386516" cy="1120321"/>
            </a:xfrm>
          </p:grpSpPr>
          <p:sp>
            <p:nvSpPr>
              <p:cNvPr id="34" name="TextBox 49">
                <a:extLst>
                  <a:ext uri="{FF2B5EF4-FFF2-40B4-BE49-F238E27FC236}">
                    <a16:creationId xmlns:a16="http://schemas.microsoft.com/office/drawing/2014/main" id="{3ADBF3A2-1AE1-4179-9C21-9F3600876DD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2300333"/>
                <a:ext cx="2386516" cy="45300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35" name="TextBox 50">
                <a:extLst>
                  <a:ext uri="{FF2B5EF4-FFF2-40B4-BE49-F238E27FC236}">
                    <a16:creationId xmlns:a16="http://schemas.microsoft.com/office/drawing/2014/main" id="{E4D633C8-2EE6-417D-B155-F89F6DA58ED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2753336"/>
                <a:ext cx="2386516" cy="66731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千图网</a:t>
                </a:r>
                <a:r>
                  <a:rPr lang="en-US" altLang="zh-CN" sz="1000" b="0" dirty="0">
                    <a:solidFill>
                      <a:schemeClr val="tx1"/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  <p:sp>
          <p:nvSpPr>
            <p:cNvPr id="16" name="Freeform: Shape 13">
              <a:extLst>
                <a:ext uri="{FF2B5EF4-FFF2-40B4-BE49-F238E27FC236}">
                  <a16:creationId xmlns:a16="http://schemas.microsoft.com/office/drawing/2014/main" id="{FFF60E29-9BBA-4061-AD5E-48E080724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1714" y="1385281"/>
              <a:ext cx="548764" cy="469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20" y="19326"/>
                  </a:moveTo>
                  <a:cubicBezTo>
                    <a:pt x="21574" y="19434"/>
                    <a:pt x="21599" y="19552"/>
                    <a:pt x="21599" y="19677"/>
                  </a:cubicBezTo>
                  <a:cubicBezTo>
                    <a:pt x="21599" y="19974"/>
                    <a:pt x="21492" y="20237"/>
                    <a:pt x="21274" y="20463"/>
                  </a:cubicBezTo>
                  <a:lnTo>
                    <a:pt x="20490" y="21235"/>
                  </a:lnTo>
                  <a:cubicBezTo>
                    <a:pt x="20281" y="21461"/>
                    <a:pt x="20026" y="21574"/>
                    <a:pt x="19720" y="21574"/>
                  </a:cubicBezTo>
                  <a:lnTo>
                    <a:pt x="19664" y="21574"/>
                  </a:lnTo>
                  <a:cubicBezTo>
                    <a:pt x="19350" y="21537"/>
                    <a:pt x="19081" y="21396"/>
                    <a:pt x="18866" y="21153"/>
                  </a:cubicBezTo>
                  <a:lnTo>
                    <a:pt x="12700" y="13222"/>
                  </a:lnTo>
                  <a:cubicBezTo>
                    <a:pt x="11958" y="13870"/>
                    <a:pt x="11265" y="14438"/>
                    <a:pt x="10623" y="14927"/>
                  </a:cubicBezTo>
                  <a:cubicBezTo>
                    <a:pt x="9975" y="15413"/>
                    <a:pt x="9366" y="15835"/>
                    <a:pt x="8789" y="16188"/>
                  </a:cubicBezTo>
                  <a:lnTo>
                    <a:pt x="9261" y="19988"/>
                  </a:lnTo>
                  <a:lnTo>
                    <a:pt x="9261" y="20124"/>
                  </a:lnTo>
                  <a:cubicBezTo>
                    <a:pt x="9261" y="20423"/>
                    <a:pt x="9162" y="20672"/>
                    <a:pt x="8964" y="20870"/>
                  </a:cubicBezTo>
                  <a:lnTo>
                    <a:pt x="8546" y="21289"/>
                  </a:lnTo>
                  <a:cubicBezTo>
                    <a:pt x="8339" y="21498"/>
                    <a:pt x="8076" y="21599"/>
                    <a:pt x="7762" y="21599"/>
                  </a:cubicBezTo>
                  <a:lnTo>
                    <a:pt x="7705" y="21599"/>
                  </a:lnTo>
                  <a:cubicBezTo>
                    <a:pt x="7354" y="21563"/>
                    <a:pt x="7088" y="21424"/>
                    <a:pt x="6907" y="21178"/>
                  </a:cubicBezTo>
                  <a:lnTo>
                    <a:pt x="4131" y="17500"/>
                  </a:lnTo>
                  <a:lnTo>
                    <a:pt x="418" y="14695"/>
                  </a:lnTo>
                  <a:cubicBezTo>
                    <a:pt x="155" y="14472"/>
                    <a:pt x="16" y="14201"/>
                    <a:pt x="0" y="13884"/>
                  </a:cubicBezTo>
                  <a:lnTo>
                    <a:pt x="0" y="13833"/>
                  </a:lnTo>
                  <a:cubicBezTo>
                    <a:pt x="0" y="13550"/>
                    <a:pt x="104" y="13293"/>
                    <a:pt x="311" y="13059"/>
                  </a:cubicBezTo>
                  <a:lnTo>
                    <a:pt x="715" y="12668"/>
                  </a:lnTo>
                  <a:cubicBezTo>
                    <a:pt x="897" y="12439"/>
                    <a:pt x="1151" y="12332"/>
                    <a:pt x="1477" y="12340"/>
                  </a:cubicBezTo>
                  <a:cubicBezTo>
                    <a:pt x="1550" y="12340"/>
                    <a:pt x="1596" y="12352"/>
                    <a:pt x="1612" y="12369"/>
                  </a:cubicBezTo>
                  <a:lnTo>
                    <a:pt x="5407" y="12801"/>
                  </a:lnTo>
                  <a:cubicBezTo>
                    <a:pt x="5761" y="12233"/>
                    <a:pt x="6180" y="11625"/>
                    <a:pt x="6672" y="10983"/>
                  </a:cubicBezTo>
                  <a:cubicBezTo>
                    <a:pt x="7167" y="10336"/>
                    <a:pt x="7733" y="9655"/>
                    <a:pt x="8376" y="8931"/>
                  </a:cubicBezTo>
                  <a:lnTo>
                    <a:pt x="478" y="2748"/>
                  </a:lnTo>
                  <a:cubicBezTo>
                    <a:pt x="195" y="2521"/>
                    <a:pt x="59" y="2256"/>
                    <a:pt x="59" y="1950"/>
                  </a:cubicBezTo>
                  <a:lnTo>
                    <a:pt x="59" y="1894"/>
                  </a:lnTo>
                  <a:cubicBezTo>
                    <a:pt x="59" y="1614"/>
                    <a:pt x="161" y="1354"/>
                    <a:pt x="370" y="1111"/>
                  </a:cubicBezTo>
                  <a:lnTo>
                    <a:pt x="1140" y="336"/>
                  </a:lnTo>
                  <a:cubicBezTo>
                    <a:pt x="1383" y="130"/>
                    <a:pt x="1641" y="25"/>
                    <a:pt x="1910" y="25"/>
                  </a:cubicBezTo>
                  <a:lnTo>
                    <a:pt x="2088" y="25"/>
                  </a:lnTo>
                  <a:cubicBezTo>
                    <a:pt x="2153" y="25"/>
                    <a:pt x="2215" y="45"/>
                    <a:pt x="2269" y="79"/>
                  </a:cubicBezTo>
                  <a:lnTo>
                    <a:pt x="13147" y="4045"/>
                  </a:lnTo>
                  <a:lnTo>
                    <a:pt x="15193" y="2030"/>
                  </a:lnTo>
                  <a:cubicBezTo>
                    <a:pt x="15827" y="1396"/>
                    <a:pt x="16551" y="901"/>
                    <a:pt x="17375" y="540"/>
                  </a:cubicBezTo>
                  <a:cubicBezTo>
                    <a:pt x="18195" y="180"/>
                    <a:pt x="18951" y="0"/>
                    <a:pt x="19636" y="0"/>
                  </a:cubicBezTo>
                  <a:cubicBezTo>
                    <a:pt x="20284" y="0"/>
                    <a:pt x="20779" y="166"/>
                    <a:pt x="21113" y="500"/>
                  </a:cubicBezTo>
                  <a:cubicBezTo>
                    <a:pt x="21291" y="661"/>
                    <a:pt x="21418" y="870"/>
                    <a:pt x="21492" y="1125"/>
                  </a:cubicBezTo>
                  <a:cubicBezTo>
                    <a:pt x="21563" y="1374"/>
                    <a:pt x="21599" y="1659"/>
                    <a:pt x="21599" y="1973"/>
                  </a:cubicBezTo>
                  <a:cubicBezTo>
                    <a:pt x="21599" y="2660"/>
                    <a:pt x="21424" y="3415"/>
                    <a:pt x="21076" y="4235"/>
                  </a:cubicBezTo>
                  <a:cubicBezTo>
                    <a:pt x="20728" y="5055"/>
                    <a:pt x="20230" y="5778"/>
                    <a:pt x="19582" y="6400"/>
                  </a:cubicBezTo>
                  <a:lnTo>
                    <a:pt x="17547" y="8456"/>
                  </a:lnTo>
                  <a:lnTo>
                    <a:pt x="21520" y="193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6" name="千图PPT彼岸天：ID 8661124库_组合 55">
            <a:extLst>
              <a:ext uri="{FF2B5EF4-FFF2-40B4-BE49-F238E27FC236}">
                <a16:creationId xmlns:a16="http://schemas.microsoft.com/office/drawing/2014/main" id="{DE9FA63A-6948-4068-AEB7-5F4E5E826654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329086" y="3917815"/>
            <a:ext cx="2386516" cy="1604429"/>
            <a:chOff x="1329086" y="3917815"/>
            <a:chExt cx="2386516" cy="1604429"/>
          </a:xfrm>
        </p:grpSpPr>
        <p:sp>
          <p:nvSpPr>
            <p:cNvPr id="17" name="Freeform: Shape 17">
              <a:extLst>
                <a:ext uri="{FF2B5EF4-FFF2-40B4-BE49-F238E27FC236}">
                  <a16:creationId xmlns:a16="http://schemas.microsoft.com/office/drawing/2014/main" id="{1267C6B7-E30F-46B5-8E46-9D8C95537A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1116" y="3917815"/>
              <a:ext cx="510471" cy="4841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6949"/>
                  </a:moveTo>
                  <a:cubicBezTo>
                    <a:pt x="21599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54">
              <a:extLst>
                <a:ext uri="{FF2B5EF4-FFF2-40B4-BE49-F238E27FC236}">
                  <a16:creationId xmlns:a16="http://schemas.microsoft.com/office/drawing/2014/main" id="{2856FC43-26F4-40B8-AA6E-D18E7024AF43}"/>
                </a:ext>
              </a:extLst>
            </p:cNvPr>
            <p:cNvGrpSpPr/>
            <p:nvPr/>
          </p:nvGrpSpPr>
          <p:grpSpPr>
            <a:xfrm>
              <a:off x="1329086" y="4401923"/>
              <a:ext cx="2386516" cy="1120321"/>
              <a:chOff x="1622896" y="2300333"/>
              <a:chExt cx="2386516" cy="1120321"/>
            </a:xfrm>
          </p:grpSpPr>
          <p:sp>
            <p:nvSpPr>
              <p:cNvPr id="32" name="TextBox 55">
                <a:extLst>
                  <a:ext uri="{FF2B5EF4-FFF2-40B4-BE49-F238E27FC236}">
                    <a16:creationId xmlns:a16="http://schemas.microsoft.com/office/drawing/2014/main" id="{DDDA11E3-62EF-4102-8EB4-E68FCF3D7C2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2300333"/>
                <a:ext cx="2386516" cy="45300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33" name="TextBox 56">
                <a:extLst>
                  <a:ext uri="{FF2B5EF4-FFF2-40B4-BE49-F238E27FC236}">
                    <a16:creationId xmlns:a16="http://schemas.microsoft.com/office/drawing/2014/main" id="{9A9C6D95-59F2-466F-AAFE-31FD6CA394C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2753336"/>
                <a:ext cx="2386516" cy="66731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千图网</a:t>
                </a:r>
                <a:r>
                  <a:rPr lang="en-US" altLang="zh-CN" sz="1000" b="0" dirty="0">
                    <a:solidFill>
                      <a:schemeClr val="tx1"/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58" name="千图PPT彼岸天：ID 8661124库_组合 57">
            <a:extLst>
              <a:ext uri="{FF2B5EF4-FFF2-40B4-BE49-F238E27FC236}">
                <a16:creationId xmlns:a16="http://schemas.microsoft.com/office/drawing/2014/main" id="{2BFF87FA-80D9-4B8F-8AE1-4A369DF4E2CC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599714" y="1409708"/>
            <a:ext cx="2386516" cy="1564120"/>
            <a:chOff x="8599714" y="1409708"/>
            <a:chExt cx="2386516" cy="1564120"/>
          </a:xfrm>
        </p:grpSpPr>
        <p:sp>
          <p:nvSpPr>
            <p:cNvPr id="19" name="Freeform: Shape 14">
              <a:extLst>
                <a:ext uri="{FF2B5EF4-FFF2-40B4-BE49-F238E27FC236}">
                  <a16:creationId xmlns:a16="http://schemas.microsoft.com/office/drawing/2014/main" id="{D2378D85-2016-4523-A6F1-D656DA31C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7868" y="1409708"/>
              <a:ext cx="450897" cy="443799"/>
            </a:xfrm>
            <a:custGeom>
              <a:avLst/>
              <a:gdLst>
                <a:gd name="T0" fmla="+- 0 10795 54"/>
                <a:gd name="T1" fmla="*/ T0 w 21483"/>
                <a:gd name="T2" fmla="*/ 10800 h 21600"/>
                <a:gd name="T3" fmla="+- 0 10795 54"/>
                <a:gd name="T4" fmla="*/ T3 w 21483"/>
                <a:gd name="T5" fmla="*/ 10800 h 21600"/>
                <a:gd name="T6" fmla="+- 0 10795 54"/>
                <a:gd name="T7" fmla="*/ T6 w 21483"/>
                <a:gd name="T8" fmla="*/ 10800 h 21600"/>
                <a:gd name="T9" fmla="+- 0 10795 54"/>
                <a:gd name="T10" fmla="*/ T9 w 2148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83" h="21600">
                  <a:moveTo>
                    <a:pt x="20490" y="581"/>
                  </a:moveTo>
                  <a:cubicBezTo>
                    <a:pt x="20984" y="1781"/>
                    <a:pt x="21295" y="3048"/>
                    <a:pt x="21421" y="4387"/>
                  </a:cubicBezTo>
                  <a:cubicBezTo>
                    <a:pt x="21545" y="5722"/>
                    <a:pt x="21482" y="7179"/>
                    <a:pt x="21220" y="8744"/>
                  </a:cubicBezTo>
                  <a:cubicBezTo>
                    <a:pt x="20549" y="13134"/>
                    <a:pt x="18385" y="16469"/>
                    <a:pt x="14732" y="18748"/>
                  </a:cubicBezTo>
                  <a:cubicBezTo>
                    <a:pt x="13010" y="19857"/>
                    <a:pt x="11265" y="20408"/>
                    <a:pt x="9505" y="20408"/>
                  </a:cubicBezTo>
                  <a:cubicBezTo>
                    <a:pt x="8354" y="20408"/>
                    <a:pt x="7208" y="20165"/>
                    <a:pt x="6064" y="19682"/>
                  </a:cubicBezTo>
                  <a:cubicBezTo>
                    <a:pt x="5893" y="19609"/>
                    <a:pt x="5725" y="19519"/>
                    <a:pt x="5556" y="19411"/>
                  </a:cubicBezTo>
                  <a:cubicBezTo>
                    <a:pt x="5388" y="19301"/>
                    <a:pt x="5221" y="19191"/>
                    <a:pt x="5058" y="19075"/>
                  </a:cubicBezTo>
                  <a:cubicBezTo>
                    <a:pt x="4840" y="18928"/>
                    <a:pt x="4625" y="18790"/>
                    <a:pt x="4414" y="18660"/>
                  </a:cubicBezTo>
                  <a:cubicBezTo>
                    <a:pt x="4199" y="18527"/>
                    <a:pt x="4017" y="18465"/>
                    <a:pt x="3857" y="18465"/>
                  </a:cubicBezTo>
                  <a:cubicBezTo>
                    <a:pt x="3785" y="18485"/>
                    <a:pt x="3698" y="18561"/>
                    <a:pt x="3598" y="18700"/>
                  </a:cubicBezTo>
                  <a:cubicBezTo>
                    <a:pt x="3497" y="18841"/>
                    <a:pt x="3392" y="18996"/>
                    <a:pt x="3287" y="19174"/>
                  </a:cubicBezTo>
                  <a:cubicBezTo>
                    <a:pt x="3184" y="19349"/>
                    <a:pt x="3085" y="19536"/>
                    <a:pt x="2989" y="19728"/>
                  </a:cubicBezTo>
                  <a:cubicBezTo>
                    <a:pt x="2898" y="19922"/>
                    <a:pt x="2821" y="20072"/>
                    <a:pt x="2760" y="20179"/>
                  </a:cubicBezTo>
                  <a:cubicBezTo>
                    <a:pt x="2655" y="20388"/>
                    <a:pt x="2557" y="20575"/>
                    <a:pt x="2463" y="20741"/>
                  </a:cubicBezTo>
                  <a:cubicBezTo>
                    <a:pt x="2372" y="20908"/>
                    <a:pt x="2285" y="21055"/>
                    <a:pt x="2213" y="21182"/>
                  </a:cubicBezTo>
                  <a:cubicBezTo>
                    <a:pt x="2025" y="21461"/>
                    <a:pt x="1787" y="21599"/>
                    <a:pt x="1494" y="21599"/>
                  </a:cubicBezTo>
                  <a:lnTo>
                    <a:pt x="1450" y="21599"/>
                  </a:lnTo>
                  <a:cubicBezTo>
                    <a:pt x="1235" y="21583"/>
                    <a:pt x="1050" y="21526"/>
                    <a:pt x="895" y="21433"/>
                  </a:cubicBezTo>
                  <a:cubicBezTo>
                    <a:pt x="743" y="21334"/>
                    <a:pt x="617" y="21224"/>
                    <a:pt x="521" y="21097"/>
                  </a:cubicBezTo>
                  <a:cubicBezTo>
                    <a:pt x="425" y="20975"/>
                    <a:pt x="348" y="20846"/>
                    <a:pt x="292" y="20716"/>
                  </a:cubicBezTo>
                  <a:cubicBezTo>
                    <a:pt x="236" y="20586"/>
                    <a:pt x="198" y="20484"/>
                    <a:pt x="184" y="20408"/>
                  </a:cubicBezTo>
                  <a:cubicBezTo>
                    <a:pt x="-17" y="20077"/>
                    <a:pt x="-54" y="19724"/>
                    <a:pt x="74" y="19355"/>
                  </a:cubicBezTo>
                  <a:cubicBezTo>
                    <a:pt x="222" y="18877"/>
                    <a:pt x="430" y="18479"/>
                    <a:pt x="699" y="18152"/>
                  </a:cubicBezTo>
                  <a:cubicBezTo>
                    <a:pt x="970" y="17827"/>
                    <a:pt x="1235" y="17536"/>
                    <a:pt x="1494" y="17276"/>
                  </a:cubicBezTo>
                  <a:cubicBezTo>
                    <a:pt x="1712" y="17068"/>
                    <a:pt x="1901" y="16873"/>
                    <a:pt x="2061" y="16692"/>
                  </a:cubicBezTo>
                  <a:cubicBezTo>
                    <a:pt x="2222" y="16511"/>
                    <a:pt x="2325" y="16319"/>
                    <a:pt x="2367" y="16113"/>
                  </a:cubicBezTo>
                  <a:cubicBezTo>
                    <a:pt x="2383" y="16057"/>
                    <a:pt x="2383" y="16003"/>
                    <a:pt x="2367" y="15949"/>
                  </a:cubicBezTo>
                  <a:cubicBezTo>
                    <a:pt x="2353" y="15899"/>
                    <a:pt x="2318" y="15783"/>
                    <a:pt x="2257" y="15611"/>
                  </a:cubicBezTo>
                  <a:cubicBezTo>
                    <a:pt x="2213" y="15503"/>
                    <a:pt x="2168" y="15379"/>
                    <a:pt x="2128" y="15241"/>
                  </a:cubicBezTo>
                  <a:cubicBezTo>
                    <a:pt x="2086" y="15100"/>
                    <a:pt x="2051" y="14941"/>
                    <a:pt x="2021" y="14761"/>
                  </a:cubicBezTo>
                  <a:cubicBezTo>
                    <a:pt x="1836" y="13321"/>
                    <a:pt x="1883" y="11988"/>
                    <a:pt x="2166" y="10774"/>
                  </a:cubicBezTo>
                  <a:cubicBezTo>
                    <a:pt x="2449" y="9557"/>
                    <a:pt x="2898" y="8464"/>
                    <a:pt x="3509" y="7493"/>
                  </a:cubicBezTo>
                  <a:cubicBezTo>
                    <a:pt x="4122" y="6527"/>
                    <a:pt x="4852" y="5689"/>
                    <a:pt x="5694" y="4986"/>
                  </a:cubicBezTo>
                  <a:cubicBezTo>
                    <a:pt x="6539" y="4283"/>
                    <a:pt x="7416" y="3741"/>
                    <a:pt x="8326" y="3351"/>
                  </a:cubicBezTo>
                  <a:cubicBezTo>
                    <a:pt x="8939" y="3091"/>
                    <a:pt x="9611" y="2939"/>
                    <a:pt x="10336" y="2894"/>
                  </a:cubicBezTo>
                  <a:cubicBezTo>
                    <a:pt x="11066" y="2848"/>
                    <a:pt x="11826" y="2817"/>
                    <a:pt x="12617" y="2798"/>
                  </a:cubicBezTo>
                  <a:cubicBezTo>
                    <a:pt x="13073" y="2798"/>
                    <a:pt x="13546" y="2789"/>
                    <a:pt x="14037" y="2772"/>
                  </a:cubicBezTo>
                  <a:cubicBezTo>
                    <a:pt x="14531" y="2752"/>
                    <a:pt x="15008" y="2704"/>
                    <a:pt x="15469" y="2623"/>
                  </a:cubicBezTo>
                  <a:cubicBezTo>
                    <a:pt x="15926" y="2541"/>
                    <a:pt x="16351" y="2414"/>
                    <a:pt x="16740" y="2239"/>
                  </a:cubicBezTo>
                  <a:cubicBezTo>
                    <a:pt x="17128" y="2064"/>
                    <a:pt x="17446" y="1815"/>
                    <a:pt x="17692" y="1499"/>
                  </a:cubicBezTo>
                  <a:cubicBezTo>
                    <a:pt x="17839" y="1321"/>
                    <a:pt x="17984" y="1135"/>
                    <a:pt x="18125" y="948"/>
                  </a:cubicBezTo>
                  <a:cubicBezTo>
                    <a:pt x="18261" y="756"/>
                    <a:pt x="18403" y="595"/>
                    <a:pt x="18548" y="460"/>
                  </a:cubicBezTo>
                  <a:cubicBezTo>
                    <a:pt x="18696" y="324"/>
                    <a:pt x="18855" y="214"/>
                    <a:pt x="19028" y="129"/>
                  </a:cubicBezTo>
                  <a:cubicBezTo>
                    <a:pt x="19206" y="42"/>
                    <a:pt x="19423" y="0"/>
                    <a:pt x="19688" y="0"/>
                  </a:cubicBezTo>
                  <a:cubicBezTo>
                    <a:pt x="19856" y="0"/>
                    <a:pt x="20015" y="50"/>
                    <a:pt x="20163" y="155"/>
                  </a:cubicBezTo>
                  <a:cubicBezTo>
                    <a:pt x="20308" y="261"/>
                    <a:pt x="20418" y="400"/>
                    <a:pt x="20490" y="581"/>
                  </a:cubicBezTo>
                  <a:moveTo>
                    <a:pt x="15350" y="9977"/>
                  </a:moveTo>
                  <a:cubicBezTo>
                    <a:pt x="15596" y="10017"/>
                    <a:pt x="15811" y="9927"/>
                    <a:pt x="15993" y="9712"/>
                  </a:cubicBezTo>
                  <a:cubicBezTo>
                    <a:pt x="16178" y="9503"/>
                    <a:pt x="16276" y="9249"/>
                    <a:pt x="16291" y="8953"/>
                  </a:cubicBezTo>
                  <a:cubicBezTo>
                    <a:pt x="16305" y="8636"/>
                    <a:pt x="16230" y="8374"/>
                    <a:pt x="16064" y="8159"/>
                  </a:cubicBezTo>
                  <a:cubicBezTo>
                    <a:pt x="15893" y="7947"/>
                    <a:pt x="15680" y="7832"/>
                    <a:pt x="15418" y="7815"/>
                  </a:cubicBezTo>
                  <a:cubicBezTo>
                    <a:pt x="14321" y="7761"/>
                    <a:pt x="13284" y="7834"/>
                    <a:pt x="12315" y="8038"/>
                  </a:cubicBezTo>
                  <a:cubicBezTo>
                    <a:pt x="11344" y="8241"/>
                    <a:pt x="10425" y="8571"/>
                    <a:pt x="9550" y="9032"/>
                  </a:cubicBezTo>
                  <a:cubicBezTo>
                    <a:pt x="8673" y="9492"/>
                    <a:pt x="7842" y="10090"/>
                    <a:pt x="7046" y="10830"/>
                  </a:cubicBezTo>
                  <a:cubicBezTo>
                    <a:pt x="6249" y="11567"/>
                    <a:pt x="5479" y="12465"/>
                    <a:pt x="4732" y="13518"/>
                  </a:cubicBezTo>
                  <a:cubicBezTo>
                    <a:pt x="4562" y="13764"/>
                    <a:pt x="4482" y="14032"/>
                    <a:pt x="4496" y="14323"/>
                  </a:cubicBezTo>
                  <a:cubicBezTo>
                    <a:pt x="4510" y="14617"/>
                    <a:pt x="4620" y="14862"/>
                    <a:pt x="4821" y="15063"/>
                  </a:cubicBezTo>
                  <a:cubicBezTo>
                    <a:pt x="4971" y="15221"/>
                    <a:pt x="5163" y="15311"/>
                    <a:pt x="5392" y="15317"/>
                  </a:cubicBezTo>
                  <a:cubicBezTo>
                    <a:pt x="5668" y="15317"/>
                    <a:pt x="5900" y="15195"/>
                    <a:pt x="6087" y="14953"/>
                  </a:cubicBezTo>
                  <a:cubicBezTo>
                    <a:pt x="6759" y="14035"/>
                    <a:pt x="7435" y="13244"/>
                    <a:pt x="8116" y="12586"/>
                  </a:cubicBezTo>
                  <a:cubicBezTo>
                    <a:pt x="8794" y="11929"/>
                    <a:pt x="9510" y="11401"/>
                    <a:pt x="10259" y="11005"/>
                  </a:cubicBezTo>
                  <a:cubicBezTo>
                    <a:pt x="11010" y="10610"/>
                    <a:pt x="11801" y="10330"/>
                    <a:pt x="12636" y="10167"/>
                  </a:cubicBezTo>
                  <a:cubicBezTo>
                    <a:pt x="13467" y="10003"/>
                    <a:pt x="14372" y="9938"/>
                    <a:pt x="15350" y="997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1" name="Group 51">
              <a:extLst>
                <a:ext uri="{FF2B5EF4-FFF2-40B4-BE49-F238E27FC236}">
                  <a16:creationId xmlns:a16="http://schemas.microsoft.com/office/drawing/2014/main" id="{F2EAF893-8A25-4830-BBCE-043ECB36A80D}"/>
                </a:ext>
              </a:extLst>
            </p:cNvPr>
            <p:cNvGrpSpPr/>
            <p:nvPr/>
          </p:nvGrpSpPr>
          <p:grpSpPr>
            <a:xfrm>
              <a:off x="8599714" y="1853507"/>
              <a:ext cx="2386516" cy="1120321"/>
              <a:chOff x="1622896" y="2300333"/>
              <a:chExt cx="2386516" cy="1120321"/>
            </a:xfrm>
          </p:grpSpPr>
          <p:sp>
            <p:nvSpPr>
              <p:cNvPr id="30" name="TextBox 52">
                <a:extLst>
                  <a:ext uri="{FF2B5EF4-FFF2-40B4-BE49-F238E27FC236}">
                    <a16:creationId xmlns:a16="http://schemas.microsoft.com/office/drawing/2014/main" id="{E771EB05-5C0D-46AB-8FC5-7A7DC06AE25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2300333"/>
                <a:ext cx="2386516" cy="45300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31" name="TextBox 53">
                <a:extLst>
                  <a:ext uri="{FF2B5EF4-FFF2-40B4-BE49-F238E27FC236}">
                    <a16:creationId xmlns:a16="http://schemas.microsoft.com/office/drawing/2014/main" id="{754DC19D-DC9C-4E6C-96BA-31B463C939E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2753336"/>
                <a:ext cx="2386516" cy="66731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千图网</a:t>
                </a:r>
                <a:r>
                  <a:rPr lang="en-US" altLang="zh-CN" sz="1000" b="0" dirty="0">
                    <a:solidFill>
                      <a:schemeClr val="tx1"/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59" name="千图PPT彼岸天：ID 8661124库_组合 58">
            <a:extLst>
              <a:ext uri="{FF2B5EF4-FFF2-40B4-BE49-F238E27FC236}">
                <a16:creationId xmlns:a16="http://schemas.microsoft.com/office/drawing/2014/main" id="{58891FDC-A47C-4BF1-92AD-D4B37329995A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589452" y="3911111"/>
            <a:ext cx="2386516" cy="1597984"/>
            <a:chOff x="8589452" y="3911111"/>
            <a:chExt cx="2386516" cy="1597984"/>
          </a:xfrm>
        </p:grpSpPr>
        <p:sp>
          <p:nvSpPr>
            <p:cNvPr id="20" name="Freeform: Shape 15">
              <a:extLst>
                <a:ext uri="{FF2B5EF4-FFF2-40B4-BE49-F238E27FC236}">
                  <a16:creationId xmlns:a16="http://schemas.microsoft.com/office/drawing/2014/main" id="{B97CDEBC-AB2B-4283-8CA9-BB6C2B1B78F9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9862" y="3911111"/>
              <a:ext cx="505697" cy="4776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58"/>
                    <a:pt x="21208" y="478"/>
                  </a:cubicBezTo>
                  <a:cubicBezTo>
                    <a:pt x="21470" y="798"/>
                    <a:pt x="21599" y="1177"/>
                    <a:pt x="21599" y="1615"/>
                  </a:cubicBezTo>
                  <a:lnTo>
                    <a:pt x="21599" y="19984"/>
                  </a:lnTo>
                  <a:cubicBezTo>
                    <a:pt x="21599" y="20422"/>
                    <a:pt x="21470" y="20803"/>
                    <a:pt x="21208" y="21124"/>
                  </a:cubicBezTo>
                  <a:cubicBezTo>
                    <a:pt x="20948" y="21441"/>
                    <a:pt x="20632" y="21599"/>
                    <a:pt x="20263" y="21599"/>
                  </a:cubicBezTo>
                  <a:lnTo>
                    <a:pt x="1346" y="21599"/>
                  </a:lnTo>
                  <a:cubicBezTo>
                    <a:pt x="981" y="21599"/>
                    <a:pt x="663" y="21441"/>
                    <a:pt x="396" y="21124"/>
                  </a:cubicBezTo>
                  <a:cubicBezTo>
                    <a:pt x="132" y="20803"/>
                    <a:pt x="0" y="20422"/>
                    <a:pt x="0" y="19984"/>
                  </a:cubicBezTo>
                  <a:lnTo>
                    <a:pt x="0" y="1615"/>
                  </a:lnTo>
                  <a:cubicBezTo>
                    <a:pt x="0" y="1177"/>
                    <a:pt x="132" y="798"/>
                    <a:pt x="396" y="478"/>
                  </a:cubicBezTo>
                  <a:cubicBezTo>
                    <a:pt x="661" y="158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170"/>
                  </a:moveTo>
                  <a:lnTo>
                    <a:pt x="1801" y="2170"/>
                  </a:lnTo>
                  <a:lnTo>
                    <a:pt x="1801" y="19440"/>
                  </a:lnTo>
                  <a:lnTo>
                    <a:pt x="19805" y="19440"/>
                  </a:lnTo>
                  <a:lnTo>
                    <a:pt x="19805" y="2170"/>
                  </a:lnTo>
                  <a:close/>
                  <a:moveTo>
                    <a:pt x="5425" y="8662"/>
                  </a:moveTo>
                  <a:cubicBezTo>
                    <a:pt x="4910" y="8662"/>
                    <a:pt x="4475" y="8454"/>
                    <a:pt x="4125" y="8034"/>
                  </a:cubicBezTo>
                  <a:cubicBezTo>
                    <a:pt x="3770" y="7611"/>
                    <a:pt x="3598" y="7103"/>
                    <a:pt x="3598" y="6512"/>
                  </a:cubicBezTo>
                  <a:cubicBezTo>
                    <a:pt x="3598" y="5895"/>
                    <a:pt x="3770" y="5372"/>
                    <a:pt x="4125" y="4952"/>
                  </a:cubicBezTo>
                  <a:cubicBezTo>
                    <a:pt x="4477" y="4526"/>
                    <a:pt x="4910" y="4321"/>
                    <a:pt x="5425" y="4321"/>
                  </a:cubicBezTo>
                  <a:cubicBezTo>
                    <a:pt x="5914" y="4321"/>
                    <a:pt x="6340" y="4529"/>
                    <a:pt x="6693" y="4952"/>
                  </a:cubicBezTo>
                  <a:cubicBezTo>
                    <a:pt x="7045" y="5372"/>
                    <a:pt x="7219" y="5895"/>
                    <a:pt x="7219" y="6512"/>
                  </a:cubicBezTo>
                  <a:cubicBezTo>
                    <a:pt x="7219" y="7103"/>
                    <a:pt x="7045" y="7611"/>
                    <a:pt x="6693" y="8034"/>
                  </a:cubicBezTo>
                  <a:cubicBezTo>
                    <a:pt x="6340" y="8454"/>
                    <a:pt x="5914" y="8662"/>
                    <a:pt x="5425" y="8662"/>
                  </a:cubicBezTo>
                  <a:moveTo>
                    <a:pt x="18001" y="17287"/>
                  </a:moveTo>
                  <a:lnTo>
                    <a:pt x="3598" y="17287"/>
                  </a:lnTo>
                  <a:lnTo>
                    <a:pt x="3598" y="15810"/>
                  </a:lnTo>
                  <a:lnTo>
                    <a:pt x="6845" y="10745"/>
                  </a:lnTo>
                  <a:lnTo>
                    <a:pt x="9045" y="12942"/>
                  </a:lnTo>
                  <a:lnTo>
                    <a:pt x="13193" y="5387"/>
                  </a:lnTo>
                  <a:lnTo>
                    <a:pt x="17998" y="11350"/>
                  </a:lnTo>
                  <a:lnTo>
                    <a:pt x="17998" y="1728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Group 57">
              <a:extLst>
                <a:ext uri="{FF2B5EF4-FFF2-40B4-BE49-F238E27FC236}">
                  <a16:creationId xmlns:a16="http://schemas.microsoft.com/office/drawing/2014/main" id="{BE3D3756-6FB3-4AC8-B20E-FFFE8D7ACB3D}"/>
                </a:ext>
              </a:extLst>
            </p:cNvPr>
            <p:cNvGrpSpPr/>
            <p:nvPr/>
          </p:nvGrpSpPr>
          <p:grpSpPr>
            <a:xfrm>
              <a:off x="8589452" y="4388774"/>
              <a:ext cx="2386516" cy="1120321"/>
              <a:chOff x="1622896" y="2300333"/>
              <a:chExt cx="2386516" cy="1120321"/>
            </a:xfrm>
          </p:grpSpPr>
          <p:sp>
            <p:nvSpPr>
              <p:cNvPr id="28" name="TextBox 58">
                <a:extLst>
                  <a:ext uri="{FF2B5EF4-FFF2-40B4-BE49-F238E27FC236}">
                    <a16:creationId xmlns:a16="http://schemas.microsoft.com/office/drawing/2014/main" id="{67EB468E-AE83-4BE7-BE1E-3942E9607AE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2300333"/>
                <a:ext cx="2386516" cy="45300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chemeClr val="accent5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9" name="TextBox 59">
                <a:extLst>
                  <a:ext uri="{FF2B5EF4-FFF2-40B4-BE49-F238E27FC236}">
                    <a16:creationId xmlns:a16="http://schemas.microsoft.com/office/drawing/2014/main" id="{32520F51-14F8-4DED-8BA9-179DDB4B518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2753336"/>
                <a:ext cx="2386516" cy="66731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千图网</a:t>
                </a:r>
                <a:r>
                  <a:rPr lang="en-US" altLang="zh-CN" sz="1000" b="0" dirty="0">
                    <a:solidFill>
                      <a:schemeClr val="tx1"/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23" name="千图PPT彼岸天：ID 8661124库_组合 67">
            <a:extLst>
              <a:ext uri="{FF2B5EF4-FFF2-40B4-BE49-F238E27FC236}">
                <a16:creationId xmlns:a16="http://schemas.microsoft.com/office/drawing/2014/main" id="{2BAD41A8-51B4-4A6B-B30A-45ABE976112C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4959269" y="1345957"/>
            <a:ext cx="2386516" cy="1652751"/>
            <a:chOff x="4913121" y="1345957"/>
            <a:chExt cx="2386516" cy="1652751"/>
          </a:xfrm>
        </p:grpSpPr>
        <p:sp>
          <p:nvSpPr>
            <p:cNvPr id="24" name="Freeform: Shape 16">
              <a:extLst>
                <a:ext uri="{FF2B5EF4-FFF2-40B4-BE49-F238E27FC236}">
                  <a16:creationId xmlns:a16="http://schemas.microsoft.com/office/drawing/2014/main" id="{8A631267-0B0B-43EC-B767-335AE5A131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5209" y="1345957"/>
              <a:ext cx="662341" cy="53243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84" y="0"/>
                  </a:moveTo>
                  <a:cubicBezTo>
                    <a:pt x="20941" y="0"/>
                    <a:pt x="21159" y="103"/>
                    <a:pt x="21335" y="310"/>
                  </a:cubicBezTo>
                  <a:cubicBezTo>
                    <a:pt x="21511" y="518"/>
                    <a:pt x="21599" y="760"/>
                    <a:pt x="21599" y="1048"/>
                  </a:cubicBezTo>
                  <a:lnTo>
                    <a:pt x="21599" y="16238"/>
                  </a:lnTo>
                  <a:cubicBezTo>
                    <a:pt x="21599" y="16523"/>
                    <a:pt x="21511" y="16767"/>
                    <a:pt x="21335" y="16969"/>
                  </a:cubicBezTo>
                  <a:cubicBezTo>
                    <a:pt x="21161" y="17173"/>
                    <a:pt x="20943" y="17274"/>
                    <a:pt x="20684" y="17274"/>
                  </a:cubicBezTo>
                  <a:lnTo>
                    <a:pt x="19807" y="17274"/>
                  </a:lnTo>
                  <a:lnTo>
                    <a:pt x="19807" y="17369"/>
                  </a:lnTo>
                  <a:cubicBezTo>
                    <a:pt x="19807" y="17948"/>
                    <a:pt x="19709" y="18498"/>
                    <a:pt x="19513" y="19017"/>
                  </a:cubicBezTo>
                  <a:cubicBezTo>
                    <a:pt x="19317" y="19535"/>
                    <a:pt x="19060" y="19984"/>
                    <a:pt x="18746" y="20361"/>
                  </a:cubicBezTo>
                  <a:cubicBezTo>
                    <a:pt x="18433" y="20738"/>
                    <a:pt x="18051" y="21038"/>
                    <a:pt x="17608" y="21263"/>
                  </a:cubicBezTo>
                  <a:cubicBezTo>
                    <a:pt x="17167" y="21487"/>
                    <a:pt x="16697" y="21599"/>
                    <a:pt x="16197" y="21599"/>
                  </a:cubicBezTo>
                  <a:cubicBezTo>
                    <a:pt x="15705" y="21599"/>
                    <a:pt x="15237" y="21487"/>
                    <a:pt x="14796" y="21263"/>
                  </a:cubicBezTo>
                  <a:cubicBezTo>
                    <a:pt x="14353" y="21038"/>
                    <a:pt x="13973" y="20738"/>
                    <a:pt x="13653" y="20361"/>
                  </a:cubicBezTo>
                  <a:cubicBezTo>
                    <a:pt x="13332" y="19984"/>
                    <a:pt x="13077" y="19535"/>
                    <a:pt x="12886" y="19017"/>
                  </a:cubicBezTo>
                  <a:cubicBezTo>
                    <a:pt x="12695" y="18498"/>
                    <a:pt x="12600" y="17948"/>
                    <a:pt x="12600" y="17369"/>
                  </a:cubicBezTo>
                  <a:lnTo>
                    <a:pt x="12600" y="17274"/>
                  </a:lnTo>
                  <a:lnTo>
                    <a:pt x="9000" y="17274"/>
                  </a:lnTo>
                  <a:lnTo>
                    <a:pt x="9000" y="17369"/>
                  </a:lnTo>
                  <a:cubicBezTo>
                    <a:pt x="9000" y="17948"/>
                    <a:pt x="8904" y="18498"/>
                    <a:pt x="8713" y="19017"/>
                  </a:cubicBezTo>
                  <a:cubicBezTo>
                    <a:pt x="8522" y="19535"/>
                    <a:pt x="8265" y="19984"/>
                    <a:pt x="7946" y="20361"/>
                  </a:cubicBezTo>
                  <a:cubicBezTo>
                    <a:pt x="7628" y="20738"/>
                    <a:pt x="7244" y="21038"/>
                    <a:pt x="6803" y="21263"/>
                  </a:cubicBezTo>
                  <a:cubicBezTo>
                    <a:pt x="6360" y="21487"/>
                    <a:pt x="5894" y="21599"/>
                    <a:pt x="5402" y="21599"/>
                  </a:cubicBezTo>
                  <a:cubicBezTo>
                    <a:pt x="4910" y="21599"/>
                    <a:pt x="4442" y="21487"/>
                    <a:pt x="4004" y="21263"/>
                  </a:cubicBezTo>
                  <a:cubicBezTo>
                    <a:pt x="3558" y="21038"/>
                    <a:pt x="3178" y="20738"/>
                    <a:pt x="2857" y="20361"/>
                  </a:cubicBezTo>
                  <a:cubicBezTo>
                    <a:pt x="2537" y="19984"/>
                    <a:pt x="2282" y="19535"/>
                    <a:pt x="2091" y="19017"/>
                  </a:cubicBezTo>
                  <a:cubicBezTo>
                    <a:pt x="1900" y="18498"/>
                    <a:pt x="1804" y="17948"/>
                    <a:pt x="1804" y="17369"/>
                  </a:cubicBezTo>
                  <a:lnTo>
                    <a:pt x="1804" y="17274"/>
                  </a:lnTo>
                  <a:lnTo>
                    <a:pt x="891" y="17274"/>
                  </a:lnTo>
                  <a:cubicBezTo>
                    <a:pt x="646" y="17274"/>
                    <a:pt x="438" y="17168"/>
                    <a:pt x="262" y="16960"/>
                  </a:cubicBezTo>
                  <a:cubicBezTo>
                    <a:pt x="88" y="16756"/>
                    <a:pt x="0" y="16514"/>
                    <a:pt x="0" y="16238"/>
                  </a:cubicBezTo>
                  <a:lnTo>
                    <a:pt x="0" y="10668"/>
                  </a:lnTo>
                  <a:cubicBezTo>
                    <a:pt x="0" y="10441"/>
                    <a:pt x="26" y="10205"/>
                    <a:pt x="68" y="9960"/>
                  </a:cubicBezTo>
                  <a:cubicBezTo>
                    <a:pt x="117" y="9715"/>
                    <a:pt x="186" y="9474"/>
                    <a:pt x="274" y="9229"/>
                  </a:cubicBezTo>
                  <a:cubicBezTo>
                    <a:pt x="364" y="8984"/>
                    <a:pt x="470" y="8751"/>
                    <a:pt x="592" y="8526"/>
                  </a:cubicBezTo>
                  <a:cubicBezTo>
                    <a:pt x="712" y="8301"/>
                    <a:pt x="837" y="8114"/>
                    <a:pt x="959" y="7964"/>
                  </a:cubicBezTo>
                  <a:lnTo>
                    <a:pt x="3573" y="4906"/>
                  </a:lnTo>
                  <a:cubicBezTo>
                    <a:pt x="3697" y="4759"/>
                    <a:pt x="3857" y="4613"/>
                    <a:pt x="4053" y="4474"/>
                  </a:cubicBezTo>
                  <a:cubicBezTo>
                    <a:pt x="4248" y="4330"/>
                    <a:pt x="4449" y="4209"/>
                    <a:pt x="4657" y="4109"/>
                  </a:cubicBezTo>
                  <a:cubicBezTo>
                    <a:pt x="4863" y="4005"/>
                    <a:pt x="5071" y="3927"/>
                    <a:pt x="5277" y="3867"/>
                  </a:cubicBezTo>
                  <a:cubicBezTo>
                    <a:pt x="5485" y="3806"/>
                    <a:pt x="5686" y="3775"/>
                    <a:pt x="5882" y="3775"/>
                  </a:cubicBezTo>
                  <a:lnTo>
                    <a:pt x="6820" y="3775"/>
                  </a:lnTo>
                  <a:lnTo>
                    <a:pt x="6820" y="1048"/>
                  </a:lnTo>
                  <a:cubicBezTo>
                    <a:pt x="6820" y="760"/>
                    <a:pt x="6908" y="518"/>
                    <a:pt x="7082" y="310"/>
                  </a:cubicBezTo>
                  <a:cubicBezTo>
                    <a:pt x="7258" y="103"/>
                    <a:pt x="7464" y="0"/>
                    <a:pt x="7699" y="0"/>
                  </a:cubicBezTo>
                  <a:lnTo>
                    <a:pt x="20684" y="0"/>
                  </a:lnTo>
                  <a:close/>
                  <a:moveTo>
                    <a:pt x="6791" y="6438"/>
                  </a:moveTo>
                  <a:lnTo>
                    <a:pt x="5877" y="6438"/>
                  </a:lnTo>
                  <a:cubicBezTo>
                    <a:pt x="5799" y="6438"/>
                    <a:pt x="5676" y="6478"/>
                    <a:pt x="5510" y="6550"/>
                  </a:cubicBezTo>
                  <a:cubicBezTo>
                    <a:pt x="5341" y="6625"/>
                    <a:pt x="5223" y="6703"/>
                    <a:pt x="5152" y="6784"/>
                  </a:cubicBezTo>
                  <a:lnTo>
                    <a:pt x="2539" y="9830"/>
                  </a:lnTo>
                  <a:cubicBezTo>
                    <a:pt x="2478" y="9902"/>
                    <a:pt x="2412" y="10040"/>
                    <a:pt x="2351" y="10239"/>
                  </a:cubicBezTo>
                  <a:cubicBezTo>
                    <a:pt x="2289" y="10435"/>
                    <a:pt x="2257" y="10579"/>
                    <a:pt x="2257" y="10671"/>
                  </a:cubicBezTo>
                  <a:lnTo>
                    <a:pt x="2257" y="11527"/>
                  </a:lnTo>
                  <a:lnTo>
                    <a:pt x="6795" y="11527"/>
                  </a:lnTo>
                  <a:lnTo>
                    <a:pt x="6795" y="6438"/>
                  </a:lnTo>
                  <a:close/>
                  <a:moveTo>
                    <a:pt x="5395" y="18942"/>
                  </a:moveTo>
                  <a:cubicBezTo>
                    <a:pt x="5760" y="18942"/>
                    <a:pt x="6075" y="18789"/>
                    <a:pt x="6340" y="18481"/>
                  </a:cubicBezTo>
                  <a:cubicBezTo>
                    <a:pt x="6600" y="18173"/>
                    <a:pt x="6732" y="17804"/>
                    <a:pt x="6732" y="17372"/>
                  </a:cubicBezTo>
                  <a:cubicBezTo>
                    <a:pt x="6732" y="16940"/>
                    <a:pt x="6600" y="16569"/>
                    <a:pt x="6340" y="16252"/>
                  </a:cubicBezTo>
                  <a:cubicBezTo>
                    <a:pt x="6078" y="15944"/>
                    <a:pt x="5762" y="15786"/>
                    <a:pt x="5395" y="15786"/>
                  </a:cubicBezTo>
                  <a:cubicBezTo>
                    <a:pt x="5027" y="15786"/>
                    <a:pt x="4714" y="15941"/>
                    <a:pt x="4444" y="16246"/>
                  </a:cubicBezTo>
                  <a:cubicBezTo>
                    <a:pt x="4180" y="16557"/>
                    <a:pt x="4045" y="16932"/>
                    <a:pt x="4045" y="17372"/>
                  </a:cubicBezTo>
                  <a:cubicBezTo>
                    <a:pt x="4045" y="17804"/>
                    <a:pt x="4180" y="18173"/>
                    <a:pt x="4444" y="18481"/>
                  </a:cubicBezTo>
                  <a:cubicBezTo>
                    <a:pt x="4714" y="18789"/>
                    <a:pt x="5027" y="18942"/>
                    <a:pt x="5395" y="18942"/>
                  </a:cubicBezTo>
                  <a:moveTo>
                    <a:pt x="16195" y="18942"/>
                  </a:moveTo>
                  <a:cubicBezTo>
                    <a:pt x="16560" y="18942"/>
                    <a:pt x="16878" y="18789"/>
                    <a:pt x="17145" y="18481"/>
                  </a:cubicBezTo>
                  <a:cubicBezTo>
                    <a:pt x="17409" y="18173"/>
                    <a:pt x="17544" y="17804"/>
                    <a:pt x="17544" y="17372"/>
                  </a:cubicBezTo>
                  <a:cubicBezTo>
                    <a:pt x="17544" y="16940"/>
                    <a:pt x="17412" y="16569"/>
                    <a:pt x="17150" y="16252"/>
                  </a:cubicBezTo>
                  <a:cubicBezTo>
                    <a:pt x="16890" y="15944"/>
                    <a:pt x="16572" y="15786"/>
                    <a:pt x="16195" y="15786"/>
                  </a:cubicBezTo>
                  <a:cubicBezTo>
                    <a:pt x="15827" y="15786"/>
                    <a:pt x="15514" y="15941"/>
                    <a:pt x="15249" y="16246"/>
                  </a:cubicBezTo>
                  <a:cubicBezTo>
                    <a:pt x="14990" y="16557"/>
                    <a:pt x="14857" y="16932"/>
                    <a:pt x="14857" y="17372"/>
                  </a:cubicBezTo>
                  <a:cubicBezTo>
                    <a:pt x="14857" y="17804"/>
                    <a:pt x="14990" y="18173"/>
                    <a:pt x="15249" y="18481"/>
                  </a:cubicBezTo>
                  <a:cubicBezTo>
                    <a:pt x="15511" y="18789"/>
                    <a:pt x="15825" y="18942"/>
                    <a:pt x="16195" y="1894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5" name="Group 60">
              <a:extLst>
                <a:ext uri="{FF2B5EF4-FFF2-40B4-BE49-F238E27FC236}">
                  <a16:creationId xmlns:a16="http://schemas.microsoft.com/office/drawing/2014/main" id="{FC4B0C99-1618-4B8C-A067-13A3A0196BDC}"/>
                </a:ext>
              </a:extLst>
            </p:cNvPr>
            <p:cNvGrpSpPr/>
            <p:nvPr/>
          </p:nvGrpSpPr>
          <p:grpSpPr>
            <a:xfrm>
              <a:off x="4913121" y="1878387"/>
              <a:ext cx="2386516" cy="1120321"/>
              <a:chOff x="1622896" y="2300333"/>
              <a:chExt cx="2386516" cy="1120321"/>
            </a:xfrm>
          </p:grpSpPr>
          <p:sp>
            <p:nvSpPr>
              <p:cNvPr id="26" name="TextBox 61">
                <a:extLst>
                  <a:ext uri="{FF2B5EF4-FFF2-40B4-BE49-F238E27FC236}">
                    <a16:creationId xmlns:a16="http://schemas.microsoft.com/office/drawing/2014/main" id="{B0050844-D5CA-49E9-B36E-6A9D869B7F4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2300333"/>
                <a:ext cx="2386516" cy="45300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7" name="TextBox 62">
                <a:extLst>
                  <a:ext uri="{FF2B5EF4-FFF2-40B4-BE49-F238E27FC236}">
                    <a16:creationId xmlns:a16="http://schemas.microsoft.com/office/drawing/2014/main" id="{EA76E798-E0F7-4E26-998B-45119108BDA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2753336"/>
                <a:ext cx="2386516" cy="66731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千图网</a:t>
                </a:r>
                <a:r>
                  <a:rPr lang="en-US" altLang="zh-CN" sz="1000" b="0" dirty="0">
                    <a:solidFill>
                      <a:schemeClr val="tx1"/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77232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千图PPT彼岸天：ID 8661124库_组合 41">
            <a:extLst>
              <a:ext uri="{FF2B5EF4-FFF2-40B4-BE49-F238E27FC236}">
                <a16:creationId xmlns:a16="http://schemas.microsoft.com/office/drawing/2014/main" id="{8B20591B-326D-4789-92F2-8F2B3FE1DDD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069816" y="3026979"/>
            <a:ext cx="1819536" cy="2126776"/>
            <a:chOff x="5069816" y="3026979"/>
            <a:chExt cx="1819536" cy="2126776"/>
          </a:xfrm>
        </p:grpSpPr>
        <p:grpSp>
          <p:nvGrpSpPr>
            <p:cNvPr id="6" name="Group 19">
              <a:extLst>
                <a:ext uri="{FF2B5EF4-FFF2-40B4-BE49-F238E27FC236}">
                  <a16:creationId xmlns:a16="http://schemas.microsoft.com/office/drawing/2014/main" id="{6AA591A1-2815-489F-879B-E4D05070B29C}"/>
                </a:ext>
              </a:extLst>
            </p:cNvPr>
            <p:cNvGrpSpPr/>
            <p:nvPr/>
          </p:nvGrpSpPr>
          <p:grpSpPr>
            <a:xfrm>
              <a:off x="5557452" y="3026979"/>
              <a:ext cx="882607" cy="882607"/>
              <a:chOff x="4255375" y="3604022"/>
              <a:chExt cx="621866" cy="621866"/>
            </a:xfrm>
          </p:grpSpPr>
          <p:sp>
            <p:nvSpPr>
              <p:cNvPr id="32" name="Oval 20">
                <a:extLst>
                  <a:ext uri="{FF2B5EF4-FFF2-40B4-BE49-F238E27FC236}">
                    <a16:creationId xmlns:a16="http://schemas.microsoft.com/office/drawing/2014/main" id="{2122D457-1647-4ECD-888F-08BA56DAD31F}"/>
                  </a:ext>
                </a:extLst>
              </p:cNvPr>
              <p:cNvSpPr/>
              <p:nvPr/>
            </p:nvSpPr>
            <p:spPr bwMode="auto">
              <a:xfrm>
                <a:off x="4255375" y="3604022"/>
                <a:ext cx="621866" cy="621866"/>
              </a:xfrm>
              <a:prstGeom prst="ellipse">
                <a:avLst/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21">
                <a:extLst>
                  <a:ext uri="{FF2B5EF4-FFF2-40B4-BE49-F238E27FC236}">
                    <a16:creationId xmlns:a16="http://schemas.microsoft.com/office/drawing/2014/main" id="{9CCCCB69-69D9-49D2-B0CD-2CFD17A5DE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4803" y="3782399"/>
                <a:ext cx="263009" cy="265112"/>
              </a:xfrm>
              <a:custGeom>
                <a:avLst/>
                <a:gdLst/>
                <a:ahLst/>
                <a:cxnLst>
                  <a:cxn ang="0">
                    <a:pos x="29" y="58"/>
                  </a:cxn>
                  <a:cxn ang="0">
                    <a:pos x="6" y="47"/>
                  </a:cxn>
                  <a:cxn ang="0">
                    <a:pos x="7" y="46"/>
                  </a:cxn>
                  <a:cxn ang="0">
                    <a:pos x="12" y="40"/>
                  </a:cxn>
                  <a:cxn ang="0">
                    <a:pos x="13" y="40"/>
                  </a:cxn>
                  <a:cxn ang="0">
                    <a:pos x="14" y="41"/>
                  </a:cxn>
                  <a:cxn ang="0">
                    <a:pos x="29" y="48"/>
                  </a:cxn>
                  <a:cxn ang="0">
                    <a:pos x="48" y="29"/>
                  </a:cxn>
                  <a:cxn ang="0">
                    <a:pos x="29" y="9"/>
                  </a:cxn>
                  <a:cxn ang="0">
                    <a:pos x="16" y="14"/>
                  </a:cxn>
                  <a:cxn ang="0">
                    <a:pos x="21" y="20"/>
                  </a:cxn>
                  <a:cxn ang="0">
                    <a:pos x="21" y="22"/>
                  </a:cxn>
                  <a:cxn ang="0">
                    <a:pos x="19" y="24"/>
                  </a:cxn>
                  <a:cxn ang="0">
                    <a:pos x="2" y="24"/>
                  </a:cxn>
                  <a:cxn ang="0">
                    <a:pos x="0" y="21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4" y="3"/>
                  </a:cxn>
                  <a:cxn ang="0">
                    <a:pos x="9" y="8"/>
                  </a:cxn>
                  <a:cxn ang="0">
                    <a:pos x="29" y="0"/>
                  </a:cxn>
                  <a:cxn ang="0">
                    <a:pos x="58" y="29"/>
                  </a:cxn>
                  <a:cxn ang="0">
                    <a:pos x="29" y="58"/>
                  </a:cxn>
                  <a:cxn ang="0">
                    <a:pos x="34" y="35"/>
                  </a:cxn>
                  <a:cxn ang="0">
                    <a:pos x="33" y="36"/>
                  </a:cxn>
                  <a:cxn ang="0">
                    <a:pos x="20" y="36"/>
                  </a:cxn>
                  <a:cxn ang="0">
                    <a:pos x="19" y="35"/>
                  </a:cxn>
                  <a:cxn ang="0">
                    <a:pos x="19" y="32"/>
                  </a:cxn>
                  <a:cxn ang="0">
                    <a:pos x="20" y="31"/>
                  </a:cxn>
                  <a:cxn ang="0">
                    <a:pos x="29" y="31"/>
                  </a:cxn>
                  <a:cxn ang="0">
                    <a:pos x="29" y="18"/>
                  </a:cxn>
                  <a:cxn ang="0">
                    <a:pos x="30" y="17"/>
                  </a:cxn>
                  <a:cxn ang="0">
                    <a:pos x="33" y="17"/>
                  </a:cxn>
                  <a:cxn ang="0">
                    <a:pos x="34" y="18"/>
                  </a:cxn>
                  <a:cxn ang="0">
                    <a:pos x="34" y="35"/>
                  </a:cxn>
                </a:cxnLst>
                <a:rect l="0" t="0" r="r" b="b"/>
                <a:pathLst>
                  <a:path w="58" h="58">
                    <a:moveTo>
                      <a:pt x="29" y="58"/>
                    </a:moveTo>
                    <a:cubicBezTo>
                      <a:pt x="20" y="58"/>
                      <a:pt x="12" y="54"/>
                      <a:pt x="6" y="47"/>
                    </a:cubicBezTo>
                    <a:cubicBezTo>
                      <a:pt x="6" y="47"/>
                      <a:pt x="6" y="46"/>
                      <a:pt x="7" y="46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3" y="40"/>
                    </a:cubicBezTo>
                    <a:cubicBezTo>
                      <a:pt x="13" y="40"/>
                      <a:pt x="13" y="40"/>
                      <a:pt x="14" y="41"/>
                    </a:cubicBezTo>
                    <a:cubicBezTo>
                      <a:pt x="17" y="45"/>
                      <a:pt x="23" y="48"/>
                      <a:pt x="29" y="48"/>
                    </a:cubicBezTo>
                    <a:cubicBezTo>
                      <a:pt x="40" y="48"/>
                      <a:pt x="48" y="39"/>
                      <a:pt x="48" y="29"/>
                    </a:cubicBezTo>
                    <a:cubicBezTo>
                      <a:pt x="48" y="18"/>
                      <a:pt x="40" y="9"/>
                      <a:pt x="29" y="9"/>
                    </a:cubicBezTo>
                    <a:cubicBezTo>
                      <a:pt x="24" y="9"/>
                      <a:pt x="19" y="11"/>
                      <a:pt x="16" y="14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2" y="20"/>
                      <a:pt x="22" y="21"/>
                      <a:pt x="21" y="22"/>
                    </a:cubicBezTo>
                    <a:cubicBezTo>
                      <a:pt x="21" y="23"/>
                      <a:pt x="20" y="24"/>
                      <a:pt x="19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2" y="2"/>
                      <a:pt x="3" y="2"/>
                      <a:pt x="4" y="3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4" y="3"/>
                      <a:pt x="21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ubicBezTo>
                      <a:pt x="58" y="45"/>
                      <a:pt x="45" y="58"/>
                      <a:pt x="29" y="58"/>
                    </a:cubicBezTo>
                    <a:close/>
                    <a:moveTo>
                      <a:pt x="34" y="35"/>
                    </a:moveTo>
                    <a:cubicBezTo>
                      <a:pt x="34" y="35"/>
                      <a:pt x="33" y="36"/>
                      <a:pt x="33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19" y="35"/>
                      <a:pt x="19" y="35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20" y="31"/>
                      <a:pt x="20" y="31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7"/>
                      <a:pt x="29" y="17"/>
                      <a:pt x="30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4" y="17"/>
                      <a:pt x="34" y="18"/>
                    </a:cubicBezTo>
                    <a:lnTo>
                      <a:pt x="34" y="3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35">
              <a:extLst>
                <a:ext uri="{FF2B5EF4-FFF2-40B4-BE49-F238E27FC236}">
                  <a16:creationId xmlns:a16="http://schemas.microsoft.com/office/drawing/2014/main" id="{317E470A-8F42-4F05-9CF0-B18DE0888C80}"/>
                </a:ext>
              </a:extLst>
            </p:cNvPr>
            <p:cNvGrpSpPr/>
            <p:nvPr/>
          </p:nvGrpSpPr>
          <p:grpSpPr>
            <a:xfrm>
              <a:off x="5069816" y="3909586"/>
              <a:ext cx="1819536" cy="1244169"/>
              <a:chOff x="4948086" y="299433"/>
              <a:chExt cx="2549181" cy="1244169"/>
            </a:xfrm>
          </p:grpSpPr>
          <p:sp>
            <p:nvSpPr>
              <p:cNvPr id="28" name="TextBox 36">
                <a:extLst>
                  <a:ext uri="{FF2B5EF4-FFF2-40B4-BE49-F238E27FC236}">
                    <a16:creationId xmlns:a16="http://schemas.microsoft.com/office/drawing/2014/main" id="{3AF65E54-EC52-4F5C-BD37-E6892DC4D7F1}"/>
                  </a:ext>
                </a:extLst>
              </p:cNvPr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9" name="TextBox 37">
                <a:extLst>
                  <a:ext uri="{FF2B5EF4-FFF2-40B4-BE49-F238E27FC236}">
                    <a16:creationId xmlns:a16="http://schemas.microsoft.com/office/drawing/2014/main" id="{BA546D85-A2AA-4282-BB24-A73063F3B7A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48086" y="727585"/>
                <a:ext cx="2549181" cy="816017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排版占位显示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千图网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1" name="千图PPT彼岸天：ID 8661124库_组合 40">
            <a:extLst>
              <a:ext uri="{FF2B5EF4-FFF2-40B4-BE49-F238E27FC236}">
                <a16:creationId xmlns:a16="http://schemas.microsoft.com/office/drawing/2014/main" id="{8A3628D8-E5BB-4F05-8CD7-DA144C22F6D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948504" y="2601961"/>
            <a:ext cx="1819536" cy="2126776"/>
            <a:chOff x="6948504" y="2601961"/>
            <a:chExt cx="1819536" cy="2126776"/>
          </a:xfrm>
        </p:grpSpPr>
        <p:grpSp>
          <p:nvGrpSpPr>
            <p:cNvPr id="9" name="Group 22">
              <a:extLst>
                <a:ext uri="{FF2B5EF4-FFF2-40B4-BE49-F238E27FC236}">
                  <a16:creationId xmlns:a16="http://schemas.microsoft.com/office/drawing/2014/main" id="{10426E8D-00CB-4B96-82DB-4C11C9489762}"/>
                </a:ext>
              </a:extLst>
            </p:cNvPr>
            <p:cNvGrpSpPr/>
            <p:nvPr/>
          </p:nvGrpSpPr>
          <p:grpSpPr>
            <a:xfrm>
              <a:off x="7416969" y="2601961"/>
              <a:ext cx="882607" cy="882607"/>
              <a:chOff x="5400393" y="3410781"/>
              <a:chExt cx="621866" cy="621866"/>
            </a:xfrm>
          </p:grpSpPr>
          <p:sp>
            <p:nvSpPr>
              <p:cNvPr id="26" name="Oval 23">
                <a:extLst>
                  <a:ext uri="{FF2B5EF4-FFF2-40B4-BE49-F238E27FC236}">
                    <a16:creationId xmlns:a16="http://schemas.microsoft.com/office/drawing/2014/main" id="{E9BDB890-66A3-4E2E-8B31-9B31590E98E0}"/>
                  </a:ext>
                </a:extLst>
              </p:cNvPr>
              <p:cNvSpPr/>
              <p:nvPr/>
            </p:nvSpPr>
            <p:spPr bwMode="auto">
              <a:xfrm>
                <a:off x="5400393" y="3410781"/>
                <a:ext cx="621866" cy="621866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24">
                <a:extLst>
                  <a:ext uri="{FF2B5EF4-FFF2-40B4-BE49-F238E27FC236}">
                    <a16:creationId xmlns:a16="http://schemas.microsoft.com/office/drawing/2014/main" id="{2391907F-0F2C-40C0-B5AE-E61684B45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5745" y="3612528"/>
                <a:ext cx="291163" cy="218372"/>
              </a:xfrm>
              <a:custGeom>
                <a:avLst/>
                <a:gdLst/>
                <a:ahLst/>
                <a:cxnLst>
                  <a:cxn ang="0">
                    <a:pos x="78" y="58"/>
                  </a:cxn>
                  <a:cxn ang="0">
                    <a:pos x="0" y="58"/>
                  </a:cxn>
                  <a:cxn ang="0">
                    <a:pos x="0" y="0"/>
                  </a:cxn>
                  <a:cxn ang="0">
                    <a:pos x="5" y="0"/>
                  </a:cxn>
                  <a:cxn ang="0">
                    <a:pos x="5" y="53"/>
                  </a:cxn>
                  <a:cxn ang="0">
                    <a:pos x="78" y="53"/>
                  </a:cxn>
                  <a:cxn ang="0">
                    <a:pos x="78" y="58"/>
                  </a:cxn>
                  <a:cxn ang="0">
                    <a:pos x="73" y="22"/>
                  </a:cxn>
                  <a:cxn ang="0">
                    <a:pos x="71" y="23"/>
                  </a:cxn>
                  <a:cxn ang="0">
                    <a:pos x="66" y="18"/>
                  </a:cxn>
                  <a:cxn ang="0">
                    <a:pos x="42" y="42"/>
                  </a:cxn>
                  <a:cxn ang="0">
                    <a:pos x="40" y="42"/>
                  </a:cxn>
                  <a:cxn ang="0">
                    <a:pos x="31" y="34"/>
                  </a:cxn>
                  <a:cxn ang="0">
                    <a:pos x="16" y="49"/>
                  </a:cxn>
                  <a:cxn ang="0">
                    <a:pos x="8" y="42"/>
                  </a:cxn>
                  <a:cxn ang="0">
                    <a:pos x="30" y="20"/>
                  </a:cxn>
                  <a:cxn ang="0">
                    <a:pos x="32" y="20"/>
                  </a:cxn>
                  <a:cxn ang="0">
                    <a:pos x="41" y="29"/>
                  </a:cxn>
                  <a:cxn ang="0">
                    <a:pos x="59" y="11"/>
                  </a:cxn>
                  <a:cxn ang="0">
                    <a:pos x="54" y="6"/>
                  </a:cxn>
                  <a:cxn ang="0">
                    <a:pos x="55" y="4"/>
                  </a:cxn>
                  <a:cxn ang="0">
                    <a:pos x="71" y="4"/>
                  </a:cxn>
                  <a:cxn ang="0">
                    <a:pos x="73" y="6"/>
                  </a:cxn>
                  <a:cxn ang="0">
                    <a:pos x="73" y="22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78" y="53"/>
                      <a:pt x="78" y="53"/>
                      <a:pt x="78" y="53"/>
                    </a:cubicBezTo>
                    <a:lnTo>
                      <a:pt x="78" y="58"/>
                    </a:lnTo>
                    <a:close/>
                    <a:moveTo>
                      <a:pt x="73" y="22"/>
                    </a:moveTo>
                    <a:cubicBezTo>
                      <a:pt x="73" y="23"/>
                      <a:pt x="71" y="24"/>
                      <a:pt x="71" y="23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1" y="43"/>
                      <a:pt x="41" y="43"/>
                      <a:pt x="40" y="42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1" y="19"/>
                      <a:pt x="32" y="19"/>
                      <a:pt x="32" y="20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3" y="6"/>
                      <a:pt x="54" y="4"/>
                      <a:pt x="55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2" y="4"/>
                      <a:pt x="73" y="5"/>
                      <a:pt x="73" y="6"/>
                    </a:cubicBezTo>
                    <a:lnTo>
                      <a:pt x="73" y="2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53">
              <a:extLst>
                <a:ext uri="{FF2B5EF4-FFF2-40B4-BE49-F238E27FC236}">
                  <a16:creationId xmlns:a16="http://schemas.microsoft.com/office/drawing/2014/main" id="{4E3F04F8-8F93-4358-BE42-D18538DD4A74}"/>
                </a:ext>
              </a:extLst>
            </p:cNvPr>
            <p:cNvGrpSpPr/>
            <p:nvPr/>
          </p:nvGrpSpPr>
          <p:grpSpPr>
            <a:xfrm>
              <a:off x="6948504" y="3484568"/>
              <a:ext cx="1819536" cy="1244169"/>
              <a:chOff x="4948086" y="299433"/>
              <a:chExt cx="2549181" cy="1244169"/>
            </a:xfrm>
          </p:grpSpPr>
          <p:sp>
            <p:nvSpPr>
              <p:cNvPr id="22" name="TextBox 54">
                <a:extLst>
                  <a:ext uri="{FF2B5EF4-FFF2-40B4-BE49-F238E27FC236}">
                    <a16:creationId xmlns:a16="http://schemas.microsoft.com/office/drawing/2014/main" id="{02731E85-23C0-4F71-8B90-F57E355E03F2}"/>
                  </a:ext>
                </a:extLst>
              </p:cNvPr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3" name="TextBox 55">
                <a:extLst>
                  <a:ext uri="{FF2B5EF4-FFF2-40B4-BE49-F238E27FC236}">
                    <a16:creationId xmlns:a16="http://schemas.microsoft.com/office/drawing/2014/main" id="{CB6F282D-205E-48C2-9D80-CDD0A418996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48086" y="727585"/>
                <a:ext cx="2549181" cy="816017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排版占位显示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千图网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3" name="千图PPT彼岸天：ID 8661124库_组合 42">
            <a:extLst>
              <a:ext uri="{FF2B5EF4-FFF2-40B4-BE49-F238E27FC236}">
                <a16:creationId xmlns:a16="http://schemas.microsoft.com/office/drawing/2014/main" id="{F4D08890-F6F5-4389-B387-8A125571A98B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309742" y="2579569"/>
            <a:ext cx="1819536" cy="2126776"/>
            <a:chOff x="3309742" y="2579569"/>
            <a:chExt cx="1819536" cy="2126776"/>
          </a:xfrm>
        </p:grpSpPr>
        <p:grpSp>
          <p:nvGrpSpPr>
            <p:cNvPr id="10" name="Group 16">
              <a:extLst>
                <a:ext uri="{FF2B5EF4-FFF2-40B4-BE49-F238E27FC236}">
                  <a16:creationId xmlns:a16="http://schemas.microsoft.com/office/drawing/2014/main" id="{07625385-18F8-4E83-A93E-965351E97E73}"/>
                </a:ext>
              </a:extLst>
            </p:cNvPr>
            <p:cNvGrpSpPr/>
            <p:nvPr/>
          </p:nvGrpSpPr>
          <p:grpSpPr>
            <a:xfrm>
              <a:off x="3791745" y="2579569"/>
              <a:ext cx="882607" cy="882607"/>
              <a:chOff x="3140605" y="3410781"/>
              <a:chExt cx="621866" cy="621866"/>
            </a:xfrm>
          </p:grpSpPr>
          <p:sp>
            <p:nvSpPr>
              <p:cNvPr id="24" name="Oval 17">
                <a:extLst>
                  <a:ext uri="{FF2B5EF4-FFF2-40B4-BE49-F238E27FC236}">
                    <a16:creationId xmlns:a16="http://schemas.microsoft.com/office/drawing/2014/main" id="{FCE87988-D5B8-45D8-9725-62AB646B0685}"/>
                  </a:ext>
                </a:extLst>
              </p:cNvPr>
              <p:cNvSpPr/>
              <p:nvPr/>
            </p:nvSpPr>
            <p:spPr bwMode="auto">
              <a:xfrm>
                <a:off x="3140605" y="3410781"/>
                <a:ext cx="621866" cy="621866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18">
                <a:extLst>
                  <a:ext uri="{FF2B5EF4-FFF2-40B4-BE49-F238E27FC236}">
                    <a16:creationId xmlns:a16="http://schemas.microsoft.com/office/drawing/2014/main" id="{B0BD7D7A-FA20-4216-98D6-7CE7FB08B90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306187" y="3612701"/>
                <a:ext cx="290703" cy="218027"/>
              </a:xfrm>
              <a:custGeom>
                <a:avLst/>
                <a:gdLst/>
                <a:ahLst/>
                <a:cxnLst>
                  <a:cxn ang="0">
                    <a:pos x="168" y="126"/>
                  </a:cxn>
                  <a:cxn ang="0">
                    <a:pos x="0" y="126"/>
                  </a:cxn>
                  <a:cxn ang="0">
                    <a:pos x="0" y="0"/>
                  </a:cxn>
                  <a:cxn ang="0">
                    <a:pos x="10" y="0"/>
                  </a:cxn>
                  <a:cxn ang="0">
                    <a:pos x="10" y="115"/>
                  </a:cxn>
                  <a:cxn ang="0">
                    <a:pos x="168" y="115"/>
                  </a:cxn>
                  <a:cxn ang="0">
                    <a:pos x="168" y="126"/>
                  </a:cxn>
                  <a:cxn ang="0">
                    <a:pos x="54" y="104"/>
                  </a:cxn>
                  <a:cxn ang="0">
                    <a:pos x="32" y="104"/>
                  </a:cxn>
                  <a:cxn ang="0">
                    <a:pos x="32" y="63"/>
                  </a:cxn>
                  <a:cxn ang="0">
                    <a:pos x="54" y="63"/>
                  </a:cxn>
                  <a:cxn ang="0">
                    <a:pos x="54" y="104"/>
                  </a:cxn>
                  <a:cxn ang="0">
                    <a:pos x="84" y="104"/>
                  </a:cxn>
                  <a:cxn ang="0">
                    <a:pos x="64" y="104"/>
                  </a:cxn>
                  <a:cxn ang="0">
                    <a:pos x="64" y="19"/>
                  </a:cxn>
                  <a:cxn ang="0">
                    <a:pos x="84" y="19"/>
                  </a:cxn>
                  <a:cxn ang="0">
                    <a:pos x="84" y="104"/>
                  </a:cxn>
                  <a:cxn ang="0">
                    <a:pos x="116" y="104"/>
                  </a:cxn>
                  <a:cxn ang="0">
                    <a:pos x="95" y="104"/>
                  </a:cxn>
                  <a:cxn ang="0">
                    <a:pos x="95" y="41"/>
                  </a:cxn>
                  <a:cxn ang="0">
                    <a:pos x="116" y="41"/>
                  </a:cxn>
                  <a:cxn ang="0">
                    <a:pos x="116" y="104"/>
                  </a:cxn>
                  <a:cxn ang="0">
                    <a:pos x="147" y="104"/>
                  </a:cxn>
                  <a:cxn ang="0">
                    <a:pos x="127" y="104"/>
                  </a:cxn>
                  <a:cxn ang="0">
                    <a:pos x="127" y="9"/>
                  </a:cxn>
                  <a:cxn ang="0">
                    <a:pos x="147" y="9"/>
                  </a:cxn>
                  <a:cxn ang="0">
                    <a:pos x="147" y="104"/>
                  </a:cxn>
                </a:cxnLst>
                <a:rect l="0" t="0" r="r" b="b"/>
                <a:pathLst>
                  <a:path w="168" h="126">
                    <a:moveTo>
                      <a:pt x="168" y="126"/>
                    </a:moveTo>
                    <a:lnTo>
                      <a:pt x="0" y="126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115"/>
                    </a:lnTo>
                    <a:lnTo>
                      <a:pt x="168" y="115"/>
                    </a:lnTo>
                    <a:lnTo>
                      <a:pt x="168" y="126"/>
                    </a:lnTo>
                    <a:close/>
                    <a:moveTo>
                      <a:pt x="54" y="104"/>
                    </a:moveTo>
                    <a:lnTo>
                      <a:pt x="32" y="104"/>
                    </a:lnTo>
                    <a:lnTo>
                      <a:pt x="32" y="63"/>
                    </a:lnTo>
                    <a:lnTo>
                      <a:pt x="54" y="63"/>
                    </a:lnTo>
                    <a:lnTo>
                      <a:pt x="54" y="104"/>
                    </a:lnTo>
                    <a:close/>
                    <a:moveTo>
                      <a:pt x="84" y="104"/>
                    </a:moveTo>
                    <a:lnTo>
                      <a:pt x="64" y="104"/>
                    </a:lnTo>
                    <a:lnTo>
                      <a:pt x="64" y="19"/>
                    </a:lnTo>
                    <a:lnTo>
                      <a:pt x="84" y="19"/>
                    </a:lnTo>
                    <a:lnTo>
                      <a:pt x="84" y="104"/>
                    </a:lnTo>
                    <a:close/>
                    <a:moveTo>
                      <a:pt x="116" y="104"/>
                    </a:moveTo>
                    <a:lnTo>
                      <a:pt x="95" y="104"/>
                    </a:lnTo>
                    <a:lnTo>
                      <a:pt x="95" y="41"/>
                    </a:lnTo>
                    <a:lnTo>
                      <a:pt x="116" y="41"/>
                    </a:lnTo>
                    <a:lnTo>
                      <a:pt x="116" y="104"/>
                    </a:lnTo>
                    <a:close/>
                    <a:moveTo>
                      <a:pt x="147" y="104"/>
                    </a:moveTo>
                    <a:lnTo>
                      <a:pt x="127" y="104"/>
                    </a:lnTo>
                    <a:lnTo>
                      <a:pt x="127" y="9"/>
                    </a:lnTo>
                    <a:lnTo>
                      <a:pt x="147" y="9"/>
                    </a:lnTo>
                    <a:lnTo>
                      <a:pt x="147" y="10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56">
              <a:extLst>
                <a:ext uri="{FF2B5EF4-FFF2-40B4-BE49-F238E27FC236}">
                  <a16:creationId xmlns:a16="http://schemas.microsoft.com/office/drawing/2014/main" id="{C4E9002B-CDF7-4E7A-B7F5-1F3622BC7AA5}"/>
                </a:ext>
              </a:extLst>
            </p:cNvPr>
            <p:cNvGrpSpPr/>
            <p:nvPr/>
          </p:nvGrpSpPr>
          <p:grpSpPr>
            <a:xfrm>
              <a:off x="3309742" y="3462176"/>
              <a:ext cx="1819536" cy="1244169"/>
              <a:chOff x="4948086" y="299433"/>
              <a:chExt cx="2549181" cy="1244169"/>
            </a:xfrm>
          </p:grpSpPr>
          <p:sp>
            <p:nvSpPr>
              <p:cNvPr id="20" name="TextBox 57">
                <a:extLst>
                  <a:ext uri="{FF2B5EF4-FFF2-40B4-BE49-F238E27FC236}">
                    <a16:creationId xmlns:a16="http://schemas.microsoft.com/office/drawing/2014/main" id="{B6EF1736-259F-4DB1-AF83-C7F01D557A11}"/>
                  </a:ext>
                </a:extLst>
              </p:cNvPr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1" name="TextBox 58">
                <a:extLst>
                  <a:ext uri="{FF2B5EF4-FFF2-40B4-BE49-F238E27FC236}">
                    <a16:creationId xmlns:a16="http://schemas.microsoft.com/office/drawing/2014/main" id="{0C1C0222-9F42-4253-BA60-BC40BC20A0F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48086" y="727585"/>
                <a:ext cx="2549181" cy="816017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排版占位显示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千图网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17C5C6D4-EDF6-4D6F-B9FE-F7F447BF5387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272908" y="1485491"/>
            <a:ext cx="1819536" cy="2126776"/>
            <a:chOff x="8272908" y="1485491"/>
            <a:chExt cx="1819536" cy="2126776"/>
          </a:xfrm>
        </p:grpSpPr>
        <p:grpSp>
          <p:nvGrpSpPr>
            <p:cNvPr id="7" name="Group 25">
              <a:extLst>
                <a:ext uri="{FF2B5EF4-FFF2-40B4-BE49-F238E27FC236}">
                  <a16:creationId xmlns:a16="http://schemas.microsoft.com/office/drawing/2014/main" id="{561DDA4D-4342-4D4B-9557-B754E4E88DE8}"/>
                </a:ext>
              </a:extLst>
            </p:cNvPr>
            <p:cNvGrpSpPr/>
            <p:nvPr/>
          </p:nvGrpSpPr>
          <p:grpSpPr>
            <a:xfrm>
              <a:off x="8741785" y="1485491"/>
              <a:ext cx="882607" cy="882607"/>
              <a:chOff x="6366092" y="2644547"/>
              <a:chExt cx="621866" cy="621866"/>
            </a:xfrm>
          </p:grpSpPr>
          <p:sp>
            <p:nvSpPr>
              <p:cNvPr id="30" name="Oval 26">
                <a:extLst>
                  <a:ext uri="{FF2B5EF4-FFF2-40B4-BE49-F238E27FC236}">
                    <a16:creationId xmlns:a16="http://schemas.microsoft.com/office/drawing/2014/main" id="{390B67DB-D605-4E0A-8E7A-7FF4C70633E1}"/>
                  </a:ext>
                </a:extLst>
              </p:cNvPr>
              <p:cNvSpPr/>
              <p:nvPr/>
            </p:nvSpPr>
            <p:spPr bwMode="auto">
              <a:xfrm>
                <a:off x="6366092" y="2644547"/>
                <a:ext cx="621866" cy="621866"/>
              </a:xfrm>
              <a:prstGeom prst="ellipse">
                <a:avLst/>
              </a:pr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27">
                <a:extLst>
                  <a:ext uri="{FF2B5EF4-FFF2-40B4-BE49-F238E27FC236}">
                    <a16:creationId xmlns:a16="http://schemas.microsoft.com/office/drawing/2014/main" id="{1A84A03D-E8F0-42EF-AF1B-A62302CC92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7037" y="2822316"/>
                <a:ext cx="319977" cy="266328"/>
              </a:xfrm>
              <a:custGeom>
                <a:avLst/>
                <a:gdLst/>
                <a:ahLst/>
                <a:cxnLst>
                  <a:cxn ang="0">
                    <a:pos x="77" y="51"/>
                  </a:cxn>
                  <a:cxn ang="0">
                    <a:pos x="75" y="55"/>
                  </a:cxn>
                  <a:cxn ang="0">
                    <a:pos x="59" y="63"/>
                  </a:cxn>
                  <a:cxn ang="0">
                    <a:pos x="57" y="64"/>
                  </a:cxn>
                  <a:cxn ang="0">
                    <a:pos x="55" y="63"/>
                  </a:cxn>
                  <a:cxn ang="0">
                    <a:pos x="39" y="55"/>
                  </a:cxn>
                  <a:cxn ang="0">
                    <a:pos x="39" y="55"/>
                  </a:cxn>
                  <a:cxn ang="0">
                    <a:pos x="38" y="55"/>
                  </a:cxn>
                  <a:cxn ang="0">
                    <a:pos x="22" y="63"/>
                  </a:cxn>
                  <a:cxn ang="0">
                    <a:pos x="20" y="64"/>
                  </a:cxn>
                  <a:cxn ang="0">
                    <a:pos x="18" y="63"/>
                  </a:cxn>
                  <a:cxn ang="0">
                    <a:pos x="2" y="55"/>
                  </a:cxn>
                  <a:cxn ang="0">
                    <a:pos x="0" y="51"/>
                  </a:cxn>
                  <a:cxn ang="0">
                    <a:pos x="0" y="37"/>
                  </a:cxn>
                  <a:cxn ang="0">
                    <a:pos x="3" y="32"/>
                  </a:cxn>
                  <a:cxn ang="0">
                    <a:pos x="18" y="26"/>
                  </a:cxn>
                  <a:cxn ang="0">
                    <a:pos x="18" y="11"/>
                  </a:cxn>
                  <a:cxn ang="0">
                    <a:pos x="21" y="7"/>
                  </a:cxn>
                  <a:cxn ang="0">
                    <a:pos x="37" y="0"/>
                  </a:cxn>
                  <a:cxn ang="0">
                    <a:pos x="39" y="0"/>
                  </a:cxn>
                  <a:cxn ang="0">
                    <a:pos x="40" y="0"/>
                  </a:cxn>
                  <a:cxn ang="0">
                    <a:pos x="56" y="7"/>
                  </a:cxn>
                  <a:cxn ang="0">
                    <a:pos x="59" y="11"/>
                  </a:cxn>
                  <a:cxn ang="0">
                    <a:pos x="59" y="26"/>
                  </a:cxn>
                  <a:cxn ang="0">
                    <a:pos x="75" y="32"/>
                  </a:cxn>
                  <a:cxn ang="0">
                    <a:pos x="77" y="37"/>
                  </a:cxn>
                  <a:cxn ang="0">
                    <a:pos x="77" y="51"/>
                  </a:cxn>
                  <a:cxn ang="0">
                    <a:pos x="35" y="36"/>
                  </a:cxn>
                  <a:cxn ang="0">
                    <a:pos x="20" y="30"/>
                  </a:cxn>
                  <a:cxn ang="0">
                    <a:pos x="6" y="36"/>
                  </a:cxn>
                  <a:cxn ang="0">
                    <a:pos x="20" y="42"/>
                  </a:cxn>
                  <a:cxn ang="0">
                    <a:pos x="35" y="36"/>
                  </a:cxn>
                  <a:cxn ang="0">
                    <a:pos x="36" y="51"/>
                  </a:cxn>
                  <a:cxn ang="0">
                    <a:pos x="36" y="40"/>
                  </a:cxn>
                  <a:cxn ang="0">
                    <a:pos x="23" y="46"/>
                  </a:cxn>
                  <a:cxn ang="0">
                    <a:pos x="23" y="58"/>
                  </a:cxn>
                  <a:cxn ang="0">
                    <a:pos x="36" y="51"/>
                  </a:cxn>
                  <a:cxn ang="0">
                    <a:pos x="54" y="11"/>
                  </a:cxn>
                  <a:cxn ang="0">
                    <a:pos x="39" y="5"/>
                  </a:cxn>
                  <a:cxn ang="0">
                    <a:pos x="23" y="11"/>
                  </a:cxn>
                  <a:cxn ang="0">
                    <a:pos x="39" y="18"/>
                  </a:cxn>
                  <a:cxn ang="0">
                    <a:pos x="54" y="11"/>
                  </a:cxn>
                  <a:cxn ang="0">
                    <a:pos x="55" y="26"/>
                  </a:cxn>
                  <a:cxn ang="0">
                    <a:pos x="55" y="16"/>
                  </a:cxn>
                  <a:cxn ang="0">
                    <a:pos x="41" y="22"/>
                  </a:cxn>
                  <a:cxn ang="0">
                    <a:pos x="41" y="32"/>
                  </a:cxn>
                  <a:cxn ang="0">
                    <a:pos x="55" y="26"/>
                  </a:cxn>
                  <a:cxn ang="0">
                    <a:pos x="71" y="36"/>
                  </a:cxn>
                  <a:cxn ang="0">
                    <a:pos x="57" y="30"/>
                  </a:cxn>
                  <a:cxn ang="0">
                    <a:pos x="42" y="36"/>
                  </a:cxn>
                  <a:cxn ang="0">
                    <a:pos x="57" y="42"/>
                  </a:cxn>
                  <a:cxn ang="0">
                    <a:pos x="71" y="36"/>
                  </a:cxn>
                  <a:cxn ang="0">
                    <a:pos x="73" y="51"/>
                  </a:cxn>
                  <a:cxn ang="0">
                    <a:pos x="73" y="40"/>
                  </a:cxn>
                  <a:cxn ang="0">
                    <a:pos x="59" y="46"/>
                  </a:cxn>
                  <a:cxn ang="0">
                    <a:pos x="59" y="58"/>
                  </a:cxn>
                  <a:cxn ang="0">
                    <a:pos x="73" y="51"/>
                  </a:cxn>
                </a:cxnLst>
                <a:rect l="0" t="0" r="r" b="b"/>
                <a:pathLst>
                  <a:path w="77" h="64">
                    <a:moveTo>
                      <a:pt x="77" y="51"/>
                    </a:moveTo>
                    <a:cubicBezTo>
                      <a:pt x="77" y="53"/>
                      <a:pt x="76" y="55"/>
                      <a:pt x="75" y="55"/>
                    </a:cubicBezTo>
                    <a:cubicBezTo>
                      <a:pt x="59" y="63"/>
                      <a:pt x="59" y="63"/>
                      <a:pt x="59" y="63"/>
                    </a:cubicBezTo>
                    <a:cubicBezTo>
                      <a:pt x="58" y="64"/>
                      <a:pt x="58" y="64"/>
                      <a:pt x="57" y="64"/>
                    </a:cubicBezTo>
                    <a:cubicBezTo>
                      <a:pt x="56" y="64"/>
                      <a:pt x="55" y="64"/>
                      <a:pt x="55" y="63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5"/>
                      <a:pt x="38" y="55"/>
                      <a:pt x="38" y="55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4"/>
                      <a:pt x="21" y="64"/>
                      <a:pt x="20" y="64"/>
                    </a:cubicBezTo>
                    <a:cubicBezTo>
                      <a:pt x="20" y="64"/>
                      <a:pt x="19" y="64"/>
                      <a:pt x="18" y="63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1" y="55"/>
                      <a:pt x="0" y="53"/>
                      <a:pt x="0" y="51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5"/>
                      <a:pt x="1" y="33"/>
                      <a:pt x="3" y="32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0"/>
                      <a:pt x="19" y="8"/>
                      <a:pt x="21" y="7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8" y="0"/>
                      <a:pt x="39" y="0"/>
                    </a:cubicBezTo>
                    <a:cubicBezTo>
                      <a:pt x="39" y="0"/>
                      <a:pt x="40" y="0"/>
                      <a:pt x="40" y="0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8" y="8"/>
                      <a:pt x="59" y="10"/>
                      <a:pt x="59" y="1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6" y="33"/>
                      <a:pt x="77" y="35"/>
                      <a:pt x="77" y="37"/>
                    </a:cubicBezTo>
                    <a:lnTo>
                      <a:pt x="77" y="51"/>
                    </a:lnTo>
                    <a:close/>
                    <a:moveTo>
                      <a:pt x="35" y="36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0" y="42"/>
                      <a:pt x="20" y="42"/>
                      <a:pt x="20" y="42"/>
                    </a:cubicBezTo>
                    <a:lnTo>
                      <a:pt x="35" y="36"/>
                    </a:lnTo>
                    <a:close/>
                    <a:moveTo>
                      <a:pt x="36" y="51"/>
                    </a:moveTo>
                    <a:cubicBezTo>
                      <a:pt x="36" y="40"/>
                      <a:pt x="36" y="40"/>
                      <a:pt x="36" y="40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58"/>
                      <a:pt x="23" y="58"/>
                      <a:pt x="23" y="58"/>
                    </a:cubicBezTo>
                    <a:lnTo>
                      <a:pt x="36" y="51"/>
                    </a:lnTo>
                    <a:close/>
                    <a:moveTo>
                      <a:pt x="54" y="11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39" y="18"/>
                      <a:pt x="39" y="18"/>
                      <a:pt x="39" y="18"/>
                    </a:cubicBezTo>
                    <a:lnTo>
                      <a:pt x="54" y="11"/>
                    </a:lnTo>
                    <a:close/>
                    <a:moveTo>
                      <a:pt x="55" y="26"/>
                    </a:moveTo>
                    <a:cubicBezTo>
                      <a:pt x="55" y="16"/>
                      <a:pt x="55" y="16"/>
                      <a:pt x="55" y="16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32"/>
                      <a:pt x="41" y="32"/>
                      <a:pt x="41" y="32"/>
                    </a:cubicBezTo>
                    <a:lnTo>
                      <a:pt x="55" y="26"/>
                    </a:lnTo>
                    <a:close/>
                    <a:moveTo>
                      <a:pt x="71" y="36"/>
                    </a:moveTo>
                    <a:cubicBezTo>
                      <a:pt x="57" y="30"/>
                      <a:pt x="57" y="30"/>
                      <a:pt x="57" y="30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57" y="42"/>
                      <a:pt x="57" y="42"/>
                      <a:pt x="57" y="42"/>
                    </a:cubicBezTo>
                    <a:lnTo>
                      <a:pt x="71" y="36"/>
                    </a:lnTo>
                    <a:close/>
                    <a:moveTo>
                      <a:pt x="73" y="51"/>
                    </a:moveTo>
                    <a:cubicBezTo>
                      <a:pt x="73" y="40"/>
                      <a:pt x="73" y="40"/>
                      <a:pt x="73" y="40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58"/>
                      <a:pt x="59" y="58"/>
                      <a:pt x="59" y="58"/>
                    </a:cubicBezTo>
                    <a:lnTo>
                      <a:pt x="73" y="5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59">
              <a:extLst>
                <a:ext uri="{FF2B5EF4-FFF2-40B4-BE49-F238E27FC236}">
                  <a16:creationId xmlns:a16="http://schemas.microsoft.com/office/drawing/2014/main" id="{D721D88A-BA21-408A-9668-95047BA74170}"/>
                </a:ext>
              </a:extLst>
            </p:cNvPr>
            <p:cNvGrpSpPr/>
            <p:nvPr/>
          </p:nvGrpSpPr>
          <p:grpSpPr>
            <a:xfrm>
              <a:off x="8272908" y="2368098"/>
              <a:ext cx="1819536" cy="1244169"/>
              <a:chOff x="4948086" y="299433"/>
              <a:chExt cx="2549181" cy="1244169"/>
            </a:xfrm>
          </p:grpSpPr>
          <p:sp>
            <p:nvSpPr>
              <p:cNvPr id="18" name="TextBox 60">
                <a:extLst>
                  <a:ext uri="{FF2B5EF4-FFF2-40B4-BE49-F238E27FC236}">
                    <a16:creationId xmlns:a16="http://schemas.microsoft.com/office/drawing/2014/main" id="{E852BF10-A010-4F98-9586-94823416733C}"/>
                  </a:ext>
                </a:extLst>
              </p:cNvPr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9" name="TextBox 61">
                <a:extLst>
                  <a:ext uri="{FF2B5EF4-FFF2-40B4-BE49-F238E27FC236}">
                    <a16:creationId xmlns:a16="http://schemas.microsoft.com/office/drawing/2014/main" id="{85AEEBAC-9C6C-43B1-BD77-FEAA537E065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48086" y="727585"/>
                <a:ext cx="2549181" cy="816017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排版占位显示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千图网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4" name="千图PPT彼岸天：ID 8661124库_组合 43">
            <a:extLst>
              <a:ext uri="{FF2B5EF4-FFF2-40B4-BE49-F238E27FC236}">
                <a16:creationId xmlns:a16="http://schemas.microsoft.com/office/drawing/2014/main" id="{A6F82BD4-3593-4500-97A1-36255148ACFD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845268" y="1485491"/>
            <a:ext cx="1819536" cy="2126776"/>
            <a:chOff x="1845268" y="1485491"/>
            <a:chExt cx="1819536" cy="2126776"/>
          </a:xfrm>
        </p:grpSpPr>
        <p:grpSp>
          <p:nvGrpSpPr>
            <p:cNvPr id="5" name="Group 13">
              <a:extLst>
                <a:ext uri="{FF2B5EF4-FFF2-40B4-BE49-F238E27FC236}">
                  <a16:creationId xmlns:a16="http://schemas.microsoft.com/office/drawing/2014/main" id="{2D43C94A-9ED8-4806-89C2-B6676290E958}"/>
                </a:ext>
              </a:extLst>
            </p:cNvPr>
            <p:cNvGrpSpPr/>
            <p:nvPr/>
          </p:nvGrpSpPr>
          <p:grpSpPr>
            <a:xfrm>
              <a:off x="2315580" y="1485491"/>
              <a:ext cx="882607" cy="882607"/>
              <a:chOff x="2098892" y="2644547"/>
              <a:chExt cx="621866" cy="621866"/>
            </a:xfrm>
          </p:grpSpPr>
          <p:sp>
            <p:nvSpPr>
              <p:cNvPr id="34" name="Oval 14">
                <a:extLst>
                  <a:ext uri="{FF2B5EF4-FFF2-40B4-BE49-F238E27FC236}">
                    <a16:creationId xmlns:a16="http://schemas.microsoft.com/office/drawing/2014/main" id="{B3F573CF-16AA-4E6B-8BA6-D3CE47EC5198}"/>
                  </a:ext>
                </a:extLst>
              </p:cNvPr>
              <p:cNvSpPr/>
              <p:nvPr/>
            </p:nvSpPr>
            <p:spPr bwMode="auto">
              <a:xfrm>
                <a:off x="2098892" y="2644547"/>
                <a:ext cx="621866" cy="621866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15">
                <a:extLst>
                  <a:ext uri="{FF2B5EF4-FFF2-40B4-BE49-F238E27FC236}">
                    <a16:creationId xmlns:a16="http://schemas.microsoft.com/office/drawing/2014/main" id="{BDEB133D-C1F7-4738-8C4A-D9E9D86A05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8704" y="2841661"/>
                <a:ext cx="302242" cy="227639"/>
              </a:xfrm>
              <a:custGeom>
                <a:avLst/>
                <a:gdLst/>
                <a:ahLst/>
                <a:cxnLst>
                  <a:cxn ang="0">
                    <a:pos x="158" y="119"/>
                  </a:cxn>
                  <a:cxn ang="0">
                    <a:pos x="0" y="119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08"/>
                  </a:cxn>
                  <a:cxn ang="0">
                    <a:pos x="158" y="108"/>
                  </a:cxn>
                  <a:cxn ang="0">
                    <a:pos x="158" y="119"/>
                  </a:cxn>
                  <a:cxn ang="0">
                    <a:pos x="147" y="98"/>
                  </a:cxn>
                  <a:cxn ang="0">
                    <a:pos x="19" y="98"/>
                  </a:cxn>
                  <a:cxn ang="0">
                    <a:pos x="19" y="54"/>
                  </a:cxn>
                  <a:cxn ang="0">
                    <a:pos x="54" y="9"/>
                  </a:cxn>
                  <a:cxn ang="0">
                    <a:pos x="97" y="54"/>
                  </a:cxn>
                  <a:cxn ang="0">
                    <a:pos x="127" y="28"/>
                  </a:cxn>
                  <a:cxn ang="0">
                    <a:pos x="147" y="98"/>
                  </a:cxn>
                </a:cxnLst>
                <a:rect l="0" t="0" r="r" b="b"/>
                <a:pathLst>
                  <a:path w="158" h="119">
                    <a:moveTo>
                      <a:pt x="158" y="119"/>
                    </a:moveTo>
                    <a:lnTo>
                      <a:pt x="0" y="119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08"/>
                    </a:lnTo>
                    <a:lnTo>
                      <a:pt x="158" y="108"/>
                    </a:lnTo>
                    <a:lnTo>
                      <a:pt x="158" y="119"/>
                    </a:lnTo>
                    <a:close/>
                    <a:moveTo>
                      <a:pt x="147" y="98"/>
                    </a:moveTo>
                    <a:lnTo>
                      <a:pt x="19" y="98"/>
                    </a:lnTo>
                    <a:lnTo>
                      <a:pt x="19" y="54"/>
                    </a:lnTo>
                    <a:lnTo>
                      <a:pt x="54" y="9"/>
                    </a:lnTo>
                    <a:lnTo>
                      <a:pt x="97" y="54"/>
                    </a:lnTo>
                    <a:lnTo>
                      <a:pt x="127" y="28"/>
                    </a:lnTo>
                    <a:lnTo>
                      <a:pt x="147" y="9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62">
              <a:extLst>
                <a:ext uri="{FF2B5EF4-FFF2-40B4-BE49-F238E27FC236}">
                  <a16:creationId xmlns:a16="http://schemas.microsoft.com/office/drawing/2014/main" id="{746019A1-22EC-4296-9624-AEB79AC2750C}"/>
                </a:ext>
              </a:extLst>
            </p:cNvPr>
            <p:cNvGrpSpPr/>
            <p:nvPr/>
          </p:nvGrpSpPr>
          <p:grpSpPr>
            <a:xfrm>
              <a:off x="1845268" y="2368098"/>
              <a:ext cx="1819536" cy="1244169"/>
              <a:chOff x="4948086" y="299433"/>
              <a:chExt cx="2549181" cy="1244169"/>
            </a:xfrm>
          </p:grpSpPr>
          <p:sp>
            <p:nvSpPr>
              <p:cNvPr id="16" name="TextBox 63">
                <a:extLst>
                  <a:ext uri="{FF2B5EF4-FFF2-40B4-BE49-F238E27FC236}">
                    <a16:creationId xmlns:a16="http://schemas.microsoft.com/office/drawing/2014/main" id="{1FA8E1F1-AB73-404B-9220-842C2529F625}"/>
                  </a:ext>
                </a:extLst>
              </p:cNvPr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7" name="TextBox 64">
                <a:extLst>
                  <a:ext uri="{FF2B5EF4-FFF2-40B4-BE49-F238E27FC236}">
                    <a16:creationId xmlns:a16="http://schemas.microsoft.com/office/drawing/2014/main" id="{22EFF473-08D4-46BB-AA16-2443542712F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48086" y="727585"/>
                <a:ext cx="2549181" cy="816017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排版占位显示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千图网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5" name="千图PPT彼岸天：ID 8661124库_组合 44">
            <a:extLst>
              <a:ext uri="{FF2B5EF4-FFF2-40B4-BE49-F238E27FC236}">
                <a16:creationId xmlns:a16="http://schemas.microsoft.com/office/drawing/2014/main" id="{B55F063D-90DB-4AA1-85E6-13A40E4065FB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2639303" y="-160544"/>
            <a:ext cx="7058444" cy="2838172"/>
            <a:chOff x="2639303" y="-160544"/>
            <a:chExt cx="7058444" cy="2838172"/>
          </a:xfrm>
        </p:grpSpPr>
        <p:grpSp>
          <p:nvGrpSpPr>
            <p:cNvPr id="4" name="Group 2">
              <a:extLst>
                <a:ext uri="{FF2B5EF4-FFF2-40B4-BE49-F238E27FC236}">
                  <a16:creationId xmlns:a16="http://schemas.microsoft.com/office/drawing/2014/main" id="{251D23E2-DEA4-4367-9908-C94C6CDE5E7A}"/>
                </a:ext>
              </a:extLst>
            </p:cNvPr>
            <p:cNvGrpSpPr/>
            <p:nvPr/>
          </p:nvGrpSpPr>
          <p:grpSpPr>
            <a:xfrm>
              <a:off x="2639303" y="-160544"/>
              <a:ext cx="7058444" cy="2838172"/>
              <a:chOff x="2639303" y="646761"/>
              <a:chExt cx="7058444" cy="2838172"/>
            </a:xfrm>
          </p:grpSpPr>
          <p:sp>
            <p:nvSpPr>
              <p:cNvPr id="36" name="Freeform: Shape 3">
                <a:extLst>
                  <a:ext uri="{FF2B5EF4-FFF2-40B4-BE49-F238E27FC236}">
                    <a16:creationId xmlns:a16="http://schemas.microsoft.com/office/drawing/2014/main" id="{037B906F-9965-4AB8-A1E6-28183184B113}"/>
                  </a:ext>
                </a:extLst>
              </p:cNvPr>
              <p:cNvSpPr>
                <a:spLocks/>
              </p:cNvSpPr>
              <p:nvPr/>
            </p:nvSpPr>
            <p:spPr bwMode="auto">
              <a:xfrm rot="14727876">
                <a:off x="8269270" y="671182"/>
                <a:ext cx="1099521" cy="1757433"/>
              </a:xfrm>
              <a:custGeom>
                <a:avLst/>
                <a:gdLst>
                  <a:gd name="T0" fmla="*/ 480 w 502"/>
                  <a:gd name="T1" fmla="*/ 784 h 804"/>
                  <a:gd name="T2" fmla="*/ 482 w 502"/>
                  <a:gd name="T3" fmla="*/ 710 h 804"/>
                  <a:gd name="T4" fmla="*/ 428 w 502"/>
                  <a:gd name="T5" fmla="*/ 697 h 804"/>
                  <a:gd name="T6" fmla="*/ 139 w 502"/>
                  <a:gd name="T7" fmla="*/ 175 h 804"/>
                  <a:gd name="T8" fmla="*/ 184 w 502"/>
                  <a:gd name="T9" fmla="*/ 78 h 804"/>
                  <a:gd name="T10" fmla="*/ 78 w 502"/>
                  <a:gd name="T11" fmla="*/ 10 h 804"/>
                  <a:gd name="T12" fmla="*/ 10 w 502"/>
                  <a:gd name="T13" fmla="*/ 116 h 804"/>
                  <a:gd name="T14" fmla="*/ 97 w 502"/>
                  <a:gd name="T15" fmla="*/ 186 h 804"/>
                  <a:gd name="T16" fmla="*/ 395 w 502"/>
                  <a:gd name="T17" fmla="*/ 726 h 804"/>
                  <a:gd name="T18" fmla="*/ 406 w 502"/>
                  <a:gd name="T19" fmla="*/ 783 h 804"/>
                  <a:gd name="T20" fmla="*/ 480 w 502"/>
                  <a:gd name="T21" fmla="*/ 784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2" h="804">
                    <a:moveTo>
                      <a:pt x="480" y="784"/>
                    </a:moveTo>
                    <a:cubicBezTo>
                      <a:pt x="501" y="764"/>
                      <a:pt x="502" y="731"/>
                      <a:pt x="482" y="710"/>
                    </a:cubicBezTo>
                    <a:cubicBezTo>
                      <a:pt x="467" y="695"/>
                      <a:pt x="446" y="690"/>
                      <a:pt x="428" y="697"/>
                    </a:cubicBezTo>
                    <a:cubicBezTo>
                      <a:pt x="292" y="546"/>
                      <a:pt x="194" y="368"/>
                      <a:pt x="139" y="175"/>
                    </a:cubicBezTo>
                    <a:cubicBezTo>
                      <a:pt x="173" y="157"/>
                      <a:pt x="192" y="118"/>
                      <a:pt x="184" y="78"/>
                    </a:cubicBezTo>
                    <a:cubicBezTo>
                      <a:pt x="173" y="30"/>
                      <a:pt x="126" y="0"/>
                      <a:pt x="78" y="10"/>
                    </a:cubicBezTo>
                    <a:cubicBezTo>
                      <a:pt x="30" y="21"/>
                      <a:pt x="0" y="68"/>
                      <a:pt x="10" y="116"/>
                    </a:cubicBezTo>
                    <a:cubicBezTo>
                      <a:pt x="19" y="157"/>
                      <a:pt x="56" y="186"/>
                      <a:pt x="97" y="186"/>
                    </a:cubicBezTo>
                    <a:cubicBezTo>
                      <a:pt x="153" y="386"/>
                      <a:pt x="255" y="571"/>
                      <a:pt x="395" y="726"/>
                    </a:cubicBezTo>
                    <a:cubicBezTo>
                      <a:pt x="388" y="745"/>
                      <a:pt x="391" y="767"/>
                      <a:pt x="406" y="783"/>
                    </a:cubicBezTo>
                    <a:cubicBezTo>
                      <a:pt x="426" y="804"/>
                      <a:pt x="460" y="804"/>
                      <a:pt x="480" y="784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4">
                <a:extLst>
                  <a:ext uri="{FF2B5EF4-FFF2-40B4-BE49-F238E27FC236}">
                    <a16:creationId xmlns:a16="http://schemas.microsoft.com/office/drawing/2014/main" id="{CCCEE2E4-398E-4112-90E9-52DD8BF1F990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68728">
                <a:off x="7017625" y="1689905"/>
                <a:ext cx="1099521" cy="1757433"/>
              </a:xfrm>
              <a:custGeom>
                <a:avLst/>
                <a:gdLst>
                  <a:gd name="T0" fmla="*/ 480 w 502"/>
                  <a:gd name="T1" fmla="*/ 784 h 804"/>
                  <a:gd name="T2" fmla="*/ 482 w 502"/>
                  <a:gd name="T3" fmla="*/ 710 h 804"/>
                  <a:gd name="T4" fmla="*/ 428 w 502"/>
                  <a:gd name="T5" fmla="*/ 697 h 804"/>
                  <a:gd name="T6" fmla="*/ 139 w 502"/>
                  <a:gd name="T7" fmla="*/ 175 h 804"/>
                  <a:gd name="T8" fmla="*/ 184 w 502"/>
                  <a:gd name="T9" fmla="*/ 78 h 804"/>
                  <a:gd name="T10" fmla="*/ 78 w 502"/>
                  <a:gd name="T11" fmla="*/ 10 h 804"/>
                  <a:gd name="T12" fmla="*/ 10 w 502"/>
                  <a:gd name="T13" fmla="*/ 116 h 804"/>
                  <a:gd name="T14" fmla="*/ 97 w 502"/>
                  <a:gd name="T15" fmla="*/ 186 h 804"/>
                  <a:gd name="T16" fmla="*/ 395 w 502"/>
                  <a:gd name="T17" fmla="*/ 726 h 804"/>
                  <a:gd name="T18" fmla="*/ 406 w 502"/>
                  <a:gd name="T19" fmla="*/ 783 h 804"/>
                  <a:gd name="T20" fmla="*/ 480 w 502"/>
                  <a:gd name="T21" fmla="*/ 784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2" h="804">
                    <a:moveTo>
                      <a:pt x="480" y="784"/>
                    </a:moveTo>
                    <a:cubicBezTo>
                      <a:pt x="501" y="764"/>
                      <a:pt x="502" y="731"/>
                      <a:pt x="482" y="710"/>
                    </a:cubicBezTo>
                    <a:cubicBezTo>
                      <a:pt x="467" y="695"/>
                      <a:pt x="446" y="690"/>
                      <a:pt x="428" y="697"/>
                    </a:cubicBezTo>
                    <a:cubicBezTo>
                      <a:pt x="292" y="546"/>
                      <a:pt x="194" y="368"/>
                      <a:pt x="139" y="175"/>
                    </a:cubicBezTo>
                    <a:cubicBezTo>
                      <a:pt x="173" y="157"/>
                      <a:pt x="192" y="118"/>
                      <a:pt x="184" y="78"/>
                    </a:cubicBezTo>
                    <a:cubicBezTo>
                      <a:pt x="173" y="30"/>
                      <a:pt x="126" y="0"/>
                      <a:pt x="78" y="10"/>
                    </a:cubicBezTo>
                    <a:cubicBezTo>
                      <a:pt x="30" y="21"/>
                      <a:pt x="0" y="68"/>
                      <a:pt x="10" y="116"/>
                    </a:cubicBezTo>
                    <a:cubicBezTo>
                      <a:pt x="19" y="157"/>
                      <a:pt x="56" y="186"/>
                      <a:pt x="97" y="186"/>
                    </a:cubicBezTo>
                    <a:cubicBezTo>
                      <a:pt x="153" y="386"/>
                      <a:pt x="255" y="571"/>
                      <a:pt x="395" y="726"/>
                    </a:cubicBezTo>
                    <a:cubicBezTo>
                      <a:pt x="388" y="745"/>
                      <a:pt x="391" y="767"/>
                      <a:pt x="406" y="783"/>
                    </a:cubicBezTo>
                    <a:cubicBezTo>
                      <a:pt x="426" y="804"/>
                      <a:pt x="460" y="804"/>
                      <a:pt x="480" y="78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9050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494D5BAD-9D57-4037-9219-FF60065EA36A}"/>
                  </a:ext>
                </a:extLst>
              </p:cNvPr>
              <p:cNvSpPr>
                <a:spLocks/>
              </p:cNvSpPr>
              <p:nvPr/>
            </p:nvSpPr>
            <p:spPr bwMode="auto">
              <a:xfrm rot="17855333">
                <a:off x="5448998" y="2056456"/>
                <a:ext cx="1099521" cy="1757433"/>
              </a:xfrm>
              <a:custGeom>
                <a:avLst/>
                <a:gdLst>
                  <a:gd name="T0" fmla="*/ 480 w 502"/>
                  <a:gd name="T1" fmla="*/ 784 h 804"/>
                  <a:gd name="T2" fmla="*/ 482 w 502"/>
                  <a:gd name="T3" fmla="*/ 710 h 804"/>
                  <a:gd name="T4" fmla="*/ 428 w 502"/>
                  <a:gd name="T5" fmla="*/ 697 h 804"/>
                  <a:gd name="T6" fmla="*/ 139 w 502"/>
                  <a:gd name="T7" fmla="*/ 175 h 804"/>
                  <a:gd name="T8" fmla="*/ 184 w 502"/>
                  <a:gd name="T9" fmla="*/ 78 h 804"/>
                  <a:gd name="T10" fmla="*/ 78 w 502"/>
                  <a:gd name="T11" fmla="*/ 10 h 804"/>
                  <a:gd name="T12" fmla="*/ 10 w 502"/>
                  <a:gd name="T13" fmla="*/ 116 h 804"/>
                  <a:gd name="T14" fmla="*/ 97 w 502"/>
                  <a:gd name="T15" fmla="*/ 186 h 804"/>
                  <a:gd name="T16" fmla="*/ 395 w 502"/>
                  <a:gd name="T17" fmla="*/ 726 h 804"/>
                  <a:gd name="T18" fmla="*/ 406 w 502"/>
                  <a:gd name="T19" fmla="*/ 783 h 804"/>
                  <a:gd name="T20" fmla="*/ 480 w 502"/>
                  <a:gd name="T21" fmla="*/ 784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2" h="804">
                    <a:moveTo>
                      <a:pt x="480" y="784"/>
                    </a:moveTo>
                    <a:cubicBezTo>
                      <a:pt x="501" y="764"/>
                      <a:pt x="502" y="731"/>
                      <a:pt x="482" y="710"/>
                    </a:cubicBezTo>
                    <a:cubicBezTo>
                      <a:pt x="467" y="695"/>
                      <a:pt x="446" y="690"/>
                      <a:pt x="428" y="697"/>
                    </a:cubicBezTo>
                    <a:cubicBezTo>
                      <a:pt x="292" y="546"/>
                      <a:pt x="194" y="368"/>
                      <a:pt x="139" y="175"/>
                    </a:cubicBezTo>
                    <a:cubicBezTo>
                      <a:pt x="173" y="157"/>
                      <a:pt x="192" y="118"/>
                      <a:pt x="184" y="78"/>
                    </a:cubicBezTo>
                    <a:cubicBezTo>
                      <a:pt x="173" y="30"/>
                      <a:pt x="126" y="0"/>
                      <a:pt x="78" y="10"/>
                    </a:cubicBezTo>
                    <a:cubicBezTo>
                      <a:pt x="30" y="21"/>
                      <a:pt x="0" y="68"/>
                      <a:pt x="10" y="116"/>
                    </a:cubicBezTo>
                    <a:cubicBezTo>
                      <a:pt x="19" y="157"/>
                      <a:pt x="56" y="186"/>
                      <a:pt x="97" y="186"/>
                    </a:cubicBezTo>
                    <a:cubicBezTo>
                      <a:pt x="153" y="386"/>
                      <a:pt x="255" y="571"/>
                      <a:pt x="395" y="726"/>
                    </a:cubicBezTo>
                    <a:cubicBezTo>
                      <a:pt x="388" y="745"/>
                      <a:pt x="391" y="767"/>
                      <a:pt x="406" y="783"/>
                    </a:cubicBezTo>
                    <a:cubicBezTo>
                      <a:pt x="426" y="804"/>
                      <a:pt x="460" y="804"/>
                      <a:pt x="480" y="78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6">
                <a:extLst>
                  <a:ext uri="{FF2B5EF4-FFF2-40B4-BE49-F238E27FC236}">
                    <a16:creationId xmlns:a16="http://schemas.microsoft.com/office/drawing/2014/main" id="{360EC72E-4C2D-41B2-A717-AFC8EF46F85D}"/>
                  </a:ext>
                </a:extLst>
              </p:cNvPr>
              <p:cNvSpPr>
                <a:spLocks/>
              </p:cNvSpPr>
              <p:nvPr/>
            </p:nvSpPr>
            <p:spPr bwMode="auto">
              <a:xfrm rot="19453913">
                <a:off x="3893856" y="1674663"/>
                <a:ext cx="1099521" cy="1757433"/>
              </a:xfrm>
              <a:custGeom>
                <a:avLst/>
                <a:gdLst>
                  <a:gd name="T0" fmla="*/ 480 w 502"/>
                  <a:gd name="T1" fmla="*/ 784 h 804"/>
                  <a:gd name="T2" fmla="*/ 482 w 502"/>
                  <a:gd name="T3" fmla="*/ 710 h 804"/>
                  <a:gd name="T4" fmla="*/ 428 w 502"/>
                  <a:gd name="T5" fmla="*/ 697 h 804"/>
                  <a:gd name="T6" fmla="*/ 139 w 502"/>
                  <a:gd name="T7" fmla="*/ 175 h 804"/>
                  <a:gd name="T8" fmla="*/ 184 w 502"/>
                  <a:gd name="T9" fmla="*/ 78 h 804"/>
                  <a:gd name="T10" fmla="*/ 78 w 502"/>
                  <a:gd name="T11" fmla="*/ 10 h 804"/>
                  <a:gd name="T12" fmla="*/ 10 w 502"/>
                  <a:gd name="T13" fmla="*/ 116 h 804"/>
                  <a:gd name="T14" fmla="*/ 97 w 502"/>
                  <a:gd name="T15" fmla="*/ 186 h 804"/>
                  <a:gd name="T16" fmla="*/ 395 w 502"/>
                  <a:gd name="T17" fmla="*/ 726 h 804"/>
                  <a:gd name="T18" fmla="*/ 406 w 502"/>
                  <a:gd name="T19" fmla="*/ 783 h 804"/>
                  <a:gd name="T20" fmla="*/ 480 w 502"/>
                  <a:gd name="T21" fmla="*/ 784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2" h="804">
                    <a:moveTo>
                      <a:pt x="480" y="784"/>
                    </a:moveTo>
                    <a:cubicBezTo>
                      <a:pt x="501" y="764"/>
                      <a:pt x="502" y="731"/>
                      <a:pt x="482" y="710"/>
                    </a:cubicBezTo>
                    <a:cubicBezTo>
                      <a:pt x="467" y="695"/>
                      <a:pt x="446" y="690"/>
                      <a:pt x="428" y="697"/>
                    </a:cubicBezTo>
                    <a:cubicBezTo>
                      <a:pt x="292" y="546"/>
                      <a:pt x="194" y="368"/>
                      <a:pt x="139" y="175"/>
                    </a:cubicBezTo>
                    <a:cubicBezTo>
                      <a:pt x="173" y="157"/>
                      <a:pt x="192" y="118"/>
                      <a:pt x="184" y="78"/>
                    </a:cubicBezTo>
                    <a:cubicBezTo>
                      <a:pt x="173" y="30"/>
                      <a:pt x="126" y="0"/>
                      <a:pt x="78" y="10"/>
                    </a:cubicBezTo>
                    <a:cubicBezTo>
                      <a:pt x="30" y="21"/>
                      <a:pt x="0" y="68"/>
                      <a:pt x="10" y="116"/>
                    </a:cubicBezTo>
                    <a:cubicBezTo>
                      <a:pt x="19" y="157"/>
                      <a:pt x="56" y="186"/>
                      <a:pt x="97" y="186"/>
                    </a:cubicBezTo>
                    <a:cubicBezTo>
                      <a:pt x="153" y="386"/>
                      <a:pt x="255" y="571"/>
                      <a:pt x="395" y="726"/>
                    </a:cubicBezTo>
                    <a:cubicBezTo>
                      <a:pt x="388" y="745"/>
                      <a:pt x="391" y="767"/>
                      <a:pt x="406" y="783"/>
                    </a:cubicBezTo>
                    <a:cubicBezTo>
                      <a:pt x="426" y="804"/>
                      <a:pt x="460" y="804"/>
                      <a:pt x="480" y="78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7">
                <a:extLst>
                  <a:ext uri="{FF2B5EF4-FFF2-40B4-BE49-F238E27FC236}">
                    <a16:creationId xmlns:a16="http://schemas.microsoft.com/office/drawing/2014/main" id="{44AEA6C0-EBBA-4672-A93D-6F9A772B837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007680">
                <a:off x="2639303" y="646761"/>
                <a:ext cx="1099521" cy="1757433"/>
              </a:xfrm>
              <a:custGeom>
                <a:avLst/>
                <a:gdLst>
                  <a:gd name="T0" fmla="*/ 480 w 502"/>
                  <a:gd name="T1" fmla="*/ 784 h 804"/>
                  <a:gd name="T2" fmla="*/ 482 w 502"/>
                  <a:gd name="T3" fmla="*/ 710 h 804"/>
                  <a:gd name="T4" fmla="*/ 428 w 502"/>
                  <a:gd name="T5" fmla="*/ 697 h 804"/>
                  <a:gd name="T6" fmla="*/ 139 w 502"/>
                  <a:gd name="T7" fmla="*/ 175 h 804"/>
                  <a:gd name="T8" fmla="*/ 184 w 502"/>
                  <a:gd name="T9" fmla="*/ 78 h 804"/>
                  <a:gd name="T10" fmla="*/ 78 w 502"/>
                  <a:gd name="T11" fmla="*/ 10 h 804"/>
                  <a:gd name="T12" fmla="*/ 10 w 502"/>
                  <a:gd name="T13" fmla="*/ 116 h 804"/>
                  <a:gd name="T14" fmla="*/ 97 w 502"/>
                  <a:gd name="T15" fmla="*/ 186 h 804"/>
                  <a:gd name="T16" fmla="*/ 395 w 502"/>
                  <a:gd name="T17" fmla="*/ 726 h 804"/>
                  <a:gd name="T18" fmla="*/ 406 w 502"/>
                  <a:gd name="T19" fmla="*/ 783 h 804"/>
                  <a:gd name="T20" fmla="*/ 480 w 502"/>
                  <a:gd name="T21" fmla="*/ 784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2" h="804">
                    <a:moveTo>
                      <a:pt x="480" y="784"/>
                    </a:moveTo>
                    <a:cubicBezTo>
                      <a:pt x="501" y="764"/>
                      <a:pt x="502" y="731"/>
                      <a:pt x="482" y="710"/>
                    </a:cubicBezTo>
                    <a:cubicBezTo>
                      <a:pt x="467" y="695"/>
                      <a:pt x="446" y="690"/>
                      <a:pt x="428" y="697"/>
                    </a:cubicBezTo>
                    <a:cubicBezTo>
                      <a:pt x="292" y="546"/>
                      <a:pt x="194" y="368"/>
                      <a:pt x="139" y="175"/>
                    </a:cubicBezTo>
                    <a:cubicBezTo>
                      <a:pt x="173" y="157"/>
                      <a:pt x="192" y="118"/>
                      <a:pt x="184" y="78"/>
                    </a:cubicBezTo>
                    <a:cubicBezTo>
                      <a:pt x="173" y="30"/>
                      <a:pt x="126" y="0"/>
                      <a:pt x="78" y="10"/>
                    </a:cubicBezTo>
                    <a:cubicBezTo>
                      <a:pt x="30" y="21"/>
                      <a:pt x="0" y="68"/>
                      <a:pt x="10" y="116"/>
                    </a:cubicBezTo>
                    <a:cubicBezTo>
                      <a:pt x="19" y="157"/>
                      <a:pt x="56" y="186"/>
                      <a:pt x="97" y="186"/>
                    </a:cubicBezTo>
                    <a:cubicBezTo>
                      <a:pt x="153" y="386"/>
                      <a:pt x="255" y="571"/>
                      <a:pt x="395" y="726"/>
                    </a:cubicBezTo>
                    <a:cubicBezTo>
                      <a:pt x="388" y="745"/>
                      <a:pt x="391" y="767"/>
                      <a:pt x="406" y="783"/>
                    </a:cubicBezTo>
                    <a:cubicBezTo>
                      <a:pt x="426" y="804"/>
                      <a:pt x="460" y="804"/>
                      <a:pt x="480" y="78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Rectangle 29">
              <a:extLst>
                <a:ext uri="{FF2B5EF4-FFF2-40B4-BE49-F238E27FC236}">
                  <a16:creationId xmlns:a16="http://schemas.microsoft.com/office/drawing/2014/main" id="{39B867C9-5012-4656-A688-0754EEB0680A}"/>
                </a:ext>
              </a:extLst>
            </p:cNvPr>
            <p:cNvSpPr/>
            <p:nvPr/>
          </p:nvSpPr>
          <p:spPr bwMode="auto">
            <a:xfrm>
              <a:off x="5321914" y="1233663"/>
              <a:ext cx="1548172" cy="444471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600" b="1" dirty="0"/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9951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PA_直接连接符 2">
            <a:extLst>
              <a:ext uri="{FF2B5EF4-FFF2-40B4-BE49-F238E27FC236}">
                <a16:creationId xmlns:a16="http://schemas.microsoft.com/office/drawing/2014/main" id="{FCD63243-D12B-4DC1-B2B6-4F1B07643266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3914703" y="5233559"/>
            <a:ext cx="4399495" cy="0"/>
          </a:xfrm>
          <a:prstGeom prst="line">
            <a:avLst/>
          </a:prstGeom>
          <a:ln w="254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A_MH_Entry_1">
            <a:extLst>
              <a:ext uri="{FF2B5EF4-FFF2-40B4-BE49-F238E27FC236}">
                <a16:creationId xmlns:a16="http://schemas.microsoft.com/office/drawing/2014/main" id="{AFA2A86F-F88E-42F7-B3A8-65D57EE4500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914703" y="4240713"/>
            <a:ext cx="6857305" cy="87549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defRPr/>
            </a:pPr>
            <a:r>
              <a:rPr lang="zh-CN" altLang="en-US" sz="5689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  <a:sym typeface="Arial" panose="020B0604020202020204" pitchFamily="34" charset="0"/>
              </a:rPr>
              <a:t>认字识词朗诵</a:t>
            </a:r>
          </a:p>
        </p:txBody>
      </p:sp>
      <p:sp>
        <p:nvSpPr>
          <p:cNvPr id="4" name="PA_文本框 11">
            <a:extLst>
              <a:ext uri="{FF2B5EF4-FFF2-40B4-BE49-F238E27FC236}">
                <a16:creationId xmlns:a16="http://schemas.microsoft.com/office/drawing/2014/main" id="{FA607362-5635-426F-9D86-3BCEF0B773F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472297" y="5298208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5" name="PA_文本框 11">
            <a:extLst>
              <a:ext uri="{FF2B5EF4-FFF2-40B4-BE49-F238E27FC236}">
                <a16:creationId xmlns:a16="http://schemas.microsoft.com/office/drawing/2014/main" id="{A8068F29-2641-418A-BD7D-85868E50834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96000" y="5298208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PA_文本框 11">
            <a:extLst>
              <a:ext uri="{FF2B5EF4-FFF2-40B4-BE49-F238E27FC236}">
                <a16:creationId xmlns:a16="http://schemas.microsoft.com/office/drawing/2014/main" id="{37130925-45CE-496E-A84B-437AE3FA8A3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472297" y="5556879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PA_文本框 11">
            <a:extLst>
              <a:ext uri="{FF2B5EF4-FFF2-40B4-BE49-F238E27FC236}">
                <a16:creationId xmlns:a16="http://schemas.microsoft.com/office/drawing/2014/main" id="{0CB13D69-58C8-47C0-BEEF-2B468B35CE11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096000" y="5556879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87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  <p:tag name="MH_ORDER" val="Straight Connector 6"/>
  <p:tag name="PA" val="v3.0.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  <p:tag name="PA" val="v3.0.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  <p:tag name="MH_ORDER" val="Straight Connector 6"/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  <p:tag name="MH_ORDER" val="Straight Connector 6"/>
  <p:tag name="PA" val="v3.0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  <p:tag name="PA" val="v3.0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  <p:tag name="MH_ORDER" val="Straight Connector 6"/>
  <p:tag name="PA" val="v3.0.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  <p:tag name="PA" val="v3.0.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PPT定制1801380800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08E83"/>
      </a:accent1>
      <a:accent2>
        <a:srgbClr val="B6601E"/>
      </a:accent2>
      <a:accent3>
        <a:srgbClr val="44D6D4"/>
      </a:accent3>
      <a:accent4>
        <a:srgbClr val="508E83"/>
      </a:accent4>
      <a:accent5>
        <a:srgbClr val="B6601E"/>
      </a:accent5>
      <a:accent6>
        <a:srgbClr val="44D6D4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千图.potx" id="{A94BCD76-B219-433F-BA5C-5BD7EC5950C5}" vid="{3418832C-F13D-4A66-8456-67D2A382EF15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千图</Template>
  <TotalTime>18</TotalTime>
  <Words>1445</Words>
  <Application>Microsoft Office PowerPoint</Application>
  <PresentationFormat>宽屏</PresentationFormat>
  <Paragraphs>218</Paragraphs>
  <Slides>24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等线</vt:lpstr>
      <vt:lpstr>方正宋刻本秀楷简体</vt:lpstr>
      <vt:lpstr>方正有猫在_GBK</vt:lpstr>
      <vt:lpstr>汉仪南宫体简</vt:lpstr>
      <vt:lpstr>微软雅黑</vt:lpstr>
      <vt:lpstr>Arial</vt:lpstr>
      <vt:lpstr>Impact</vt:lpstr>
      <vt:lpstr>PPT定制1801380800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柚子设计</dc:creator>
  <cp:keywords>MC-PPT模板</cp:keywords>
  <dc:description/>
  <cp:lastModifiedBy>胡文海</cp:lastModifiedBy>
  <cp:revision>4</cp:revision>
  <dcterms:created xsi:type="dcterms:W3CDTF">2017-12-22T02:20:50Z</dcterms:created>
  <dcterms:modified xsi:type="dcterms:W3CDTF">2018-01-14T02:08:55Z</dcterms:modified>
  <cp:category>模板</cp:category>
</cp:coreProperties>
</file>